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4.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5.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6.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7.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8.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audio3.wav" ContentType="audio/x-wav"/>
  <Override PartName="/ppt/notesSlides/notesSlide4.xml" ContentType="application/vnd.openxmlformats-officedocument.presentationml.notesSlide+xml"/>
  <Override PartName="/ppt/media/audio4.wav" ContentType="audio/x-wav"/>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99" r:id="rId4"/>
    <p:sldMasterId id="2147483712" r:id="rId5"/>
    <p:sldMasterId id="2147483725" r:id="rId6"/>
    <p:sldMasterId id="2147483737" r:id="rId7"/>
    <p:sldMasterId id="2147483749" r:id="rId8"/>
    <p:sldMasterId id="2147483761" r:id="rId9"/>
  </p:sldMasterIdLst>
  <p:notesMasterIdLst>
    <p:notesMasterId r:id="rId38"/>
  </p:notesMasterIdLst>
  <p:sldIdLst>
    <p:sldId id="256" r:id="rId10"/>
    <p:sldId id="280" r:id="rId11"/>
    <p:sldId id="281" r:id="rId12"/>
    <p:sldId id="274" r:id="rId13"/>
    <p:sldId id="310" r:id="rId14"/>
    <p:sldId id="284" r:id="rId15"/>
    <p:sldId id="304" r:id="rId16"/>
    <p:sldId id="286" r:id="rId17"/>
    <p:sldId id="288" r:id="rId18"/>
    <p:sldId id="287" r:id="rId19"/>
    <p:sldId id="305" r:id="rId20"/>
    <p:sldId id="292" r:id="rId21"/>
    <p:sldId id="290" r:id="rId22"/>
    <p:sldId id="293" r:id="rId23"/>
    <p:sldId id="306" r:id="rId24"/>
    <p:sldId id="302" r:id="rId25"/>
    <p:sldId id="260" r:id="rId26"/>
    <p:sldId id="261" r:id="rId27"/>
    <p:sldId id="262" r:id="rId28"/>
    <p:sldId id="263" r:id="rId29"/>
    <p:sldId id="268" r:id="rId30"/>
    <p:sldId id="269" r:id="rId31"/>
    <p:sldId id="299" r:id="rId32"/>
    <p:sldId id="311" r:id="rId33"/>
    <p:sldId id="309" r:id="rId34"/>
    <p:sldId id="303" r:id="rId35"/>
    <p:sldId id="295" r:id="rId36"/>
    <p:sldId id="277" r:id="rId37"/>
  </p:sldIdLst>
  <p:sldSz cx="12192000" cy="6858000"/>
  <p:notesSz cx="6858000" cy="9144000"/>
  <p:custDataLst>
    <p:tags r:id="rId39"/>
  </p:custDataLst>
  <p:defaultTextStyle>
    <a:defPPr>
      <a:defRPr lang="en-US"/>
    </a:defPPr>
    <a:lvl1pPr marL="0" algn="l" defTabSz="914105" rtl="0" eaLnBrk="1" latinLnBrk="0" hangingPunct="1">
      <a:defRPr sz="1900" kern="1200">
        <a:solidFill>
          <a:schemeClr val="tx1"/>
        </a:solidFill>
        <a:latin typeface="+mn-lt"/>
        <a:ea typeface="+mn-ea"/>
        <a:cs typeface="+mn-cs"/>
      </a:defRPr>
    </a:lvl1pPr>
    <a:lvl2pPr marL="457047" algn="l" defTabSz="914105" rtl="0" eaLnBrk="1" latinLnBrk="0" hangingPunct="1">
      <a:defRPr sz="1900" kern="1200">
        <a:solidFill>
          <a:schemeClr val="tx1"/>
        </a:solidFill>
        <a:latin typeface="+mn-lt"/>
        <a:ea typeface="+mn-ea"/>
        <a:cs typeface="+mn-cs"/>
      </a:defRPr>
    </a:lvl2pPr>
    <a:lvl3pPr marL="914105" algn="l" defTabSz="914105" rtl="0" eaLnBrk="1" latinLnBrk="0" hangingPunct="1">
      <a:defRPr sz="1900" kern="1200">
        <a:solidFill>
          <a:schemeClr val="tx1"/>
        </a:solidFill>
        <a:latin typeface="+mn-lt"/>
        <a:ea typeface="+mn-ea"/>
        <a:cs typeface="+mn-cs"/>
      </a:defRPr>
    </a:lvl3pPr>
    <a:lvl4pPr marL="1371158" algn="l" defTabSz="914105" rtl="0" eaLnBrk="1" latinLnBrk="0" hangingPunct="1">
      <a:defRPr sz="1900" kern="1200">
        <a:solidFill>
          <a:schemeClr val="tx1"/>
        </a:solidFill>
        <a:latin typeface="+mn-lt"/>
        <a:ea typeface="+mn-ea"/>
        <a:cs typeface="+mn-cs"/>
      </a:defRPr>
    </a:lvl4pPr>
    <a:lvl5pPr marL="1828210" algn="l" defTabSz="914105" rtl="0" eaLnBrk="1" latinLnBrk="0" hangingPunct="1">
      <a:defRPr sz="1900" kern="1200">
        <a:solidFill>
          <a:schemeClr val="tx1"/>
        </a:solidFill>
        <a:latin typeface="+mn-lt"/>
        <a:ea typeface="+mn-ea"/>
        <a:cs typeface="+mn-cs"/>
      </a:defRPr>
    </a:lvl5pPr>
    <a:lvl6pPr marL="2285270" algn="l" defTabSz="914105" rtl="0" eaLnBrk="1" latinLnBrk="0" hangingPunct="1">
      <a:defRPr sz="1900" kern="1200">
        <a:solidFill>
          <a:schemeClr val="tx1"/>
        </a:solidFill>
        <a:latin typeface="+mn-lt"/>
        <a:ea typeface="+mn-ea"/>
        <a:cs typeface="+mn-cs"/>
      </a:defRPr>
    </a:lvl6pPr>
    <a:lvl7pPr marL="2742314" algn="l" defTabSz="914105" rtl="0" eaLnBrk="1" latinLnBrk="0" hangingPunct="1">
      <a:defRPr sz="1900" kern="1200">
        <a:solidFill>
          <a:schemeClr val="tx1"/>
        </a:solidFill>
        <a:latin typeface="+mn-lt"/>
        <a:ea typeface="+mn-ea"/>
        <a:cs typeface="+mn-cs"/>
      </a:defRPr>
    </a:lvl7pPr>
    <a:lvl8pPr marL="3199360" algn="l" defTabSz="914105" rtl="0" eaLnBrk="1" latinLnBrk="0" hangingPunct="1">
      <a:defRPr sz="1900" kern="1200">
        <a:solidFill>
          <a:schemeClr val="tx1"/>
        </a:solidFill>
        <a:latin typeface="+mn-lt"/>
        <a:ea typeface="+mn-ea"/>
        <a:cs typeface="+mn-cs"/>
      </a:defRPr>
    </a:lvl8pPr>
    <a:lvl9pPr marL="3656407" algn="l" defTabSz="914105"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99"/>
    <a:srgbClr val="FF9900"/>
    <a:srgbClr val="FFCC99"/>
    <a:srgbClr val="F4B1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7823" autoAdjust="0"/>
  </p:normalViewPr>
  <p:slideViewPr>
    <p:cSldViewPr snapToGrid="0">
      <p:cViewPr varScale="1">
        <p:scale>
          <a:sx n="60" d="100"/>
          <a:sy n="60" d="100"/>
        </p:scale>
        <p:origin x="452"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tags" Target="tags/tag1.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8F18D9-A0E9-4B25-94AA-FA8922677299}"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n-US"/>
        </a:p>
      </dgm:t>
    </dgm:pt>
    <dgm:pt modelId="{727543F0-140D-477B-8495-2985D3EE1CDC}">
      <dgm:prSet phldrT="[Text]"/>
      <dgm:spPr/>
      <dgm:t>
        <a:bodyPr/>
        <a:lstStyle/>
        <a:p>
          <a:r>
            <a:rPr lang="en-US" b="1" dirty="0" err="1" smtClean="0">
              <a:latin typeface="Times New Roman" pitchFamily="18" charset="0"/>
              <a:cs typeface="Times New Roman" pitchFamily="18" charset="0"/>
            </a:rPr>
            <a:t>Giao</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diện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phần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mềm</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bảng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tính</a:t>
          </a:r>
          <a:r>
            <a:rPr lang="en-US" b="1"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dgm:t>
    </dgm:pt>
    <dgm:pt modelId="{6AC87CEF-D577-4214-97D0-446534E52A11}" type="parTrans" cxnId="{50FA70B4-354F-4BD2-BF12-CD3C5C73914B}">
      <dgm:prSet/>
      <dgm:spPr/>
      <dgm:t>
        <a:bodyPr/>
        <a:lstStyle/>
        <a:p>
          <a:endParaRPr lang="en-US"/>
        </a:p>
      </dgm:t>
    </dgm:pt>
    <dgm:pt modelId="{2A36FCA5-13CE-4F44-9FF8-8A2C7BA54D3C}" type="sibTrans" cxnId="{50FA70B4-354F-4BD2-BF12-CD3C5C73914B}">
      <dgm:prSet/>
      <dgm:spPr/>
      <dgm:t>
        <a:bodyPr/>
        <a:lstStyle/>
        <a:p>
          <a:endParaRPr lang="en-US"/>
        </a:p>
      </dgm:t>
    </dgm:pt>
    <dgm:pt modelId="{4BA5182D-C4F4-4149-85A9-9D236E61D316}">
      <dgm:prSet phldrT="[Text]"/>
      <dgm:spPr/>
      <dgm:t>
        <a:bodyPr/>
        <a:lstStyle/>
        <a:p>
          <a:r>
            <a:rPr lang="en-US" b="1" dirty="0" err="1" smtClean="0">
              <a:latin typeface="Times New Roman" pitchFamily="18" charset="0"/>
              <a:cs typeface="Times New Roman" pitchFamily="18" charset="0"/>
            </a:rPr>
            <a:t>Nhập</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chỉnh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sửa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và</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định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dạng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dữ</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liệu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trong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trang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tính</a:t>
          </a:r>
          <a:r>
            <a:rPr lang="en-US" b="1"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dgm:t>
    </dgm:pt>
    <dgm:pt modelId="{56FC9C69-705A-46CE-8EE3-000D0FAF4E16}" type="parTrans" cxnId="{9D6D0506-8968-46CE-9F0C-1F043EC926A6}">
      <dgm:prSet/>
      <dgm:spPr/>
      <dgm:t>
        <a:bodyPr/>
        <a:lstStyle/>
        <a:p>
          <a:endParaRPr lang="en-US"/>
        </a:p>
      </dgm:t>
    </dgm:pt>
    <dgm:pt modelId="{22736EC1-2DFA-42BF-8942-5878C1F2202B}" type="sibTrans" cxnId="{9D6D0506-8968-46CE-9F0C-1F043EC926A6}">
      <dgm:prSet/>
      <dgm:spPr/>
      <dgm:t>
        <a:bodyPr/>
        <a:lstStyle/>
        <a:p>
          <a:endParaRPr lang="en-US"/>
        </a:p>
      </dgm:t>
    </dgm:pt>
    <dgm:pt modelId="{696F88CF-EC87-4E49-9347-4AE80C85BC40}">
      <dgm:prSet phldrT="[Text]"/>
      <dgm:spPr/>
      <dgm:t>
        <a:bodyPr/>
        <a:lstStyle/>
        <a:p>
          <a:r>
            <a:rPr lang="en-US" b="1" dirty="0" err="1" smtClean="0">
              <a:latin typeface="Times New Roman" pitchFamily="18" charset="0"/>
              <a:cs typeface="Times New Roman" pitchFamily="18" charset="0"/>
            </a:rPr>
            <a:t>Thực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hành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nhập</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thông</a:t>
          </a:r>
          <a:r>
            <a:rPr lang="en-US" b="1" dirty="0" smtClean="0">
              <a:latin typeface="Times New Roman" pitchFamily="18" charset="0"/>
              <a:cs typeface="Times New Roman" pitchFamily="18" charset="0"/>
            </a:rPr>
            <a:t> tin </a:t>
          </a:r>
          <a:r>
            <a:rPr lang="en-US" b="1" dirty="0" err="1" smtClean="0">
              <a:latin typeface="Times New Roman" pitchFamily="18" charset="0"/>
              <a:cs typeface="Times New Roman" pitchFamily="18" charset="0"/>
            </a:rPr>
            <a:t>khảo</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sát</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dự</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án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trường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học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xanh</a:t>
          </a:r>
          <a:r>
            <a:rPr lang="en-US" b="1" dirty="0" smtClean="0">
              <a:latin typeface="Times New Roman" pitchFamily="18" charset="0"/>
              <a:cs typeface="Times New Roman" pitchFamily="18" charset="0"/>
            </a:rPr>
            <a:t>.</a:t>
          </a:r>
          <a:endParaRPr lang="en-US" b="1" dirty="0">
            <a:latin typeface="Times New Roman" pitchFamily="18" charset="0"/>
            <a:cs typeface="Times New Roman" pitchFamily="18" charset="0"/>
          </a:endParaRPr>
        </a:p>
      </dgm:t>
    </dgm:pt>
    <dgm:pt modelId="{F560BED6-95B8-476A-BA32-CEDDCA534A75}" type="parTrans" cxnId="{A741886F-0870-400D-A907-C8FA1E6B4CD9}">
      <dgm:prSet/>
      <dgm:spPr/>
      <dgm:t>
        <a:bodyPr/>
        <a:lstStyle/>
        <a:p>
          <a:endParaRPr lang="en-US"/>
        </a:p>
      </dgm:t>
    </dgm:pt>
    <dgm:pt modelId="{A15B6CCD-70D0-427B-8564-C7A8B7216938}" type="sibTrans" cxnId="{A741886F-0870-400D-A907-C8FA1E6B4CD9}">
      <dgm:prSet/>
      <dgm:spPr/>
      <dgm:t>
        <a:bodyPr/>
        <a:lstStyle/>
        <a:p>
          <a:endParaRPr lang="en-US"/>
        </a:p>
      </dgm:t>
    </dgm:pt>
    <dgm:pt modelId="{466EE6F8-59CA-4039-8C3E-0C978BFA1668}" type="pres">
      <dgm:prSet presAssocID="{148F18D9-A0E9-4B25-94AA-FA8922677299}" presName="Name0" presStyleCnt="0">
        <dgm:presLayoutVars>
          <dgm:chMax val="7"/>
          <dgm:chPref val="7"/>
          <dgm:dir/>
        </dgm:presLayoutVars>
      </dgm:prSet>
      <dgm:spPr/>
      <dgm:t>
        <a:bodyPr/>
        <a:lstStyle/>
        <a:p>
          <a:endParaRPr lang="en-US"/>
        </a:p>
      </dgm:t>
    </dgm:pt>
    <dgm:pt modelId="{BA24908D-C372-4CC4-BF41-183C586FC9FD}" type="pres">
      <dgm:prSet presAssocID="{148F18D9-A0E9-4B25-94AA-FA8922677299}" presName="Name1" presStyleCnt="0"/>
      <dgm:spPr/>
    </dgm:pt>
    <dgm:pt modelId="{CE26C3E7-CA7C-4B75-B833-50057AE41C7A}" type="pres">
      <dgm:prSet presAssocID="{148F18D9-A0E9-4B25-94AA-FA8922677299}" presName="cycle" presStyleCnt="0"/>
      <dgm:spPr/>
    </dgm:pt>
    <dgm:pt modelId="{B92D9483-7DE1-416F-BBBC-9C8C7DB1C8F8}" type="pres">
      <dgm:prSet presAssocID="{148F18D9-A0E9-4B25-94AA-FA8922677299}" presName="srcNode" presStyleLbl="node1" presStyleIdx="0" presStyleCnt="3"/>
      <dgm:spPr/>
    </dgm:pt>
    <dgm:pt modelId="{6C4028FA-2107-48CF-8E79-2578589C9487}" type="pres">
      <dgm:prSet presAssocID="{148F18D9-A0E9-4B25-94AA-FA8922677299}" presName="conn" presStyleLbl="parChTrans1D2" presStyleIdx="0" presStyleCnt="1"/>
      <dgm:spPr/>
      <dgm:t>
        <a:bodyPr/>
        <a:lstStyle/>
        <a:p>
          <a:endParaRPr lang="en-US"/>
        </a:p>
      </dgm:t>
    </dgm:pt>
    <dgm:pt modelId="{A8E6B6F7-5C70-439E-87A5-28CAA0C9FF82}" type="pres">
      <dgm:prSet presAssocID="{148F18D9-A0E9-4B25-94AA-FA8922677299}" presName="extraNode" presStyleLbl="node1" presStyleIdx="0" presStyleCnt="3"/>
      <dgm:spPr/>
    </dgm:pt>
    <dgm:pt modelId="{F29C5091-3168-4CAE-B7C5-D3C9E8CFA569}" type="pres">
      <dgm:prSet presAssocID="{148F18D9-A0E9-4B25-94AA-FA8922677299}" presName="dstNode" presStyleLbl="node1" presStyleIdx="0" presStyleCnt="3"/>
      <dgm:spPr/>
    </dgm:pt>
    <dgm:pt modelId="{31648A7A-548A-415A-A305-03FC4B203FF9}" type="pres">
      <dgm:prSet presAssocID="{727543F0-140D-477B-8495-2985D3EE1CDC}" presName="text_1" presStyleLbl="node1" presStyleIdx="0" presStyleCnt="3">
        <dgm:presLayoutVars>
          <dgm:bulletEnabled val="1"/>
        </dgm:presLayoutVars>
      </dgm:prSet>
      <dgm:spPr/>
      <dgm:t>
        <a:bodyPr/>
        <a:lstStyle/>
        <a:p>
          <a:endParaRPr lang="en-US"/>
        </a:p>
      </dgm:t>
    </dgm:pt>
    <dgm:pt modelId="{F30FBBA7-AC2E-466B-BE92-2784D98EAD42}" type="pres">
      <dgm:prSet presAssocID="{727543F0-140D-477B-8495-2985D3EE1CDC}" presName="accent_1" presStyleCnt="0"/>
      <dgm:spPr/>
    </dgm:pt>
    <dgm:pt modelId="{BEBE01BB-FC01-403D-BD39-59E86779639E}" type="pres">
      <dgm:prSet presAssocID="{727543F0-140D-477B-8495-2985D3EE1CDC}" presName="accentRepeatNode" presStyleLbl="solidFgAcc1" presStyleIdx="0" presStyleCnt="3"/>
      <dgm:spPr/>
    </dgm:pt>
    <dgm:pt modelId="{34AE14C9-E1A9-4A39-AA8F-5DA5A748A122}" type="pres">
      <dgm:prSet presAssocID="{4BA5182D-C4F4-4149-85A9-9D236E61D316}" presName="text_2" presStyleLbl="node1" presStyleIdx="1" presStyleCnt="3">
        <dgm:presLayoutVars>
          <dgm:bulletEnabled val="1"/>
        </dgm:presLayoutVars>
      </dgm:prSet>
      <dgm:spPr/>
      <dgm:t>
        <a:bodyPr/>
        <a:lstStyle/>
        <a:p>
          <a:endParaRPr lang="en-US"/>
        </a:p>
      </dgm:t>
    </dgm:pt>
    <dgm:pt modelId="{BFFDE516-2AFF-4C5D-A640-17AD28509160}" type="pres">
      <dgm:prSet presAssocID="{4BA5182D-C4F4-4149-85A9-9D236E61D316}" presName="accent_2" presStyleCnt="0"/>
      <dgm:spPr/>
    </dgm:pt>
    <dgm:pt modelId="{7DE31809-3A86-4C14-B8AC-0B804EC62DD1}" type="pres">
      <dgm:prSet presAssocID="{4BA5182D-C4F4-4149-85A9-9D236E61D316}" presName="accentRepeatNode" presStyleLbl="solidFgAcc1" presStyleIdx="1" presStyleCnt="3"/>
      <dgm:spPr/>
    </dgm:pt>
    <dgm:pt modelId="{5E7CC18D-61BA-4255-BB4A-69C20C1B74C6}" type="pres">
      <dgm:prSet presAssocID="{696F88CF-EC87-4E49-9347-4AE80C85BC40}" presName="text_3" presStyleLbl="node1" presStyleIdx="2" presStyleCnt="3" custScaleY="165034">
        <dgm:presLayoutVars>
          <dgm:bulletEnabled val="1"/>
        </dgm:presLayoutVars>
      </dgm:prSet>
      <dgm:spPr/>
      <dgm:t>
        <a:bodyPr/>
        <a:lstStyle/>
        <a:p>
          <a:endParaRPr lang="en-US"/>
        </a:p>
      </dgm:t>
    </dgm:pt>
    <dgm:pt modelId="{A7DBB9CA-6058-41AE-A0D8-6019DFF19019}" type="pres">
      <dgm:prSet presAssocID="{696F88CF-EC87-4E49-9347-4AE80C85BC40}" presName="accent_3" presStyleCnt="0"/>
      <dgm:spPr/>
    </dgm:pt>
    <dgm:pt modelId="{A9AE8611-0046-4642-9F39-B8E816FE265B}" type="pres">
      <dgm:prSet presAssocID="{696F88CF-EC87-4E49-9347-4AE80C85BC40}" presName="accentRepeatNode" presStyleLbl="solidFgAcc1" presStyleIdx="2" presStyleCnt="3"/>
      <dgm:spPr/>
    </dgm:pt>
  </dgm:ptLst>
  <dgm:cxnLst>
    <dgm:cxn modelId="{07EEDBC6-D5D2-4409-A38B-D4B0569142C2}" type="presOf" srcId="{148F18D9-A0E9-4B25-94AA-FA8922677299}" destId="{466EE6F8-59CA-4039-8C3E-0C978BFA1668}" srcOrd="0" destOrd="0" presId="urn:microsoft.com/office/officeart/2008/layout/VerticalCurvedList"/>
    <dgm:cxn modelId="{36C11817-10FB-42EA-9925-F85B122DED6D}" type="presOf" srcId="{4BA5182D-C4F4-4149-85A9-9D236E61D316}" destId="{34AE14C9-E1A9-4A39-AA8F-5DA5A748A122}" srcOrd="0" destOrd="0" presId="urn:microsoft.com/office/officeart/2008/layout/VerticalCurvedList"/>
    <dgm:cxn modelId="{0DDC2ACA-8235-4573-B57D-37D9C8F7ACD1}" type="presOf" srcId="{2A36FCA5-13CE-4F44-9FF8-8A2C7BA54D3C}" destId="{6C4028FA-2107-48CF-8E79-2578589C9487}" srcOrd="0" destOrd="0" presId="urn:microsoft.com/office/officeart/2008/layout/VerticalCurvedList"/>
    <dgm:cxn modelId="{A741886F-0870-400D-A907-C8FA1E6B4CD9}" srcId="{148F18D9-A0E9-4B25-94AA-FA8922677299}" destId="{696F88CF-EC87-4E49-9347-4AE80C85BC40}" srcOrd="2" destOrd="0" parTransId="{F560BED6-95B8-476A-BA32-CEDDCA534A75}" sibTransId="{A15B6CCD-70D0-427B-8564-C7A8B7216938}"/>
    <dgm:cxn modelId="{50FA70B4-354F-4BD2-BF12-CD3C5C73914B}" srcId="{148F18D9-A0E9-4B25-94AA-FA8922677299}" destId="{727543F0-140D-477B-8495-2985D3EE1CDC}" srcOrd="0" destOrd="0" parTransId="{6AC87CEF-D577-4214-97D0-446534E52A11}" sibTransId="{2A36FCA5-13CE-4F44-9FF8-8A2C7BA54D3C}"/>
    <dgm:cxn modelId="{9D6D0506-8968-46CE-9F0C-1F043EC926A6}" srcId="{148F18D9-A0E9-4B25-94AA-FA8922677299}" destId="{4BA5182D-C4F4-4149-85A9-9D236E61D316}" srcOrd="1" destOrd="0" parTransId="{56FC9C69-705A-46CE-8EE3-000D0FAF4E16}" sibTransId="{22736EC1-2DFA-42BF-8942-5878C1F2202B}"/>
    <dgm:cxn modelId="{73C1C6F0-FAEE-44AB-BB78-44D02B4CF1B7}" type="presOf" srcId="{727543F0-140D-477B-8495-2985D3EE1CDC}" destId="{31648A7A-548A-415A-A305-03FC4B203FF9}" srcOrd="0" destOrd="0" presId="urn:microsoft.com/office/officeart/2008/layout/VerticalCurvedList"/>
    <dgm:cxn modelId="{9139EC62-66D3-4D5E-8AFD-791438512104}" type="presOf" srcId="{696F88CF-EC87-4E49-9347-4AE80C85BC40}" destId="{5E7CC18D-61BA-4255-BB4A-69C20C1B74C6}" srcOrd="0" destOrd="0" presId="urn:microsoft.com/office/officeart/2008/layout/VerticalCurvedList"/>
    <dgm:cxn modelId="{8F6DD06B-78CD-4BD6-BD39-EBEE9DF7B485}" type="presParOf" srcId="{466EE6F8-59CA-4039-8C3E-0C978BFA1668}" destId="{BA24908D-C372-4CC4-BF41-183C586FC9FD}" srcOrd="0" destOrd="0" presId="urn:microsoft.com/office/officeart/2008/layout/VerticalCurvedList"/>
    <dgm:cxn modelId="{E45451D8-D8F6-4C1E-8224-107185939575}" type="presParOf" srcId="{BA24908D-C372-4CC4-BF41-183C586FC9FD}" destId="{CE26C3E7-CA7C-4B75-B833-50057AE41C7A}" srcOrd="0" destOrd="0" presId="urn:microsoft.com/office/officeart/2008/layout/VerticalCurvedList"/>
    <dgm:cxn modelId="{8056712E-A9A6-4AE6-A799-B8C363D2EF8E}" type="presParOf" srcId="{CE26C3E7-CA7C-4B75-B833-50057AE41C7A}" destId="{B92D9483-7DE1-416F-BBBC-9C8C7DB1C8F8}" srcOrd="0" destOrd="0" presId="urn:microsoft.com/office/officeart/2008/layout/VerticalCurvedList"/>
    <dgm:cxn modelId="{BF49650E-899F-4664-926A-D23BA2517E47}" type="presParOf" srcId="{CE26C3E7-CA7C-4B75-B833-50057AE41C7A}" destId="{6C4028FA-2107-48CF-8E79-2578589C9487}" srcOrd="1" destOrd="0" presId="urn:microsoft.com/office/officeart/2008/layout/VerticalCurvedList"/>
    <dgm:cxn modelId="{0149A3A2-62FB-4AA3-A99C-8899A9DEE913}" type="presParOf" srcId="{CE26C3E7-CA7C-4B75-B833-50057AE41C7A}" destId="{A8E6B6F7-5C70-439E-87A5-28CAA0C9FF82}" srcOrd="2" destOrd="0" presId="urn:microsoft.com/office/officeart/2008/layout/VerticalCurvedList"/>
    <dgm:cxn modelId="{963CF49F-CDD3-40D1-8A5D-0423BAFF3977}" type="presParOf" srcId="{CE26C3E7-CA7C-4B75-B833-50057AE41C7A}" destId="{F29C5091-3168-4CAE-B7C5-D3C9E8CFA569}" srcOrd="3" destOrd="0" presId="urn:microsoft.com/office/officeart/2008/layout/VerticalCurvedList"/>
    <dgm:cxn modelId="{30316335-C8D2-47AD-B9DE-B65D760034DC}" type="presParOf" srcId="{BA24908D-C372-4CC4-BF41-183C586FC9FD}" destId="{31648A7A-548A-415A-A305-03FC4B203FF9}" srcOrd="1" destOrd="0" presId="urn:microsoft.com/office/officeart/2008/layout/VerticalCurvedList"/>
    <dgm:cxn modelId="{BE2540DB-0E3B-446F-948F-2FE5F9C0C9CD}" type="presParOf" srcId="{BA24908D-C372-4CC4-BF41-183C586FC9FD}" destId="{F30FBBA7-AC2E-466B-BE92-2784D98EAD42}" srcOrd="2" destOrd="0" presId="urn:microsoft.com/office/officeart/2008/layout/VerticalCurvedList"/>
    <dgm:cxn modelId="{0B14A352-92B3-4BD8-8E08-CB9D3B302B38}" type="presParOf" srcId="{F30FBBA7-AC2E-466B-BE92-2784D98EAD42}" destId="{BEBE01BB-FC01-403D-BD39-59E86779639E}" srcOrd="0" destOrd="0" presId="urn:microsoft.com/office/officeart/2008/layout/VerticalCurvedList"/>
    <dgm:cxn modelId="{F3B4E2BF-452D-42E9-825F-B5832BB95ADB}" type="presParOf" srcId="{BA24908D-C372-4CC4-BF41-183C586FC9FD}" destId="{34AE14C9-E1A9-4A39-AA8F-5DA5A748A122}" srcOrd="3" destOrd="0" presId="urn:microsoft.com/office/officeart/2008/layout/VerticalCurvedList"/>
    <dgm:cxn modelId="{95B886E7-646F-41C3-B7CD-DD7E189622E3}" type="presParOf" srcId="{BA24908D-C372-4CC4-BF41-183C586FC9FD}" destId="{BFFDE516-2AFF-4C5D-A640-17AD28509160}" srcOrd="4" destOrd="0" presId="urn:microsoft.com/office/officeart/2008/layout/VerticalCurvedList"/>
    <dgm:cxn modelId="{196E001D-DA35-40D7-A947-45AE30387D30}" type="presParOf" srcId="{BFFDE516-2AFF-4C5D-A640-17AD28509160}" destId="{7DE31809-3A86-4C14-B8AC-0B804EC62DD1}" srcOrd="0" destOrd="0" presId="urn:microsoft.com/office/officeart/2008/layout/VerticalCurvedList"/>
    <dgm:cxn modelId="{10EA488D-4C65-4479-85C6-33B8AF20B83A}" type="presParOf" srcId="{BA24908D-C372-4CC4-BF41-183C586FC9FD}" destId="{5E7CC18D-61BA-4255-BB4A-69C20C1B74C6}" srcOrd="5" destOrd="0" presId="urn:microsoft.com/office/officeart/2008/layout/VerticalCurvedList"/>
    <dgm:cxn modelId="{E0169405-06D9-4E22-AE93-B832CBE85B19}" type="presParOf" srcId="{BA24908D-C372-4CC4-BF41-183C586FC9FD}" destId="{A7DBB9CA-6058-41AE-A0D8-6019DFF19019}" srcOrd="6" destOrd="0" presId="urn:microsoft.com/office/officeart/2008/layout/VerticalCurvedList"/>
    <dgm:cxn modelId="{459C3D61-DC6C-4555-AB99-F0F66445A67A}" type="presParOf" srcId="{A7DBB9CA-6058-41AE-A0D8-6019DFF19019}" destId="{A9AE8611-0046-4642-9F39-B8E816FE265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8F18D9-A0E9-4B25-94AA-FA8922677299}"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n-US"/>
        </a:p>
      </dgm:t>
    </dgm:pt>
    <dgm:pt modelId="{727543F0-140D-477B-8495-2985D3EE1CDC}">
      <dgm:prSet phldrT="[Text]"/>
      <dgm:spPr/>
      <dgm:t>
        <a:bodyPr/>
        <a:lstStyle/>
        <a:p>
          <a:r>
            <a:rPr lang="en-US" b="1" dirty="0" err="1" smtClean="0">
              <a:latin typeface="Times New Roman" pitchFamily="18" charset="0"/>
              <a:cs typeface="Times New Roman" pitchFamily="18" charset="0"/>
            </a:rPr>
            <a:t>Làm</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quen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với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giao</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diện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phần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mềm</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bảng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tính</a:t>
          </a:r>
          <a:r>
            <a:rPr lang="en-US" b="1"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dgm:t>
    </dgm:pt>
    <dgm:pt modelId="{6AC87CEF-D577-4214-97D0-446534E52A11}" type="parTrans" cxnId="{50FA70B4-354F-4BD2-BF12-CD3C5C73914B}">
      <dgm:prSet/>
      <dgm:spPr/>
      <dgm:t>
        <a:bodyPr/>
        <a:lstStyle/>
        <a:p>
          <a:endParaRPr lang="en-US"/>
        </a:p>
      </dgm:t>
    </dgm:pt>
    <dgm:pt modelId="{2A36FCA5-13CE-4F44-9FF8-8A2C7BA54D3C}" type="sibTrans" cxnId="{50FA70B4-354F-4BD2-BF12-CD3C5C73914B}">
      <dgm:prSet/>
      <dgm:spPr/>
      <dgm:t>
        <a:bodyPr/>
        <a:lstStyle/>
        <a:p>
          <a:endParaRPr lang="en-US"/>
        </a:p>
      </dgm:t>
    </dgm:pt>
    <dgm:pt modelId="{4BA5182D-C4F4-4149-85A9-9D236E61D316}">
      <dgm:prSet phldrT="[Text]"/>
      <dgm:spPr/>
      <dgm:t>
        <a:bodyPr/>
        <a:lstStyle/>
        <a:p>
          <a:r>
            <a:rPr lang="en-US" b="1" dirty="0" err="1" smtClean="0">
              <a:latin typeface="Times New Roman" pitchFamily="18" charset="0"/>
              <a:cs typeface="Times New Roman" pitchFamily="18" charset="0"/>
            </a:rPr>
            <a:t>Nhập</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chỉnh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sửa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và</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định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dạng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dữ</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liệu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trong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trang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tính</a:t>
          </a:r>
          <a:r>
            <a:rPr lang="en-US" b="1"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dgm:t>
    </dgm:pt>
    <dgm:pt modelId="{56FC9C69-705A-46CE-8EE3-000D0FAF4E16}" type="parTrans" cxnId="{9D6D0506-8968-46CE-9F0C-1F043EC926A6}">
      <dgm:prSet/>
      <dgm:spPr/>
      <dgm:t>
        <a:bodyPr/>
        <a:lstStyle/>
        <a:p>
          <a:endParaRPr lang="en-US"/>
        </a:p>
      </dgm:t>
    </dgm:pt>
    <dgm:pt modelId="{22736EC1-2DFA-42BF-8942-5878C1F2202B}" type="sibTrans" cxnId="{9D6D0506-8968-46CE-9F0C-1F043EC926A6}">
      <dgm:prSet/>
      <dgm:spPr/>
      <dgm:t>
        <a:bodyPr/>
        <a:lstStyle/>
        <a:p>
          <a:endParaRPr lang="en-US"/>
        </a:p>
      </dgm:t>
    </dgm:pt>
    <dgm:pt modelId="{466EE6F8-59CA-4039-8C3E-0C978BFA1668}" type="pres">
      <dgm:prSet presAssocID="{148F18D9-A0E9-4B25-94AA-FA8922677299}" presName="Name0" presStyleCnt="0">
        <dgm:presLayoutVars>
          <dgm:chMax val="7"/>
          <dgm:chPref val="7"/>
          <dgm:dir/>
        </dgm:presLayoutVars>
      </dgm:prSet>
      <dgm:spPr/>
      <dgm:t>
        <a:bodyPr/>
        <a:lstStyle/>
        <a:p>
          <a:endParaRPr lang="en-US"/>
        </a:p>
      </dgm:t>
    </dgm:pt>
    <dgm:pt modelId="{BA24908D-C372-4CC4-BF41-183C586FC9FD}" type="pres">
      <dgm:prSet presAssocID="{148F18D9-A0E9-4B25-94AA-FA8922677299}" presName="Name1" presStyleCnt="0"/>
      <dgm:spPr/>
    </dgm:pt>
    <dgm:pt modelId="{CE26C3E7-CA7C-4B75-B833-50057AE41C7A}" type="pres">
      <dgm:prSet presAssocID="{148F18D9-A0E9-4B25-94AA-FA8922677299}" presName="cycle" presStyleCnt="0"/>
      <dgm:spPr/>
    </dgm:pt>
    <dgm:pt modelId="{B92D9483-7DE1-416F-BBBC-9C8C7DB1C8F8}" type="pres">
      <dgm:prSet presAssocID="{148F18D9-A0E9-4B25-94AA-FA8922677299}" presName="srcNode" presStyleLbl="node1" presStyleIdx="0" presStyleCnt="2"/>
      <dgm:spPr/>
    </dgm:pt>
    <dgm:pt modelId="{6C4028FA-2107-48CF-8E79-2578589C9487}" type="pres">
      <dgm:prSet presAssocID="{148F18D9-A0E9-4B25-94AA-FA8922677299}" presName="conn" presStyleLbl="parChTrans1D2" presStyleIdx="0" presStyleCnt="1"/>
      <dgm:spPr/>
      <dgm:t>
        <a:bodyPr/>
        <a:lstStyle/>
        <a:p>
          <a:endParaRPr lang="en-US"/>
        </a:p>
      </dgm:t>
    </dgm:pt>
    <dgm:pt modelId="{A8E6B6F7-5C70-439E-87A5-28CAA0C9FF82}" type="pres">
      <dgm:prSet presAssocID="{148F18D9-A0E9-4B25-94AA-FA8922677299}" presName="extraNode" presStyleLbl="node1" presStyleIdx="0" presStyleCnt="2"/>
      <dgm:spPr/>
    </dgm:pt>
    <dgm:pt modelId="{F29C5091-3168-4CAE-B7C5-D3C9E8CFA569}" type="pres">
      <dgm:prSet presAssocID="{148F18D9-A0E9-4B25-94AA-FA8922677299}" presName="dstNode" presStyleLbl="node1" presStyleIdx="0" presStyleCnt="2"/>
      <dgm:spPr/>
    </dgm:pt>
    <dgm:pt modelId="{31648A7A-548A-415A-A305-03FC4B203FF9}" type="pres">
      <dgm:prSet presAssocID="{727543F0-140D-477B-8495-2985D3EE1CDC}" presName="text_1" presStyleLbl="node1" presStyleIdx="0" presStyleCnt="2">
        <dgm:presLayoutVars>
          <dgm:bulletEnabled val="1"/>
        </dgm:presLayoutVars>
      </dgm:prSet>
      <dgm:spPr/>
      <dgm:t>
        <a:bodyPr/>
        <a:lstStyle/>
        <a:p>
          <a:endParaRPr lang="en-US"/>
        </a:p>
      </dgm:t>
    </dgm:pt>
    <dgm:pt modelId="{F30FBBA7-AC2E-466B-BE92-2784D98EAD42}" type="pres">
      <dgm:prSet presAssocID="{727543F0-140D-477B-8495-2985D3EE1CDC}" presName="accent_1" presStyleCnt="0"/>
      <dgm:spPr/>
    </dgm:pt>
    <dgm:pt modelId="{BEBE01BB-FC01-403D-BD39-59E86779639E}" type="pres">
      <dgm:prSet presAssocID="{727543F0-140D-477B-8495-2985D3EE1CDC}" presName="accentRepeatNode" presStyleLbl="solidFgAcc1" presStyleIdx="0" presStyleCnt="2"/>
      <dgm:spPr/>
    </dgm:pt>
    <dgm:pt modelId="{34AE14C9-E1A9-4A39-AA8F-5DA5A748A122}" type="pres">
      <dgm:prSet presAssocID="{4BA5182D-C4F4-4149-85A9-9D236E61D316}" presName="text_2" presStyleLbl="node1" presStyleIdx="1" presStyleCnt="2">
        <dgm:presLayoutVars>
          <dgm:bulletEnabled val="1"/>
        </dgm:presLayoutVars>
      </dgm:prSet>
      <dgm:spPr/>
      <dgm:t>
        <a:bodyPr/>
        <a:lstStyle/>
        <a:p>
          <a:endParaRPr lang="en-US"/>
        </a:p>
      </dgm:t>
    </dgm:pt>
    <dgm:pt modelId="{BFFDE516-2AFF-4C5D-A640-17AD28509160}" type="pres">
      <dgm:prSet presAssocID="{4BA5182D-C4F4-4149-85A9-9D236E61D316}" presName="accent_2" presStyleCnt="0"/>
      <dgm:spPr/>
    </dgm:pt>
    <dgm:pt modelId="{7DE31809-3A86-4C14-B8AC-0B804EC62DD1}" type="pres">
      <dgm:prSet presAssocID="{4BA5182D-C4F4-4149-85A9-9D236E61D316}" presName="accentRepeatNode" presStyleLbl="solidFgAcc1" presStyleIdx="1" presStyleCnt="2"/>
      <dgm:spPr/>
    </dgm:pt>
  </dgm:ptLst>
  <dgm:cxnLst>
    <dgm:cxn modelId="{BA722DB8-DDA7-45F6-9179-FDFF09D010B6}" type="presOf" srcId="{727543F0-140D-477B-8495-2985D3EE1CDC}" destId="{31648A7A-548A-415A-A305-03FC4B203FF9}" srcOrd="0" destOrd="0" presId="urn:microsoft.com/office/officeart/2008/layout/VerticalCurvedList"/>
    <dgm:cxn modelId="{50FA70B4-354F-4BD2-BF12-CD3C5C73914B}" srcId="{148F18D9-A0E9-4B25-94AA-FA8922677299}" destId="{727543F0-140D-477B-8495-2985D3EE1CDC}" srcOrd="0" destOrd="0" parTransId="{6AC87CEF-D577-4214-97D0-446534E52A11}" sibTransId="{2A36FCA5-13CE-4F44-9FF8-8A2C7BA54D3C}"/>
    <dgm:cxn modelId="{9F14BFAE-24EF-4B21-A948-A83769880EF7}" type="presOf" srcId="{2A36FCA5-13CE-4F44-9FF8-8A2C7BA54D3C}" destId="{6C4028FA-2107-48CF-8E79-2578589C9487}" srcOrd="0" destOrd="0" presId="urn:microsoft.com/office/officeart/2008/layout/VerticalCurvedList"/>
    <dgm:cxn modelId="{4FD98913-9F8C-4749-A012-542BC85AD792}" type="presOf" srcId="{4BA5182D-C4F4-4149-85A9-9D236E61D316}" destId="{34AE14C9-E1A9-4A39-AA8F-5DA5A748A122}" srcOrd="0" destOrd="0" presId="urn:microsoft.com/office/officeart/2008/layout/VerticalCurvedList"/>
    <dgm:cxn modelId="{6E102CF6-4715-435B-A4EE-C6772862B06E}" type="presOf" srcId="{148F18D9-A0E9-4B25-94AA-FA8922677299}" destId="{466EE6F8-59CA-4039-8C3E-0C978BFA1668}" srcOrd="0" destOrd="0" presId="urn:microsoft.com/office/officeart/2008/layout/VerticalCurvedList"/>
    <dgm:cxn modelId="{9D6D0506-8968-46CE-9F0C-1F043EC926A6}" srcId="{148F18D9-A0E9-4B25-94AA-FA8922677299}" destId="{4BA5182D-C4F4-4149-85A9-9D236E61D316}" srcOrd="1" destOrd="0" parTransId="{56FC9C69-705A-46CE-8EE3-000D0FAF4E16}" sibTransId="{22736EC1-2DFA-42BF-8942-5878C1F2202B}"/>
    <dgm:cxn modelId="{CF115524-FF9C-4D19-A5FF-B1D9F975EBDD}" type="presParOf" srcId="{466EE6F8-59CA-4039-8C3E-0C978BFA1668}" destId="{BA24908D-C372-4CC4-BF41-183C586FC9FD}" srcOrd="0" destOrd="0" presId="urn:microsoft.com/office/officeart/2008/layout/VerticalCurvedList"/>
    <dgm:cxn modelId="{2A204840-7566-40CE-9EE9-B4BA04638F9A}" type="presParOf" srcId="{BA24908D-C372-4CC4-BF41-183C586FC9FD}" destId="{CE26C3E7-CA7C-4B75-B833-50057AE41C7A}" srcOrd="0" destOrd="0" presId="urn:microsoft.com/office/officeart/2008/layout/VerticalCurvedList"/>
    <dgm:cxn modelId="{0C666515-F3AC-458C-A941-0F4390C10821}" type="presParOf" srcId="{CE26C3E7-CA7C-4B75-B833-50057AE41C7A}" destId="{B92D9483-7DE1-416F-BBBC-9C8C7DB1C8F8}" srcOrd="0" destOrd="0" presId="urn:microsoft.com/office/officeart/2008/layout/VerticalCurvedList"/>
    <dgm:cxn modelId="{0304EAD8-AC84-4017-BF9C-972B9FBD0F31}" type="presParOf" srcId="{CE26C3E7-CA7C-4B75-B833-50057AE41C7A}" destId="{6C4028FA-2107-48CF-8E79-2578589C9487}" srcOrd="1" destOrd="0" presId="urn:microsoft.com/office/officeart/2008/layout/VerticalCurvedList"/>
    <dgm:cxn modelId="{B2E1EF23-199D-490D-A1D1-BD39DAC8C631}" type="presParOf" srcId="{CE26C3E7-CA7C-4B75-B833-50057AE41C7A}" destId="{A8E6B6F7-5C70-439E-87A5-28CAA0C9FF82}" srcOrd="2" destOrd="0" presId="urn:microsoft.com/office/officeart/2008/layout/VerticalCurvedList"/>
    <dgm:cxn modelId="{461C91C5-32D7-4426-B2B8-ED64729C2E41}" type="presParOf" srcId="{CE26C3E7-CA7C-4B75-B833-50057AE41C7A}" destId="{F29C5091-3168-4CAE-B7C5-D3C9E8CFA569}" srcOrd="3" destOrd="0" presId="urn:microsoft.com/office/officeart/2008/layout/VerticalCurvedList"/>
    <dgm:cxn modelId="{06F2A020-C843-4D0A-87D1-338C80649EB7}" type="presParOf" srcId="{BA24908D-C372-4CC4-BF41-183C586FC9FD}" destId="{31648A7A-548A-415A-A305-03FC4B203FF9}" srcOrd="1" destOrd="0" presId="urn:microsoft.com/office/officeart/2008/layout/VerticalCurvedList"/>
    <dgm:cxn modelId="{5F77B1A6-77AB-4060-8C64-D2DD7D19CFD5}" type="presParOf" srcId="{BA24908D-C372-4CC4-BF41-183C586FC9FD}" destId="{F30FBBA7-AC2E-466B-BE92-2784D98EAD42}" srcOrd="2" destOrd="0" presId="urn:microsoft.com/office/officeart/2008/layout/VerticalCurvedList"/>
    <dgm:cxn modelId="{46E40C91-D869-415D-9AE2-8DD567958D7F}" type="presParOf" srcId="{F30FBBA7-AC2E-466B-BE92-2784D98EAD42}" destId="{BEBE01BB-FC01-403D-BD39-59E86779639E}" srcOrd="0" destOrd="0" presId="urn:microsoft.com/office/officeart/2008/layout/VerticalCurvedList"/>
    <dgm:cxn modelId="{3F4FD945-242E-4894-8C53-2DA5421DAFFA}" type="presParOf" srcId="{BA24908D-C372-4CC4-BF41-183C586FC9FD}" destId="{34AE14C9-E1A9-4A39-AA8F-5DA5A748A122}" srcOrd="3" destOrd="0" presId="urn:microsoft.com/office/officeart/2008/layout/VerticalCurvedList"/>
    <dgm:cxn modelId="{D1163A36-47E4-492D-B89E-5FE25A4362F7}" type="presParOf" srcId="{BA24908D-C372-4CC4-BF41-183C586FC9FD}" destId="{BFFDE516-2AFF-4C5D-A640-17AD28509160}" srcOrd="4" destOrd="0" presId="urn:microsoft.com/office/officeart/2008/layout/VerticalCurvedList"/>
    <dgm:cxn modelId="{2331C0CB-805A-48D3-AAA5-B74AB15871D4}" type="presParOf" srcId="{BFFDE516-2AFF-4C5D-A640-17AD28509160}" destId="{7DE31809-3A86-4C14-B8AC-0B804EC62DD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4028FA-2107-48CF-8E79-2578589C9487}">
      <dsp:nvSpPr>
        <dsp:cNvPr id="0" name=""/>
        <dsp:cNvSpPr/>
      </dsp:nvSpPr>
      <dsp:spPr>
        <a:xfrm>
          <a:off x="-6125176" y="-937410"/>
          <a:ext cx="7293488" cy="7293488"/>
        </a:xfrm>
        <a:prstGeom prst="blockArc">
          <a:avLst>
            <a:gd name="adj1" fmla="val 18900000"/>
            <a:gd name="adj2" fmla="val 2700000"/>
            <a:gd name="adj3" fmla="val 296"/>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1648A7A-548A-415A-A305-03FC4B203FF9}">
      <dsp:nvSpPr>
        <dsp:cNvPr id="0" name=""/>
        <dsp:cNvSpPr/>
      </dsp:nvSpPr>
      <dsp:spPr>
        <a:xfrm>
          <a:off x="752110" y="541866"/>
          <a:ext cx="7301111" cy="108373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86360" rIns="86360" bIns="86360" numCol="1" spcCol="1270" anchor="ctr" anchorCtr="0">
          <a:noAutofit/>
        </a:bodyPr>
        <a:lstStyle/>
        <a:p>
          <a:pPr lvl="0" algn="l" defTabSz="1511300">
            <a:lnSpc>
              <a:spcPct val="90000"/>
            </a:lnSpc>
            <a:spcBef>
              <a:spcPct val="0"/>
            </a:spcBef>
            <a:spcAft>
              <a:spcPct val="35000"/>
            </a:spcAft>
          </a:pPr>
          <a:r>
            <a:rPr lang="en-US" sz="3400" b="1" kern="1200" dirty="0" err="1" smtClean="0">
              <a:latin typeface="Times New Roman" pitchFamily="18" charset="0"/>
              <a:cs typeface="Times New Roman" pitchFamily="18" charset="0"/>
            </a:rPr>
            <a:t>Giao</a:t>
          </a:r>
          <a:r>
            <a:rPr lang="en-US" sz="3400" b="1" kern="1200" dirty="0" smtClean="0">
              <a:latin typeface="Times New Roman" pitchFamily="18" charset="0"/>
              <a:cs typeface="Times New Roman" pitchFamily="18" charset="0"/>
            </a:rPr>
            <a:t> </a:t>
          </a:r>
          <a:r>
            <a:rPr lang="en-US" sz="3400" b="1" kern="1200" dirty="0" err="1" smtClean="0">
              <a:latin typeface="Times New Roman" pitchFamily="18" charset="0"/>
              <a:cs typeface="Times New Roman" pitchFamily="18" charset="0"/>
            </a:rPr>
            <a:t>diện</a:t>
          </a:r>
          <a:r>
            <a:rPr lang="en-US" sz="3400" b="1" kern="1200" dirty="0" smtClean="0">
              <a:latin typeface="Times New Roman" pitchFamily="18" charset="0"/>
              <a:cs typeface="Times New Roman" pitchFamily="18" charset="0"/>
            </a:rPr>
            <a:t> </a:t>
          </a:r>
          <a:r>
            <a:rPr lang="en-US" sz="3400" b="1" kern="1200" dirty="0" err="1" smtClean="0">
              <a:latin typeface="Times New Roman" pitchFamily="18" charset="0"/>
              <a:cs typeface="Times New Roman" pitchFamily="18" charset="0"/>
            </a:rPr>
            <a:t>phần</a:t>
          </a:r>
          <a:r>
            <a:rPr lang="en-US" sz="3400" b="1" kern="1200" dirty="0" smtClean="0">
              <a:latin typeface="Times New Roman" pitchFamily="18" charset="0"/>
              <a:cs typeface="Times New Roman" pitchFamily="18" charset="0"/>
            </a:rPr>
            <a:t> </a:t>
          </a:r>
          <a:r>
            <a:rPr lang="en-US" sz="3400" b="1" kern="1200" dirty="0" err="1" smtClean="0">
              <a:latin typeface="Times New Roman" pitchFamily="18" charset="0"/>
              <a:cs typeface="Times New Roman" pitchFamily="18" charset="0"/>
            </a:rPr>
            <a:t>mềm</a:t>
          </a:r>
          <a:r>
            <a:rPr lang="en-US" sz="3400" b="1" kern="1200" dirty="0" smtClean="0">
              <a:latin typeface="Times New Roman" pitchFamily="18" charset="0"/>
              <a:cs typeface="Times New Roman" pitchFamily="18" charset="0"/>
            </a:rPr>
            <a:t> </a:t>
          </a:r>
          <a:r>
            <a:rPr lang="en-US" sz="3400" b="1" kern="1200" dirty="0" err="1" smtClean="0">
              <a:latin typeface="Times New Roman" pitchFamily="18" charset="0"/>
              <a:cs typeface="Times New Roman" pitchFamily="18" charset="0"/>
            </a:rPr>
            <a:t>bảng</a:t>
          </a:r>
          <a:r>
            <a:rPr lang="en-US" sz="3400" b="1" kern="1200" dirty="0" smtClean="0">
              <a:latin typeface="Times New Roman" pitchFamily="18" charset="0"/>
              <a:cs typeface="Times New Roman" pitchFamily="18" charset="0"/>
            </a:rPr>
            <a:t> </a:t>
          </a:r>
          <a:r>
            <a:rPr lang="en-US" sz="3400" b="1" kern="1200" dirty="0" err="1" smtClean="0">
              <a:latin typeface="Times New Roman" pitchFamily="18" charset="0"/>
              <a:cs typeface="Times New Roman" pitchFamily="18" charset="0"/>
            </a:rPr>
            <a:t>tính</a:t>
          </a:r>
          <a:r>
            <a:rPr lang="en-US" sz="3400" b="1" kern="1200" dirty="0" smtClean="0">
              <a:latin typeface="Times New Roman" pitchFamily="18" charset="0"/>
              <a:cs typeface="Times New Roman" pitchFamily="18" charset="0"/>
            </a:rPr>
            <a:t> </a:t>
          </a:r>
          <a:endParaRPr lang="en-US" sz="3400" kern="1200" dirty="0">
            <a:latin typeface="Times New Roman" pitchFamily="18" charset="0"/>
            <a:cs typeface="Times New Roman" pitchFamily="18" charset="0"/>
          </a:endParaRPr>
        </a:p>
      </dsp:txBody>
      <dsp:txXfrm>
        <a:off x="752110" y="541866"/>
        <a:ext cx="7301111" cy="1083733"/>
      </dsp:txXfrm>
    </dsp:sp>
    <dsp:sp modelId="{BEBE01BB-FC01-403D-BD39-59E86779639E}">
      <dsp:nvSpPr>
        <dsp:cNvPr id="0" name=""/>
        <dsp:cNvSpPr/>
      </dsp:nvSpPr>
      <dsp:spPr>
        <a:xfrm>
          <a:off x="74777" y="406400"/>
          <a:ext cx="1354666" cy="1354666"/>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4AE14C9-E1A9-4A39-AA8F-5DA5A748A122}">
      <dsp:nvSpPr>
        <dsp:cNvPr id="0" name=""/>
        <dsp:cNvSpPr/>
      </dsp:nvSpPr>
      <dsp:spPr>
        <a:xfrm>
          <a:off x="1146048" y="2167466"/>
          <a:ext cx="6907174" cy="1083733"/>
        </a:xfrm>
        <a:prstGeom prst="rect">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86360" rIns="86360" bIns="86360" numCol="1" spcCol="1270" anchor="ctr" anchorCtr="0">
          <a:noAutofit/>
        </a:bodyPr>
        <a:lstStyle/>
        <a:p>
          <a:pPr lvl="0" algn="l" defTabSz="1511300">
            <a:lnSpc>
              <a:spcPct val="90000"/>
            </a:lnSpc>
            <a:spcBef>
              <a:spcPct val="0"/>
            </a:spcBef>
            <a:spcAft>
              <a:spcPct val="35000"/>
            </a:spcAft>
          </a:pPr>
          <a:r>
            <a:rPr lang="en-US" sz="3400" b="1" kern="1200" dirty="0" err="1" smtClean="0">
              <a:latin typeface="Times New Roman" pitchFamily="18" charset="0"/>
              <a:cs typeface="Times New Roman" pitchFamily="18" charset="0"/>
            </a:rPr>
            <a:t>Nhập</a:t>
          </a:r>
          <a:r>
            <a:rPr lang="en-US" sz="3400" b="1" kern="1200" dirty="0" smtClean="0">
              <a:latin typeface="Times New Roman" pitchFamily="18" charset="0"/>
              <a:cs typeface="Times New Roman" pitchFamily="18" charset="0"/>
            </a:rPr>
            <a:t>, </a:t>
          </a:r>
          <a:r>
            <a:rPr lang="en-US" sz="3400" b="1" kern="1200" dirty="0" err="1" smtClean="0">
              <a:latin typeface="Times New Roman" pitchFamily="18" charset="0"/>
              <a:cs typeface="Times New Roman" pitchFamily="18" charset="0"/>
            </a:rPr>
            <a:t>chỉnh</a:t>
          </a:r>
          <a:r>
            <a:rPr lang="en-US" sz="3400" b="1" kern="1200" dirty="0" smtClean="0">
              <a:latin typeface="Times New Roman" pitchFamily="18" charset="0"/>
              <a:cs typeface="Times New Roman" pitchFamily="18" charset="0"/>
            </a:rPr>
            <a:t> </a:t>
          </a:r>
          <a:r>
            <a:rPr lang="en-US" sz="3400" b="1" kern="1200" dirty="0" err="1" smtClean="0">
              <a:latin typeface="Times New Roman" pitchFamily="18" charset="0"/>
              <a:cs typeface="Times New Roman" pitchFamily="18" charset="0"/>
            </a:rPr>
            <a:t>sửa</a:t>
          </a:r>
          <a:r>
            <a:rPr lang="en-US" sz="3400" b="1" kern="1200" dirty="0" smtClean="0">
              <a:latin typeface="Times New Roman" pitchFamily="18" charset="0"/>
              <a:cs typeface="Times New Roman" pitchFamily="18" charset="0"/>
            </a:rPr>
            <a:t> </a:t>
          </a:r>
          <a:r>
            <a:rPr lang="en-US" sz="3400" b="1" kern="1200" dirty="0" err="1" smtClean="0">
              <a:latin typeface="Times New Roman" pitchFamily="18" charset="0"/>
              <a:cs typeface="Times New Roman" pitchFamily="18" charset="0"/>
            </a:rPr>
            <a:t>và</a:t>
          </a:r>
          <a:r>
            <a:rPr lang="en-US" sz="3400" b="1" kern="1200" dirty="0" smtClean="0">
              <a:latin typeface="Times New Roman" pitchFamily="18" charset="0"/>
              <a:cs typeface="Times New Roman" pitchFamily="18" charset="0"/>
            </a:rPr>
            <a:t> </a:t>
          </a:r>
          <a:r>
            <a:rPr lang="en-US" sz="3400" b="1" kern="1200" dirty="0" err="1" smtClean="0">
              <a:latin typeface="Times New Roman" pitchFamily="18" charset="0"/>
              <a:cs typeface="Times New Roman" pitchFamily="18" charset="0"/>
            </a:rPr>
            <a:t>định</a:t>
          </a:r>
          <a:r>
            <a:rPr lang="en-US" sz="3400" b="1" kern="1200" dirty="0" smtClean="0">
              <a:latin typeface="Times New Roman" pitchFamily="18" charset="0"/>
              <a:cs typeface="Times New Roman" pitchFamily="18" charset="0"/>
            </a:rPr>
            <a:t> </a:t>
          </a:r>
          <a:r>
            <a:rPr lang="en-US" sz="3400" b="1" kern="1200" dirty="0" err="1" smtClean="0">
              <a:latin typeface="Times New Roman" pitchFamily="18" charset="0"/>
              <a:cs typeface="Times New Roman" pitchFamily="18" charset="0"/>
            </a:rPr>
            <a:t>dạng</a:t>
          </a:r>
          <a:r>
            <a:rPr lang="en-US" sz="3400" b="1" kern="1200" dirty="0" smtClean="0">
              <a:latin typeface="Times New Roman" pitchFamily="18" charset="0"/>
              <a:cs typeface="Times New Roman" pitchFamily="18" charset="0"/>
            </a:rPr>
            <a:t> </a:t>
          </a:r>
          <a:r>
            <a:rPr lang="en-US" sz="3400" b="1" kern="1200" dirty="0" err="1" smtClean="0">
              <a:latin typeface="Times New Roman" pitchFamily="18" charset="0"/>
              <a:cs typeface="Times New Roman" pitchFamily="18" charset="0"/>
            </a:rPr>
            <a:t>dữ</a:t>
          </a:r>
          <a:r>
            <a:rPr lang="en-US" sz="3400" b="1" kern="1200" dirty="0" smtClean="0">
              <a:latin typeface="Times New Roman" pitchFamily="18" charset="0"/>
              <a:cs typeface="Times New Roman" pitchFamily="18" charset="0"/>
            </a:rPr>
            <a:t> </a:t>
          </a:r>
          <a:r>
            <a:rPr lang="en-US" sz="3400" b="1" kern="1200" dirty="0" err="1" smtClean="0">
              <a:latin typeface="Times New Roman" pitchFamily="18" charset="0"/>
              <a:cs typeface="Times New Roman" pitchFamily="18" charset="0"/>
            </a:rPr>
            <a:t>liệu</a:t>
          </a:r>
          <a:r>
            <a:rPr lang="en-US" sz="3400" b="1" kern="1200" dirty="0" smtClean="0">
              <a:latin typeface="Times New Roman" pitchFamily="18" charset="0"/>
              <a:cs typeface="Times New Roman" pitchFamily="18" charset="0"/>
            </a:rPr>
            <a:t> </a:t>
          </a:r>
          <a:r>
            <a:rPr lang="en-US" sz="3400" b="1" kern="1200" dirty="0" err="1" smtClean="0">
              <a:latin typeface="Times New Roman" pitchFamily="18" charset="0"/>
              <a:cs typeface="Times New Roman" pitchFamily="18" charset="0"/>
            </a:rPr>
            <a:t>trong</a:t>
          </a:r>
          <a:r>
            <a:rPr lang="en-US" sz="3400" b="1" kern="1200" dirty="0" smtClean="0">
              <a:latin typeface="Times New Roman" pitchFamily="18" charset="0"/>
              <a:cs typeface="Times New Roman" pitchFamily="18" charset="0"/>
            </a:rPr>
            <a:t> </a:t>
          </a:r>
          <a:r>
            <a:rPr lang="en-US" sz="3400" b="1" kern="1200" dirty="0" err="1" smtClean="0">
              <a:latin typeface="Times New Roman" pitchFamily="18" charset="0"/>
              <a:cs typeface="Times New Roman" pitchFamily="18" charset="0"/>
            </a:rPr>
            <a:t>trang</a:t>
          </a:r>
          <a:r>
            <a:rPr lang="en-US" sz="3400" b="1" kern="1200" dirty="0" smtClean="0">
              <a:latin typeface="Times New Roman" pitchFamily="18" charset="0"/>
              <a:cs typeface="Times New Roman" pitchFamily="18" charset="0"/>
            </a:rPr>
            <a:t> </a:t>
          </a:r>
          <a:r>
            <a:rPr lang="en-US" sz="3400" b="1" kern="1200" dirty="0" err="1" smtClean="0">
              <a:latin typeface="Times New Roman" pitchFamily="18" charset="0"/>
              <a:cs typeface="Times New Roman" pitchFamily="18" charset="0"/>
            </a:rPr>
            <a:t>tính</a:t>
          </a:r>
          <a:r>
            <a:rPr lang="en-US" sz="3400" b="1" kern="1200" dirty="0" smtClean="0">
              <a:latin typeface="Times New Roman" pitchFamily="18" charset="0"/>
              <a:cs typeface="Times New Roman" pitchFamily="18" charset="0"/>
            </a:rPr>
            <a:t> </a:t>
          </a:r>
          <a:endParaRPr lang="en-US" sz="3400" kern="1200" dirty="0">
            <a:latin typeface="Times New Roman" pitchFamily="18" charset="0"/>
            <a:cs typeface="Times New Roman" pitchFamily="18" charset="0"/>
          </a:endParaRPr>
        </a:p>
      </dsp:txBody>
      <dsp:txXfrm>
        <a:off x="1146048" y="2167466"/>
        <a:ext cx="6907174" cy="1083733"/>
      </dsp:txXfrm>
    </dsp:sp>
    <dsp:sp modelId="{7DE31809-3A86-4C14-B8AC-0B804EC62DD1}">
      <dsp:nvSpPr>
        <dsp:cNvPr id="0" name=""/>
        <dsp:cNvSpPr/>
      </dsp:nvSpPr>
      <dsp:spPr>
        <a:xfrm>
          <a:off x="468714" y="2032000"/>
          <a:ext cx="1354666" cy="1354666"/>
        </a:xfrm>
        <a:prstGeom prst="ellipse">
          <a:avLst/>
        </a:prstGeom>
        <a:solidFill>
          <a:schemeClr val="lt1">
            <a:hueOff val="0"/>
            <a:satOff val="0"/>
            <a:lumOff val="0"/>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7CC18D-61BA-4255-BB4A-69C20C1B74C6}">
      <dsp:nvSpPr>
        <dsp:cNvPr id="0" name=""/>
        <dsp:cNvSpPr/>
      </dsp:nvSpPr>
      <dsp:spPr>
        <a:xfrm>
          <a:off x="752110" y="3440669"/>
          <a:ext cx="7301111" cy="1788528"/>
        </a:xfrm>
        <a:prstGeom prst="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86360" rIns="86360" bIns="86360" numCol="1" spcCol="1270" anchor="ctr" anchorCtr="0">
          <a:noAutofit/>
        </a:bodyPr>
        <a:lstStyle/>
        <a:p>
          <a:pPr lvl="0" algn="l" defTabSz="1511300">
            <a:lnSpc>
              <a:spcPct val="90000"/>
            </a:lnSpc>
            <a:spcBef>
              <a:spcPct val="0"/>
            </a:spcBef>
            <a:spcAft>
              <a:spcPct val="35000"/>
            </a:spcAft>
          </a:pPr>
          <a:r>
            <a:rPr lang="en-US" sz="3400" b="1" kern="1200" dirty="0" err="1" smtClean="0">
              <a:latin typeface="Times New Roman" pitchFamily="18" charset="0"/>
              <a:cs typeface="Times New Roman" pitchFamily="18" charset="0"/>
            </a:rPr>
            <a:t>Thực</a:t>
          </a:r>
          <a:r>
            <a:rPr lang="en-US" sz="3400" b="1" kern="1200" dirty="0" smtClean="0">
              <a:latin typeface="Times New Roman" pitchFamily="18" charset="0"/>
              <a:cs typeface="Times New Roman" pitchFamily="18" charset="0"/>
            </a:rPr>
            <a:t> </a:t>
          </a:r>
          <a:r>
            <a:rPr lang="en-US" sz="3400" b="1" kern="1200" dirty="0" err="1" smtClean="0">
              <a:latin typeface="Times New Roman" pitchFamily="18" charset="0"/>
              <a:cs typeface="Times New Roman" pitchFamily="18" charset="0"/>
            </a:rPr>
            <a:t>hành</a:t>
          </a:r>
          <a:r>
            <a:rPr lang="en-US" sz="3400" b="1" kern="1200" dirty="0" smtClean="0">
              <a:latin typeface="Times New Roman" pitchFamily="18" charset="0"/>
              <a:cs typeface="Times New Roman" pitchFamily="18" charset="0"/>
            </a:rPr>
            <a:t> </a:t>
          </a:r>
          <a:r>
            <a:rPr lang="en-US" sz="3400" b="1" kern="1200" dirty="0" err="1" smtClean="0">
              <a:latin typeface="Times New Roman" pitchFamily="18" charset="0"/>
              <a:cs typeface="Times New Roman" pitchFamily="18" charset="0"/>
            </a:rPr>
            <a:t>nhập</a:t>
          </a:r>
          <a:r>
            <a:rPr lang="en-US" sz="3400" b="1" kern="1200" dirty="0" smtClean="0">
              <a:latin typeface="Times New Roman" pitchFamily="18" charset="0"/>
              <a:cs typeface="Times New Roman" pitchFamily="18" charset="0"/>
            </a:rPr>
            <a:t> </a:t>
          </a:r>
          <a:r>
            <a:rPr lang="en-US" sz="3400" b="1" kern="1200" dirty="0" err="1" smtClean="0">
              <a:latin typeface="Times New Roman" pitchFamily="18" charset="0"/>
              <a:cs typeface="Times New Roman" pitchFamily="18" charset="0"/>
            </a:rPr>
            <a:t>thông</a:t>
          </a:r>
          <a:r>
            <a:rPr lang="en-US" sz="3400" b="1" kern="1200" dirty="0" smtClean="0">
              <a:latin typeface="Times New Roman" pitchFamily="18" charset="0"/>
              <a:cs typeface="Times New Roman" pitchFamily="18" charset="0"/>
            </a:rPr>
            <a:t> tin </a:t>
          </a:r>
          <a:r>
            <a:rPr lang="en-US" sz="3400" b="1" kern="1200" dirty="0" err="1" smtClean="0">
              <a:latin typeface="Times New Roman" pitchFamily="18" charset="0"/>
              <a:cs typeface="Times New Roman" pitchFamily="18" charset="0"/>
            </a:rPr>
            <a:t>khảo</a:t>
          </a:r>
          <a:r>
            <a:rPr lang="en-US" sz="3400" b="1" kern="1200" dirty="0" smtClean="0">
              <a:latin typeface="Times New Roman" pitchFamily="18" charset="0"/>
              <a:cs typeface="Times New Roman" pitchFamily="18" charset="0"/>
            </a:rPr>
            <a:t> </a:t>
          </a:r>
          <a:r>
            <a:rPr lang="en-US" sz="3400" b="1" kern="1200" dirty="0" err="1" smtClean="0">
              <a:latin typeface="Times New Roman" pitchFamily="18" charset="0"/>
              <a:cs typeface="Times New Roman" pitchFamily="18" charset="0"/>
            </a:rPr>
            <a:t>sát</a:t>
          </a:r>
          <a:r>
            <a:rPr lang="en-US" sz="3400" b="1" kern="1200" dirty="0" smtClean="0">
              <a:latin typeface="Times New Roman" pitchFamily="18" charset="0"/>
              <a:cs typeface="Times New Roman" pitchFamily="18" charset="0"/>
            </a:rPr>
            <a:t> </a:t>
          </a:r>
          <a:r>
            <a:rPr lang="en-US" sz="3400" b="1" kern="1200" dirty="0" err="1" smtClean="0">
              <a:latin typeface="Times New Roman" pitchFamily="18" charset="0"/>
              <a:cs typeface="Times New Roman" pitchFamily="18" charset="0"/>
            </a:rPr>
            <a:t>dự</a:t>
          </a:r>
          <a:r>
            <a:rPr lang="en-US" sz="3400" b="1" kern="1200" dirty="0" smtClean="0">
              <a:latin typeface="Times New Roman" pitchFamily="18" charset="0"/>
              <a:cs typeface="Times New Roman" pitchFamily="18" charset="0"/>
            </a:rPr>
            <a:t> </a:t>
          </a:r>
          <a:r>
            <a:rPr lang="en-US" sz="3400" b="1" kern="1200" dirty="0" err="1" smtClean="0">
              <a:latin typeface="Times New Roman" pitchFamily="18" charset="0"/>
              <a:cs typeface="Times New Roman" pitchFamily="18" charset="0"/>
            </a:rPr>
            <a:t>án</a:t>
          </a:r>
          <a:r>
            <a:rPr lang="en-US" sz="3400" b="1" kern="1200" dirty="0" smtClean="0">
              <a:latin typeface="Times New Roman" pitchFamily="18" charset="0"/>
              <a:cs typeface="Times New Roman" pitchFamily="18" charset="0"/>
            </a:rPr>
            <a:t> </a:t>
          </a:r>
          <a:r>
            <a:rPr lang="en-US" sz="3400" b="1" kern="1200" dirty="0" err="1" smtClean="0">
              <a:latin typeface="Times New Roman" pitchFamily="18" charset="0"/>
              <a:cs typeface="Times New Roman" pitchFamily="18" charset="0"/>
            </a:rPr>
            <a:t>trường</a:t>
          </a:r>
          <a:r>
            <a:rPr lang="en-US" sz="3400" b="1" kern="1200" dirty="0" smtClean="0">
              <a:latin typeface="Times New Roman" pitchFamily="18" charset="0"/>
              <a:cs typeface="Times New Roman" pitchFamily="18" charset="0"/>
            </a:rPr>
            <a:t> </a:t>
          </a:r>
          <a:r>
            <a:rPr lang="en-US" sz="3400" b="1" kern="1200" dirty="0" err="1" smtClean="0">
              <a:latin typeface="Times New Roman" pitchFamily="18" charset="0"/>
              <a:cs typeface="Times New Roman" pitchFamily="18" charset="0"/>
            </a:rPr>
            <a:t>học</a:t>
          </a:r>
          <a:r>
            <a:rPr lang="en-US" sz="3400" b="1" kern="1200" dirty="0" smtClean="0">
              <a:latin typeface="Times New Roman" pitchFamily="18" charset="0"/>
              <a:cs typeface="Times New Roman" pitchFamily="18" charset="0"/>
            </a:rPr>
            <a:t> </a:t>
          </a:r>
          <a:r>
            <a:rPr lang="en-US" sz="3400" b="1" kern="1200" dirty="0" err="1" smtClean="0">
              <a:latin typeface="Times New Roman" pitchFamily="18" charset="0"/>
              <a:cs typeface="Times New Roman" pitchFamily="18" charset="0"/>
            </a:rPr>
            <a:t>xanh</a:t>
          </a:r>
          <a:r>
            <a:rPr lang="en-US" sz="3400" b="1" kern="1200" dirty="0" smtClean="0">
              <a:latin typeface="Times New Roman" pitchFamily="18" charset="0"/>
              <a:cs typeface="Times New Roman" pitchFamily="18" charset="0"/>
            </a:rPr>
            <a:t>.</a:t>
          </a:r>
          <a:endParaRPr lang="en-US" sz="3400" b="1" kern="1200" dirty="0">
            <a:latin typeface="Times New Roman" pitchFamily="18" charset="0"/>
            <a:cs typeface="Times New Roman" pitchFamily="18" charset="0"/>
          </a:endParaRPr>
        </a:p>
      </dsp:txBody>
      <dsp:txXfrm>
        <a:off x="752110" y="3440669"/>
        <a:ext cx="7301111" cy="1788528"/>
      </dsp:txXfrm>
    </dsp:sp>
    <dsp:sp modelId="{A9AE8611-0046-4642-9F39-B8E816FE265B}">
      <dsp:nvSpPr>
        <dsp:cNvPr id="0" name=""/>
        <dsp:cNvSpPr/>
      </dsp:nvSpPr>
      <dsp:spPr>
        <a:xfrm>
          <a:off x="74777" y="3657600"/>
          <a:ext cx="1354666" cy="1354666"/>
        </a:xfrm>
        <a:prstGeom prst="ellipse">
          <a:avLst/>
        </a:prstGeom>
        <a:solidFill>
          <a:schemeClr val="lt1">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4028FA-2107-48CF-8E79-2578589C9487}">
      <dsp:nvSpPr>
        <dsp:cNvPr id="0" name=""/>
        <dsp:cNvSpPr/>
      </dsp:nvSpPr>
      <dsp:spPr>
        <a:xfrm>
          <a:off x="-6078982" y="-937410"/>
          <a:ext cx="7293488" cy="7293488"/>
        </a:xfrm>
        <a:prstGeom prst="blockArc">
          <a:avLst>
            <a:gd name="adj1" fmla="val 18900000"/>
            <a:gd name="adj2" fmla="val 2700000"/>
            <a:gd name="adj3" fmla="val 296"/>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1648A7A-548A-415A-A305-03FC4B203FF9}">
      <dsp:nvSpPr>
        <dsp:cNvPr id="0" name=""/>
        <dsp:cNvSpPr/>
      </dsp:nvSpPr>
      <dsp:spPr>
        <a:xfrm>
          <a:off x="996086" y="774110"/>
          <a:ext cx="7103330" cy="154800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8729" tIns="91440" rIns="91440" bIns="91440" numCol="1" spcCol="1270" anchor="ctr" anchorCtr="0">
          <a:noAutofit/>
        </a:bodyPr>
        <a:lstStyle/>
        <a:p>
          <a:pPr lvl="0" algn="l" defTabSz="1600200">
            <a:lnSpc>
              <a:spcPct val="90000"/>
            </a:lnSpc>
            <a:spcBef>
              <a:spcPct val="0"/>
            </a:spcBef>
            <a:spcAft>
              <a:spcPct val="35000"/>
            </a:spcAft>
          </a:pPr>
          <a:r>
            <a:rPr lang="en-US" sz="3600" b="1" kern="1200" dirty="0" err="1" smtClean="0">
              <a:latin typeface="Times New Roman" pitchFamily="18" charset="0"/>
              <a:cs typeface="Times New Roman" pitchFamily="18" charset="0"/>
            </a:rPr>
            <a:t>Làm</a:t>
          </a:r>
          <a:r>
            <a:rPr lang="en-US" sz="3600" b="1" kern="1200" dirty="0" smtClean="0">
              <a:latin typeface="Times New Roman" pitchFamily="18" charset="0"/>
              <a:cs typeface="Times New Roman" pitchFamily="18" charset="0"/>
            </a:rPr>
            <a:t> </a:t>
          </a:r>
          <a:r>
            <a:rPr lang="en-US" sz="3600" b="1" kern="1200" dirty="0" err="1" smtClean="0">
              <a:latin typeface="Times New Roman" pitchFamily="18" charset="0"/>
              <a:cs typeface="Times New Roman" pitchFamily="18" charset="0"/>
            </a:rPr>
            <a:t>quen</a:t>
          </a:r>
          <a:r>
            <a:rPr lang="en-US" sz="3600" b="1" kern="1200" dirty="0" smtClean="0">
              <a:latin typeface="Times New Roman" pitchFamily="18" charset="0"/>
              <a:cs typeface="Times New Roman" pitchFamily="18" charset="0"/>
            </a:rPr>
            <a:t> </a:t>
          </a:r>
          <a:r>
            <a:rPr lang="en-US" sz="3600" b="1" kern="1200" dirty="0" err="1" smtClean="0">
              <a:latin typeface="Times New Roman" pitchFamily="18" charset="0"/>
              <a:cs typeface="Times New Roman" pitchFamily="18" charset="0"/>
            </a:rPr>
            <a:t>với</a:t>
          </a:r>
          <a:r>
            <a:rPr lang="en-US" sz="3600" b="1" kern="1200" dirty="0" smtClean="0">
              <a:latin typeface="Times New Roman" pitchFamily="18" charset="0"/>
              <a:cs typeface="Times New Roman" pitchFamily="18" charset="0"/>
            </a:rPr>
            <a:t> </a:t>
          </a:r>
          <a:r>
            <a:rPr lang="en-US" sz="3600" b="1" kern="1200" dirty="0" err="1" smtClean="0">
              <a:latin typeface="Times New Roman" pitchFamily="18" charset="0"/>
              <a:cs typeface="Times New Roman" pitchFamily="18" charset="0"/>
            </a:rPr>
            <a:t>giao</a:t>
          </a:r>
          <a:r>
            <a:rPr lang="en-US" sz="3600" b="1" kern="1200" dirty="0" smtClean="0">
              <a:latin typeface="Times New Roman" pitchFamily="18" charset="0"/>
              <a:cs typeface="Times New Roman" pitchFamily="18" charset="0"/>
            </a:rPr>
            <a:t> </a:t>
          </a:r>
          <a:r>
            <a:rPr lang="en-US" sz="3600" b="1" kern="1200" dirty="0" err="1" smtClean="0">
              <a:latin typeface="Times New Roman" pitchFamily="18" charset="0"/>
              <a:cs typeface="Times New Roman" pitchFamily="18" charset="0"/>
            </a:rPr>
            <a:t>diện</a:t>
          </a:r>
          <a:r>
            <a:rPr lang="en-US" sz="3600" b="1" kern="1200" dirty="0" smtClean="0">
              <a:latin typeface="Times New Roman" pitchFamily="18" charset="0"/>
              <a:cs typeface="Times New Roman" pitchFamily="18" charset="0"/>
            </a:rPr>
            <a:t> </a:t>
          </a:r>
          <a:r>
            <a:rPr lang="en-US" sz="3600" b="1" kern="1200" dirty="0" err="1" smtClean="0">
              <a:latin typeface="Times New Roman" pitchFamily="18" charset="0"/>
              <a:cs typeface="Times New Roman" pitchFamily="18" charset="0"/>
            </a:rPr>
            <a:t>phần</a:t>
          </a:r>
          <a:r>
            <a:rPr lang="en-US" sz="3600" b="1" kern="1200" dirty="0" smtClean="0">
              <a:latin typeface="Times New Roman" pitchFamily="18" charset="0"/>
              <a:cs typeface="Times New Roman" pitchFamily="18" charset="0"/>
            </a:rPr>
            <a:t> </a:t>
          </a:r>
          <a:r>
            <a:rPr lang="en-US" sz="3600" b="1" kern="1200" dirty="0" err="1" smtClean="0">
              <a:latin typeface="Times New Roman" pitchFamily="18" charset="0"/>
              <a:cs typeface="Times New Roman" pitchFamily="18" charset="0"/>
            </a:rPr>
            <a:t>mềm</a:t>
          </a:r>
          <a:r>
            <a:rPr lang="en-US" sz="3600" b="1" kern="1200" dirty="0" smtClean="0">
              <a:latin typeface="Times New Roman" pitchFamily="18" charset="0"/>
              <a:cs typeface="Times New Roman" pitchFamily="18" charset="0"/>
            </a:rPr>
            <a:t> </a:t>
          </a:r>
          <a:r>
            <a:rPr lang="en-US" sz="3600" b="1" kern="1200" dirty="0" err="1" smtClean="0">
              <a:latin typeface="Times New Roman" pitchFamily="18" charset="0"/>
              <a:cs typeface="Times New Roman" pitchFamily="18" charset="0"/>
            </a:rPr>
            <a:t>bảng</a:t>
          </a:r>
          <a:r>
            <a:rPr lang="en-US" sz="3600" b="1" kern="1200" dirty="0" smtClean="0">
              <a:latin typeface="Times New Roman" pitchFamily="18" charset="0"/>
              <a:cs typeface="Times New Roman" pitchFamily="18" charset="0"/>
            </a:rPr>
            <a:t> </a:t>
          </a:r>
          <a:r>
            <a:rPr lang="en-US" sz="3600" b="1" kern="1200" dirty="0" err="1" smtClean="0">
              <a:latin typeface="Times New Roman" pitchFamily="18" charset="0"/>
              <a:cs typeface="Times New Roman" pitchFamily="18" charset="0"/>
            </a:rPr>
            <a:t>tính</a:t>
          </a:r>
          <a:r>
            <a:rPr lang="en-US" sz="3600" b="1" kern="1200" dirty="0" smtClean="0">
              <a:latin typeface="Times New Roman" pitchFamily="18" charset="0"/>
              <a:cs typeface="Times New Roman" pitchFamily="18" charset="0"/>
            </a:rPr>
            <a:t> </a:t>
          </a:r>
          <a:endParaRPr lang="en-US" sz="3600" kern="1200" dirty="0">
            <a:latin typeface="Times New Roman" pitchFamily="18" charset="0"/>
            <a:cs typeface="Times New Roman" pitchFamily="18" charset="0"/>
          </a:endParaRPr>
        </a:p>
      </dsp:txBody>
      <dsp:txXfrm>
        <a:off x="996086" y="774110"/>
        <a:ext cx="7103330" cy="1548004"/>
      </dsp:txXfrm>
    </dsp:sp>
    <dsp:sp modelId="{BEBE01BB-FC01-403D-BD39-59E86779639E}">
      <dsp:nvSpPr>
        <dsp:cNvPr id="0" name=""/>
        <dsp:cNvSpPr/>
      </dsp:nvSpPr>
      <dsp:spPr>
        <a:xfrm>
          <a:off x="28583" y="580610"/>
          <a:ext cx="1935005" cy="1935005"/>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4AE14C9-E1A9-4A39-AA8F-5DA5A748A122}">
      <dsp:nvSpPr>
        <dsp:cNvPr id="0" name=""/>
        <dsp:cNvSpPr/>
      </dsp:nvSpPr>
      <dsp:spPr>
        <a:xfrm>
          <a:off x="996086" y="3096551"/>
          <a:ext cx="7103330" cy="1548004"/>
        </a:xfrm>
        <a:prstGeom prst="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8729" tIns="91440" rIns="91440" bIns="91440" numCol="1" spcCol="1270" anchor="ctr" anchorCtr="0">
          <a:noAutofit/>
        </a:bodyPr>
        <a:lstStyle/>
        <a:p>
          <a:pPr lvl="0" algn="l" defTabSz="1600200">
            <a:lnSpc>
              <a:spcPct val="90000"/>
            </a:lnSpc>
            <a:spcBef>
              <a:spcPct val="0"/>
            </a:spcBef>
            <a:spcAft>
              <a:spcPct val="35000"/>
            </a:spcAft>
          </a:pPr>
          <a:r>
            <a:rPr lang="en-US" sz="3600" b="1" kern="1200" dirty="0" err="1" smtClean="0">
              <a:latin typeface="Times New Roman" pitchFamily="18" charset="0"/>
              <a:cs typeface="Times New Roman" pitchFamily="18" charset="0"/>
            </a:rPr>
            <a:t>Nhập</a:t>
          </a:r>
          <a:r>
            <a:rPr lang="en-US" sz="3600" b="1" kern="1200" dirty="0" smtClean="0">
              <a:latin typeface="Times New Roman" pitchFamily="18" charset="0"/>
              <a:cs typeface="Times New Roman" pitchFamily="18" charset="0"/>
            </a:rPr>
            <a:t>, </a:t>
          </a:r>
          <a:r>
            <a:rPr lang="en-US" sz="3600" b="1" kern="1200" dirty="0" err="1" smtClean="0">
              <a:latin typeface="Times New Roman" pitchFamily="18" charset="0"/>
              <a:cs typeface="Times New Roman" pitchFamily="18" charset="0"/>
            </a:rPr>
            <a:t>chỉnh</a:t>
          </a:r>
          <a:r>
            <a:rPr lang="en-US" sz="3600" b="1" kern="1200" dirty="0" smtClean="0">
              <a:latin typeface="Times New Roman" pitchFamily="18" charset="0"/>
              <a:cs typeface="Times New Roman" pitchFamily="18" charset="0"/>
            </a:rPr>
            <a:t> </a:t>
          </a:r>
          <a:r>
            <a:rPr lang="en-US" sz="3600" b="1" kern="1200" dirty="0" err="1" smtClean="0">
              <a:latin typeface="Times New Roman" pitchFamily="18" charset="0"/>
              <a:cs typeface="Times New Roman" pitchFamily="18" charset="0"/>
            </a:rPr>
            <a:t>sửa</a:t>
          </a:r>
          <a:r>
            <a:rPr lang="en-US" sz="3600" b="1" kern="1200" dirty="0" smtClean="0">
              <a:latin typeface="Times New Roman" pitchFamily="18" charset="0"/>
              <a:cs typeface="Times New Roman" pitchFamily="18" charset="0"/>
            </a:rPr>
            <a:t> </a:t>
          </a:r>
          <a:r>
            <a:rPr lang="en-US" sz="3600" b="1" kern="1200" dirty="0" err="1" smtClean="0">
              <a:latin typeface="Times New Roman" pitchFamily="18" charset="0"/>
              <a:cs typeface="Times New Roman" pitchFamily="18" charset="0"/>
            </a:rPr>
            <a:t>và</a:t>
          </a:r>
          <a:r>
            <a:rPr lang="en-US" sz="3600" b="1" kern="1200" dirty="0" smtClean="0">
              <a:latin typeface="Times New Roman" pitchFamily="18" charset="0"/>
              <a:cs typeface="Times New Roman" pitchFamily="18" charset="0"/>
            </a:rPr>
            <a:t> </a:t>
          </a:r>
          <a:r>
            <a:rPr lang="en-US" sz="3600" b="1" kern="1200" dirty="0" err="1" smtClean="0">
              <a:latin typeface="Times New Roman" pitchFamily="18" charset="0"/>
              <a:cs typeface="Times New Roman" pitchFamily="18" charset="0"/>
            </a:rPr>
            <a:t>định</a:t>
          </a:r>
          <a:r>
            <a:rPr lang="en-US" sz="3600" b="1" kern="1200" dirty="0" smtClean="0">
              <a:latin typeface="Times New Roman" pitchFamily="18" charset="0"/>
              <a:cs typeface="Times New Roman" pitchFamily="18" charset="0"/>
            </a:rPr>
            <a:t> </a:t>
          </a:r>
          <a:r>
            <a:rPr lang="en-US" sz="3600" b="1" kern="1200" dirty="0" err="1" smtClean="0">
              <a:latin typeface="Times New Roman" pitchFamily="18" charset="0"/>
              <a:cs typeface="Times New Roman" pitchFamily="18" charset="0"/>
            </a:rPr>
            <a:t>dạng</a:t>
          </a:r>
          <a:r>
            <a:rPr lang="en-US" sz="3600" b="1" kern="1200" dirty="0" smtClean="0">
              <a:latin typeface="Times New Roman" pitchFamily="18" charset="0"/>
              <a:cs typeface="Times New Roman" pitchFamily="18" charset="0"/>
            </a:rPr>
            <a:t> </a:t>
          </a:r>
          <a:r>
            <a:rPr lang="en-US" sz="3600" b="1" kern="1200" dirty="0" err="1" smtClean="0">
              <a:latin typeface="Times New Roman" pitchFamily="18" charset="0"/>
              <a:cs typeface="Times New Roman" pitchFamily="18" charset="0"/>
            </a:rPr>
            <a:t>dữ</a:t>
          </a:r>
          <a:r>
            <a:rPr lang="en-US" sz="3600" b="1" kern="1200" dirty="0" smtClean="0">
              <a:latin typeface="Times New Roman" pitchFamily="18" charset="0"/>
              <a:cs typeface="Times New Roman" pitchFamily="18" charset="0"/>
            </a:rPr>
            <a:t> </a:t>
          </a:r>
          <a:r>
            <a:rPr lang="en-US" sz="3600" b="1" kern="1200" dirty="0" err="1" smtClean="0">
              <a:latin typeface="Times New Roman" pitchFamily="18" charset="0"/>
              <a:cs typeface="Times New Roman" pitchFamily="18" charset="0"/>
            </a:rPr>
            <a:t>liệu</a:t>
          </a:r>
          <a:r>
            <a:rPr lang="en-US" sz="3600" b="1" kern="1200" dirty="0" smtClean="0">
              <a:latin typeface="Times New Roman" pitchFamily="18" charset="0"/>
              <a:cs typeface="Times New Roman" pitchFamily="18" charset="0"/>
            </a:rPr>
            <a:t> </a:t>
          </a:r>
          <a:r>
            <a:rPr lang="en-US" sz="3600" b="1" kern="1200" dirty="0" err="1" smtClean="0">
              <a:latin typeface="Times New Roman" pitchFamily="18" charset="0"/>
              <a:cs typeface="Times New Roman" pitchFamily="18" charset="0"/>
            </a:rPr>
            <a:t>trong</a:t>
          </a:r>
          <a:r>
            <a:rPr lang="en-US" sz="3600" b="1" kern="1200" dirty="0" smtClean="0">
              <a:latin typeface="Times New Roman" pitchFamily="18" charset="0"/>
              <a:cs typeface="Times New Roman" pitchFamily="18" charset="0"/>
            </a:rPr>
            <a:t> </a:t>
          </a:r>
          <a:r>
            <a:rPr lang="en-US" sz="3600" b="1" kern="1200" dirty="0" err="1" smtClean="0">
              <a:latin typeface="Times New Roman" pitchFamily="18" charset="0"/>
              <a:cs typeface="Times New Roman" pitchFamily="18" charset="0"/>
            </a:rPr>
            <a:t>trang</a:t>
          </a:r>
          <a:r>
            <a:rPr lang="en-US" sz="3600" b="1" kern="1200" dirty="0" smtClean="0">
              <a:latin typeface="Times New Roman" pitchFamily="18" charset="0"/>
              <a:cs typeface="Times New Roman" pitchFamily="18" charset="0"/>
            </a:rPr>
            <a:t> </a:t>
          </a:r>
          <a:r>
            <a:rPr lang="en-US" sz="3600" b="1" kern="1200" dirty="0" err="1" smtClean="0">
              <a:latin typeface="Times New Roman" pitchFamily="18" charset="0"/>
              <a:cs typeface="Times New Roman" pitchFamily="18" charset="0"/>
            </a:rPr>
            <a:t>tính</a:t>
          </a:r>
          <a:r>
            <a:rPr lang="en-US" sz="3600" b="1" kern="1200" dirty="0" smtClean="0">
              <a:latin typeface="Times New Roman" pitchFamily="18" charset="0"/>
              <a:cs typeface="Times New Roman" pitchFamily="18" charset="0"/>
            </a:rPr>
            <a:t> </a:t>
          </a:r>
          <a:endParaRPr lang="en-US" sz="3600" kern="1200" dirty="0">
            <a:latin typeface="Times New Roman" pitchFamily="18" charset="0"/>
            <a:cs typeface="Times New Roman" pitchFamily="18" charset="0"/>
          </a:endParaRPr>
        </a:p>
      </dsp:txBody>
      <dsp:txXfrm>
        <a:off x="996086" y="3096551"/>
        <a:ext cx="7103330" cy="1548004"/>
      </dsp:txXfrm>
    </dsp:sp>
    <dsp:sp modelId="{7DE31809-3A86-4C14-B8AC-0B804EC62DD1}">
      <dsp:nvSpPr>
        <dsp:cNvPr id="0" name=""/>
        <dsp:cNvSpPr/>
      </dsp:nvSpPr>
      <dsp:spPr>
        <a:xfrm>
          <a:off x="28583" y="2903050"/>
          <a:ext cx="1935005" cy="1935005"/>
        </a:xfrm>
        <a:prstGeom prst="ellipse">
          <a:avLst/>
        </a:prstGeom>
        <a:solidFill>
          <a:schemeClr val="lt1">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525742-6835-4BC6-845E-2746789C7DC9}" type="datetimeFigureOut">
              <a:rPr lang="en-US" smtClean="0"/>
              <a:t>7/16/22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25591B-89EA-4674-9E55-1D00D078F370}" type="slidenum">
              <a:rPr lang="en-US" smtClean="0"/>
              <a:t>‹#›</a:t>
            </a:fld>
            <a:endParaRPr lang="en-US"/>
          </a:p>
        </p:txBody>
      </p:sp>
    </p:spTree>
    <p:extLst>
      <p:ext uri="{BB962C8B-B14F-4D97-AF65-F5344CB8AC3E}">
        <p14:creationId xmlns:p14="http://schemas.microsoft.com/office/powerpoint/2010/main" val="2237673201"/>
      </p:ext>
    </p:extLst>
  </p:cSld>
  <p:clrMap bg1="lt1" tx1="dk1" bg2="lt2" tx2="dk2" accent1="accent1" accent2="accent2" accent3="accent3" accent4="accent4" accent5="accent5" accent6="accent6" hlink="hlink" folHlink="folHlink"/>
  <p:notesStyle>
    <a:lvl1pPr marL="0" algn="l" defTabSz="914105" rtl="0" eaLnBrk="1" latinLnBrk="0" hangingPunct="1">
      <a:defRPr sz="1200" kern="1200">
        <a:solidFill>
          <a:schemeClr val="tx1"/>
        </a:solidFill>
        <a:latin typeface="+mn-lt"/>
        <a:ea typeface="+mn-ea"/>
        <a:cs typeface="+mn-cs"/>
      </a:defRPr>
    </a:lvl1pPr>
    <a:lvl2pPr marL="457047" algn="l" defTabSz="914105" rtl="0" eaLnBrk="1" latinLnBrk="0" hangingPunct="1">
      <a:defRPr sz="1200" kern="1200">
        <a:solidFill>
          <a:schemeClr val="tx1"/>
        </a:solidFill>
        <a:latin typeface="+mn-lt"/>
        <a:ea typeface="+mn-ea"/>
        <a:cs typeface="+mn-cs"/>
      </a:defRPr>
    </a:lvl2pPr>
    <a:lvl3pPr marL="914105" algn="l" defTabSz="914105" rtl="0" eaLnBrk="1" latinLnBrk="0" hangingPunct="1">
      <a:defRPr sz="1200" kern="1200">
        <a:solidFill>
          <a:schemeClr val="tx1"/>
        </a:solidFill>
        <a:latin typeface="+mn-lt"/>
        <a:ea typeface="+mn-ea"/>
        <a:cs typeface="+mn-cs"/>
      </a:defRPr>
    </a:lvl3pPr>
    <a:lvl4pPr marL="1371158" algn="l" defTabSz="914105" rtl="0" eaLnBrk="1" latinLnBrk="0" hangingPunct="1">
      <a:defRPr sz="1200" kern="1200">
        <a:solidFill>
          <a:schemeClr val="tx1"/>
        </a:solidFill>
        <a:latin typeface="+mn-lt"/>
        <a:ea typeface="+mn-ea"/>
        <a:cs typeface="+mn-cs"/>
      </a:defRPr>
    </a:lvl4pPr>
    <a:lvl5pPr marL="1828210" algn="l" defTabSz="914105" rtl="0" eaLnBrk="1" latinLnBrk="0" hangingPunct="1">
      <a:defRPr sz="1200" kern="1200">
        <a:solidFill>
          <a:schemeClr val="tx1"/>
        </a:solidFill>
        <a:latin typeface="+mn-lt"/>
        <a:ea typeface="+mn-ea"/>
        <a:cs typeface="+mn-cs"/>
      </a:defRPr>
    </a:lvl5pPr>
    <a:lvl6pPr marL="2285270" algn="l" defTabSz="914105" rtl="0" eaLnBrk="1" latinLnBrk="0" hangingPunct="1">
      <a:defRPr sz="1200" kern="1200">
        <a:solidFill>
          <a:schemeClr val="tx1"/>
        </a:solidFill>
        <a:latin typeface="+mn-lt"/>
        <a:ea typeface="+mn-ea"/>
        <a:cs typeface="+mn-cs"/>
      </a:defRPr>
    </a:lvl6pPr>
    <a:lvl7pPr marL="2742314" algn="l" defTabSz="914105" rtl="0" eaLnBrk="1" latinLnBrk="0" hangingPunct="1">
      <a:defRPr sz="1200" kern="1200">
        <a:solidFill>
          <a:schemeClr val="tx1"/>
        </a:solidFill>
        <a:latin typeface="+mn-lt"/>
        <a:ea typeface="+mn-ea"/>
        <a:cs typeface="+mn-cs"/>
      </a:defRPr>
    </a:lvl7pPr>
    <a:lvl8pPr marL="3199360" algn="l" defTabSz="914105" rtl="0" eaLnBrk="1" latinLnBrk="0" hangingPunct="1">
      <a:defRPr sz="1200" kern="1200">
        <a:solidFill>
          <a:schemeClr val="tx1"/>
        </a:solidFill>
        <a:latin typeface="+mn-lt"/>
        <a:ea typeface="+mn-ea"/>
        <a:cs typeface="+mn-cs"/>
      </a:defRPr>
    </a:lvl8pPr>
    <a:lvl9pPr marL="3656407" algn="l" defTabSz="91410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25591B-89EA-4674-9E55-1D00D078F370}" type="slidenum">
              <a:rPr lang="en-US" smtClean="0"/>
              <a:t>5</a:t>
            </a:fld>
            <a:endParaRPr lang="en-US"/>
          </a:p>
        </p:txBody>
      </p:sp>
    </p:spTree>
    <p:extLst>
      <p:ext uri="{BB962C8B-B14F-4D97-AF65-F5344CB8AC3E}">
        <p14:creationId xmlns:p14="http://schemas.microsoft.com/office/powerpoint/2010/main" val="1399281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4"/>
        <p:cNvGrpSpPr/>
        <p:nvPr/>
      </p:nvGrpSpPr>
      <p:grpSpPr>
        <a:xfrm>
          <a:off x="0" y="0"/>
          <a:ext cx="0" cy="0"/>
          <a:chOff x="0" y="0"/>
          <a:chExt cx="0" cy="0"/>
        </a:xfrm>
      </p:grpSpPr>
      <p:sp>
        <p:nvSpPr>
          <p:cNvPr id="2405" name="Google Shape;2405;gb886d74e4f_0_6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6" name="Google Shape;2406;gb886d74e4f_0_6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mtClean="0"/>
              <a:t>-</a:t>
            </a:r>
            <a:r>
              <a:rPr lang="en-US" baseline="0" smtClean="0"/>
              <a:t> Lớp được chia làm 4 nhóm thảo luận theo 2 câu hỏi ở trên, thời gian thảo luận là 2p</a:t>
            </a:r>
            <a:endParaRPr/>
          </a:p>
        </p:txBody>
      </p:sp>
    </p:spTree>
    <p:extLst>
      <p:ext uri="{BB962C8B-B14F-4D97-AF65-F5344CB8AC3E}">
        <p14:creationId xmlns:p14="http://schemas.microsoft.com/office/powerpoint/2010/main" val="883942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8"/>
        <p:cNvGrpSpPr/>
        <p:nvPr/>
      </p:nvGrpSpPr>
      <p:grpSpPr>
        <a:xfrm>
          <a:off x="0" y="0"/>
          <a:ext cx="0" cy="0"/>
          <a:chOff x="0" y="0"/>
          <a:chExt cx="0" cy="0"/>
        </a:xfrm>
      </p:grpSpPr>
      <p:sp>
        <p:nvSpPr>
          <p:cNvPr id="1589" name="Google Shape;1589;gb886d74e4f_0_6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0" name="Google Shape;1590;gb886d74e4f_0_6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mtClean="0"/>
              <a:t>Click</a:t>
            </a:r>
            <a:r>
              <a:rPr lang="en-US" baseline="0" smtClean="0"/>
              <a:t> chuột vào hộp quà sẽ hiện ra phần quà. Tiếp tục click vào hộp quà phần thưởng sẽ biến mất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25591B-89EA-4674-9E55-1D00D078F370}" type="slidenum">
              <a:rPr lang="en-US" smtClean="0"/>
              <a:t>17</a:t>
            </a:fld>
            <a:endParaRPr lang="en-US"/>
          </a:p>
        </p:txBody>
      </p:sp>
    </p:spTree>
    <p:extLst>
      <p:ext uri="{BB962C8B-B14F-4D97-AF65-F5344CB8AC3E}">
        <p14:creationId xmlns:p14="http://schemas.microsoft.com/office/powerpoint/2010/main" val="1060113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25591B-89EA-4674-9E55-1D00D078F370}"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399281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9"/>
        <p:cNvGrpSpPr/>
        <p:nvPr/>
      </p:nvGrpSpPr>
      <p:grpSpPr>
        <a:xfrm>
          <a:off x="0" y="0"/>
          <a:ext cx="0" cy="0"/>
          <a:chOff x="0" y="0"/>
          <a:chExt cx="0" cy="0"/>
        </a:xfrm>
      </p:grpSpPr>
      <p:sp>
        <p:nvSpPr>
          <p:cNvPr id="1690" name="Google Shape;1690;gb886d74e4f_0_6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1" name="Google Shape;1691;gb886d74e4f_0_6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241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9"/>
        <p:cNvGrpSpPr/>
        <p:nvPr/>
      </p:nvGrpSpPr>
      <p:grpSpPr>
        <a:xfrm>
          <a:off x="0" y="0"/>
          <a:ext cx="0" cy="0"/>
          <a:chOff x="0" y="0"/>
          <a:chExt cx="0" cy="0"/>
        </a:xfrm>
      </p:grpSpPr>
      <p:sp>
        <p:nvSpPr>
          <p:cNvPr id="1690" name="Google Shape;1690;gb886d74e4f_0_6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1" name="Google Shape;1691;gb886d74e4f_0_6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241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7"/>
        <p:cNvGrpSpPr/>
        <p:nvPr/>
      </p:nvGrpSpPr>
      <p:grpSpPr>
        <a:xfrm>
          <a:off x="0" y="0"/>
          <a:ext cx="0" cy="0"/>
          <a:chOff x="0" y="0"/>
          <a:chExt cx="0" cy="0"/>
        </a:xfrm>
      </p:grpSpPr>
      <p:sp>
        <p:nvSpPr>
          <p:cNvPr id="1628" name="Google Shape;1628;gb886d74e4f_0_6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9" name="Google Shape;1629;gb886d74e4f_0_6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45"/>
            <a:ext cx="9144000" cy="1655763"/>
          </a:xfrm>
        </p:spPr>
        <p:txBody>
          <a:bodyPr/>
          <a:lstStyle>
            <a:lvl1pPr marL="0" indent="0" algn="ctr">
              <a:buNone/>
              <a:defRPr sz="2400"/>
            </a:lvl1pPr>
            <a:lvl2pPr marL="457047" indent="0" algn="ctr">
              <a:buNone/>
              <a:defRPr sz="2000"/>
            </a:lvl2pPr>
            <a:lvl3pPr marL="914105" indent="0" algn="ctr">
              <a:buNone/>
              <a:defRPr sz="1900"/>
            </a:lvl3pPr>
            <a:lvl4pPr marL="1371158" indent="0" algn="ctr">
              <a:buNone/>
              <a:defRPr sz="1600"/>
            </a:lvl4pPr>
            <a:lvl5pPr marL="1828210" indent="0" algn="ctr">
              <a:buNone/>
              <a:defRPr sz="1600"/>
            </a:lvl5pPr>
            <a:lvl6pPr marL="2285270" indent="0" algn="ctr">
              <a:buNone/>
              <a:defRPr sz="1600"/>
            </a:lvl6pPr>
            <a:lvl7pPr marL="2742314" indent="0" algn="ctr">
              <a:buNone/>
              <a:defRPr sz="1600"/>
            </a:lvl7pPr>
            <a:lvl8pPr marL="3199360" indent="0" algn="ctr">
              <a:buNone/>
              <a:defRPr sz="1600"/>
            </a:lvl8pPr>
            <a:lvl9pPr marL="3656407"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B930557-D580-428A-B656-641B204B6446}" type="datetimeFigureOut">
              <a:rPr lang="en-US" smtClean="0"/>
              <a:t>7/16/22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655085-FF41-4166-9A0E-40774FB7D1D1}" type="slidenum">
              <a:rPr lang="en-US" smtClean="0"/>
              <a:t>‹#›</a:t>
            </a:fld>
            <a:endParaRPr lang="en-US"/>
          </a:p>
        </p:txBody>
      </p:sp>
    </p:spTree>
    <p:extLst>
      <p:ext uri="{BB962C8B-B14F-4D97-AF65-F5344CB8AC3E}">
        <p14:creationId xmlns:p14="http://schemas.microsoft.com/office/powerpoint/2010/main" val="239652313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930557-D580-428A-B656-641B204B6446}" type="datetimeFigureOut">
              <a:rPr lang="en-US" smtClean="0"/>
              <a:t>7/16/22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655085-FF41-4166-9A0E-40774FB7D1D1}" type="slidenum">
              <a:rPr lang="en-US" smtClean="0"/>
              <a:t>‹#›</a:t>
            </a:fld>
            <a:endParaRPr lang="en-US"/>
          </a:p>
        </p:txBody>
      </p:sp>
    </p:spTree>
    <p:extLst>
      <p:ext uri="{BB962C8B-B14F-4D97-AF65-F5344CB8AC3E}">
        <p14:creationId xmlns:p14="http://schemas.microsoft.com/office/powerpoint/2010/main" val="470697615"/>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43"/>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43"/>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930557-D580-428A-B656-641B204B6446}" type="datetimeFigureOut">
              <a:rPr lang="en-US" smtClean="0">
                <a:solidFill>
                  <a:prstClr val="black">
                    <a:tint val="75000"/>
                  </a:prstClr>
                </a:solidFill>
              </a:rPr>
              <a:pPr/>
              <a:t>7/16/22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655085-FF41-4166-9A0E-40774FB7D1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545891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45"/>
            <a:ext cx="9144000" cy="1655763"/>
          </a:xfrm>
        </p:spPr>
        <p:txBody>
          <a:bodyPr/>
          <a:lstStyle>
            <a:lvl1pPr marL="0" indent="0" algn="ctr">
              <a:buNone/>
              <a:defRPr sz="2400"/>
            </a:lvl1pPr>
            <a:lvl2pPr marL="457107" indent="0" algn="ctr">
              <a:buNone/>
              <a:defRPr sz="2000"/>
            </a:lvl2pPr>
            <a:lvl3pPr marL="914218" indent="0" algn="ctr">
              <a:buNone/>
              <a:defRPr sz="1900"/>
            </a:lvl3pPr>
            <a:lvl4pPr marL="1371328" indent="0" algn="ctr">
              <a:buNone/>
              <a:defRPr sz="1600"/>
            </a:lvl4pPr>
            <a:lvl5pPr marL="1828437" indent="0" algn="ctr">
              <a:buNone/>
              <a:defRPr sz="1600"/>
            </a:lvl5pPr>
            <a:lvl6pPr marL="2285550" indent="0" algn="ctr">
              <a:buNone/>
              <a:defRPr sz="1600"/>
            </a:lvl6pPr>
            <a:lvl7pPr marL="2742654" indent="0" algn="ctr">
              <a:buNone/>
              <a:defRPr sz="1600"/>
            </a:lvl7pPr>
            <a:lvl8pPr marL="3199760" indent="0" algn="ctr">
              <a:buNone/>
              <a:defRPr sz="1600"/>
            </a:lvl8pPr>
            <a:lvl9pPr marL="3656867"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B930557-D580-428A-B656-641B204B6446}" type="datetimeFigureOut">
              <a:rPr lang="en-US" smtClean="0">
                <a:solidFill>
                  <a:prstClr val="black">
                    <a:tint val="75000"/>
                  </a:prstClr>
                </a:solidFill>
              </a:rPr>
              <a:pPr/>
              <a:t>7/16/22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655085-FF41-4166-9A0E-40774FB7D1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86312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930557-D580-428A-B656-641B204B6446}" type="datetimeFigureOut">
              <a:rPr lang="en-US" smtClean="0">
                <a:solidFill>
                  <a:prstClr val="black">
                    <a:tint val="75000"/>
                  </a:prstClr>
                </a:solidFill>
              </a:rPr>
              <a:pPr/>
              <a:t>7/16/22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655085-FF41-4166-9A0E-40774FB7D1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5578742"/>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930557-D580-428A-B656-641B204B6446}" type="datetimeFigureOut">
              <a:rPr lang="en-US" smtClean="0">
                <a:solidFill>
                  <a:prstClr val="black">
                    <a:tint val="75000"/>
                  </a:prstClr>
                </a:solidFill>
              </a:rPr>
              <a:pPr/>
              <a:t>7/16/22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655085-FF41-4166-9A0E-40774FB7D1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0247890"/>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930557-D580-428A-B656-641B204B6446}" type="datetimeFigureOut">
              <a:rPr lang="en-US" smtClean="0">
                <a:solidFill>
                  <a:prstClr val="black">
                    <a:tint val="75000"/>
                  </a:prstClr>
                </a:solidFill>
              </a:rPr>
              <a:pPr/>
              <a:t>7/16/22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655085-FF41-4166-9A0E-40774FB7D1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1535555"/>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930557-D580-428A-B656-641B204B6446}" type="datetimeFigureOut">
              <a:rPr lang="en-US" smtClean="0">
                <a:solidFill>
                  <a:prstClr val="black">
                    <a:tint val="75000"/>
                  </a:prstClr>
                </a:solidFill>
              </a:rPr>
              <a:pPr/>
              <a:t>7/16/22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655085-FF41-4166-9A0E-40774FB7D1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8359983"/>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57"/>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73"/>
            <a:ext cx="10515600" cy="1500187"/>
          </a:xfrm>
        </p:spPr>
        <p:txBody>
          <a:bodyPr/>
          <a:lstStyle>
            <a:lvl1pPr marL="0" indent="0">
              <a:buNone/>
              <a:defRPr sz="2400">
                <a:solidFill>
                  <a:schemeClr val="tx1">
                    <a:tint val="75000"/>
                  </a:schemeClr>
                </a:solidFill>
              </a:defRPr>
            </a:lvl1pPr>
            <a:lvl2pPr marL="457107" indent="0">
              <a:buNone/>
              <a:defRPr sz="2000">
                <a:solidFill>
                  <a:schemeClr val="tx1">
                    <a:tint val="75000"/>
                  </a:schemeClr>
                </a:solidFill>
              </a:defRPr>
            </a:lvl2pPr>
            <a:lvl3pPr marL="914218" indent="0">
              <a:buNone/>
              <a:defRPr sz="1900">
                <a:solidFill>
                  <a:schemeClr val="tx1">
                    <a:tint val="75000"/>
                  </a:schemeClr>
                </a:solidFill>
              </a:defRPr>
            </a:lvl3pPr>
            <a:lvl4pPr marL="1371328" indent="0">
              <a:buNone/>
              <a:defRPr sz="1600">
                <a:solidFill>
                  <a:schemeClr val="tx1">
                    <a:tint val="75000"/>
                  </a:schemeClr>
                </a:solidFill>
              </a:defRPr>
            </a:lvl4pPr>
            <a:lvl5pPr marL="1828437" indent="0">
              <a:buNone/>
              <a:defRPr sz="1600">
                <a:solidFill>
                  <a:schemeClr val="tx1">
                    <a:tint val="75000"/>
                  </a:schemeClr>
                </a:solidFill>
              </a:defRPr>
            </a:lvl5pPr>
            <a:lvl6pPr marL="2285550" indent="0">
              <a:buNone/>
              <a:defRPr sz="1600">
                <a:solidFill>
                  <a:schemeClr val="tx1">
                    <a:tint val="75000"/>
                  </a:schemeClr>
                </a:solidFill>
              </a:defRPr>
            </a:lvl6pPr>
            <a:lvl7pPr marL="2742654" indent="0">
              <a:buNone/>
              <a:defRPr sz="1600">
                <a:solidFill>
                  <a:schemeClr val="tx1">
                    <a:tint val="75000"/>
                  </a:schemeClr>
                </a:solidFill>
              </a:defRPr>
            </a:lvl7pPr>
            <a:lvl8pPr marL="3199760" indent="0">
              <a:buNone/>
              <a:defRPr sz="1600">
                <a:solidFill>
                  <a:schemeClr val="tx1">
                    <a:tint val="75000"/>
                  </a:schemeClr>
                </a:solidFill>
              </a:defRPr>
            </a:lvl8pPr>
            <a:lvl9pPr marL="3656867"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930557-D580-428A-B656-641B204B6446}" type="datetimeFigureOut">
              <a:rPr lang="en-US" smtClean="0">
                <a:solidFill>
                  <a:prstClr val="black">
                    <a:tint val="75000"/>
                  </a:prstClr>
                </a:solidFill>
              </a:rPr>
              <a:pPr/>
              <a:t>7/16/22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655085-FF41-4166-9A0E-40774FB7D1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58839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B930557-D580-428A-B656-641B204B6446}" type="datetimeFigureOut">
              <a:rPr lang="en-US" smtClean="0">
                <a:solidFill>
                  <a:prstClr val="black">
                    <a:tint val="75000"/>
                  </a:prstClr>
                </a:solidFill>
              </a:rPr>
              <a:pPr/>
              <a:t>7/16/22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655085-FF41-4166-9A0E-40774FB7D1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38141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07" indent="0">
              <a:buNone/>
              <a:defRPr sz="2000" b="1"/>
            </a:lvl2pPr>
            <a:lvl3pPr marL="914218" indent="0">
              <a:buNone/>
              <a:defRPr sz="1900" b="1"/>
            </a:lvl3pPr>
            <a:lvl4pPr marL="1371328" indent="0">
              <a:buNone/>
              <a:defRPr sz="1600" b="1"/>
            </a:lvl4pPr>
            <a:lvl5pPr marL="1828437" indent="0">
              <a:buNone/>
              <a:defRPr sz="1600" b="1"/>
            </a:lvl5pPr>
            <a:lvl6pPr marL="2285550" indent="0">
              <a:buNone/>
              <a:defRPr sz="1600" b="1"/>
            </a:lvl6pPr>
            <a:lvl7pPr marL="2742654" indent="0">
              <a:buNone/>
              <a:defRPr sz="1600" b="1"/>
            </a:lvl7pPr>
            <a:lvl8pPr marL="3199760" indent="0">
              <a:buNone/>
              <a:defRPr sz="1600" b="1"/>
            </a:lvl8pPr>
            <a:lvl9pPr marL="3656867"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107" indent="0">
              <a:buNone/>
              <a:defRPr sz="2000" b="1"/>
            </a:lvl2pPr>
            <a:lvl3pPr marL="914218" indent="0">
              <a:buNone/>
              <a:defRPr sz="1900" b="1"/>
            </a:lvl3pPr>
            <a:lvl4pPr marL="1371328" indent="0">
              <a:buNone/>
              <a:defRPr sz="1600" b="1"/>
            </a:lvl4pPr>
            <a:lvl5pPr marL="1828437" indent="0">
              <a:buNone/>
              <a:defRPr sz="1600" b="1"/>
            </a:lvl5pPr>
            <a:lvl6pPr marL="2285550" indent="0">
              <a:buNone/>
              <a:defRPr sz="1600" b="1"/>
            </a:lvl6pPr>
            <a:lvl7pPr marL="2742654" indent="0">
              <a:buNone/>
              <a:defRPr sz="1600" b="1"/>
            </a:lvl7pPr>
            <a:lvl8pPr marL="3199760" indent="0">
              <a:buNone/>
              <a:defRPr sz="1600" b="1"/>
            </a:lvl8pPr>
            <a:lvl9pPr marL="3656867"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B930557-D580-428A-B656-641B204B6446}" type="datetimeFigureOut">
              <a:rPr lang="en-US" smtClean="0">
                <a:solidFill>
                  <a:prstClr val="black">
                    <a:tint val="75000"/>
                  </a:prstClr>
                </a:solidFill>
              </a:rPr>
              <a:pPr/>
              <a:t>7/16/22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4655085-FF41-4166-9A0E-40774FB7D1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115410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930557-D580-428A-B656-641B204B6446}" type="datetimeFigureOut">
              <a:rPr lang="en-US" smtClean="0">
                <a:solidFill>
                  <a:prstClr val="black">
                    <a:tint val="75000"/>
                  </a:prstClr>
                </a:solidFill>
              </a:rPr>
              <a:pPr/>
              <a:t>7/16/22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4655085-FF41-4166-9A0E-40774FB7D1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1684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930557-D580-428A-B656-641B204B6446}" type="datetimeFigureOut">
              <a:rPr lang="en-US" smtClean="0"/>
              <a:t>7/16/22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655085-FF41-4166-9A0E-40774FB7D1D1}" type="slidenum">
              <a:rPr lang="en-US" smtClean="0"/>
              <a:t>‹#›</a:t>
            </a:fld>
            <a:endParaRPr lang="en-US"/>
          </a:p>
        </p:txBody>
      </p:sp>
    </p:spTree>
    <p:extLst>
      <p:ext uri="{BB962C8B-B14F-4D97-AF65-F5344CB8AC3E}">
        <p14:creationId xmlns:p14="http://schemas.microsoft.com/office/powerpoint/2010/main" val="2629219038"/>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930557-D580-428A-B656-641B204B6446}" type="datetimeFigureOut">
              <a:rPr lang="en-US" smtClean="0">
                <a:solidFill>
                  <a:prstClr val="black">
                    <a:tint val="75000"/>
                  </a:prstClr>
                </a:solidFill>
              </a:rPr>
              <a:pPr/>
              <a:t>7/16/22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4655085-FF41-4166-9A0E-40774FB7D1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790108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44"/>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7107" indent="0">
              <a:buNone/>
              <a:defRPr sz="1500"/>
            </a:lvl2pPr>
            <a:lvl3pPr marL="914218" indent="0">
              <a:buNone/>
              <a:defRPr sz="1200"/>
            </a:lvl3pPr>
            <a:lvl4pPr marL="1371328" indent="0">
              <a:buNone/>
              <a:defRPr sz="1100"/>
            </a:lvl4pPr>
            <a:lvl5pPr marL="1828437" indent="0">
              <a:buNone/>
              <a:defRPr sz="1100"/>
            </a:lvl5pPr>
            <a:lvl6pPr marL="2285550" indent="0">
              <a:buNone/>
              <a:defRPr sz="1100"/>
            </a:lvl6pPr>
            <a:lvl7pPr marL="2742654" indent="0">
              <a:buNone/>
              <a:defRPr sz="1100"/>
            </a:lvl7pPr>
            <a:lvl8pPr marL="3199760" indent="0">
              <a:buNone/>
              <a:defRPr sz="1100"/>
            </a:lvl8pPr>
            <a:lvl9pPr marL="3656867"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fld id="{6B930557-D580-428A-B656-641B204B6446}" type="datetimeFigureOut">
              <a:rPr lang="en-US" smtClean="0">
                <a:solidFill>
                  <a:prstClr val="black">
                    <a:tint val="75000"/>
                  </a:prstClr>
                </a:solidFill>
              </a:rPr>
              <a:pPr/>
              <a:t>7/16/22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655085-FF41-4166-9A0E-40774FB7D1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042633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44"/>
            <a:ext cx="6172200" cy="4873625"/>
          </a:xfrm>
        </p:spPr>
        <p:txBody>
          <a:bodyPr/>
          <a:lstStyle>
            <a:lvl1pPr marL="0" indent="0">
              <a:buNone/>
              <a:defRPr sz="3200"/>
            </a:lvl1pPr>
            <a:lvl2pPr marL="457107" indent="0">
              <a:buNone/>
              <a:defRPr sz="2800"/>
            </a:lvl2pPr>
            <a:lvl3pPr marL="914218" indent="0">
              <a:buNone/>
              <a:defRPr sz="2400"/>
            </a:lvl3pPr>
            <a:lvl4pPr marL="1371328" indent="0">
              <a:buNone/>
              <a:defRPr sz="2000"/>
            </a:lvl4pPr>
            <a:lvl5pPr marL="1828437" indent="0">
              <a:buNone/>
              <a:defRPr sz="2000"/>
            </a:lvl5pPr>
            <a:lvl6pPr marL="2285550" indent="0">
              <a:buNone/>
              <a:defRPr sz="2000"/>
            </a:lvl6pPr>
            <a:lvl7pPr marL="2742654" indent="0">
              <a:buNone/>
              <a:defRPr sz="2000"/>
            </a:lvl7pPr>
            <a:lvl8pPr marL="3199760" indent="0">
              <a:buNone/>
              <a:defRPr sz="2000"/>
            </a:lvl8pPr>
            <a:lvl9pPr marL="3656867" indent="0">
              <a:buNone/>
              <a:defRPr sz="2000"/>
            </a:lvl9pPr>
          </a:lstStyle>
          <a:p>
            <a:endParaRPr lang="en-US"/>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7107" indent="0">
              <a:buNone/>
              <a:defRPr sz="1500"/>
            </a:lvl2pPr>
            <a:lvl3pPr marL="914218" indent="0">
              <a:buNone/>
              <a:defRPr sz="1200"/>
            </a:lvl3pPr>
            <a:lvl4pPr marL="1371328" indent="0">
              <a:buNone/>
              <a:defRPr sz="1100"/>
            </a:lvl4pPr>
            <a:lvl5pPr marL="1828437" indent="0">
              <a:buNone/>
              <a:defRPr sz="1100"/>
            </a:lvl5pPr>
            <a:lvl6pPr marL="2285550" indent="0">
              <a:buNone/>
              <a:defRPr sz="1100"/>
            </a:lvl6pPr>
            <a:lvl7pPr marL="2742654" indent="0">
              <a:buNone/>
              <a:defRPr sz="1100"/>
            </a:lvl7pPr>
            <a:lvl8pPr marL="3199760" indent="0">
              <a:buNone/>
              <a:defRPr sz="1100"/>
            </a:lvl8pPr>
            <a:lvl9pPr marL="3656867"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fld id="{6B930557-D580-428A-B656-641B204B6446}" type="datetimeFigureOut">
              <a:rPr lang="en-US" smtClean="0">
                <a:solidFill>
                  <a:prstClr val="black">
                    <a:tint val="75000"/>
                  </a:prstClr>
                </a:solidFill>
              </a:rPr>
              <a:pPr/>
              <a:t>7/16/22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655085-FF41-4166-9A0E-40774FB7D1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29207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930557-D580-428A-B656-641B204B6446}" type="datetimeFigureOut">
              <a:rPr lang="en-US" smtClean="0">
                <a:solidFill>
                  <a:prstClr val="black">
                    <a:tint val="75000"/>
                  </a:prstClr>
                </a:solidFill>
              </a:rPr>
              <a:pPr/>
              <a:t>7/16/22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655085-FF41-4166-9A0E-40774FB7D1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814974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43"/>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43"/>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930557-D580-428A-B656-641B204B6446}" type="datetimeFigureOut">
              <a:rPr lang="en-US" smtClean="0">
                <a:solidFill>
                  <a:prstClr val="black">
                    <a:tint val="75000"/>
                  </a:prstClr>
                </a:solidFill>
              </a:rPr>
              <a:pPr/>
              <a:t>7/16/22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655085-FF41-4166-9A0E-40774FB7D1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1934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45"/>
            <a:ext cx="9144000" cy="1655763"/>
          </a:xfrm>
        </p:spPr>
        <p:txBody>
          <a:bodyPr/>
          <a:lstStyle>
            <a:lvl1pPr marL="0" indent="0" algn="ctr">
              <a:buNone/>
              <a:defRPr sz="2400"/>
            </a:lvl1pPr>
            <a:lvl2pPr marL="457107" indent="0" algn="ctr">
              <a:buNone/>
              <a:defRPr sz="2000"/>
            </a:lvl2pPr>
            <a:lvl3pPr marL="914218" indent="0" algn="ctr">
              <a:buNone/>
              <a:defRPr sz="1900"/>
            </a:lvl3pPr>
            <a:lvl4pPr marL="1371328" indent="0" algn="ctr">
              <a:buNone/>
              <a:defRPr sz="1600"/>
            </a:lvl4pPr>
            <a:lvl5pPr marL="1828437" indent="0" algn="ctr">
              <a:buNone/>
              <a:defRPr sz="1600"/>
            </a:lvl5pPr>
            <a:lvl6pPr marL="2285550" indent="0" algn="ctr">
              <a:buNone/>
              <a:defRPr sz="1600"/>
            </a:lvl6pPr>
            <a:lvl7pPr marL="2742654" indent="0" algn="ctr">
              <a:buNone/>
              <a:defRPr sz="1600"/>
            </a:lvl7pPr>
            <a:lvl8pPr marL="3199760" indent="0" algn="ctr">
              <a:buNone/>
              <a:defRPr sz="1600"/>
            </a:lvl8pPr>
            <a:lvl9pPr marL="3656867"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B930557-D580-428A-B656-641B204B6446}" type="datetimeFigureOut">
              <a:rPr lang="en-US" smtClean="0">
                <a:solidFill>
                  <a:prstClr val="black">
                    <a:tint val="75000"/>
                  </a:prstClr>
                </a:solidFill>
              </a:rPr>
              <a:pPr/>
              <a:t>7/16/22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655085-FF41-4166-9A0E-40774FB7D1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869295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930557-D580-428A-B656-641B204B6446}" type="datetimeFigureOut">
              <a:rPr lang="en-US" smtClean="0">
                <a:solidFill>
                  <a:prstClr val="black">
                    <a:tint val="75000"/>
                  </a:prstClr>
                </a:solidFill>
              </a:rPr>
              <a:pPr/>
              <a:t>7/16/22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655085-FF41-4166-9A0E-40774FB7D1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4544362"/>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930557-D580-428A-B656-641B204B6446}" type="datetimeFigureOut">
              <a:rPr lang="en-US" smtClean="0">
                <a:solidFill>
                  <a:prstClr val="black">
                    <a:tint val="75000"/>
                  </a:prstClr>
                </a:solidFill>
              </a:rPr>
              <a:pPr/>
              <a:t>7/16/22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655085-FF41-4166-9A0E-40774FB7D1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8366339"/>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57"/>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73"/>
            <a:ext cx="10515600" cy="1500187"/>
          </a:xfrm>
        </p:spPr>
        <p:txBody>
          <a:bodyPr/>
          <a:lstStyle>
            <a:lvl1pPr marL="0" indent="0">
              <a:buNone/>
              <a:defRPr sz="2400">
                <a:solidFill>
                  <a:schemeClr val="tx1">
                    <a:tint val="75000"/>
                  </a:schemeClr>
                </a:solidFill>
              </a:defRPr>
            </a:lvl1pPr>
            <a:lvl2pPr marL="457107" indent="0">
              <a:buNone/>
              <a:defRPr sz="2000">
                <a:solidFill>
                  <a:schemeClr val="tx1">
                    <a:tint val="75000"/>
                  </a:schemeClr>
                </a:solidFill>
              </a:defRPr>
            </a:lvl2pPr>
            <a:lvl3pPr marL="914218" indent="0">
              <a:buNone/>
              <a:defRPr sz="1900">
                <a:solidFill>
                  <a:schemeClr val="tx1">
                    <a:tint val="75000"/>
                  </a:schemeClr>
                </a:solidFill>
              </a:defRPr>
            </a:lvl3pPr>
            <a:lvl4pPr marL="1371328" indent="0">
              <a:buNone/>
              <a:defRPr sz="1600">
                <a:solidFill>
                  <a:schemeClr val="tx1">
                    <a:tint val="75000"/>
                  </a:schemeClr>
                </a:solidFill>
              </a:defRPr>
            </a:lvl4pPr>
            <a:lvl5pPr marL="1828437" indent="0">
              <a:buNone/>
              <a:defRPr sz="1600">
                <a:solidFill>
                  <a:schemeClr val="tx1">
                    <a:tint val="75000"/>
                  </a:schemeClr>
                </a:solidFill>
              </a:defRPr>
            </a:lvl5pPr>
            <a:lvl6pPr marL="2285550" indent="0">
              <a:buNone/>
              <a:defRPr sz="1600">
                <a:solidFill>
                  <a:schemeClr val="tx1">
                    <a:tint val="75000"/>
                  </a:schemeClr>
                </a:solidFill>
              </a:defRPr>
            </a:lvl6pPr>
            <a:lvl7pPr marL="2742654" indent="0">
              <a:buNone/>
              <a:defRPr sz="1600">
                <a:solidFill>
                  <a:schemeClr val="tx1">
                    <a:tint val="75000"/>
                  </a:schemeClr>
                </a:solidFill>
              </a:defRPr>
            </a:lvl7pPr>
            <a:lvl8pPr marL="3199760" indent="0">
              <a:buNone/>
              <a:defRPr sz="1600">
                <a:solidFill>
                  <a:schemeClr val="tx1">
                    <a:tint val="75000"/>
                  </a:schemeClr>
                </a:solidFill>
              </a:defRPr>
            </a:lvl8pPr>
            <a:lvl9pPr marL="3656867"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930557-D580-428A-B656-641B204B6446}" type="datetimeFigureOut">
              <a:rPr lang="en-US" smtClean="0">
                <a:solidFill>
                  <a:prstClr val="black">
                    <a:tint val="75000"/>
                  </a:prstClr>
                </a:solidFill>
              </a:rPr>
              <a:pPr/>
              <a:t>7/16/22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655085-FF41-4166-9A0E-40774FB7D1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054532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B930557-D580-428A-B656-641B204B6446}" type="datetimeFigureOut">
              <a:rPr lang="en-US" smtClean="0">
                <a:solidFill>
                  <a:prstClr val="black">
                    <a:tint val="75000"/>
                  </a:prstClr>
                </a:solidFill>
              </a:rPr>
              <a:pPr/>
              <a:t>7/16/22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655085-FF41-4166-9A0E-40774FB7D1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3175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930557-D580-428A-B656-641B204B6446}" type="datetimeFigureOut">
              <a:rPr lang="en-US" smtClean="0"/>
              <a:t>7/16/22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655085-FF41-4166-9A0E-40774FB7D1D1}" type="slidenum">
              <a:rPr lang="en-US" smtClean="0"/>
              <a:t>‹#›</a:t>
            </a:fld>
            <a:endParaRPr lang="en-US"/>
          </a:p>
        </p:txBody>
      </p:sp>
    </p:spTree>
    <p:extLst>
      <p:ext uri="{BB962C8B-B14F-4D97-AF65-F5344CB8AC3E}">
        <p14:creationId xmlns:p14="http://schemas.microsoft.com/office/powerpoint/2010/main" val="416951375"/>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07" indent="0">
              <a:buNone/>
              <a:defRPr sz="2000" b="1"/>
            </a:lvl2pPr>
            <a:lvl3pPr marL="914218" indent="0">
              <a:buNone/>
              <a:defRPr sz="1900" b="1"/>
            </a:lvl3pPr>
            <a:lvl4pPr marL="1371328" indent="0">
              <a:buNone/>
              <a:defRPr sz="1600" b="1"/>
            </a:lvl4pPr>
            <a:lvl5pPr marL="1828437" indent="0">
              <a:buNone/>
              <a:defRPr sz="1600" b="1"/>
            </a:lvl5pPr>
            <a:lvl6pPr marL="2285550" indent="0">
              <a:buNone/>
              <a:defRPr sz="1600" b="1"/>
            </a:lvl6pPr>
            <a:lvl7pPr marL="2742654" indent="0">
              <a:buNone/>
              <a:defRPr sz="1600" b="1"/>
            </a:lvl7pPr>
            <a:lvl8pPr marL="3199760" indent="0">
              <a:buNone/>
              <a:defRPr sz="1600" b="1"/>
            </a:lvl8pPr>
            <a:lvl9pPr marL="3656867"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107" indent="0">
              <a:buNone/>
              <a:defRPr sz="2000" b="1"/>
            </a:lvl2pPr>
            <a:lvl3pPr marL="914218" indent="0">
              <a:buNone/>
              <a:defRPr sz="1900" b="1"/>
            </a:lvl3pPr>
            <a:lvl4pPr marL="1371328" indent="0">
              <a:buNone/>
              <a:defRPr sz="1600" b="1"/>
            </a:lvl4pPr>
            <a:lvl5pPr marL="1828437" indent="0">
              <a:buNone/>
              <a:defRPr sz="1600" b="1"/>
            </a:lvl5pPr>
            <a:lvl6pPr marL="2285550" indent="0">
              <a:buNone/>
              <a:defRPr sz="1600" b="1"/>
            </a:lvl6pPr>
            <a:lvl7pPr marL="2742654" indent="0">
              <a:buNone/>
              <a:defRPr sz="1600" b="1"/>
            </a:lvl7pPr>
            <a:lvl8pPr marL="3199760" indent="0">
              <a:buNone/>
              <a:defRPr sz="1600" b="1"/>
            </a:lvl8pPr>
            <a:lvl9pPr marL="3656867"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B930557-D580-428A-B656-641B204B6446}" type="datetimeFigureOut">
              <a:rPr lang="en-US" smtClean="0">
                <a:solidFill>
                  <a:prstClr val="black">
                    <a:tint val="75000"/>
                  </a:prstClr>
                </a:solidFill>
              </a:rPr>
              <a:pPr/>
              <a:t>7/16/22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4655085-FF41-4166-9A0E-40774FB7D1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42976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930557-D580-428A-B656-641B204B6446}" type="datetimeFigureOut">
              <a:rPr lang="en-US" smtClean="0">
                <a:solidFill>
                  <a:prstClr val="black">
                    <a:tint val="75000"/>
                  </a:prstClr>
                </a:solidFill>
              </a:rPr>
              <a:pPr/>
              <a:t>7/16/22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4655085-FF41-4166-9A0E-40774FB7D1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644632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930557-D580-428A-B656-641B204B6446}" type="datetimeFigureOut">
              <a:rPr lang="en-US" smtClean="0">
                <a:solidFill>
                  <a:prstClr val="black">
                    <a:tint val="75000"/>
                  </a:prstClr>
                </a:solidFill>
              </a:rPr>
              <a:pPr/>
              <a:t>7/16/22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4655085-FF41-4166-9A0E-40774FB7D1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046983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44"/>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7107" indent="0">
              <a:buNone/>
              <a:defRPr sz="1500"/>
            </a:lvl2pPr>
            <a:lvl3pPr marL="914218" indent="0">
              <a:buNone/>
              <a:defRPr sz="1200"/>
            </a:lvl3pPr>
            <a:lvl4pPr marL="1371328" indent="0">
              <a:buNone/>
              <a:defRPr sz="1100"/>
            </a:lvl4pPr>
            <a:lvl5pPr marL="1828437" indent="0">
              <a:buNone/>
              <a:defRPr sz="1100"/>
            </a:lvl5pPr>
            <a:lvl6pPr marL="2285550" indent="0">
              <a:buNone/>
              <a:defRPr sz="1100"/>
            </a:lvl6pPr>
            <a:lvl7pPr marL="2742654" indent="0">
              <a:buNone/>
              <a:defRPr sz="1100"/>
            </a:lvl7pPr>
            <a:lvl8pPr marL="3199760" indent="0">
              <a:buNone/>
              <a:defRPr sz="1100"/>
            </a:lvl8pPr>
            <a:lvl9pPr marL="3656867"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fld id="{6B930557-D580-428A-B656-641B204B6446}" type="datetimeFigureOut">
              <a:rPr lang="en-US" smtClean="0">
                <a:solidFill>
                  <a:prstClr val="black">
                    <a:tint val="75000"/>
                  </a:prstClr>
                </a:solidFill>
              </a:rPr>
              <a:pPr/>
              <a:t>7/16/22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655085-FF41-4166-9A0E-40774FB7D1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792777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44"/>
            <a:ext cx="6172200" cy="4873625"/>
          </a:xfrm>
        </p:spPr>
        <p:txBody>
          <a:bodyPr/>
          <a:lstStyle>
            <a:lvl1pPr marL="0" indent="0">
              <a:buNone/>
              <a:defRPr sz="3200"/>
            </a:lvl1pPr>
            <a:lvl2pPr marL="457107" indent="0">
              <a:buNone/>
              <a:defRPr sz="2800"/>
            </a:lvl2pPr>
            <a:lvl3pPr marL="914218" indent="0">
              <a:buNone/>
              <a:defRPr sz="2400"/>
            </a:lvl3pPr>
            <a:lvl4pPr marL="1371328" indent="0">
              <a:buNone/>
              <a:defRPr sz="2000"/>
            </a:lvl4pPr>
            <a:lvl5pPr marL="1828437" indent="0">
              <a:buNone/>
              <a:defRPr sz="2000"/>
            </a:lvl5pPr>
            <a:lvl6pPr marL="2285550" indent="0">
              <a:buNone/>
              <a:defRPr sz="2000"/>
            </a:lvl6pPr>
            <a:lvl7pPr marL="2742654" indent="0">
              <a:buNone/>
              <a:defRPr sz="2000"/>
            </a:lvl7pPr>
            <a:lvl8pPr marL="3199760" indent="0">
              <a:buNone/>
              <a:defRPr sz="2000"/>
            </a:lvl8pPr>
            <a:lvl9pPr marL="3656867" indent="0">
              <a:buNone/>
              <a:defRPr sz="2000"/>
            </a:lvl9pPr>
          </a:lstStyle>
          <a:p>
            <a:endParaRPr lang="en-US"/>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7107" indent="0">
              <a:buNone/>
              <a:defRPr sz="1500"/>
            </a:lvl2pPr>
            <a:lvl3pPr marL="914218" indent="0">
              <a:buNone/>
              <a:defRPr sz="1200"/>
            </a:lvl3pPr>
            <a:lvl4pPr marL="1371328" indent="0">
              <a:buNone/>
              <a:defRPr sz="1100"/>
            </a:lvl4pPr>
            <a:lvl5pPr marL="1828437" indent="0">
              <a:buNone/>
              <a:defRPr sz="1100"/>
            </a:lvl5pPr>
            <a:lvl6pPr marL="2285550" indent="0">
              <a:buNone/>
              <a:defRPr sz="1100"/>
            </a:lvl6pPr>
            <a:lvl7pPr marL="2742654" indent="0">
              <a:buNone/>
              <a:defRPr sz="1100"/>
            </a:lvl7pPr>
            <a:lvl8pPr marL="3199760" indent="0">
              <a:buNone/>
              <a:defRPr sz="1100"/>
            </a:lvl8pPr>
            <a:lvl9pPr marL="3656867"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fld id="{6B930557-D580-428A-B656-641B204B6446}" type="datetimeFigureOut">
              <a:rPr lang="en-US" smtClean="0">
                <a:solidFill>
                  <a:prstClr val="black">
                    <a:tint val="75000"/>
                  </a:prstClr>
                </a:solidFill>
              </a:rPr>
              <a:pPr/>
              <a:t>7/16/22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655085-FF41-4166-9A0E-40774FB7D1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987938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930557-D580-428A-B656-641B204B6446}" type="datetimeFigureOut">
              <a:rPr lang="en-US" smtClean="0">
                <a:solidFill>
                  <a:prstClr val="black">
                    <a:tint val="75000"/>
                  </a:prstClr>
                </a:solidFill>
              </a:rPr>
              <a:pPr/>
              <a:t>7/16/22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655085-FF41-4166-9A0E-40774FB7D1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22517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43"/>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43"/>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930557-D580-428A-B656-641B204B6446}" type="datetimeFigureOut">
              <a:rPr lang="en-US" smtClean="0">
                <a:solidFill>
                  <a:prstClr val="black">
                    <a:tint val="75000"/>
                  </a:prstClr>
                </a:solidFill>
              </a:rPr>
              <a:pPr/>
              <a:t>7/16/22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655085-FF41-4166-9A0E-40774FB7D1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74853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014C90-EC30-4D72-A962-FFF5C8938025}" type="datetimeFigureOut">
              <a:rPr lang="en-US" smtClean="0">
                <a:solidFill>
                  <a:prstClr val="black">
                    <a:tint val="75000"/>
                  </a:prstClr>
                </a:solidFill>
              </a:rPr>
              <a:pPr/>
              <a:t>7/16/22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77E07D-48CE-4CFE-854E-B7BCF81C33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318528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014C90-EC30-4D72-A962-FFF5C8938025}" type="datetimeFigureOut">
              <a:rPr lang="en-US" smtClean="0">
                <a:solidFill>
                  <a:prstClr val="black">
                    <a:tint val="75000"/>
                  </a:prstClr>
                </a:solidFill>
              </a:rPr>
              <a:pPr/>
              <a:t>7/16/22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77E07D-48CE-4CFE-854E-B7BCF81C33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9271271"/>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014C90-EC30-4D72-A962-FFF5C8938025}" type="datetimeFigureOut">
              <a:rPr lang="en-US" smtClean="0">
                <a:solidFill>
                  <a:prstClr val="black">
                    <a:tint val="75000"/>
                  </a:prstClr>
                </a:solidFill>
              </a:rPr>
              <a:pPr/>
              <a:t>7/16/22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77E07D-48CE-4CFE-854E-B7BCF81C33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756444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930557-D580-428A-B656-641B204B6446}" type="datetimeFigureOut">
              <a:rPr lang="en-US" smtClean="0"/>
              <a:t>7/16/22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655085-FF41-4166-9A0E-40774FB7D1D1}" type="slidenum">
              <a:rPr lang="en-US" smtClean="0"/>
              <a:t>‹#›</a:t>
            </a:fld>
            <a:endParaRPr lang="en-US"/>
          </a:p>
        </p:txBody>
      </p:sp>
    </p:spTree>
    <p:extLst>
      <p:ext uri="{BB962C8B-B14F-4D97-AF65-F5344CB8AC3E}">
        <p14:creationId xmlns:p14="http://schemas.microsoft.com/office/powerpoint/2010/main" val="718119915"/>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014C90-EC30-4D72-A962-FFF5C8938025}" type="datetimeFigureOut">
              <a:rPr lang="en-US" smtClean="0">
                <a:solidFill>
                  <a:prstClr val="black">
                    <a:tint val="75000"/>
                  </a:prstClr>
                </a:solidFill>
              </a:rPr>
              <a:pPr/>
              <a:t>7/16/22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77E07D-48CE-4CFE-854E-B7BCF81C33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7966315"/>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014C90-EC30-4D72-A962-FFF5C8938025}" type="datetimeFigureOut">
              <a:rPr lang="en-US" smtClean="0">
                <a:solidFill>
                  <a:prstClr val="black">
                    <a:tint val="75000"/>
                  </a:prstClr>
                </a:solidFill>
              </a:rPr>
              <a:pPr/>
              <a:t>7/16/22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77E07D-48CE-4CFE-854E-B7BCF81C33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301978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6014C90-EC30-4D72-A962-FFF5C8938025}" type="datetimeFigureOut">
              <a:rPr lang="en-US" smtClean="0">
                <a:solidFill>
                  <a:prstClr val="black">
                    <a:tint val="75000"/>
                  </a:prstClr>
                </a:solidFill>
              </a:rPr>
              <a:pPr/>
              <a:t>7/16/22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77E07D-48CE-4CFE-854E-B7BCF81C33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973277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014C90-EC30-4D72-A962-FFF5C8938025}" type="datetimeFigureOut">
              <a:rPr lang="en-US" smtClean="0">
                <a:solidFill>
                  <a:prstClr val="black">
                    <a:tint val="75000"/>
                  </a:prstClr>
                </a:solidFill>
              </a:rPr>
              <a:pPr/>
              <a:t>7/16/22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A77E07D-48CE-4CFE-854E-B7BCF81C33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83521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014C90-EC30-4D72-A962-FFF5C8938025}" type="datetimeFigureOut">
              <a:rPr lang="en-US" smtClean="0">
                <a:solidFill>
                  <a:prstClr val="black">
                    <a:tint val="75000"/>
                  </a:prstClr>
                </a:solidFill>
              </a:rPr>
              <a:pPr/>
              <a:t>7/16/22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A77E07D-48CE-4CFE-854E-B7BCF81C33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447765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014C90-EC30-4D72-A962-FFF5C8938025}" type="datetimeFigureOut">
              <a:rPr lang="en-US" smtClean="0">
                <a:solidFill>
                  <a:prstClr val="black">
                    <a:tint val="75000"/>
                  </a:prstClr>
                </a:solidFill>
              </a:rPr>
              <a:pPr/>
              <a:t>7/16/22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A77E07D-48CE-4CFE-854E-B7BCF81C33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426813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014C90-EC30-4D72-A962-FFF5C8938025}" type="datetimeFigureOut">
              <a:rPr lang="en-US" smtClean="0">
                <a:solidFill>
                  <a:prstClr val="black">
                    <a:tint val="75000"/>
                  </a:prstClr>
                </a:solidFill>
              </a:rPr>
              <a:pPr/>
              <a:t>7/16/22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77E07D-48CE-4CFE-854E-B7BCF81C33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695301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014C90-EC30-4D72-A962-FFF5C8938025}" type="datetimeFigureOut">
              <a:rPr lang="en-US" smtClean="0">
                <a:solidFill>
                  <a:prstClr val="black">
                    <a:tint val="75000"/>
                  </a:prstClr>
                </a:solidFill>
              </a:rPr>
              <a:pPr/>
              <a:t>7/16/22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77E07D-48CE-4CFE-854E-B7BCF81C33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781132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014C90-EC30-4D72-A962-FFF5C8938025}" type="datetimeFigureOut">
              <a:rPr lang="en-US" smtClean="0">
                <a:solidFill>
                  <a:prstClr val="black">
                    <a:tint val="75000"/>
                  </a:prstClr>
                </a:solidFill>
              </a:rPr>
              <a:pPr/>
              <a:t>7/16/22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77E07D-48CE-4CFE-854E-B7BCF81C33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378211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014C90-EC30-4D72-A962-FFF5C8938025}" type="datetimeFigureOut">
              <a:rPr lang="en-US" smtClean="0">
                <a:solidFill>
                  <a:prstClr val="black">
                    <a:tint val="75000"/>
                  </a:prstClr>
                </a:solidFill>
              </a:rPr>
              <a:pPr/>
              <a:t>7/16/22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77E07D-48CE-4CFE-854E-B7BCF81C33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4210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930557-D580-428A-B656-641B204B6446}" type="datetimeFigureOut">
              <a:rPr lang="en-US" smtClean="0"/>
              <a:t>7/16/22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655085-FF41-4166-9A0E-40774FB7D1D1}" type="slidenum">
              <a:rPr lang="en-US" smtClean="0"/>
              <a:t>‹#›</a:t>
            </a:fld>
            <a:endParaRPr lang="en-US"/>
          </a:p>
        </p:txBody>
      </p:sp>
    </p:spTree>
    <p:extLst>
      <p:ext uri="{BB962C8B-B14F-4D97-AF65-F5344CB8AC3E}">
        <p14:creationId xmlns:p14="http://schemas.microsoft.com/office/powerpoint/2010/main" val="123837518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930557-D580-428A-B656-641B204B6446}" type="datetimeFigureOut">
              <a:rPr lang="en-US" smtClean="0"/>
              <a:t>7/16/22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655085-FF41-4166-9A0E-40774FB7D1D1}" type="slidenum">
              <a:rPr lang="en-US" smtClean="0"/>
              <a:t>‹#›</a:t>
            </a:fld>
            <a:endParaRPr lang="en-US"/>
          </a:p>
        </p:txBody>
      </p:sp>
    </p:spTree>
    <p:extLst>
      <p:ext uri="{BB962C8B-B14F-4D97-AF65-F5344CB8AC3E}">
        <p14:creationId xmlns:p14="http://schemas.microsoft.com/office/powerpoint/2010/main" val="136947222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930557-D580-428A-B656-641B204B6446}" type="datetimeFigureOut">
              <a:rPr lang="en-US" smtClean="0"/>
              <a:t>7/16/22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655085-FF41-4166-9A0E-40774FB7D1D1}" type="slidenum">
              <a:rPr lang="en-US" smtClean="0"/>
              <a:t>‹#›</a:t>
            </a:fld>
            <a:endParaRPr lang="en-US"/>
          </a:p>
        </p:txBody>
      </p:sp>
    </p:spTree>
    <p:extLst>
      <p:ext uri="{BB962C8B-B14F-4D97-AF65-F5344CB8AC3E}">
        <p14:creationId xmlns:p14="http://schemas.microsoft.com/office/powerpoint/2010/main" val="59760054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930557-D580-428A-B656-641B204B6446}" type="datetimeFigureOut">
              <a:rPr lang="en-US" smtClean="0"/>
              <a:t>7/16/22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655085-FF41-4166-9A0E-40774FB7D1D1}" type="slidenum">
              <a:rPr lang="en-US" smtClean="0"/>
              <a:t>‹#›</a:t>
            </a:fld>
            <a:endParaRPr lang="en-US"/>
          </a:p>
        </p:txBody>
      </p:sp>
    </p:spTree>
    <p:extLst>
      <p:ext uri="{BB962C8B-B14F-4D97-AF65-F5344CB8AC3E}">
        <p14:creationId xmlns:p14="http://schemas.microsoft.com/office/powerpoint/2010/main" val="259290065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930557-D580-428A-B656-641B204B6446}" type="datetimeFigureOut">
              <a:rPr lang="en-US" smtClean="0"/>
              <a:t>7/16/22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655085-FF41-4166-9A0E-40774FB7D1D1}" type="slidenum">
              <a:rPr lang="en-US" smtClean="0"/>
              <a:t>‹#›</a:t>
            </a:fld>
            <a:endParaRPr lang="en-US"/>
          </a:p>
        </p:txBody>
      </p:sp>
    </p:spTree>
    <p:extLst>
      <p:ext uri="{BB962C8B-B14F-4D97-AF65-F5344CB8AC3E}">
        <p14:creationId xmlns:p14="http://schemas.microsoft.com/office/powerpoint/2010/main" val="275414032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930557-D580-428A-B656-641B204B6446}" type="datetimeFigureOut">
              <a:rPr lang="en-US" smtClean="0"/>
              <a:t>7/16/22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655085-FF41-4166-9A0E-40774FB7D1D1}" type="slidenum">
              <a:rPr lang="en-US" smtClean="0"/>
              <a:t>‹#›</a:t>
            </a:fld>
            <a:endParaRPr lang="en-US"/>
          </a:p>
        </p:txBody>
      </p:sp>
    </p:spTree>
    <p:extLst>
      <p:ext uri="{BB962C8B-B14F-4D97-AF65-F5344CB8AC3E}">
        <p14:creationId xmlns:p14="http://schemas.microsoft.com/office/powerpoint/2010/main" val="154020485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45"/>
            <a:ext cx="9144000" cy="1655763"/>
          </a:xfrm>
        </p:spPr>
        <p:txBody>
          <a:bodyPr/>
          <a:lstStyle>
            <a:lvl1pPr marL="0" indent="0" algn="ctr">
              <a:buNone/>
              <a:defRPr sz="2400"/>
            </a:lvl1pPr>
            <a:lvl2pPr marL="457047" indent="0" algn="ctr">
              <a:buNone/>
              <a:defRPr sz="2000"/>
            </a:lvl2pPr>
            <a:lvl3pPr marL="914105" indent="0" algn="ctr">
              <a:buNone/>
              <a:defRPr sz="1900"/>
            </a:lvl3pPr>
            <a:lvl4pPr marL="1371158" indent="0" algn="ctr">
              <a:buNone/>
              <a:defRPr sz="1600"/>
            </a:lvl4pPr>
            <a:lvl5pPr marL="1828210" indent="0" algn="ctr">
              <a:buNone/>
              <a:defRPr sz="1600"/>
            </a:lvl5pPr>
            <a:lvl6pPr marL="2285270" indent="0" algn="ctr">
              <a:buNone/>
              <a:defRPr sz="1600"/>
            </a:lvl6pPr>
            <a:lvl7pPr marL="2742314" indent="0" algn="ctr">
              <a:buNone/>
              <a:defRPr sz="1600"/>
            </a:lvl7pPr>
            <a:lvl8pPr marL="3199360" indent="0" algn="ctr">
              <a:buNone/>
              <a:defRPr sz="1600"/>
            </a:lvl8pPr>
            <a:lvl9pPr marL="3656407"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B930557-D580-428A-B656-641B204B6446}" type="datetimeFigureOut">
              <a:rPr lang="en-US" smtClean="0"/>
              <a:t>7/16/22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655085-FF41-4166-9A0E-40774FB7D1D1}" type="slidenum">
              <a:rPr lang="en-US" smtClean="0"/>
              <a:t>‹#›</a:t>
            </a:fld>
            <a:endParaRPr lang="en-US"/>
          </a:p>
        </p:txBody>
      </p:sp>
    </p:spTree>
    <p:extLst>
      <p:ext uri="{BB962C8B-B14F-4D97-AF65-F5344CB8AC3E}">
        <p14:creationId xmlns:p14="http://schemas.microsoft.com/office/powerpoint/2010/main" val="423402856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930557-D580-428A-B656-641B204B6446}" type="datetimeFigureOut">
              <a:rPr lang="en-US" smtClean="0"/>
              <a:t>7/16/22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655085-FF41-4166-9A0E-40774FB7D1D1}" type="slidenum">
              <a:rPr lang="en-US" smtClean="0"/>
              <a:t>‹#›</a:t>
            </a:fld>
            <a:endParaRPr lang="en-US"/>
          </a:p>
        </p:txBody>
      </p:sp>
    </p:spTree>
    <p:extLst>
      <p:ext uri="{BB962C8B-B14F-4D97-AF65-F5344CB8AC3E}">
        <p14:creationId xmlns:p14="http://schemas.microsoft.com/office/powerpoint/2010/main" val="202403962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930557-D580-428A-B656-641B204B6446}" type="datetimeFigureOut">
              <a:rPr lang="en-US" smtClean="0"/>
              <a:t>7/16/22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655085-FF41-4166-9A0E-40774FB7D1D1}" type="slidenum">
              <a:rPr lang="en-US" smtClean="0"/>
              <a:t>‹#›</a:t>
            </a:fld>
            <a:endParaRPr lang="en-US"/>
          </a:p>
        </p:txBody>
      </p:sp>
    </p:spTree>
    <p:extLst>
      <p:ext uri="{BB962C8B-B14F-4D97-AF65-F5344CB8AC3E}">
        <p14:creationId xmlns:p14="http://schemas.microsoft.com/office/powerpoint/2010/main" val="266354348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930557-D580-428A-B656-641B204B6446}" type="datetimeFigureOut">
              <a:rPr lang="en-US" smtClean="0"/>
              <a:t>7/16/22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655085-FF41-4166-9A0E-40774FB7D1D1}" type="slidenum">
              <a:rPr lang="en-US" smtClean="0"/>
              <a:t>‹#›</a:t>
            </a:fld>
            <a:endParaRPr lang="en-US"/>
          </a:p>
        </p:txBody>
      </p:sp>
    </p:spTree>
    <p:extLst>
      <p:ext uri="{BB962C8B-B14F-4D97-AF65-F5344CB8AC3E}">
        <p14:creationId xmlns:p14="http://schemas.microsoft.com/office/powerpoint/2010/main" val="340888509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930557-D580-428A-B656-641B204B6446}" type="datetimeFigureOut">
              <a:rPr lang="en-US" smtClean="0"/>
              <a:t>7/16/22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655085-FF41-4166-9A0E-40774FB7D1D1}" type="slidenum">
              <a:rPr lang="en-US" smtClean="0"/>
              <a:t>‹#›</a:t>
            </a:fld>
            <a:endParaRPr lang="en-US"/>
          </a:p>
        </p:txBody>
      </p:sp>
    </p:spTree>
    <p:extLst>
      <p:ext uri="{BB962C8B-B14F-4D97-AF65-F5344CB8AC3E}">
        <p14:creationId xmlns:p14="http://schemas.microsoft.com/office/powerpoint/2010/main" val="252931577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930557-D580-428A-B656-641B204B6446}" type="datetimeFigureOut">
              <a:rPr lang="en-US" smtClean="0"/>
              <a:t>7/16/22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655085-FF41-4166-9A0E-40774FB7D1D1}" type="slidenum">
              <a:rPr lang="en-US" smtClean="0"/>
              <a:t>‹#›</a:t>
            </a:fld>
            <a:endParaRPr lang="en-US"/>
          </a:p>
        </p:txBody>
      </p:sp>
    </p:spTree>
    <p:extLst>
      <p:ext uri="{BB962C8B-B14F-4D97-AF65-F5344CB8AC3E}">
        <p14:creationId xmlns:p14="http://schemas.microsoft.com/office/powerpoint/2010/main" val="255529566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930557-D580-428A-B656-641B204B6446}" type="datetimeFigureOut">
              <a:rPr lang="en-US" smtClean="0"/>
              <a:t>7/16/22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655085-FF41-4166-9A0E-40774FB7D1D1}" type="slidenum">
              <a:rPr lang="en-US" smtClean="0"/>
              <a:t>‹#›</a:t>
            </a:fld>
            <a:endParaRPr lang="en-US"/>
          </a:p>
        </p:txBody>
      </p:sp>
    </p:spTree>
    <p:extLst>
      <p:ext uri="{BB962C8B-B14F-4D97-AF65-F5344CB8AC3E}">
        <p14:creationId xmlns:p14="http://schemas.microsoft.com/office/powerpoint/2010/main" val="11355146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930557-D580-428A-B656-641B204B6446}" type="datetimeFigureOut">
              <a:rPr lang="en-US" smtClean="0"/>
              <a:t>7/16/22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655085-FF41-4166-9A0E-40774FB7D1D1}" type="slidenum">
              <a:rPr lang="en-US" smtClean="0"/>
              <a:t>‹#›</a:t>
            </a:fld>
            <a:endParaRPr lang="en-US"/>
          </a:p>
        </p:txBody>
      </p:sp>
    </p:spTree>
    <p:extLst>
      <p:ext uri="{BB962C8B-B14F-4D97-AF65-F5344CB8AC3E}">
        <p14:creationId xmlns:p14="http://schemas.microsoft.com/office/powerpoint/2010/main" val="402120759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930557-D580-428A-B656-641B204B6446}" type="datetimeFigureOut">
              <a:rPr lang="en-US" smtClean="0"/>
              <a:t>7/16/22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655085-FF41-4166-9A0E-40774FB7D1D1}" type="slidenum">
              <a:rPr lang="en-US" smtClean="0"/>
              <a:t>‹#›</a:t>
            </a:fld>
            <a:endParaRPr lang="en-US"/>
          </a:p>
        </p:txBody>
      </p:sp>
    </p:spTree>
    <p:extLst>
      <p:ext uri="{BB962C8B-B14F-4D97-AF65-F5344CB8AC3E}">
        <p14:creationId xmlns:p14="http://schemas.microsoft.com/office/powerpoint/2010/main" val="270089342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64"/>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73"/>
            <a:ext cx="10515600" cy="1500187"/>
          </a:xfrm>
        </p:spPr>
        <p:txBody>
          <a:bodyPr/>
          <a:lstStyle>
            <a:lvl1pPr marL="0" indent="0">
              <a:buNone/>
              <a:defRPr sz="2400">
                <a:solidFill>
                  <a:schemeClr val="tx1">
                    <a:tint val="75000"/>
                  </a:schemeClr>
                </a:solidFill>
              </a:defRPr>
            </a:lvl1pPr>
            <a:lvl2pPr marL="457047" indent="0">
              <a:buNone/>
              <a:defRPr sz="2000">
                <a:solidFill>
                  <a:schemeClr val="tx1">
                    <a:tint val="75000"/>
                  </a:schemeClr>
                </a:solidFill>
              </a:defRPr>
            </a:lvl2pPr>
            <a:lvl3pPr marL="914105" indent="0">
              <a:buNone/>
              <a:defRPr sz="1900">
                <a:solidFill>
                  <a:schemeClr val="tx1">
                    <a:tint val="75000"/>
                  </a:schemeClr>
                </a:solidFill>
              </a:defRPr>
            </a:lvl3pPr>
            <a:lvl4pPr marL="1371158" indent="0">
              <a:buNone/>
              <a:defRPr sz="1600">
                <a:solidFill>
                  <a:schemeClr val="tx1">
                    <a:tint val="75000"/>
                  </a:schemeClr>
                </a:solidFill>
              </a:defRPr>
            </a:lvl4pPr>
            <a:lvl5pPr marL="1828210" indent="0">
              <a:buNone/>
              <a:defRPr sz="1600">
                <a:solidFill>
                  <a:schemeClr val="tx1">
                    <a:tint val="75000"/>
                  </a:schemeClr>
                </a:solidFill>
              </a:defRPr>
            </a:lvl5pPr>
            <a:lvl6pPr marL="2285270" indent="0">
              <a:buNone/>
              <a:defRPr sz="1600">
                <a:solidFill>
                  <a:schemeClr val="tx1">
                    <a:tint val="75000"/>
                  </a:schemeClr>
                </a:solidFill>
              </a:defRPr>
            </a:lvl6pPr>
            <a:lvl7pPr marL="2742314" indent="0">
              <a:buNone/>
              <a:defRPr sz="1600">
                <a:solidFill>
                  <a:schemeClr val="tx1">
                    <a:tint val="75000"/>
                  </a:schemeClr>
                </a:solidFill>
              </a:defRPr>
            </a:lvl7pPr>
            <a:lvl8pPr marL="3199360" indent="0">
              <a:buNone/>
              <a:defRPr sz="1600">
                <a:solidFill>
                  <a:schemeClr val="tx1">
                    <a:tint val="75000"/>
                  </a:schemeClr>
                </a:solidFill>
              </a:defRPr>
            </a:lvl8pPr>
            <a:lvl9pPr marL="3656407"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930557-D580-428A-B656-641B204B6446}" type="datetimeFigureOut">
              <a:rPr lang="en-US" smtClean="0"/>
              <a:t>7/16/22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655085-FF41-4166-9A0E-40774FB7D1D1}" type="slidenum">
              <a:rPr lang="en-US" smtClean="0"/>
              <a:t>‹#›</a:t>
            </a:fld>
            <a:endParaRPr lang="en-US"/>
          </a:p>
        </p:txBody>
      </p:sp>
    </p:spTree>
    <p:extLst>
      <p:ext uri="{BB962C8B-B14F-4D97-AF65-F5344CB8AC3E}">
        <p14:creationId xmlns:p14="http://schemas.microsoft.com/office/powerpoint/2010/main" val="37074355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B930557-D580-428A-B656-641B204B6446}" type="datetimeFigureOut">
              <a:rPr lang="en-US" smtClean="0"/>
              <a:t>7/16/22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655085-FF41-4166-9A0E-40774FB7D1D1}" type="slidenum">
              <a:rPr lang="en-US" smtClean="0"/>
              <a:t>‹#›</a:t>
            </a:fld>
            <a:endParaRPr lang="en-US"/>
          </a:p>
        </p:txBody>
      </p:sp>
    </p:spTree>
    <p:extLst>
      <p:ext uri="{BB962C8B-B14F-4D97-AF65-F5344CB8AC3E}">
        <p14:creationId xmlns:p14="http://schemas.microsoft.com/office/powerpoint/2010/main" val="3801241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930557-D580-428A-B656-641B204B6446}" type="datetimeFigureOut">
              <a:rPr lang="en-US" smtClean="0"/>
              <a:t>7/16/22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655085-FF41-4166-9A0E-40774FB7D1D1}" type="slidenum">
              <a:rPr lang="en-US" smtClean="0"/>
              <a:t>‹#›</a:t>
            </a:fld>
            <a:endParaRPr lang="en-US"/>
          </a:p>
        </p:txBody>
      </p:sp>
    </p:spTree>
    <p:extLst>
      <p:ext uri="{BB962C8B-B14F-4D97-AF65-F5344CB8AC3E}">
        <p14:creationId xmlns:p14="http://schemas.microsoft.com/office/powerpoint/2010/main" val="408832088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047" indent="0">
              <a:buNone/>
              <a:defRPr sz="2000" b="1"/>
            </a:lvl2pPr>
            <a:lvl3pPr marL="914105" indent="0">
              <a:buNone/>
              <a:defRPr sz="1900" b="1"/>
            </a:lvl3pPr>
            <a:lvl4pPr marL="1371158" indent="0">
              <a:buNone/>
              <a:defRPr sz="1600" b="1"/>
            </a:lvl4pPr>
            <a:lvl5pPr marL="1828210" indent="0">
              <a:buNone/>
              <a:defRPr sz="1600" b="1"/>
            </a:lvl5pPr>
            <a:lvl6pPr marL="2285270" indent="0">
              <a:buNone/>
              <a:defRPr sz="1600" b="1"/>
            </a:lvl6pPr>
            <a:lvl7pPr marL="2742314" indent="0">
              <a:buNone/>
              <a:defRPr sz="1600" b="1"/>
            </a:lvl7pPr>
            <a:lvl8pPr marL="3199360" indent="0">
              <a:buNone/>
              <a:defRPr sz="1600" b="1"/>
            </a:lvl8pPr>
            <a:lvl9pPr marL="3656407"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047" indent="0">
              <a:buNone/>
              <a:defRPr sz="2000" b="1"/>
            </a:lvl2pPr>
            <a:lvl3pPr marL="914105" indent="0">
              <a:buNone/>
              <a:defRPr sz="1900" b="1"/>
            </a:lvl3pPr>
            <a:lvl4pPr marL="1371158" indent="0">
              <a:buNone/>
              <a:defRPr sz="1600" b="1"/>
            </a:lvl4pPr>
            <a:lvl5pPr marL="1828210" indent="0">
              <a:buNone/>
              <a:defRPr sz="1600" b="1"/>
            </a:lvl5pPr>
            <a:lvl6pPr marL="2285270" indent="0">
              <a:buNone/>
              <a:defRPr sz="1600" b="1"/>
            </a:lvl6pPr>
            <a:lvl7pPr marL="2742314" indent="0">
              <a:buNone/>
              <a:defRPr sz="1600" b="1"/>
            </a:lvl7pPr>
            <a:lvl8pPr marL="3199360" indent="0">
              <a:buNone/>
              <a:defRPr sz="1600" b="1"/>
            </a:lvl8pPr>
            <a:lvl9pPr marL="3656407"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B930557-D580-428A-B656-641B204B6446}" type="datetimeFigureOut">
              <a:rPr lang="en-US" smtClean="0"/>
              <a:t>7/16/22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655085-FF41-4166-9A0E-40774FB7D1D1}" type="slidenum">
              <a:rPr lang="en-US" smtClean="0"/>
              <a:t>‹#›</a:t>
            </a:fld>
            <a:endParaRPr lang="en-US"/>
          </a:p>
        </p:txBody>
      </p:sp>
    </p:spTree>
    <p:extLst>
      <p:ext uri="{BB962C8B-B14F-4D97-AF65-F5344CB8AC3E}">
        <p14:creationId xmlns:p14="http://schemas.microsoft.com/office/powerpoint/2010/main" val="33671429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930557-D580-428A-B656-641B204B6446}" type="datetimeFigureOut">
              <a:rPr lang="en-US" smtClean="0"/>
              <a:t>7/16/22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655085-FF41-4166-9A0E-40774FB7D1D1}" type="slidenum">
              <a:rPr lang="en-US" smtClean="0"/>
              <a:t>‹#›</a:t>
            </a:fld>
            <a:endParaRPr lang="en-US"/>
          </a:p>
        </p:txBody>
      </p:sp>
    </p:spTree>
    <p:extLst>
      <p:ext uri="{BB962C8B-B14F-4D97-AF65-F5344CB8AC3E}">
        <p14:creationId xmlns:p14="http://schemas.microsoft.com/office/powerpoint/2010/main" val="5284821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930557-D580-428A-B656-641B204B6446}" type="datetimeFigureOut">
              <a:rPr lang="en-US" smtClean="0"/>
              <a:t>7/16/22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655085-FF41-4166-9A0E-40774FB7D1D1}" type="slidenum">
              <a:rPr lang="en-US" smtClean="0"/>
              <a:t>‹#›</a:t>
            </a:fld>
            <a:endParaRPr lang="en-US"/>
          </a:p>
        </p:txBody>
      </p:sp>
    </p:spTree>
    <p:extLst>
      <p:ext uri="{BB962C8B-B14F-4D97-AF65-F5344CB8AC3E}">
        <p14:creationId xmlns:p14="http://schemas.microsoft.com/office/powerpoint/2010/main" val="154448802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50"/>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7047" indent="0">
              <a:buNone/>
              <a:defRPr sz="1500"/>
            </a:lvl2pPr>
            <a:lvl3pPr marL="914105" indent="0">
              <a:buNone/>
              <a:defRPr sz="1200"/>
            </a:lvl3pPr>
            <a:lvl4pPr marL="1371158" indent="0">
              <a:buNone/>
              <a:defRPr sz="1100"/>
            </a:lvl4pPr>
            <a:lvl5pPr marL="1828210" indent="0">
              <a:buNone/>
              <a:defRPr sz="1100"/>
            </a:lvl5pPr>
            <a:lvl6pPr marL="2285270" indent="0">
              <a:buNone/>
              <a:defRPr sz="1100"/>
            </a:lvl6pPr>
            <a:lvl7pPr marL="2742314" indent="0">
              <a:buNone/>
              <a:defRPr sz="1100"/>
            </a:lvl7pPr>
            <a:lvl8pPr marL="3199360" indent="0">
              <a:buNone/>
              <a:defRPr sz="1100"/>
            </a:lvl8pPr>
            <a:lvl9pPr marL="3656407"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fld id="{6B930557-D580-428A-B656-641B204B6446}" type="datetimeFigureOut">
              <a:rPr lang="en-US" smtClean="0"/>
              <a:t>7/16/22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655085-FF41-4166-9A0E-40774FB7D1D1}" type="slidenum">
              <a:rPr lang="en-US" smtClean="0"/>
              <a:t>‹#›</a:t>
            </a:fld>
            <a:endParaRPr lang="en-US"/>
          </a:p>
        </p:txBody>
      </p:sp>
    </p:spTree>
    <p:extLst>
      <p:ext uri="{BB962C8B-B14F-4D97-AF65-F5344CB8AC3E}">
        <p14:creationId xmlns:p14="http://schemas.microsoft.com/office/powerpoint/2010/main" val="5912310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50"/>
            <a:ext cx="6172200" cy="4873625"/>
          </a:xfrm>
        </p:spPr>
        <p:txBody>
          <a:bodyPr/>
          <a:lstStyle>
            <a:lvl1pPr marL="0" indent="0">
              <a:buNone/>
              <a:defRPr sz="3200"/>
            </a:lvl1pPr>
            <a:lvl2pPr marL="457047" indent="0">
              <a:buNone/>
              <a:defRPr sz="2800"/>
            </a:lvl2pPr>
            <a:lvl3pPr marL="914105" indent="0">
              <a:buNone/>
              <a:defRPr sz="2400"/>
            </a:lvl3pPr>
            <a:lvl4pPr marL="1371158" indent="0">
              <a:buNone/>
              <a:defRPr sz="2000"/>
            </a:lvl4pPr>
            <a:lvl5pPr marL="1828210" indent="0">
              <a:buNone/>
              <a:defRPr sz="2000"/>
            </a:lvl5pPr>
            <a:lvl6pPr marL="2285270" indent="0">
              <a:buNone/>
              <a:defRPr sz="2000"/>
            </a:lvl6pPr>
            <a:lvl7pPr marL="2742314" indent="0">
              <a:buNone/>
              <a:defRPr sz="2000"/>
            </a:lvl7pPr>
            <a:lvl8pPr marL="3199360" indent="0">
              <a:buNone/>
              <a:defRPr sz="2000"/>
            </a:lvl8pPr>
            <a:lvl9pPr marL="3656407" indent="0">
              <a:buNone/>
              <a:defRPr sz="2000"/>
            </a:lvl9pPr>
          </a:lstStyle>
          <a:p>
            <a:endParaRPr lang="en-US"/>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7047" indent="0">
              <a:buNone/>
              <a:defRPr sz="1500"/>
            </a:lvl2pPr>
            <a:lvl3pPr marL="914105" indent="0">
              <a:buNone/>
              <a:defRPr sz="1200"/>
            </a:lvl3pPr>
            <a:lvl4pPr marL="1371158" indent="0">
              <a:buNone/>
              <a:defRPr sz="1100"/>
            </a:lvl4pPr>
            <a:lvl5pPr marL="1828210" indent="0">
              <a:buNone/>
              <a:defRPr sz="1100"/>
            </a:lvl5pPr>
            <a:lvl6pPr marL="2285270" indent="0">
              <a:buNone/>
              <a:defRPr sz="1100"/>
            </a:lvl6pPr>
            <a:lvl7pPr marL="2742314" indent="0">
              <a:buNone/>
              <a:defRPr sz="1100"/>
            </a:lvl7pPr>
            <a:lvl8pPr marL="3199360" indent="0">
              <a:buNone/>
              <a:defRPr sz="1100"/>
            </a:lvl8pPr>
            <a:lvl9pPr marL="3656407"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fld id="{6B930557-D580-428A-B656-641B204B6446}" type="datetimeFigureOut">
              <a:rPr lang="en-US" smtClean="0"/>
              <a:t>7/16/22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655085-FF41-4166-9A0E-40774FB7D1D1}" type="slidenum">
              <a:rPr lang="en-US" smtClean="0"/>
              <a:t>‹#›</a:t>
            </a:fld>
            <a:endParaRPr lang="en-US"/>
          </a:p>
        </p:txBody>
      </p:sp>
    </p:spTree>
    <p:extLst>
      <p:ext uri="{BB962C8B-B14F-4D97-AF65-F5344CB8AC3E}">
        <p14:creationId xmlns:p14="http://schemas.microsoft.com/office/powerpoint/2010/main" val="41415092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930557-D580-428A-B656-641B204B6446}" type="datetimeFigureOut">
              <a:rPr lang="en-US" smtClean="0"/>
              <a:t>7/16/22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655085-FF41-4166-9A0E-40774FB7D1D1}" type="slidenum">
              <a:rPr lang="en-US" smtClean="0"/>
              <a:t>‹#›</a:t>
            </a:fld>
            <a:endParaRPr lang="en-US"/>
          </a:p>
        </p:txBody>
      </p:sp>
    </p:spTree>
    <p:extLst>
      <p:ext uri="{BB962C8B-B14F-4D97-AF65-F5344CB8AC3E}">
        <p14:creationId xmlns:p14="http://schemas.microsoft.com/office/powerpoint/2010/main" val="7326677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50"/>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50"/>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930557-D580-428A-B656-641B204B6446}" type="datetimeFigureOut">
              <a:rPr lang="en-US" smtClean="0"/>
              <a:t>7/16/22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655085-FF41-4166-9A0E-40774FB7D1D1}" type="slidenum">
              <a:rPr lang="en-US" smtClean="0"/>
              <a:t>‹#›</a:t>
            </a:fld>
            <a:endParaRPr lang="en-US"/>
          </a:p>
        </p:txBody>
      </p:sp>
    </p:spTree>
    <p:extLst>
      <p:ext uri="{BB962C8B-B14F-4D97-AF65-F5344CB8AC3E}">
        <p14:creationId xmlns:p14="http://schemas.microsoft.com/office/powerpoint/2010/main" val="12582580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005400" y="1679900"/>
            <a:ext cx="8181200" cy="1876400"/>
          </a:xfrm>
          <a:prstGeom prst="rect">
            <a:avLst/>
          </a:prstGeom>
        </p:spPr>
        <p:txBody>
          <a:bodyPr spcFirstLastPara="1" wrap="square" lIns="121862" tIns="121862" rIns="121862" bIns="121862" anchor="b" anchorCtr="0">
            <a:noAutofit/>
          </a:bodyPr>
          <a:lstStyle>
            <a:lvl1pPr lvl="0" algn="ctr">
              <a:spcBef>
                <a:spcPts val="0"/>
              </a:spcBef>
              <a:spcAft>
                <a:spcPts val="0"/>
              </a:spcAft>
              <a:buSzPts val="3900"/>
              <a:buNone/>
              <a:defRPr sz="5200"/>
            </a:lvl1pPr>
            <a:lvl2pPr lvl="1" algn="ctr">
              <a:spcBef>
                <a:spcPts val="0"/>
              </a:spcBef>
              <a:spcAft>
                <a:spcPts val="0"/>
              </a:spcAft>
              <a:buSzPts val="3900"/>
              <a:buNone/>
              <a:defRPr sz="5200"/>
            </a:lvl2pPr>
            <a:lvl3pPr lvl="2" algn="ctr">
              <a:spcBef>
                <a:spcPts val="0"/>
              </a:spcBef>
              <a:spcAft>
                <a:spcPts val="0"/>
              </a:spcAft>
              <a:buSzPts val="3900"/>
              <a:buNone/>
              <a:defRPr sz="5200"/>
            </a:lvl3pPr>
            <a:lvl4pPr lvl="3" algn="ctr">
              <a:spcBef>
                <a:spcPts val="0"/>
              </a:spcBef>
              <a:spcAft>
                <a:spcPts val="0"/>
              </a:spcAft>
              <a:buSzPts val="3900"/>
              <a:buNone/>
              <a:defRPr sz="5200"/>
            </a:lvl4pPr>
            <a:lvl5pPr lvl="4" algn="ctr">
              <a:spcBef>
                <a:spcPts val="0"/>
              </a:spcBef>
              <a:spcAft>
                <a:spcPts val="0"/>
              </a:spcAft>
              <a:buSzPts val="3900"/>
              <a:buNone/>
              <a:defRPr sz="5200"/>
            </a:lvl5pPr>
            <a:lvl6pPr lvl="5" algn="ctr">
              <a:spcBef>
                <a:spcPts val="0"/>
              </a:spcBef>
              <a:spcAft>
                <a:spcPts val="0"/>
              </a:spcAft>
              <a:buSzPts val="3900"/>
              <a:buNone/>
              <a:defRPr sz="5200"/>
            </a:lvl6pPr>
            <a:lvl7pPr lvl="6" algn="ctr">
              <a:spcBef>
                <a:spcPts val="0"/>
              </a:spcBef>
              <a:spcAft>
                <a:spcPts val="0"/>
              </a:spcAft>
              <a:buSzPts val="3900"/>
              <a:buNone/>
              <a:defRPr sz="5200"/>
            </a:lvl7pPr>
            <a:lvl8pPr lvl="7" algn="ctr">
              <a:spcBef>
                <a:spcPts val="0"/>
              </a:spcBef>
              <a:spcAft>
                <a:spcPts val="0"/>
              </a:spcAft>
              <a:buSzPts val="3900"/>
              <a:buNone/>
              <a:defRPr sz="5200"/>
            </a:lvl8pPr>
            <a:lvl9pPr lvl="8" algn="ctr">
              <a:spcBef>
                <a:spcPts val="0"/>
              </a:spcBef>
              <a:spcAft>
                <a:spcPts val="0"/>
              </a:spcAft>
              <a:buSzPts val="3900"/>
              <a:buNone/>
              <a:defRPr sz="5200"/>
            </a:lvl9pPr>
          </a:lstStyle>
          <a:p>
            <a:endParaRPr/>
          </a:p>
        </p:txBody>
      </p:sp>
      <p:sp>
        <p:nvSpPr>
          <p:cNvPr id="11" name="Google Shape;11;p2"/>
          <p:cNvSpPr txBox="1">
            <a:spLocks noGrp="1"/>
          </p:cNvSpPr>
          <p:nvPr>
            <p:ph type="subTitle" idx="1"/>
          </p:nvPr>
        </p:nvSpPr>
        <p:spPr>
          <a:xfrm>
            <a:off x="3156200" y="3580667"/>
            <a:ext cx="5879600" cy="524800"/>
          </a:xfrm>
          <a:prstGeom prst="rect">
            <a:avLst/>
          </a:prstGeom>
        </p:spPr>
        <p:txBody>
          <a:bodyPr spcFirstLastPara="1" wrap="square" lIns="121862" tIns="121862" rIns="121862" bIns="121862"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grpSp>
        <p:nvGrpSpPr>
          <p:cNvPr id="12" name="Google Shape;12;p2"/>
          <p:cNvGrpSpPr/>
          <p:nvPr/>
        </p:nvGrpSpPr>
        <p:grpSpPr>
          <a:xfrm>
            <a:off x="-474616" y="-87973"/>
            <a:ext cx="2579567" cy="1743481"/>
            <a:chOff x="-355963" y="-65980"/>
            <a:chExt cx="1934675" cy="1307611"/>
          </a:xfrm>
        </p:grpSpPr>
        <p:sp>
          <p:nvSpPr>
            <p:cNvPr id="13" name="Google Shape;13;p2"/>
            <p:cNvSpPr/>
            <p:nvPr/>
          </p:nvSpPr>
          <p:spPr>
            <a:xfrm>
              <a:off x="-287026" y="-26951"/>
              <a:ext cx="1865739" cy="1268582"/>
            </a:xfrm>
            <a:custGeom>
              <a:avLst/>
              <a:gdLst/>
              <a:ahLst/>
              <a:cxnLst/>
              <a:rect l="l" t="t" r="r" b="b"/>
              <a:pathLst>
                <a:path w="58082" h="39492" extrusionOk="0">
                  <a:moveTo>
                    <a:pt x="1" y="0"/>
                  </a:moveTo>
                  <a:lnTo>
                    <a:pt x="1" y="10324"/>
                  </a:lnTo>
                  <a:cubicBezTo>
                    <a:pt x="1774" y="22992"/>
                    <a:pt x="7570" y="37338"/>
                    <a:pt x="22169" y="39491"/>
                  </a:cubicBezTo>
                  <a:cubicBezTo>
                    <a:pt x="24576" y="32271"/>
                    <a:pt x="17830" y="26982"/>
                    <a:pt x="16374" y="20712"/>
                  </a:cubicBezTo>
                  <a:cubicBezTo>
                    <a:pt x="15500" y="15989"/>
                    <a:pt x="16403" y="14377"/>
                    <a:pt x="18230" y="14377"/>
                  </a:cubicBezTo>
                  <a:cubicBezTo>
                    <a:pt x="21439" y="14377"/>
                    <a:pt x="27498" y="19350"/>
                    <a:pt x="31796" y="21187"/>
                  </a:cubicBezTo>
                  <a:cubicBezTo>
                    <a:pt x="34155" y="22133"/>
                    <a:pt x="39525" y="23544"/>
                    <a:pt x="43991" y="23544"/>
                  </a:cubicBezTo>
                  <a:cubicBezTo>
                    <a:pt x="48638" y="23544"/>
                    <a:pt x="52304" y="22016"/>
                    <a:pt x="50576" y="16848"/>
                  </a:cubicBezTo>
                  <a:cubicBezTo>
                    <a:pt x="48644" y="10609"/>
                    <a:pt x="37560" y="11559"/>
                    <a:pt x="33728" y="7696"/>
                  </a:cubicBezTo>
                  <a:cubicBezTo>
                    <a:pt x="35318" y="6544"/>
                    <a:pt x="37214" y="6216"/>
                    <a:pt x="39244" y="6216"/>
                  </a:cubicBezTo>
                  <a:cubicBezTo>
                    <a:pt x="41927" y="6216"/>
                    <a:pt x="44846" y="6789"/>
                    <a:pt x="47606" y="6789"/>
                  </a:cubicBezTo>
                  <a:cubicBezTo>
                    <a:pt x="49707" y="6789"/>
                    <a:pt x="51716" y="6457"/>
                    <a:pt x="53458" y="5289"/>
                  </a:cubicBezTo>
                  <a:cubicBezTo>
                    <a:pt x="57132" y="3136"/>
                    <a:pt x="58082" y="1394"/>
                    <a:pt x="5744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4" name="Google Shape;14;p2"/>
            <p:cNvSpPr/>
            <p:nvPr/>
          </p:nvSpPr>
          <p:spPr>
            <a:xfrm>
              <a:off x="-323647" y="-65980"/>
              <a:ext cx="1195342" cy="957829"/>
            </a:xfrm>
            <a:custGeom>
              <a:avLst/>
              <a:gdLst/>
              <a:ahLst/>
              <a:cxnLst/>
              <a:rect l="l" t="t" r="r" b="b"/>
              <a:pathLst>
                <a:path w="37212" h="29818" extrusionOk="0">
                  <a:moveTo>
                    <a:pt x="16618" y="0"/>
                  </a:moveTo>
                  <a:cubicBezTo>
                    <a:pt x="11261" y="0"/>
                    <a:pt x="3841" y="1005"/>
                    <a:pt x="1" y="1532"/>
                  </a:cubicBezTo>
                  <a:cubicBezTo>
                    <a:pt x="792" y="6124"/>
                    <a:pt x="1774" y="17556"/>
                    <a:pt x="4244" y="21610"/>
                  </a:cubicBezTo>
                  <a:cubicBezTo>
                    <a:pt x="5317" y="23602"/>
                    <a:pt x="6280" y="24368"/>
                    <a:pt x="7146" y="24368"/>
                  </a:cubicBezTo>
                  <a:cubicBezTo>
                    <a:pt x="8964" y="24368"/>
                    <a:pt x="10350" y="20985"/>
                    <a:pt x="11401" y="18475"/>
                  </a:cubicBezTo>
                  <a:cubicBezTo>
                    <a:pt x="13080" y="21293"/>
                    <a:pt x="14188" y="26329"/>
                    <a:pt x="16785" y="28482"/>
                  </a:cubicBezTo>
                  <a:cubicBezTo>
                    <a:pt x="17919" y="29427"/>
                    <a:pt x="18797" y="29818"/>
                    <a:pt x="19478" y="29818"/>
                  </a:cubicBezTo>
                  <a:cubicBezTo>
                    <a:pt x="21878" y="29818"/>
                    <a:pt x="21821" y="24954"/>
                    <a:pt x="21821" y="22338"/>
                  </a:cubicBezTo>
                  <a:lnTo>
                    <a:pt x="21821" y="22338"/>
                  </a:lnTo>
                  <a:cubicBezTo>
                    <a:pt x="23425" y="23126"/>
                    <a:pt x="28281" y="26666"/>
                    <a:pt x="30542" y="26666"/>
                  </a:cubicBezTo>
                  <a:cubicBezTo>
                    <a:pt x="30825" y="26666"/>
                    <a:pt x="31068" y="26610"/>
                    <a:pt x="31258" y="26487"/>
                  </a:cubicBezTo>
                  <a:cubicBezTo>
                    <a:pt x="35280" y="23479"/>
                    <a:pt x="26444" y="18760"/>
                    <a:pt x="25209" y="17271"/>
                  </a:cubicBezTo>
                  <a:cubicBezTo>
                    <a:pt x="37212" y="11824"/>
                    <a:pt x="27901" y="9101"/>
                    <a:pt x="18622" y="6947"/>
                  </a:cubicBezTo>
                  <a:cubicBezTo>
                    <a:pt x="23879" y="5396"/>
                    <a:pt x="28503" y="1817"/>
                    <a:pt x="20300" y="234"/>
                  </a:cubicBezTo>
                  <a:cubicBezTo>
                    <a:pt x="19282" y="69"/>
                    <a:pt x="18021" y="0"/>
                    <a:pt x="16618"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5" name="Google Shape;15;p2"/>
            <p:cNvSpPr/>
            <p:nvPr/>
          </p:nvSpPr>
          <p:spPr>
            <a:xfrm>
              <a:off x="-355963" y="-21329"/>
              <a:ext cx="1002029" cy="737629"/>
            </a:xfrm>
            <a:custGeom>
              <a:avLst/>
              <a:gdLst/>
              <a:ahLst/>
              <a:cxnLst/>
              <a:rect l="l" t="t" r="r" b="b"/>
              <a:pathLst>
                <a:path w="31194" h="22963" extrusionOk="0">
                  <a:moveTo>
                    <a:pt x="782" y="1"/>
                  </a:moveTo>
                  <a:cubicBezTo>
                    <a:pt x="362" y="1"/>
                    <a:pt x="1" y="510"/>
                    <a:pt x="405" y="839"/>
                  </a:cubicBezTo>
                  <a:cubicBezTo>
                    <a:pt x="7942" y="6856"/>
                    <a:pt x="15638" y="12715"/>
                    <a:pt x="23555" y="18257"/>
                  </a:cubicBezTo>
                  <a:cubicBezTo>
                    <a:pt x="25772" y="19840"/>
                    <a:pt x="27989" y="21360"/>
                    <a:pt x="30237" y="22880"/>
                  </a:cubicBezTo>
                  <a:cubicBezTo>
                    <a:pt x="30325" y="22937"/>
                    <a:pt x="30413" y="22962"/>
                    <a:pt x="30495" y="22962"/>
                  </a:cubicBezTo>
                  <a:cubicBezTo>
                    <a:pt x="30913" y="22962"/>
                    <a:pt x="31194" y="22316"/>
                    <a:pt x="30744" y="22025"/>
                  </a:cubicBezTo>
                  <a:cubicBezTo>
                    <a:pt x="22763" y="16673"/>
                    <a:pt x="15036" y="10973"/>
                    <a:pt x="7435" y="5114"/>
                  </a:cubicBezTo>
                  <a:cubicBezTo>
                    <a:pt x="5314" y="3467"/>
                    <a:pt x="3192" y="1789"/>
                    <a:pt x="1102" y="110"/>
                  </a:cubicBezTo>
                  <a:cubicBezTo>
                    <a:pt x="999" y="33"/>
                    <a:pt x="889" y="1"/>
                    <a:pt x="782"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 name="Google Shape;16;p2"/>
            <p:cNvSpPr/>
            <p:nvPr/>
          </p:nvSpPr>
          <p:spPr>
            <a:xfrm>
              <a:off x="159583" y="337133"/>
              <a:ext cx="357074" cy="380587"/>
            </a:xfrm>
            <a:custGeom>
              <a:avLst/>
              <a:gdLst/>
              <a:ahLst/>
              <a:cxnLst/>
              <a:rect l="l" t="t" r="r" b="b"/>
              <a:pathLst>
                <a:path w="11116" h="11848" extrusionOk="0">
                  <a:moveTo>
                    <a:pt x="10539" y="1"/>
                  </a:moveTo>
                  <a:cubicBezTo>
                    <a:pt x="10521" y="1"/>
                    <a:pt x="10502" y="2"/>
                    <a:pt x="10483" y="4"/>
                  </a:cubicBezTo>
                  <a:cubicBezTo>
                    <a:pt x="7126" y="289"/>
                    <a:pt x="3737" y="99"/>
                    <a:pt x="412" y="700"/>
                  </a:cubicBezTo>
                  <a:cubicBezTo>
                    <a:pt x="190" y="732"/>
                    <a:pt x="32" y="985"/>
                    <a:pt x="32" y="1176"/>
                  </a:cubicBezTo>
                  <a:cubicBezTo>
                    <a:pt x="0" y="4627"/>
                    <a:pt x="1077" y="7953"/>
                    <a:pt x="1394" y="11373"/>
                  </a:cubicBezTo>
                  <a:cubicBezTo>
                    <a:pt x="1425" y="11690"/>
                    <a:pt x="1687" y="11848"/>
                    <a:pt x="1932" y="11848"/>
                  </a:cubicBezTo>
                  <a:cubicBezTo>
                    <a:pt x="2178" y="11848"/>
                    <a:pt x="2407" y="11690"/>
                    <a:pt x="2376" y="11373"/>
                  </a:cubicBezTo>
                  <a:cubicBezTo>
                    <a:pt x="2102" y="8119"/>
                    <a:pt x="1098" y="4894"/>
                    <a:pt x="1047" y="1587"/>
                  </a:cubicBezTo>
                  <a:lnTo>
                    <a:pt x="1047" y="1587"/>
                  </a:lnTo>
                  <a:cubicBezTo>
                    <a:pt x="4157" y="1095"/>
                    <a:pt x="7349" y="1259"/>
                    <a:pt x="10483" y="985"/>
                  </a:cubicBezTo>
                  <a:cubicBezTo>
                    <a:pt x="11097" y="955"/>
                    <a:pt x="11116" y="1"/>
                    <a:pt x="10539"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 name="Google Shape;17;p2"/>
            <p:cNvSpPr/>
            <p:nvPr/>
          </p:nvSpPr>
          <p:spPr>
            <a:xfrm>
              <a:off x="-171061" y="74687"/>
              <a:ext cx="365169" cy="413449"/>
            </a:xfrm>
            <a:custGeom>
              <a:avLst/>
              <a:gdLst/>
              <a:ahLst/>
              <a:cxnLst/>
              <a:rect l="l" t="t" r="r" b="b"/>
              <a:pathLst>
                <a:path w="11368" h="12871" extrusionOk="0">
                  <a:moveTo>
                    <a:pt x="10792" y="0"/>
                  </a:moveTo>
                  <a:cubicBezTo>
                    <a:pt x="10774" y="0"/>
                    <a:pt x="10756" y="1"/>
                    <a:pt x="10737" y="3"/>
                  </a:cubicBezTo>
                  <a:cubicBezTo>
                    <a:pt x="7285" y="288"/>
                    <a:pt x="3738" y="383"/>
                    <a:pt x="381" y="1365"/>
                  </a:cubicBezTo>
                  <a:cubicBezTo>
                    <a:pt x="191" y="1428"/>
                    <a:pt x="1" y="1650"/>
                    <a:pt x="33" y="1840"/>
                  </a:cubicBezTo>
                  <a:cubicBezTo>
                    <a:pt x="476" y="5387"/>
                    <a:pt x="476" y="9029"/>
                    <a:pt x="1268" y="12512"/>
                  </a:cubicBezTo>
                  <a:cubicBezTo>
                    <a:pt x="1318" y="12763"/>
                    <a:pt x="1497" y="12870"/>
                    <a:pt x="1688" y="12870"/>
                  </a:cubicBezTo>
                  <a:cubicBezTo>
                    <a:pt x="1978" y="12870"/>
                    <a:pt x="2294" y="12622"/>
                    <a:pt x="2218" y="12259"/>
                  </a:cubicBezTo>
                  <a:cubicBezTo>
                    <a:pt x="1455" y="8964"/>
                    <a:pt x="1456" y="5581"/>
                    <a:pt x="1061" y="2223"/>
                  </a:cubicBezTo>
                  <a:lnTo>
                    <a:pt x="1061" y="2223"/>
                  </a:lnTo>
                  <a:cubicBezTo>
                    <a:pt x="4197" y="1356"/>
                    <a:pt x="7494" y="1258"/>
                    <a:pt x="10705" y="985"/>
                  </a:cubicBezTo>
                  <a:cubicBezTo>
                    <a:pt x="11319" y="954"/>
                    <a:pt x="11368" y="0"/>
                    <a:pt x="10792"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8" name="Google Shape;18;p2"/>
            <p:cNvSpPr/>
            <p:nvPr/>
          </p:nvSpPr>
          <p:spPr>
            <a:xfrm>
              <a:off x="272432" y="258431"/>
              <a:ext cx="40860" cy="37615"/>
            </a:xfrm>
            <a:custGeom>
              <a:avLst/>
              <a:gdLst/>
              <a:ahLst/>
              <a:cxnLst/>
              <a:rect l="l" t="t" r="r" b="b"/>
              <a:pathLst>
                <a:path w="1272" h="1171" extrusionOk="0">
                  <a:moveTo>
                    <a:pt x="653" y="0"/>
                  </a:moveTo>
                  <a:cubicBezTo>
                    <a:pt x="330" y="0"/>
                    <a:pt x="0" y="225"/>
                    <a:pt x="34" y="649"/>
                  </a:cubicBezTo>
                  <a:cubicBezTo>
                    <a:pt x="64" y="1002"/>
                    <a:pt x="339" y="1170"/>
                    <a:pt x="619" y="1170"/>
                  </a:cubicBezTo>
                  <a:cubicBezTo>
                    <a:pt x="942" y="1170"/>
                    <a:pt x="1272" y="946"/>
                    <a:pt x="1238" y="522"/>
                  </a:cubicBezTo>
                  <a:cubicBezTo>
                    <a:pt x="1208" y="169"/>
                    <a:pt x="933" y="0"/>
                    <a:pt x="653"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9" name="Google Shape;19;p2"/>
            <p:cNvSpPr/>
            <p:nvPr/>
          </p:nvSpPr>
          <p:spPr>
            <a:xfrm>
              <a:off x="370086" y="250304"/>
              <a:ext cx="40860" cy="37583"/>
            </a:xfrm>
            <a:custGeom>
              <a:avLst/>
              <a:gdLst/>
              <a:ahLst/>
              <a:cxnLst/>
              <a:rect l="l" t="t" r="r" b="b"/>
              <a:pathLst>
                <a:path w="1272" h="1170" extrusionOk="0">
                  <a:moveTo>
                    <a:pt x="653" y="0"/>
                  </a:moveTo>
                  <a:cubicBezTo>
                    <a:pt x="330" y="0"/>
                    <a:pt x="1" y="224"/>
                    <a:pt x="35" y="648"/>
                  </a:cubicBezTo>
                  <a:cubicBezTo>
                    <a:pt x="64" y="1001"/>
                    <a:pt x="339" y="1170"/>
                    <a:pt x="619" y="1170"/>
                  </a:cubicBezTo>
                  <a:cubicBezTo>
                    <a:pt x="942" y="1170"/>
                    <a:pt x="1272" y="946"/>
                    <a:pt x="1238" y="522"/>
                  </a:cubicBezTo>
                  <a:cubicBezTo>
                    <a:pt x="1209" y="169"/>
                    <a:pt x="933" y="0"/>
                    <a:pt x="653"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0" name="Google Shape;20;p2"/>
            <p:cNvSpPr/>
            <p:nvPr/>
          </p:nvSpPr>
          <p:spPr>
            <a:xfrm>
              <a:off x="369059" y="426274"/>
              <a:ext cx="40892" cy="37615"/>
            </a:xfrm>
            <a:custGeom>
              <a:avLst/>
              <a:gdLst/>
              <a:ahLst/>
              <a:cxnLst/>
              <a:rect l="l" t="t" r="r" b="b"/>
              <a:pathLst>
                <a:path w="1273" h="1171" extrusionOk="0">
                  <a:moveTo>
                    <a:pt x="653" y="1"/>
                  </a:moveTo>
                  <a:cubicBezTo>
                    <a:pt x="330" y="1"/>
                    <a:pt x="1" y="225"/>
                    <a:pt x="35" y="649"/>
                  </a:cubicBezTo>
                  <a:cubicBezTo>
                    <a:pt x="79" y="1002"/>
                    <a:pt x="355" y="1171"/>
                    <a:pt x="632" y="1171"/>
                  </a:cubicBezTo>
                  <a:cubicBezTo>
                    <a:pt x="952" y="1171"/>
                    <a:pt x="1272" y="946"/>
                    <a:pt x="1238" y="522"/>
                  </a:cubicBezTo>
                  <a:cubicBezTo>
                    <a:pt x="1209" y="169"/>
                    <a:pt x="934" y="1"/>
                    <a:pt x="653"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1" name="Google Shape;21;p2"/>
            <p:cNvSpPr/>
            <p:nvPr/>
          </p:nvSpPr>
          <p:spPr>
            <a:xfrm>
              <a:off x="283611" y="692318"/>
              <a:ext cx="40860" cy="37583"/>
            </a:xfrm>
            <a:custGeom>
              <a:avLst/>
              <a:gdLst/>
              <a:ahLst/>
              <a:cxnLst/>
              <a:rect l="l" t="t" r="r" b="b"/>
              <a:pathLst>
                <a:path w="1272" h="1170" extrusionOk="0">
                  <a:moveTo>
                    <a:pt x="653" y="0"/>
                  </a:moveTo>
                  <a:cubicBezTo>
                    <a:pt x="330" y="0"/>
                    <a:pt x="1" y="226"/>
                    <a:pt x="35" y="633"/>
                  </a:cubicBezTo>
                  <a:cubicBezTo>
                    <a:pt x="64" y="1000"/>
                    <a:pt x="339" y="1170"/>
                    <a:pt x="620" y="1170"/>
                  </a:cubicBezTo>
                  <a:cubicBezTo>
                    <a:pt x="943" y="1170"/>
                    <a:pt x="1272" y="945"/>
                    <a:pt x="1238" y="538"/>
                  </a:cubicBezTo>
                  <a:cubicBezTo>
                    <a:pt x="1209" y="170"/>
                    <a:pt x="933" y="0"/>
                    <a:pt x="653"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2" name="Google Shape;22;p2"/>
            <p:cNvSpPr/>
            <p:nvPr/>
          </p:nvSpPr>
          <p:spPr>
            <a:xfrm>
              <a:off x="259197" y="772048"/>
              <a:ext cx="40860" cy="37583"/>
            </a:xfrm>
            <a:custGeom>
              <a:avLst/>
              <a:gdLst/>
              <a:ahLst/>
              <a:cxnLst/>
              <a:rect l="l" t="t" r="r" b="b"/>
              <a:pathLst>
                <a:path w="1272" h="1170" extrusionOk="0">
                  <a:moveTo>
                    <a:pt x="645" y="1"/>
                  </a:moveTo>
                  <a:cubicBezTo>
                    <a:pt x="325" y="1"/>
                    <a:pt x="1" y="217"/>
                    <a:pt x="35" y="621"/>
                  </a:cubicBezTo>
                  <a:cubicBezTo>
                    <a:pt x="64" y="993"/>
                    <a:pt x="346" y="1169"/>
                    <a:pt x="630" y="1169"/>
                  </a:cubicBezTo>
                  <a:cubicBezTo>
                    <a:pt x="949" y="1169"/>
                    <a:pt x="1272" y="945"/>
                    <a:pt x="1238" y="526"/>
                  </a:cubicBezTo>
                  <a:cubicBezTo>
                    <a:pt x="1208" y="169"/>
                    <a:pt x="928" y="1"/>
                    <a:pt x="645"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3" name="Google Shape;23;p2"/>
            <p:cNvSpPr/>
            <p:nvPr/>
          </p:nvSpPr>
          <p:spPr>
            <a:xfrm>
              <a:off x="-17512" y="376451"/>
              <a:ext cx="40860" cy="37583"/>
            </a:xfrm>
            <a:custGeom>
              <a:avLst/>
              <a:gdLst/>
              <a:ahLst/>
              <a:cxnLst/>
              <a:rect l="l" t="t" r="r" b="b"/>
              <a:pathLst>
                <a:path w="1272" h="1170" extrusionOk="0">
                  <a:moveTo>
                    <a:pt x="641" y="0"/>
                  </a:moveTo>
                  <a:cubicBezTo>
                    <a:pt x="321" y="0"/>
                    <a:pt x="1" y="224"/>
                    <a:pt x="35" y="648"/>
                  </a:cubicBezTo>
                  <a:cubicBezTo>
                    <a:pt x="64" y="1001"/>
                    <a:pt x="339" y="1170"/>
                    <a:pt x="619" y="1170"/>
                  </a:cubicBezTo>
                  <a:cubicBezTo>
                    <a:pt x="943" y="1170"/>
                    <a:pt x="1272" y="946"/>
                    <a:pt x="1238" y="522"/>
                  </a:cubicBezTo>
                  <a:cubicBezTo>
                    <a:pt x="1194" y="169"/>
                    <a:pt x="918" y="0"/>
                    <a:pt x="641"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4" name="Google Shape;24;p2"/>
            <p:cNvSpPr/>
            <p:nvPr/>
          </p:nvSpPr>
          <p:spPr>
            <a:xfrm>
              <a:off x="-102960" y="596077"/>
              <a:ext cx="40860" cy="37551"/>
            </a:xfrm>
            <a:custGeom>
              <a:avLst/>
              <a:gdLst/>
              <a:ahLst/>
              <a:cxnLst/>
              <a:rect l="l" t="t" r="r" b="b"/>
              <a:pathLst>
                <a:path w="1272" h="1169" extrusionOk="0">
                  <a:moveTo>
                    <a:pt x="645" y="0"/>
                  </a:moveTo>
                  <a:cubicBezTo>
                    <a:pt x="324" y="0"/>
                    <a:pt x="1" y="216"/>
                    <a:pt x="34" y="620"/>
                  </a:cubicBezTo>
                  <a:cubicBezTo>
                    <a:pt x="64" y="992"/>
                    <a:pt x="346" y="1168"/>
                    <a:pt x="630" y="1168"/>
                  </a:cubicBezTo>
                  <a:cubicBezTo>
                    <a:pt x="949" y="1168"/>
                    <a:pt x="1271" y="945"/>
                    <a:pt x="1238" y="525"/>
                  </a:cubicBezTo>
                  <a:cubicBezTo>
                    <a:pt x="1208" y="169"/>
                    <a:pt x="928" y="0"/>
                    <a:pt x="645"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5" name="Google Shape;25;p2"/>
            <p:cNvSpPr/>
            <p:nvPr/>
          </p:nvSpPr>
          <p:spPr>
            <a:xfrm>
              <a:off x="300925" y="43785"/>
              <a:ext cx="40860" cy="37615"/>
            </a:xfrm>
            <a:custGeom>
              <a:avLst/>
              <a:gdLst/>
              <a:ahLst/>
              <a:cxnLst/>
              <a:rect l="l" t="t" r="r" b="b"/>
              <a:pathLst>
                <a:path w="1272" h="1171" extrusionOk="0">
                  <a:moveTo>
                    <a:pt x="653" y="0"/>
                  </a:moveTo>
                  <a:cubicBezTo>
                    <a:pt x="330" y="0"/>
                    <a:pt x="0" y="224"/>
                    <a:pt x="34" y="648"/>
                  </a:cubicBezTo>
                  <a:cubicBezTo>
                    <a:pt x="63" y="1001"/>
                    <a:pt x="339" y="1170"/>
                    <a:pt x="619" y="1170"/>
                  </a:cubicBezTo>
                  <a:cubicBezTo>
                    <a:pt x="942" y="1170"/>
                    <a:pt x="1271" y="946"/>
                    <a:pt x="1237" y="522"/>
                  </a:cubicBezTo>
                  <a:cubicBezTo>
                    <a:pt x="1208" y="169"/>
                    <a:pt x="933" y="0"/>
                    <a:pt x="653"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6" name="Google Shape;26;p2"/>
            <p:cNvSpPr/>
            <p:nvPr/>
          </p:nvSpPr>
          <p:spPr>
            <a:xfrm>
              <a:off x="-74467" y="13396"/>
              <a:ext cx="40860" cy="37583"/>
            </a:xfrm>
            <a:custGeom>
              <a:avLst/>
              <a:gdLst/>
              <a:ahLst/>
              <a:cxnLst/>
              <a:rect l="l" t="t" r="r" b="b"/>
              <a:pathLst>
                <a:path w="1272" h="1170" extrusionOk="0">
                  <a:moveTo>
                    <a:pt x="642" y="1"/>
                  </a:moveTo>
                  <a:cubicBezTo>
                    <a:pt x="323" y="1"/>
                    <a:pt x="1" y="225"/>
                    <a:pt x="34" y="644"/>
                  </a:cubicBezTo>
                  <a:cubicBezTo>
                    <a:pt x="64" y="1001"/>
                    <a:pt x="344" y="1169"/>
                    <a:pt x="627" y="1169"/>
                  </a:cubicBezTo>
                  <a:cubicBezTo>
                    <a:pt x="947" y="1169"/>
                    <a:pt x="1271" y="953"/>
                    <a:pt x="1238" y="549"/>
                  </a:cubicBezTo>
                  <a:cubicBezTo>
                    <a:pt x="1208" y="177"/>
                    <a:pt x="926" y="1"/>
                    <a:pt x="642"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7" name="Google Shape;27;p2"/>
            <p:cNvSpPr/>
            <p:nvPr/>
          </p:nvSpPr>
          <p:spPr>
            <a:xfrm>
              <a:off x="905259" y="535621"/>
              <a:ext cx="64117" cy="49854"/>
            </a:xfrm>
            <a:custGeom>
              <a:avLst/>
              <a:gdLst/>
              <a:ahLst/>
              <a:cxnLst/>
              <a:rect l="l" t="t" r="r" b="b"/>
              <a:pathLst>
                <a:path w="1996" h="1552" extrusionOk="0">
                  <a:moveTo>
                    <a:pt x="1014" y="0"/>
                  </a:moveTo>
                  <a:cubicBezTo>
                    <a:pt x="1" y="0"/>
                    <a:pt x="1" y="1552"/>
                    <a:pt x="1014" y="1552"/>
                  </a:cubicBezTo>
                  <a:cubicBezTo>
                    <a:pt x="1996" y="1552"/>
                    <a:pt x="1996" y="0"/>
                    <a:pt x="1014"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8" name="Google Shape;28;p2"/>
            <p:cNvSpPr/>
            <p:nvPr/>
          </p:nvSpPr>
          <p:spPr>
            <a:xfrm>
              <a:off x="950039" y="460325"/>
              <a:ext cx="65144" cy="49886"/>
            </a:xfrm>
            <a:custGeom>
              <a:avLst/>
              <a:gdLst/>
              <a:ahLst/>
              <a:cxnLst/>
              <a:rect l="l" t="t" r="r" b="b"/>
              <a:pathLst>
                <a:path w="2028" h="1553" extrusionOk="0">
                  <a:moveTo>
                    <a:pt x="1014" y="1"/>
                  </a:moveTo>
                  <a:cubicBezTo>
                    <a:pt x="0" y="1"/>
                    <a:pt x="0" y="1552"/>
                    <a:pt x="1014" y="1552"/>
                  </a:cubicBezTo>
                  <a:cubicBezTo>
                    <a:pt x="2027" y="1552"/>
                    <a:pt x="2027" y="1"/>
                    <a:pt x="1014"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9" name="Google Shape;29;p2"/>
            <p:cNvSpPr/>
            <p:nvPr/>
          </p:nvSpPr>
          <p:spPr>
            <a:xfrm>
              <a:off x="984604" y="545772"/>
              <a:ext cx="65144" cy="49886"/>
            </a:xfrm>
            <a:custGeom>
              <a:avLst/>
              <a:gdLst/>
              <a:ahLst/>
              <a:cxnLst/>
              <a:rect l="l" t="t" r="r" b="b"/>
              <a:pathLst>
                <a:path w="2028" h="1553" extrusionOk="0">
                  <a:moveTo>
                    <a:pt x="1014" y="1"/>
                  </a:moveTo>
                  <a:cubicBezTo>
                    <a:pt x="1" y="1"/>
                    <a:pt x="1" y="1553"/>
                    <a:pt x="1014" y="1553"/>
                  </a:cubicBezTo>
                  <a:cubicBezTo>
                    <a:pt x="2028" y="1553"/>
                    <a:pt x="2028" y="1"/>
                    <a:pt x="1014"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36" name="Google Shape;36;p2"/>
          <p:cNvGrpSpPr/>
          <p:nvPr/>
        </p:nvGrpSpPr>
        <p:grpSpPr>
          <a:xfrm>
            <a:off x="2858805" y="-191967"/>
            <a:ext cx="6370451" cy="1040827"/>
            <a:chOff x="2144103" y="-143975"/>
            <a:chExt cx="4777838" cy="780620"/>
          </a:xfrm>
        </p:grpSpPr>
        <p:sp>
          <p:nvSpPr>
            <p:cNvPr id="37" name="Google Shape;37;p2"/>
            <p:cNvSpPr/>
            <p:nvPr/>
          </p:nvSpPr>
          <p:spPr>
            <a:xfrm>
              <a:off x="2243749" y="139865"/>
              <a:ext cx="202468" cy="185283"/>
            </a:xfrm>
            <a:custGeom>
              <a:avLst/>
              <a:gdLst/>
              <a:ahLst/>
              <a:cxnLst/>
              <a:rect l="l" t="t" r="r" b="b"/>
              <a:pathLst>
                <a:path w="6303" h="5768" extrusionOk="0">
                  <a:moveTo>
                    <a:pt x="1806" y="1"/>
                  </a:moveTo>
                  <a:cubicBezTo>
                    <a:pt x="1584" y="761"/>
                    <a:pt x="1" y="4846"/>
                    <a:pt x="729" y="5575"/>
                  </a:cubicBezTo>
                  <a:cubicBezTo>
                    <a:pt x="864" y="5709"/>
                    <a:pt x="1073" y="5767"/>
                    <a:pt x="1334" y="5767"/>
                  </a:cubicBezTo>
                  <a:cubicBezTo>
                    <a:pt x="2727" y="5767"/>
                    <a:pt x="5582" y="4116"/>
                    <a:pt x="6303" y="3770"/>
                  </a:cubicBezTo>
                  <a:lnTo>
                    <a:pt x="1806" y="1"/>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8" name="Google Shape;38;p2"/>
            <p:cNvSpPr/>
            <p:nvPr/>
          </p:nvSpPr>
          <p:spPr>
            <a:xfrm>
              <a:off x="2533693" y="337229"/>
              <a:ext cx="188238" cy="184833"/>
            </a:xfrm>
            <a:custGeom>
              <a:avLst/>
              <a:gdLst/>
              <a:ahLst/>
              <a:cxnLst/>
              <a:rect l="l" t="t" r="r" b="b"/>
              <a:pathLst>
                <a:path w="5860" h="5754" extrusionOk="0">
                  <a:moveTo>
                    <a:pt x="570" y="1"/>
                  </a:moveTo>
                  <a:cubicBezTo>
                    <a:pt x="570" y="792"/>
                    <a:pt x="0" y="5131"/>
                    <a:pt x="919" y="5669"/>
                  </a:cubicBezTo>
                  <a:cubicBezTo>
                    <a:pt x="1014" y="5727"/>
                    <a:pt x="1126" y="5754"/>
                    <a:pt x="1253" y="5754"/>
                  </a:cubicBezTo>
                  <a:cubicBezTo>
                    <a:pt x="2520" y="5754"/>
                    <a:pt x="5197" y="3110"/>
                    <a:pt x="5859" y="2534"/>
                  </a:cubicBezTo>
                  <a:lnTo>
                    <a:pt x="570" y="1"/>
                  </a:ln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9" name="Google Shape;39;p2"/>
            <p:cNvSpPr/>
            <p:nvPr/>
          </p:nvSpPr>
          <p:spPr>
            <a:xfrm>
              <a:off x="3531665" y="226340"/>
              <a:ext cx="199416" cy="189972"/>
            </a:xfrm>
            <a:custGeom>
              <a:avLst/>
              <a:gdLst/>
              <a:ahLst/>
              <a:cxnLst/>
              <a:rect l="l" t="t" r="r" b="b"/>
              <a:pathLst>
                <a:path w="6208" h="5914" extrusionOk="0">
                  <a:moveTo>
                    <a:pt x="4624" y="1"/>
                  </a:moveTo>
                  <a:lnTo>
                    <a:pt x="1" y="3579"/>
                  </a:lnTo>
                  <a:cubicBezTo>
                    <a:pt x="625" y="3920"/>
                    <a:pt x="3590" y="5914"/>
                    <a:pt x="4837" y="5914"/>
                  </a:cubicBezTo>
                  <a:cubicBezTo>
                    <a:pt x="4981" y="5914"/>
                    <a:pt x="5102" y="5887"/>
                    <a:pt x="5195" y="5828"/>
                  </a:cubicBezTo>
                  <a:cubicBezTo>
                    <a:pt x="6208" y="5163"/>
                    <a:pt x="4846" y="919"/>
                    <a:pt x="4624"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0" name="Google Shape;40;p2"/>
            <p:cNvSpPr/>
            <p:nvPr/>
          </p:nvSpPr>
          <p:spPr>
            <a:xfrm>
              <a:off x="2861254" y="460325"/>
              <a:ext cx="186214" cy="168161"/>
            </a:xfrm>
            <a:custGeom>
              <a:avLst/>
              <a:gdLst/>
              <a:ahLst/>
              <a:cxnLst/>
              <a:rect l="l" t="t" r="r" b="b"/>
              <a:pathLst>
                <a:path w="5797" h="5235" extrusionOk="0">
                  <a:moveTo>
                    <a:pt x="1" y="1"/>
                  </a:moveTo>
                  <a:lnTo>
                    <a:pt x="1" y="1"/>
                  </a:lnTo>
                  <a:cubicBezTo>
                    <a:pt x="223" y="729"/>
                    <a:pt x="1173" y="5004"/>
                    <a:pt x="2218" y="5226"/>
                  </a:cubicBezTo>
                  <a:cubicBezTo>
                    <a:pt x="2249" y="5232"/>
                    <a:pt x="2281" y="5235"/>
                    <a:pt x="2313" y="5235"/>
                  </a:cubicBezTo>
                  <a:cubicBezTo>
                    <a:pt x="3493" y="5235"/>
                    <a:pt x="5365" y="1404"/>
                    <a:pt x="5796" y="602"/>
                  </a:cubicBezTo>
                  <a:lnTo>
                    <a:pt x="1" y="1"/>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1" name="Google Shape;41;p2"/>
            <p:cNvSpPr/>
            <p:nvPr/>
          </p:nvSpPr>
          <p:spPr>
            <a:xfrm>
              <a:off x="3203077" y="430836"/>
              <a:ext cx="181107" cy="181332"/>
            </a:xfrm>
            <a:custGeom>
              <a:avLst/>
              <a:gdLst/>
              <a:ahLst/>
              <a:cxnLst/>
              <a:rect l="l" t="t" r="r" b="b"/>
              <a:pathLst>
                <a:path w="5638" h="5645" extrusionOk="0">
                  <a:moveTo>
                    <a:pt x="5638" y="0"/>
                  </a:moveTo>
                  <a:lnTo>
                    <a:pt x="1" y="1615"/>
                  </a:lnTo>
                  <a:cubicBezTo>
                    <a:pt x="494" y="2202"/>
                    <a:pt x="2852" y="5645"/>
                    <a:pt x="3940" y="5645"/>
                  </a:cubicBezTo>
                  <a:cubicBezTo>
                    <a:pt x="3968" y="5645"/>
                    <a:pt x="3996" y="5642"/>
                    <a:pt x="4023" y="5637"/>
                  </a:cubicBezTo>
                  <a:cubicBezTo>
                    <a:pt x="5194" y="5416"/>
                    <a:pt x="5511" y="950"/>
                    <a:pt x="563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2" name="Google Shape;42;p2"/>
            <p:cNvSpPr/>
            <p:nvPr/>
          </p:nvSpPr>
          <p:spPr>
            <a:xfrm>
              <a:off x="3769730" y="139865"/>
              <a:ext cx="203496" cy="185283"/>
            </a:xfrm>
            <a:custGeom>
              <a:avLst/>
              <a:gdLst/>
              <a:ahLst/>
              <a:cxnLst/>
              <a:rect l="l" t="t" r="r" b="b"/>
              <a:pathLst>
                <a:path w="6335" h="5768" extrusionOk="0">
                  <a:moveTo>
                    <a:pt x="1837" y="1"/>
                  </a:moveTo>
                  <a:cubicBezTo>
                    <a:pt x="1615" y="761"/>
                    <a:pt x="0" y="4846"/>
                    <a:pt x="760" y="5575"/>
                  </a:cubicBezTo>
                  <a:cubicBezTo>
                    <a:pt x="895" y="5709"/>
                    <a:pt x="1104" y="5767"/>
                    <a:pt x="1365" y="5767"/>
                  </a:cubicBezTo>
                  <a:cubicBezTo>
                    <a:pt x="2758" y="5767"/>
                    <a:pt x="5614" y="4116"/>
                    <a:pt x="6334" y="3770"/>
                  </a:cubicBezTo>
                  <a:lnTo>
                    <a:pt x="1837" y="1"/>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3" name="Google Shape;43;p2"/>
            <p:cNvSpPr/>
            <p:nvPr/>
          </p:nvSpPr>
          <p:spPr>
            <a:xfrm>
              <a:off x="4060670" y="337229"/>
              <a:ext cx="188238" cy="184833"/>
            </a:xfrm>
            <a:custGeom>
              <a:avLst/>
              <a:gdLst/>
              <a:ahLst/>
              <a:cxnLst/>
              <a:rect l="l" t="t" r="r" b="b"/>
              <a:pathLst>
                <a:path w="5860" h="5754" extrusionOk="0">
                  <a:moveTo>
                    <a:pt x="571" y="1"/>
                  </a:moveTo>
                  <a:cubicBezTo>
                    <a:pt x="571" y="792"/>
                    <a:pt x="1" y="5131"/>
                    <a:pt x="919" y="5669"/>
                  </a:cubicBezTo>
                  <a:cubicBezTo>
                    <a:pt x="1014" y="5727"/>
                    <a:pt x="1127" y="5754"/>
                    <a:pt x="1253" y="5754"/>
                  </a:cubicBezTo>
                  <a:cubicBezTo>
                    <a:pt x="2520" y="5754"/>
                    <a:pt x="5197" y="3110"/>
                    <a:pt x="5859" y="2534"/>
                  </a:cubicBezTo>
                  <a:lnTo>
                    <a:pt x="571" y="1"/>
                  </a:ln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4" name="Google Shape;44;p2"/>
            <p:cNvSpPr/>
            <p:nvPr/>
          </p:nvSpPr>
          <p:spPr>
            <a:xfrm>
              <a:off x="5058675" y="226340"/>
              <a:ext cx="199416" cy="189972"/>
            </a:xfrm>
            <a:custGeom>
              <a:avLst/>
              <a:gdLst/>
              <a:ahLst/>
              <a:cxnLst/>
              <a:rect l="l" t="t" r="r" b="b"/>
              <a:pathLst>
                <a:path w="6208" h="5914" extrusionOk="0">
                  <a:moveTo>
                    <a:pt x="4624" y="1"/>
                  </a:moveTo>
                  <a:lnTo>
                    <a:pt x="0" y="3579"/>
                  </a:lnTo>
                  <a:cubicBezTo>
                    <a:pt x="624" y="3920"/>
                    <a:pt x="3589" y="5914"/>
                    <a:pt x="4836" y="5914"/>
                  </a:cubicBezTo>
                  <a:cubicBezTo>
                    <a:pt x="4980" y="5914"/>
                    <a:pt x="5102" y="5887"/>
                    <a:pt x="5194" y="5828"/>
                  </a:cubicBezTo>
                  <a:cubicBezTo>
                    <a:pt x="6207" y="5163"/>
                    <a:pt x="4845" y="919"/>
                    <a:pt x="4624"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5" name="Google Shape;45;p2"/>
            <p:cNvSpPr/>
            <p:nvPr/>
          </p:nvSpPr>
          <p:spPr>
            <a:xfrm>
              <a:off x="4388263" y="460325"/>
              <a:ext cx="186182" cy="168161"/>
            </a:xfrm>
            <a:custGeom>
              <a:avLst/>
              <a:gdLst/>
              <a:ahLst/>
              <a:cxnLst/>
              <a:rect l="l" t="t" r="r" b="b"/>
              <a:pathLst>
                <a:path w="5796" h="5235" extrusionOk="0">
                  <a:moveTo>
                    <a:pt x="0" y="1"/>
                  </a:moveTo>
                  <a:lnTo>
                    <a:pt x="0" y="1"/>
                  </a:lnTo>
                  <a:cubicBezTo>
                    <a:pt x="222" y="729"/>
                    <a:pt x="1172" y="5004"/>
                    <a:pt x="2217" y="5226"/>
                  </a:cubicBezTo>
                  <a:cubicBezTo>
                    <a:pt x="2248" y="5232"/>
                    <a:pt x="2280" y="5235"/>
                    <a:pt x="2313" y="5235"/>
                  </a:cubicBezTo>
                  <a:cubicBezTo>
                    <a:pt x="3493" y="5235"/>
                    <a:pt x="5364" y="1404"/>
                    <a:pt x="5796" y="602"/>
                  </a:cubicBezTo>
                  <a:lnTo>
                    <a:pt x="0" y="1"/>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6" name="Google Shape;46;p2"/>
            <p:cNvSpPr/>
            <p:nvPr/>
          </p:nvSpPr>
          <p:spPr>
            <a:xfrm>
              <a:off x="4730054" y="430836"/>
              <a:ext cx="181139" cy="181332"/>
            </a:xfrm>
            <a:custGeom>
              <a:avLst/>
              <a:gdLst/>
              <a:ahLst/>
              <a:cxnLst/>
              <a:rect l="l" t="t" r="r" b="b"/>
              <a:pathLst>
                <a:path w="5639" h="5645" extrusionOk="0">
                  <a:moveTo>
                    <a:pt x="5638" y="0"/>
                  </a:moveTo>
                  <a:lnTo>
                    <a:pt x="1" y="1615"/>
                  </a:lnTo>
                  <a:cubicBezTo>
                    <a:pt x="495" y="2202"/>
                    <a:pt x="2853" y="5645"/>
                    <a:pt x="3940" y="5645"/>
                  </a:cubicBezTo>
                  <a:cubicBezTo>
                    <a:pt x="3969" y="5645"/>
                    <a:pt x="3996" y="5642"/>
                    <a:pt x="4023" y="5637"/>
                  </a:cubicBezTo>
                  <a:cubicBezTo>
                    <a:pt x="5195" y="5416"/>
                    <a:pt x="5511" y="950"/>
                    <a:pt x="563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7" name="Google Shape;47;p2"/>
            <p:cNvSpPr/>
            <p:nvPr/>
          </p:nvSpPr>
          <p:spPr>
            <a:xfrm>
              <a:off x="5483890" y="344360"/>
              <a:ext cx="187210" cy="183548"/>
            </a:xfrm>
            <a:custGeom>
              <a:avLst/>
              <a:gdLst/>
              <a:ahLst/>
              <a:cxnLst/>
              <a:rect l="l" t="t" r="r" b="b"/>
              <a:pathLst>
                <a:path w="5828" h="5714" extrusionOk="0">
                  <a:moveTo>
                    <a:pt x="507" y="0"/>
                  </a:moveTo>
                  <a:cubicBezTo>
                    <a:pt x="507" y="760"/>
                    <a:pt x="1" y="5099"/>
                    <a:pt x="919" y="5637"/>
                  </a:cubicBezTo>
                  <a:cubicBezTo>
                    <a:pt x="1009" y="5689"/>
                    <a:pt x="1114" y="5713"/>
                    <a:pt x="1232" y="5713"/>
                  </a:cubicBezTo>
                  <a:cubicBezTo>
                    <a:pt x="2486" y="5713"/>
                    <a:pt x="5162" y="3018"/>
                    <a:pt x="5828" y="2439"/>
                  </a:cubicBezTo>
                  <a:lnTo>
                    <a:pt x="507" y="0"/>
                  </a:ln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8" name="Google Shape;48;p2"/>
            <p:cNvSpPr/>
            <p:nvPr/>
          </p:nvSpPr>
          <p:spPr>
            <a:xfrm>
              <a:off x="6492045" y="211082"/>
              <a:ext cx="200444" cy="190005"/>
            </a:xfrm>
            <a:custGeom>
              <a:avLst/>
              <a:gdLst/>
              <a:ahLst/>
              <a:cxnLst/>
              <a:rect l="l" t="t" r="r" b="b"/>
              <a:pathLst>
                <a:path w="6240" h="5915" extrusionOk="0">
                  <a:moveTo>
                    <a:pt x="4561" y="1"/>
                  </a:moveTo>
                  <a:lnTo>
                    <a:pt x="1" y="3643"/>
                  </a:lnTo>
                  <a:cubicBezTo>
                    <a:pt x="596" y="3954"/>
                    <a:pt x="3601" y="5915"/>
                    <a:pt x="4861" y="5915"/>
                  </a:cubicBezTo>
                  <a:cubicBezTo>
                    <a:pt x="5009" y="5915"/>
                    <a:pt x="5133" y="5888"/>
                    <a:pt x="5226" y="5828"/>
                  </a:cubicBezTo>
                  <a:cubicBezTo>
                    <a:pt x="6240" y="5163"/>
                    <a:pt x="4814" y="919"/>
                    <a:pt x="4561"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9" name="Google Shape;49;p2"/>
            <p:cNvSpPr/>
            <p:nvPr/>
          </p:nvSpPr>
          <p:spPr>
            <a:xfrm>
              <a:off x="5810455" y="469480"/>
              <a:ext cx="187210" cy="167165"/>
            </a:xfrm>
            <a:custGeom>
              <a:avLst/>
              <a:gdLst/>
              <a:ahLst/>
              <a:cxnLst/>
              <a:rect l="l" t="t" r="r" b="b"/>
              <a:pathLst>
                <a:path w="5828" h="5204" extrusionOk="0">
                  <a:moveTo>
                    <a:pt x="0" y="1"/>
                  </a:moveTo>
                  <a:lnTo>
                    <a:pt x="0" y="1"/>
                  </a:lnTo>
                  <a:cubicBezTo>
                    <a:pt x="254" y="729"/>
                    <a:pt x="1267" y="5004"/>
                    <a:pt x="2281" y="5194"/>
                  </a:cubicBezTo>
                  <a:cubicBezTo>
                    <a:pt x="2313" y="5200"/>
                    <a:pt x="2345" y="5203"/>
                    <a:pt x="2378" y="5203"/>
                  </a:cubicBezTo>
                  <a:cubicBezTo>
                    <a:pt x="3584" y="5203"/>
                    <a:pt x="5396" y="1340"/>
                    <a:pt x="5828" y="507"/>
                  </a:cubicBezTo>
                  <a:lnTo>
                    <a:pt x="0" y="1"/>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0" name="Google Shape;50;p2"/>
            <p:cNvSpPr/>
            <p:nvPr/>
          </p:nvSpPr>
          <p:spPr>
            <a:xfrm>
              <a:off x="6153274" y="410470"/>
              <a:ext cx="180111" cy="182359"/>
            </a:xfrm>
            <a:custGeom>
              <a:avLst/>
              <a:gdLst/>
              <a:ahLst/>
              <a:cxnLst/>
              <a:rect l="l" t="t" r="r" b="b"/>
              <a:pathLst>
                <a:path w="5607" h="5677" extrusionOk="0">
                  <a:moveTo>
                    <a:pt x="5606" y="1"/>
                  </a:moveTo>
                  <a:lnTo>
                    <a:pt x="1" y="1711"/>
                  </a:lnTo>
                  <a:cubicBezTo>
                    <a:pt x="495" y="2266"/>
                    <a:pt x="2882" y="5677"/>
                    <a:pt x="3971" y="5677"/>
                  </a:cubicBezTo>
                  <a:cubicBezTo>
                    <a:pt x="4000" y="5677"/>
                    <a:pt x="4028" y="5675"/>
                    <a:pt x="4055" y="5670"/>
                  </a:cubicBezTo>
                  <a:cubicBezTo>
                    <a:pt x="5258" y="5416"/>
                    <a:pt x="5511" y="951"/>
                    <a:pt x="560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1" name="Google Shape;51;p2"/>
            <p:cNvSpPr/>
            <p:nvPr/>
          </p:nvSpPr>
          <p:spPr>
            <a:xfrm>
              <a:off x="2144103" y="-143975"/>
              <a:ext cx="1851027" cy="637021"/>
            </a:xfrm>
            <a:custGeom>
              <a:avLst/>
              <a:gdLst/>
              <a:ahLst/>
              <a:cxnLst/>
              <a:rect l="l" t="t" r="r" b="b"/>
              <a:pathLst>
                <a:path w="57624" h="19831" extrusionOk="0">
                  <a:moveTo>
                    <a:pt x="57065" y="1"/>
                  </a:moveTo>
                  <a:cubicBezTo>
                    <a:pt x="56945" y="1"/>
                    <a:pt x="56827" y="57"/>
                    <a:pt x="56750" y="191"/>
                  </a:cubicBezTo>
                  <a:cubicBezTo>
                    <a:pt x="54248" y="4593"/>
                    <a:pt x="51113" y="8647"/>
                    <a:pt x="47218" y="11941"/>
                  </a:cubicBezTo>
                  <a:cubicBezTo>
                    <a:pt x="43956" y="14696"/>
                    <a:pt x="40187" y="16818"/>
                    <a:pt x="36070" y="17989"/>
                  </a:cubicBezTo>
                  <a:cubicBezTo>
                    <a:pt x="33648" y="18690"/>
                    <a:pt x="31124" y="19036"/>
                    <a:pt x="28596" y="19036"/>
                  </a:cubicBezTo>
                  <a:cubicBezTo>
                    <a:pt x="27124" y="19036"/>
                    <a:pt x="25651" y="18919"/>
                    <a:pt x="24194" y="18686"/>
                  </a:cubicBezTo>
                  <a:cubicBezTo>
                    <a:pt x="20077" y="18021"/>
                    <a:pt x="16150" y="16438"/>
                    <a:pt x="12572" y="14284"/>
                  </a:cubicBezTo>
                  <a:cubicBezTo>
                    <a:pt x="8581" y="11814"/>
                    <a:pt x="5066" y="8615"/>
                    <a:pt x="2089" y="5037"/>
                  </a:cubicBezTo>
                  <a:cubicBezTo>
                    <a:pt x="1678" y="4530"/>
                    <a:pt x="1298" y="4055"/>
                    <a:pt x="918" y="3548"/>
                  </a:cubicBezTo>
                  <a:cubicBezTo>
                    <a:pt x="821" y="3423"/>
                    <a:pt x="689" y="3371"/>
                    <a:pt x="562" y="3371"/>
                  </a:cubicBezTo>
                  <a:cubicBezTo>
                    <a:pt x="271" y="3371"/>
                    <a:pt x="1" y="3642"/>
                    <a:pt x="221" y="3928"/>
                  </a:cubicBezTo>
                  <a:cubicBezTo>
                    <a:pt x="3198" y="7792"/>
                    <a:pt x="6681" y="11275"/>
                    <a:pt x="10703" y="13999"/>
                  </a:cubicBezTo>
                  <a:cubicBezTo>
                    <a:pt x="14314" y="16438"/>
                    <a:pt x="18336" y="18274"/>
                    <a:pt x="22579" y="19193"/>
                  </a:cubicBezTo>
                  <a:cubicBezTo>
                    <a:pt x="24556" y="19616"/>
                    <a:pt x="26580" y="19830"/>
                    <a:pt x="28604" y="19830"/>
                  </a:cubicBezTo>
                  <a:cubicBezTo>
                    <a:pt x="30665" y="19830"/>
                    <a:pt x="32727" y="19608"/>
                    <a:pt x="34740" y="19161"/>
                  </a:cubicBezTo>
                  <a:cubicBezTo>
                    <a:pt x="38952" y="18211"/>
                    <a:pt x="42911" y="16279"/>
                    <a:pt x="46363" y="13651"/>
                  </a:cubicBezTo>
                  <a:cubicBezTo>
                    <a:pt x="50385" y="10579"/>
                    <a:pt x="53678" y="6684"/>
                    <a:pt x="56338" y="2408"/>
                  </a:cubicBezTo>
                  <a:cubicBezTo>
                    <a:pt x="56718" y="1806"/>
                    <a:pt x="57099" y="1205"/>
                    <a:pt x="57447" y="603"/>
                  </a:cubicBezTo>
                  <a:cubicBezTo>
                    <a:pt x="57623" y="294"/>
                    <a:pt x="57339" y="1"/>
                    <a:pt x="57065"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2" name="Google Shape;52;p2"/>
            <p:cNvSpPr/>
            <p:nvPr/>
          </p:nvSpPr>
          <p:spPr>
            <a:xfrm>
              <a:off x="3661925" y="-143975"/>
              <a:ext cx="1851027" cy="637021"/>
            </a:xfrm>
            <a:custGeom>
              <a:avLst/>
              <a:gdLst/>
              <a:ahLst/>
              <a:cxnLst/>
              <a:rect l="l" t="t" r="r" b="b"/>
              <a:pathLst>
                <a:path w="57624" h="19831" extrusionOk="0">
                  <a:moveTo>
                    <a:pt x="57065" y="1"/>
                  </a:moveTo>
                  <a:cubicBezTo>
                    <a:pt x="56945" y="1"/>
                    <a:pt x="56827" y="57"/>
                    <a:pt x="56750" y="191"/>
                  </a:cubicBezTo>
                  <a:cubicBezTo>
                    <a:pt x="54217" y="4593"/>
                    <a:pt x="51113" y="8647"/>
                    <a:pt x="47218" y="11941"/>
                  </a:cubicBezTo>
                  <a:cubicBezTo>
                    <a:pt x="43956" y="14696"/>
                    <a:pt x="40187" y="16818"/>
                    <a:pt x="36070" y="17989"/>
                  </a:cubicBezTo>
                  <a:cubicBezTo>
                    <a:pt x="33628" y="18690"/>
                    <a:pt x="31110" y="19036"/>
                    <a:pt x="28588" y="19036"/>
                  </a:cubicBezTo>
                  <a:cubicBezTo>
                    <a:pt x="27120" y="19036"/>
                    <a:pt x="25651" y="18919"/>
                    <a:pt x="24195" y="18686"/>
                  </a:cubicBezTo>
                  <a:cubicBezTo>
                    <a:pt x="20046" y="18021"/>
                    <a:pt x="16119" y="16438"/>
                    <a:pt x="12572" y="14284"/>
                  </a:cubicBezTo>
                  <a:cubicBezTo>
                    <a:pt x="8582" y="11814"/>
                    <a:pt x="5066" y="8615"/>
                    <a:pt x="2090" y="5037"/>
                  </a:cubicBezTo>
                  <a:cubicBezTo>
                    <a:pt x="1678" y="4530"/>
                    <a:pt x="1298" y="4055"/>
                    <a:pt x="886" y="3548"/>
                  </a:cubicBezTo>
                  <a:cubicBezTo>
                    <a:pt x="799" y="3423"/>
                    <a:pt x="674" y="3371"/>
                    <a:pt x="551" y="3371"/>
                  </a:cubicBezTo>
                  <a:cubicBezTo>
                    <a:pt x="271" y="3371"/>
                    <a:pt x="1" y="3642"/>
                    <a:pt x="221" y="3928"/>
                  </a:cubicBezTo>
                  <a:cubicBezTo>
                    <a:pt x="3198" y="7792"/>
                    <a:pt x="6682" y="11275"/>
                    <a:pt x="10704" y="13999"/>
                  </a:cubicBezTo>
                  <a:cubicBezTo>
                    <a:pt x="14282" y="16438"/>
                    <a:pt x="18336" y="18274"/>
                    <a:pt x="22579" y="19193"/>
                  </a:cubicBezTo>
                  <a:cubicBezTo>
                    <a:pt x="24556" y="19616"/>
                    <a:pt x="26580" y="19830"/>
                    <a:pt x="28604" y="19830"/>
                  </a:cubicBezTo>
                  <a:cubicBezTo>
                    <a:pt x="30665" y="19830"/>
                    <a:pt x="32727" y="19608"/>
                    <a:pt x="34740" y="19161"/>
                  </a:cubicBezTo>
                  <a:cubicBezTo>
                    <a:pt x="38952" y="18211"/>
                    <a:pt x="42911" y="16279"/>
                    <a:pt x="46363" y="13651"/>
                  </a:cubicBezTo>
                  <a:cubicBezTo>
                    <a:pt x="50353" y="10579"/>
                    <a:pt x="53678" y="6684"/>
                    <a:pt x="56339" y="2408"/>
                  </a:cubicBezTo>
                  <a:cubicBezTo>
                    <a:pt x="56719" y="1806"/>
                    <a:pt x="57067" y="1205"/>
                    <a:pt x="57447" y="603"/>
                  </a:cubicBezTo>
                  <a:cubicBezTo>
                    <a:pt x="57624" y="294"/>
                    <a:pt x="57339" y="1"/>
                    <a:pt x="57065"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3" name="Google Shape;53;p2"/>
            <p:cNvSpPr/>
            <p:nvPr/>
          </p:nvSpPr>
          <p:spPr>
            <a:xfrm>
              <a:off x="5071620" y="-143975"/>
              <a:ext cx="1850320" cy="637021"/>
            </a:xfrm>
            <a:custGeom>
              <a:avLst/>
              <a:gdLst/>
              <a:ahLst/>
              <a:cxnLst/>
              <a:rect l="l" t="t" r="r" b="b"/>
              <a:pathLst>
                <a:path w="57602" h="19831" extrusionOk="0">
                  <a:moveTo>
                    <a:pt x="57042" y="1"/>
                  </a:moveTo>
                  <a:cubicBezTo>
                    <a:pt x="56923" y="1"/>
                    <a:pt x="56805" y="57"/>
                    <a:pt x="56728" y="191"/>
                  </a:cubicBezTo>
                  <a:cubicBezTo>
                    <a:pt x="54226" y="4593"/>
                    <a:pt x="51091" y="8647"/>
                    <a:pt x="47196" y="11941"/>
                  </a:cubicBezTo>
                  <a:cubicBezTo>
                    <a:pt x="43965" y="14696"/>
                    <a:pt x="40165" y="16818"/>
                    <a:pt x="36080" y="17989"/>
                  </a:cubicBezTo>
                  <a:cubicBezTo>
                    <a:pt x="33637" y="18690"/>
                    <a:pt x="31107" y="19036"/>
                    <a:pt x="28575" y="19036"/>
                  </a:cubicBezTo>
                  <a:cubicBezTo>
                    <a:pt x="27102" y="19036"/>
                    <a:pt x="25628" y="18919"/>
                    <a:pt x="24172" y="18686"/>
                  </a:cubicBezTo>
                  <a:cubicBezTo>
                    <a:pt x="20055" y="18021"/>
                    <a:pt x="16128" y="16438"/>
                    <a:pt x="12581" y="14284"/>
                  </a:cubicBezTo>
                  <a:cubicBezTo>
                    <a:pt x="8559" y="11814"/>
                    <a:pt x="5076" y="8615"/>
                    <a:pt x="2067" y="5037"/>
                  </a:cubicBezTo>
                  <a:cubicBezTo>
                    <a:pt x="1687" y="4530"/>
                    <a:pt x="1276" y="4055"/>
                    <a:pt x="895" y="3548"/>
                  </a:cubicBezTo>
                  <a:cubicBezTo>
                    <a:pt x="799" y="3423"/>
                    <a:pt x="670" y="3371"/>
                    <a:pt x="546" y="3371"/>
                  </a:cubicBezTo>
                  <a:cubicBezTo>
                    <a:pt x="262" y="3371"/>
                    <a:pt x="1" y="3642"/>
                    <a:pt x="199" y="3928"/>
                  </a:cubicBezTo>
                  <a:cubicBezTo>
                    <a:pt x="3176" y="7792"/>
                    <a:pt x="6659" y="11275"/>
                    <a:pt x="10713" y="13999"/>
                  </a:cubicBezTo>
                  <a:cubicBezTo>
                    <a:pt x="14292" y="16438"/>
                    <a:pt x="18313" y="18274"/>
                    <a:pt x="22557" y="19193"/>
                  </a:cubicBezTo>
                  <a:cubicBezTo>
                    <a:pt x="24550" y="19616"/>
                    <a:pt x="26574" y="19830"/>
                    <a:pt x="28594" y="19830"/>
                  </a:cubicBezTo>
                  <a:cubicBezTo>
                    <a:pt x="30651" y="19830"/>
                    <a:pt x="32705" y="19608"/>
                    <a:pt x="34718" y="19161"/>
                  </a:cubicBezTo>
                  <a:cubicBezTo>
                    <a:pt x="38962" y="18211"/>
                    <a:pt x="42920" y="16279"/>
                    <a:pt x="46341" y="13651"/>
                  </a:cubicBezTo>
                  <a:cubicBezTo>
                    <a:pt x="50363" y="10579"/>
                    <a:pt x="53656" y="6684"/>
                    <a:pt x="56348" y="2408"/>
                  </a:cubicBezTo>
                  <a:cubicBezTo>
                    <a:pt x="56696" y="1806"/>
                    <a:pt x="57076" y="1205"/>
                    <a:pt x="57425" y="603"/>
                  </a:cubicBezTo>
                  <a:cubicBezTo>
                    <a:pt x="57601" y="294"/>
                    <a:pt x="57317" y="1"/>
                    <a:pt x="5704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54" name="Google Shape;54;p2"/>
          <p:cNvGrpSpPr/>
          <p:nvPr/>
        </p:nvGrpSpPr>
        <p:grpSpPr>
          <a:xfrm>
            <a:off x="10027032" y="-87973"/>
            <a:ext cx="2579593" cy="1743481"/>
            <a:chOff x="7520256" y="-65980"/>
            <a:chExt cx="1934695" cy="1307611"/>
          </a:xfrm>
        </p:grpSpPr>
        <p:sp>
          <p:nvSpPr>
            <p:cNvPr id="55" name="Google Shape;55;p2"/>
            <p:cNvSpPr/>
            <p:nvPr/>
          </p:nvSpPr>
          <p:spPr>
            <a:xfrm>
              <a:off x="7520256" y="-26951"/>
              <a:ext cx="1865739" cy="1268582"/>
            </a:xfrm>
            <a:custGeom>
              <a:avLst/>
              <a:gdLst/>
              <a:ahLst/>
              <a:cxnLst/>
              <a:rect l="l" t="t" r="r" b="b"/>
              <a:pathLst>
                <a:path w="58082" h="39492" extrusionOk="0">
                  <a:moveTo>
                    <a:pt x="634" y="0"/>
                  </a:moveTo>
                  <a:cubicBezTo>
                    <a:pt x="1" y="1394"/>
                    <a:pt x="951" y="3136"/>
                    <a:pt x="4593" y="5289"/>
                  </a:cubicBezTo>
                  <a:cubicBezTo>
                    <a:pt x="6345" y="6457"/>
                    <a:pt x="8360" y="6789"/>
                    <a:pt x="10465" y="6789"/>
                  </a:cubicBezTo>
                  <a:cubicBezTo>
                    <a:pt x="13231" y="6789"/>
                    <a:pt x="16153" y="6216"/>
                    <a:pt x="18837" y="6216"/>
                  </a:cubicBezTo>
                  <a:cubicBezTo>
                    <a:pt x="20869" y="6216"/>
                    <a:pt x="22765" y="6544"/>
                    <a:pt x="24354" y="7696"/>
                  </a:cubicBezTo>
                  <a:cubicBezTo>
                    <a:pt x="20491" y="11559"/>
                    <a:pt x="9406" y="10609"/>
                    <a:pt x="7475" y="16848"/>
                  </a:cubicBezTo>
                  <a:cubicBezTo>
                    <a:pt x="5763" y="22016"/>
                    <a:pt x="9437" y="23544"/>
                    <a:pt x="14088" y="23544"/>
                  </a:cubicBezTo>
                  <a:cubicBezTo>
                    <a:pt x="18557" y="23544"/>
                    <a:pt x="23927" y="22133"/>
                    <a:pt x="26286" y="21187"/>
                  </a:cubicBezTo>
                  <a:cubicBezTo>
                    <a:pt x="30584" y="19350"/>
                    <a:pt x="36644" y="14377"/>
                    <a:pt x="39852" y="14377"/>
                  </a:cubicBezTo>
                  <a:cubicBezTo>
                    <a:pt x="41679" y="14377"/>
                    <a:pt x="42582" y="15989"/>
                    <a:pt x="41709" y="20712"/>
                  </a:cubicBezTo>
                  <a:cubicBezTo>
                    <a:pt x="40252" y="26982"/>
                    <a:pt x="33507" y="32271"/>
                    <a:pt x="35913" y="39491"/>
                  </a:cubicBezTo>
                  <a:cubicBezTo>
                    <a:pt x="50513" y="37338"/>
                    <a:pt x="56308" y="22992"/>
                    <a:pt x="58082" y="10324"/>
                  </a:cubicBezTo>
                  <a:lnTo>
                    <a:pt x="58082" y="0"/>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6" name="Google Shape;56;p2"/>
            <p:cNvSpPr/>
            <p:nvPr/>
          </p:nvSpPr>
          <p:spPr>
            <a:xfrm>
              <a:off x="8227288" y="-65980"/>
              <a:ext cx="1194347" cy="957829"/>
            </a:xfrm>
            <a:custGeom>
              <a:avLst/>
              <a:gdLst/>
              <a:ahLst/>
              <a:cxnLst/>
              <a:rect l="l" t="t" r="r" b="b"/>
              <a:pathLst>
                <a:path w="37181" h="29818" extrusionOk="0">
                  <a:moveTo>
                    <a:pt x="20594" y="0"/>
                  </a:moveTo>
                  <a:cubicBezTo>
                    <a:pt x="19191" y="0"/>
                    <a:pt x="17930" y="69"/>
                    <a:pt x="16912" y="234"/>
                  </a:cubicBezTo>
                  <a:cubicBezTo>
                    <a:pt x="8710" y="1817"/>
                    <a:pt x="13333" y="5396"/>
                    <a:pt x="18590" y="6947"/>
                  </a:cubicBezTo>
                  <a:cubicBezTo>
                    <a:pt x="9280" y="9101"/>
                    <a:pt x="1" y="11824"/>
                    <a:pt x="12003" y="17303"/>
                  </a:cubicBezTo>
                  <a:cubicBezTo>
                    <a:pt x="10768" y="18760"/>
                    <a:pt x="1901" y="23479"/>
                    <a:pt x="5954" y="26487"/>
                  </a:cubicBezTo>
                  <a:cubicBezTo>
                    <a:pt x="6145" y="26616"/>
                    <a:pt x="6390" y="26674"/>
                    <a:pt x="6678" y="26674"/>
                  </a:cubicBezTo>
                  <a:cubicBezTo>
                    <a:pt x="8929" y="26674"/>
                    <a:pt x="13788" y="23125"/>
                    <a:pt x="15360" y="22338"/>
                  </a:cubicBezTo>
                  <a:lnTo>
                    <a:pt x="15360" y="22338"/>
                  </a:lnTo>
                  <a:cubicBezTo>
                    <a:pt x="15385" y="24954"/>
                    <a:pt x="15313" y="29818"/>
                    <a:pt x="17722" y="29818"/>
                  </a:cubicBezTo>
                  <a:cubicBezTo>
                    <a:pt x="18404" y="29818"/>
                    <a:pt x="19287" y="29427"/>
                    <a:pt x="20427" y="28482"/>
                  </a:cubicBezTo>
                  <a:cubicBezTo>
                    <a:pt x="22992" y="26360"/>
                    <a:pt x="24101" y="21293"/>
                    <a:pt x="25779" y="18507"/>
                  </a:cubicBezTo>
                  <a:cubicBezTo>
                    <a:pt x="26852" y="20995"/>
                    <a:pt x="28229" y="24369"/>
                    <a:pt x="30050" y="24369"/>
                  </a:cubicBezTo>
                  <a:cubicBezTo>
                    <a:pt x="30917" y="24369"/>
                    <a:pt x="31885" y="23603"/>
                    <a:pt x="32968" y="21610"/>
                  </a:cubicBezTo>
                  <a:cubicBezTo>
                    <a:pt x="35438" y="17556"/>
                    <a:pt x="36420" y="6124"/>
                    <a:pt x="37180" y="1532"/>
                  </a:cubicBezTo>
                  <a:cubicBezTo>
                    <a:pt x="33365" y="1005"/>
                    <a:pt x="25950" y="0"/>
                    <a:pt x="20594"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7" name="Google Shape;57;p2"/>
            <p:cNvSpPr/>
            <p:nvPr/>
          </p:nvSpPr>
          <p:spPr>
            <a:xfrm>
              <a:off x="8452954" y="-21329"/>
              <a:ext cx="1001997" cy="737019"/>
            </a:xfrm>
            <a:custGeom>
              <a:avLst/>
              <a:gdLst/>
              <a:ahLst/>
              <a:cxnLst/>
              <a:rect l="l" t="t" r="r" b="b"/>
              <a:pathLst>
                <a:path w="31193" h="22944" extrusionOk="0">
                  <a:moveTo>
                    <a:pt x="30400" y="0"/>
                  </a:moveTo>
                  <a:cubicBezTo>
                    <a:pt x="30295" y="0"/>
                    <a:pt x="30188" y="33"/>
                    <a:pt x="30092" y="110"/>
                  </a:cubicBezTo>
                  <a:cubicBezTo>
                    <a:pt x="22555" y="6096"/>
                    <a:pt x="14922" y="11954"/>
                    <a:pt x="7068" y="17465"/>
                  </a:cubicBezTo>
                  <a:cubicBezTo>
                    <a:pt x="4883" y="19017"/>
                    <a:pt x="2666" y="20537"/>
                    <a:pt x="418" y="22025"/>
                  </a:cubicBezTo>
                  <a:cubicBezTo>
                    <a:pt x="0" y="22312"/>
                    <a:pt x="250" y="22944"/>
                    <a:pt x="652" y="22944"/>
                  </a:cubicBezTo>
                  <a:cubicBezTo>
                    <a:pt x="737" y="22944"/>
                    <a:pt x="830" y="22915"/>
                    <a:pt x="925" y="22849"/>
                  </a:cubicBezTo>
                  <a:cubicBezTo>
                    <a:pt x="8969" y="17497"/>
                    <a:pt x="16727" y="11764"/>
                    <a:pt x="24360" y="5874"/>
                  </a:cubicBezTo>
                  <a:cubicBezTo>
                    <a:pt x="26513" y="4196"/>
                    <a:pt x="28667" y="2517"/>
                    <a:pt x="30789" y="807"/>
                  </a:cubicBezTo>
                  <a:cubicBezTo>
                    <a:pt x="31192" y="504"/>
                    <a:pt x="30812" y="0"/>
                    <a:pt x="30400"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8" name="Google Shape;58;p2"/>
            <p:cNvSpPr/>
            <p:nvPr/>
          </p:nvSpPr>
          <p:spPr>
            <a:xfrm>
              <a:off x="8582346" y="337133"/>
              <a:ext cx="356078" cy="380587"/>
            </a:xfrm>
            <a:custGeom>
              <a:avLst/>
              <a:gdLst/>
              <a:ahLst/>
              <a:cxnLst/>
              <a:rect l="l" t="t" r="r" b="b"/>
              <a:pathLst>
                <a:path w="11085" h="11848" extrusionOk="0">
                  <a:moveTo>
                    <a:pt x="578" y="1"/>
                  </a:moveTo>
                  <a:cubicBezTo>
                    <a:pt x="1" y="1"/>
                    <a:pt x="19" y="955"/>
                    <a:pt x="634" y="985"/>
                  </a:cubicBezTo>
                  <a:cubicBezTo>
                    <a:pt x="3767" y="1259"/>
                    <a:pt x="6959" y="1095"/>
                    <a:pt x="10070" y="1587"/>
                  </a:cubicBezTo>
                  <a:lnTo>
                    <a:pt x="10070" y="1587"/>
                  </a:lnTo>
                  <a:cubicBezTo>
                    <a:pt x="10018" y="4892"/>
                    <a:pt x="9013" y="8089"/>
                    <a:pt x="8709" y="11373"/>
                  </a:cubicBezTo>
                  <a:cubicBezTo>
                    <a:pt x="8693" y="11690"/>
                    <a:pt x="8931" y="11848"/>
                    <a:pt x="9180" y="11848"/>
                  </a:cubicBezTo>
                  <a:cubicBezTo>
                    <a:pt x="9430" y="11848"/>
                    <a:pt x="9691" y="11690"/>
                    <a:pt x="9723" y="11373"/>
                  </a:cubicBezTo>
                  <a:cubicBezTo>
                    <a:pt x="10008" y="7953"/>
                    <a:pt x="11084" y="4627"/>
                    <a:pt x="11053" y="1176"/>
                  </a:cubicBezTo>
                  <a:cubicBezTo>
                    <a:pt x="11053" y="985"/>
                    <a:pt x="10926" y="732"/>
                    <a:pt x="10704" y="700"/>
                  </a:cubicBezTo>
                  <a:cubicBezTo>
                    <a:pt x="7379" y="99"/>
                    <a:pt x="3990" y="257"/>
                    <a:pt x="634" y="4"/>
                  </a:cubicBezTo>
                  <a:cubicBezTo>
                    <a:pt x="614" y="2"/>
                    <a:pt x="596" y="1"/>
                    <a:pt x="578"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9" name="Google Shape;59;p2"/>
            <p:cNvSpPr/>
            <p:nvPr/>
          </p:nvSpPr>
          <p:spPr>
            <a:xfrm>
              <a:off x="8904831" y="74687"/>
              <a:ext cx="365233" cy="413449"/>
            </a:xfrm>
            <a:custGeom>
              <a:avLst/>
              <a:gdLst/>
              <a:ahLst/>
              <a:cxnLst/>
              <a:rect l="l" t="t" r="r" b="b"/>
              <a:pathLst>
                <a:path w="11370" h="12871" extrusionOk="0">
                  <a:moveTo>
                    <a:pt x="578" y="0"/>
                  </a:moveTo>
                  <a:cubicBezTo>
                    <a:pt x="1" y="0"/>
                    <a:pt x="19" y="954"/>
                    <a:pt x="634" y="985"/>
                  </a:cubicBezTo>
                  <a:cubicBezTo>
                    <a:pt x="3856" y="1259"/>
                    <a:pt x="7166" y="1357"/>
                    <a:pt x="10311" y="2205"/>
                  </a:cubicBezTo>
                  <a:lnTo>
                    <a:pt x="10311" y="2205"/>
                  </a:lnTo>
                  <a:cubicBezTo>
                    <a:pt x="9912" y="5569"/>
                    <a:pt x="9886" y="8958"/>
                    <a:pt x="9153" y="12259"/>
                  </a:cubicBezTo>
                  <a:cubicBezTo>
                    <a:pt x="9057" y="12622"/>
                    <a:pt x="9365" y="12870"/>
                    <a:pt x="9660" y="12870"/>
                  </a:cubicBezTo>
                  <a:cubicBezTo>
                    <a:pt x="9853" y="12870"/>
                    <a:pt x="10040" y="12763"/>
                    <a:pt x="10103" y="12512"/>
                  </a:cubicBezTo>
                  <a:cubicBezTo>
                    <a:pt x="10894" y="8997"/>
                    <a:pt x="10863" y="5387"/>
                    <a:pt x="11338" y="1840"/>
                  </a:cubicBezTo>
                  <a:cubicBezTo>
                    <a:pt x="11369" y="1618"/>
                    <a:pt x="11148" y="1428"/>
                    <a:pt x="10958" y="1365"/>
                  </a:cubicBezTo>
                  <a:cubicBezTo>
                    <a:pt x="7633" y="383"/>
                    <a:pt x="4086" y="288"/>
                    <a:pt x="634" y="3"/>
                  </a:cubicBezTo>
                  <a:cubicBezTo>
                    <a:pt x="614" y="1"/>
                    <a:pt x="596" y="0"/>
                    <a:pt x="578"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0" name="Google Shape;60;p2"/>
            <p:cNvSpPr/>
            <p:nvPr/>
          </p:nvSpPr>
          <p:spPr>
            <a:xfrm>
              <a:off x="8785719" y="258431"/>
              <a:ext cx="40860" cy="37615"/>
            </a:xfrm>
            <a:custGeom>
              <a:avLst/>
              <a:gdLst/>
              <a:ahLst/>
              <a:cxnLst/>
              <a:rect l="l" t="t" r="r" b="b"/>
              <a:pathLst>
                <a:path w="1272" h="1171" extrusionOk="0">
                  <a:moveTo>
                    <a:pt x="620" y="0"/>
                  </a:moveTo>
                  <a:cubicBezTo>
                    <a:pt x="339" y="0"/>
                    <a:pt x="64" y="169"/>
                    <a:pt x="35" y="522"/>
                  </a:cubicBezTo>
                  <a:cubicBezTo>
                    <a:pt x="1" y="946"/>
                    <a:pt x="330" y="1170"/>
                    <a:pt x="653" y="1170"/>
                  </a:cubicBezTo>
                  <a:cubicBezTo>
                    <a:pt x="933" y="1170"/>
                    <a:pt x="1209" y="1002"/>
                    <a:pt x="1238" y="649"/>
                  </a:cubicBezTo>
                  <a:cubicBezTo>
                    <a:pt x="1272" y="225"/>
                    <a:pt x="943" y="0"/>
                    <a:pt x="620"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1" name="Google Shape;61;p2"/>
            <p:cNvSpPr/>
            <p:nvPr/>
          </p:nvSpPr>
          <p:spPr>
            <a:xfrm>
              <a:off x="8688064" y="250304"/>
              <a:ext cx="40860" cy="37583"/>
            </a:xfrm>
            <a:custGeom>
              <a:avLst/>
              <a:gdLst/>
              <a:ahLst/>
              <a:cxnLst/>
              <a:rect l="l" t="t" r="r" b="b"/>
              <a:pathLst>
                <a:path w="1272" h="1170" extrusionOk="0">
                  <a:moveTo>
                    <a:pt x="619" y="0"/>
                  </a:moveTo>
                  <a:cubicBezTo>
                    <a:pt x="339" y="0"/>
                    <a:pt x="64" y="169"/>
                    <a:pt x="34" y="522"/>
                  </a:cubicBezTo>
                  <a:cubicBezTo>
                    <a:pt x="1" y="946"/>
                    <a:pt x="330" y="1170"/>
                    <a:pt x="653" y="1170"/>
                  </a:cubicBezTo>
                  <a:cubicBezTo>
                    <a:pt x="933" y="1170"/>
                    <a:pt x="1208" y="1001"/>
                    <a:pt x="1238" y="648"/>
                  </a:cubicBezTo>
                  <a:cubicBezTo>
                    <a:pt x="1272" y="224"/>
                    <a:pt x="942" y="0"/>
                    <a:pt x="619"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2" name="Google Shape;62;p2"/>
            <p:cNvSpPr/>
            <p:nvPr/>
          </p:nvSpPr>
          <p:spPr>
            <a:xfrm>
              <a:off x="8688064" y="426274"/>
              <a:ext cx="40860" cy="37615"/>
            </a:xfrm>
            <a:custGeom>
              <a:avLst/>
              <a:gdLst/>
              <a:ahLst/>
              <a:cxnLst/>
              <a:rect l="l" t="t" r="r" b="b"/>
              <a:pathLst>
                <a:path w="1272" h="1171" extrusionOk="0">
                  <a:moveTo>
                    <a:pt x="632" y="1"/>
                  </a:moveTo>
                  <a:cubicBezTo>
                    <a:pt x="355" y="1"/>
                    <a:pt x="79" y="169"/>
                    <a:pt x="34" y="522"/>
                  </a:cubicBezTo>
                  <a:cubicBezTo>
                    <a:pt x="1" y="946"/>
                    <a:pt x="330" y="1171"/>
                    <a:pt x="653" y="1171"/>
                  </a:cubicBezTo>
                  <a:cubicBezTo>
                    <a:pt x="933" y="1171"/>
                    <a:pt x="1208" y="1002"/>
                    <a:pt x="1238" y="649"/>
                  </a:cubicBezTo>
                  <a:cubicBezTo>
                    <a:pt x="1272" y="225"/>
                    <a:pt x="951" y="1"/>
                    <a:pt x="632"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3" name="Google Shape;63;p2"/>
            <p:cNvSpPr/>
            <p:nvPr/>
          </p:nvSpPr>
          <p:spPr>
            <a:xfrm>
              <a:off x="8774540" y="692318"/>
              <a:ext cx="40860" cy="37583"/>
            </a:xfrm>
            <a:custGeom>
              <a:avLst/>
              <a:gdLst/>
              <a:ahLst/>
              <a:cxnLst/>
              <a:rect l="l" t="t" r="r" b="b"/>
              <a:pathLst>
                <a:path w="1272" h="1170" extrusionOk="0">
                  <a:moveTo>
                    <a:pt x="619" y="0"/>
                  </a:moveTo>
                  <a:cubicBezTo>
                    <a:pt x="339" y="0"/>
                    <a:pt x="64" y="170"/>
                    <a:pt x="34" y="538"/>
                  </a:cubicBezTo>
                  <a:cubicBezTo>
                    <a:pt x="0" y="945"/>
                    <a:pt x="330" y="1170"/>
                    <a:pt x="653" y="1170"/>
                  </a:cubicBezTo>
                  <a:cubicBezTo>
                    <a:pt x="933" y="1170"/>
                    <a:pt x="1208" y="1000"/>
                    <a:pt x="1238" y="633"/>
                  </a:cubicBezTo>
                  <a:cubicBezTo>
                    <a:pt x="1272" y="226"/>
                    <a:pt x="942" y="0"/>
                    <a:pt x="619"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4" name="Google Shape;64;p2"/>
            <p:cNvSpPr/>
            <p:nvPr/>
          </p:nvSpPr>
          <p:spPr>
            <a:xfrm>
              <a:off x="8798953" y="772048"/>
              <a:ext cx="40860" cy="37583"/>
            </a:xfrm>
            <a:custGeom>
              <a:avLst/>
              <a:gdLst/>
              <a:ahLst/>
              <a:cxnLst/>
              <a:rect l="l" t="t" r="r" b="b"/>
              <a:pathLst>
                <a:path w="1272" h="1170" extrusionOk="0">
                  <a:moveTo>
                    <a:pt x="627" y="1"/>
                  </a:moveTo>
                  <a:cubicBezTo>
                    <a:pt x="344" y="1"/>
                    <a:pt x="64" y="169"/>
                    <a:pt x="34" y="526"/>
                  </a:cubicBezTo>
                  <a:cubicBezTo>
                    <a:pt x="1" y="945"/>
                    <a:pt x="323" y="1169"/>
                    <a:pt x="643" y="1169"/>
                  </a:cubicBezTo>
                  <a:cubicBezTo>
                    <a:pt x="926" y="1169"/>
                    <a:pt x="1208" y="993"/>
                    <a:pt x="1238" y="621"/>
                  </a:cubicBezTo>
                  <a:cubicBezTo>
                    <a:pt x="1271" y="217"/>
                    <a:pt x="948" y="1"/>
                    <a:pt x="627"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5" name="Google Shape;65;p2"/>
            <p:cNvSpPr/>
            <p:nvPr/>
          </p:nvSpPr>
          <p:spPr>
            <a:xfrm>
              <a:off x="9075663" y="376451"/>
              <a:ext cx="40860" cy="37583"/>
            </a:xfrm>
            <a:custGeom>
              <a:avLst/>
              <a:gdLst/>
              <a:ahLst/>
              <a:cxnLst/>
              <a:rect l="l" t="t" r="r" b="b"/>
              <a:pathLst>
                <a:path w="1272" h="1170" extrusionOk="0">
                  <a:moveTo>
                    <a:pt x="619" y="0"/>
                  </a:moveTo>
                  <a:cubicBezTo>
                    <a:pt x="339" y="0"/>
                    <a:pt x="64" y="169"/>
                    <a:pt x="34" y="522"/>
                  </a:cubicBezTo>
                  <a:cubicBezTo>
                    <a:pt x="0" y="946"/>
                    <a:pt x="330" y="1170"/>
                    <a:pt x="653" y="1170"/>
                  </a:cubicBezTo>
                  <a:cubicBezTo>
                    <a:pt x="933" y="1170"/>
                    <a:pt x="1208" y="1001"/>
                    <a:pt x="1238" y="648"/>
                  </a:cubicBezTo>
                  <a:cubicBezTo>
                    <a:pt x="1272" y="224"/>
                    <a:pt x="942" y="0"/>
                    <a:pt x="619"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6" name="Google Shape;66;p2"/>
            <p:cNvSpPr/>
            <p:nvPr/>
          </p:nvSpPr>
          <p:spPr>
            <a:xfrm>
              <a:off x="9161111" y="596077"/>
              <a:ext cx="40860" cy="37551"/>
            </a:xfrm>
            <a:custGeom>
              <a:avLst/>
              <a:gdLst/>
              <a:ahLst/>
              <a:cxnLst/>
              <a:rect l="l" t="t" r="r" b="b"/>
              <a:pathLst>
                <a:path w="1272" h="1169" extrusionOk="0">
                  <a:moveTo>
                    <a:pt x="627" y="0"/>
                  </a:moveTo>
                  <a:cubicBezTo>
                    <a:pt x="345" y="0"/>
                    <a:pt x="64" y="169"/>
                    <a:pt x="35" y="525"/>
                  </a:cubicBezTo>
                  <a:cubicBezTo>
                    <a:pt x="1" y="945"/>
                    <a:pt x="314" y="1168"/>
                    <a:pt x="630" y="1168"/>
                  </a:cubicBezTo>
                  <a:cubicBezTo>
                    <a:pt x="911" y="1168"/>
                    <a:pt x="1193" y="992"/>
                    <a:pt x="1238" y="620"/>
                  </a:cubicBezTo>
                  <a:cubicBezTo>
                    <a:pt x="1272" y="216"/>
                    <a:pt x="948" y="0"/>
                    <a:pt x="627"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7" name="Google Shape;67;p2"/>
            <p:cNvSpPr/>
            <p:nvPr/>
          </p:nvSpPr>
          <p:spPr>
            <a:xfrm>
              <a:off x="8757225" y="43785"/>
              <a:ext cx="40892" cy="37615"/>
            </a:xfrm>
            <a:custGeom>
              <a:avLst/>
              <a:gdLst/>
              <a:ahLst/>
              <a:cxnLst/>
              <a:rect l="l" t="t" r="r" b="b"/>
              <a:pathLst>
                <a:path w="1273" h="1171" extrusionOk="0">
                  <a:moveTo>
                    <a:pt x="620" y="0"/>
                  </a:moveTo>
                  <a:cubicBezTo>
                    <a:pt x="340" y="0"/>
                    <a:pt x="64" y="169"/>
                    <a:pt x="35" y="522"/>
                  </a:cubicBezTo>
                  <a:cubicBezTo>
                    <a:pt x="1" y="946"/>
                    <a:pt x="330" y="1170"/>
                    <a:pt x="653" y="1170"/>
                  </a:cubicBezTo>
                  <a:cubicBezTo>
                    <a:pt x="934" y="1170"/>
                    <a:pt x="1209" y="1001"/>
                    <a:pt x="1238" y="648"/>
                  </a:cubicBezTo>
                  <a:cubicBezTo>
                    <a:pt x="1272" y="224"/>
                    <a:pt x="943" y="0"/>
                    <a:pt x="620"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8" name="Google Shape;68;p2"/>
            <p:cNvSpPr/>
            <p:nvPr/>
          </p:nvSpPr>
          <p:spPr>
            <a:xfrm>
              <a:off x="9132649" y="13396"/>
              <a:ext cx="40828" cy="37583"/>
            </a:xfrm>
            <a:custGeom>
              <a:avLst/>
              <a:gdLst/>
              <a:ahLst/>
              <a:cxnLst/>
              <a:rect l="l" t="t" r="r" b="b"/>
              <a:pathLst>
                <a:path w="1271" h="1170" extrusionOk="0">
                  <a:moveTo>
                    <a:pt x="629" y="1"/>
                  </a:moveTo>
                  <a:cubicBezTo>
                    <a:pt x="345" y="1"/>
                    <a:pt x="64" y="177"/>
                    <a:pt x="34" y="549"/>
                  </a:cubicBezTo>
                  <a:cubicBezTo>
                    <a:pt x="0" y="953"/>
                    <a:pt x="324" y="1169"/>
                    <a:pt x="644" y="1169"/>
                  </a:cubicBezTo>
                  <a:cubicBezTo>
                    <a:pt x="927" y="1169"/>
                    <a:pt x="1208" y="1001"/>
                    <a:pt x="1237" y="644"/>
                  </a:cubicBezTo>
                  <a:cubicBezTo>
                    <a:pt x="1271" y="225"/>
                    <a:pt x="949" y="1"/>
                    <a:pt x="629"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9" name="Google Shape;69;p2"/>
            <p:cNvSpPr/>
            <p:nvPr/>
          </p:nvSpPr>
          <p:spPr>
            <a:xfrm>
              <a:off x="7881418" y="552904"/>
              <a:ext cx="65112" cy="49886"/>
            </a:xfrm>
            <a:custGeom>
              <a:avLst/>
              <a:gdLst/>
              <a:ahLst/>
              <a:cxnLst/>
              <a:rect l="l" t="t" r="r" b="b"/>
              <a:pathLst>
                <a:path w="2027" h="1553" extrusionOk="0">
                  <a:moveTo>
                    <a:pt x="1014" y="1"/>
                  </a:moveTo>
                  <a:cubicBezTo>
                    <a:pt x="0" y="1"/>
                    <a:pt x="0" y="1552"/>
                    <a:pt x="1014" y="1552"/>
                  </a:cubicBezTo>
                  <a:cubicBezTo>
                    <a:pt x="2027" y="1552"/>
                    <a:pt x="2027" y="1"/>
                    <a:pt x="1014"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0" name="Google Shape;70;p2"/>
            <p:cNvSpPr/>
            <p:nvPr/>
          </p:nvSpPr>
          <p:spPr>
            <a:xfrm>
              <a:off x="7926165" y="477639"/>
              <a:ext cx="65144" cy="49854"/>
            </a:xfrm>
            <a:custGeom>
              <a:avLst/>
              <a:gdLst/>
              <a:ahLst/>
              <a:cxnLst/>
              <a:rect l="l" t="t" r="r" b="b"/>
              <a:pathLst>
                <a:path w="2028" h="1552" extrusionOk="0">
                  <a:moveTo>
                    <a:pt x="1014" y="0"/>
                  </a:moveTo>
                  <a:cubicBezTo>
                    <a:pt x="1" y="0"/>
                    <a:pt x="1" y="1552"/>
                    <a:pt x="1014" y="1552"/>
                  </a:cubicBezTo>
                  <a:cubicBezTo>
                    <a:pt x="2027" y="1552"/>
                    <a:pt x="2027" y="0"/>
                    <a:pt x="1014"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1" name="Google Shape;71;p2"/>
            <p:cNvSpPr/>
            <p:nvPr/>
          </p:nvSpPr>
          <p:spPr>
            <a:xfrm>
              <a:off x="7961790" y="563087"/>
              <a:ext cx="64117" cy="49886"/>
            </a:xfrm>
            <a:custGeom>
              <a:avLst/>
              <a:gdLst/>
              <a:ahLst/>
              <a:cxnLst/>
              <a:rect l="l" t="t" r="r" b="b"/>
              <a:pathLst>
                <a:path w="1996" h="1553" extrusionOk="0">
                  <a:moveTo>
                    <a:pt x="1013" y="0"/>
                  </a:moveTo>
                  <a:cubicBezTo>
                    <a:pt x="0" y="0"/>
                    <a:pt x="0" y="1552"/>
                    <a:pt x="1013" y="1552"/>
                  </a:cubicBezTo>
                  <a:cubicBezTo>
                    <a:pt x="1995" y="1552"/>
                    <a:pt x="1995" y="0"/>
                    <a:pt x="1013"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82" name="Google Shape;82;p2"/>
          <p:cNvGrpSpPr/>
          <p:nvPr/>
        </p:nvGrpSpPr>
        <p:grpSpPr>
          <a:xfrm>
            <a:off x="10709307" y="1307562"/>
            <a:ext cx="1060748" cy="839009"/>
            <a:chOff x="8031979" y="980655"/>
            <a:chExt cx="795561" cy="629257"/>
          </a:xfrm>
        </p:grpSpPr>
        <p:sp>
          <p:nvSpPr>
            <p:cNvPr id="83" name="Google Shape;83;p2"/>
            <p:cNvSpPr/>
            <p:nvPr/>
          </p:nvSpPr>
          <p:spPr>
            <a:xfrm>
              <a:off x="8103614" y="1014673"/>
              <a:ext cx="682186" cy="565324"/>
            </a:xfrm>
            <a:custGeom>
              <a:avLst/>
              <a:gdLst/>
              <a:ahLst/>
              <a:cxnLst/>
              <a:rect l="l" t="t" r="r" b="b"/>
              <a:pathLst>
                <a:path w="21237" h="17599" extrusionOk="0">
                  <a:moveTo>
                    <a:pt x="18879" y="552"/>
                  </a:moveTo>
                  <a:cubicBezTo>
                    <a:pt x="19555" y="1220"/>
                    <a:pt x="20043" y="2017"/>
                    <a:pt x="20618" y="2783"/>
                  </a:cubicBezTo>
                  <a:lnTo>
                    <a:pt x="20618" y="2783"/>
                  </a:lnTo>
                  <a:cubicBezTo>
                    <a:pt x="15530" y="6510"/>
                    <a:pt x="10623" y="10538"/>
                    <a:pt x="5624" y="14381"/>
                  </a:cubicBezTo>
                  <a:cubicBezTo>
                    <a:pt x="4480" y="15254"/>
                    <a:pt x="3308" y="16155"/>
                    <a:pt x="2135" y="17004"/>
                  </a:cubicBezTo>
                  <a:lnTo>
                    <a:pt x="2135" y="17004"/>
                  </a:lnTo>
                  <a:cubicBezTo>
                    <a:pt x="1535" y="16254"/>
                    <a:pt x="990" y="15474"/>
                    <a:pt x="607" y="14580"/>
                  </a:cubicBezTo>
                  <a:lnTo>
                    <a:pt x="607" y="14580"/>
                  </a:lnTo>
                  <a:cubicBezTo>
                    <a:pt x="5661" y="10475"/>
                    <a:pt x="10899" y="6585"/>
                    <a:pt x="16075" y="2663"/>
                  </a:cubicBezTo>
                  <a:cubicBezTo>
                    <a:pt x="17009" y="1970"/>
                    <a:pt x="17944" y="1248"/>
                    <a:pt x="18879" y="552"/>
                  </a:cubicBezTo>
                  <a:close/>
                  <a:moveTo>
                    <a:pt x="18886" y="0"/>
                  </a:moveTo>
                  <a:cubicBezTo>
                    <a:pt x="18844" y="0"/>
                    <a:pt x="18803" y="11"/>
                    <a:pt x="18767" y="35"/>
                  </a:cubicBezTo>
                  <a:cubicBezTo>
                    <a:pt x="13636" y="3804"/>
                    <a:pt x="8569" y="7730"/>
                    <a:pt x="3534" y="11657"/>
                  </a:cubicBezTo>
                  <a:cubicBezTo>
                    <a:pt x="2394" y="12544"/>
                    <a:pt x="1254" y="13431"/>
                    <a:pt x="114" y="14349"/>
                  </a:cubicBezTo>
                  <a:cubicBezTo>
                    <a:pt x="0" y="14434"/>
                    <a:pt x="14" y="14551"/>
                    <a:pt x="83" y="14637"/>
                  </a:cubicBezTo>
                  <a:lnTo>
                    <a:pt x="83" y="14637"/>
                  </a:lnTo>
                  <a:cubicBezTo>
                    <a:pt x="527" y="15713"/>
                    <a:pt x="1191" y="16630"/>
                    <a:pt x="1887" y="17516"/>
                  </a:cubicBezTo>
                  <a:cubicBezTo>
                    <a:pt x="1927" y="17576"/>
                    <a:pt x="2006" y="17598"/>
                    <a:pt x="2082" y="17598"/>
                  </a:cubicBezTo>
                  <a:cubicBezTo>
                    <a:pt x="2126" y="17598"/>
                    <a:pt x="2169" y="17591"/>
                    <a:pt x="2204" y="17579"/>
                  </a:cubicBezTo>
                  <a:cubicBezTo>
                    <a:pt x="7524" y="13716"/>
                    <a:pt x="12623" y="9536"/>
                    <a:pt x="17817" y="5545"/>
                  </a:cubicBezTo>
                  <a:cubicBezTo>
                    <a:pt x="18893" y="4690"/>
                    <a:pt x="19970" y="3867"/>
                    <a:pt x="21079" y="3075"/>
                  </a:cubicBezTo>
                  <a:cubicBezTo>
                    <a:pt x="21237" y="2948"/>
                    <a:pt x="21237" y="2822"/>
                    <a:pt x="21142" y="2663"/>
                  </a:cubicBezTo>
                  <a:cubicBezTo>
                    <a:pt x="20445" y="1777"/>
                    <a:pt x="19907" y="827"/>
                    <a:pt x="19083" y="67"/>
                  </a:cubicBezTo>
                  <a:cubicBezTo>
                    <a:pt x="19025" y="27"/>
                    <a:pt x="18954" y="0"/>
                    <a:pt x="18886"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4" name="Google Shape;84;p2"/>
            <p:cNvSpPr/>
            <p:nvPr/>
          </p:nvSpPr>
          <p:spPr>
            <a:xfrm>
              <a:off x="8659667" y="1051904"/>
              <a:ext cx="78347" cy="91902"/>
            </a:xfrm>
            <a:custGeom>
              <a:avLst/>
              <a:gdLst/>
              <a:ahLst/>
              <a:cxnLst/>
              <a:rect l="l" t="t" r="r" b="b"/>
              <a:pathLst>
                <a:path w="2439" h="2861" extrusionOk="0">
                  <a:moveTo>
                    <a:pt x="306" y="1"/>
                  </a:moveTo>
                  <a:cubicBezTo>
                    <a:pt x="264" y="1"/>
                    <a:pt x="223" y="15"/>
                    <a:pt x="190" y="48"/>
                  </a:cubicBezTo>
                  <a:cubicBezTo>
                    <a:pt x="63" y="111"/>
                    <a:pt x="0" y="269"/>
                    <a:pt x="95" y="364"/>
                  </a:cubicBezTo>
                  <a:cubicBezTo>
                    <a:pt x="633" y="1219"/>
                    <a:pt x="1330" y="1948"/>
                    <a:pt x="1932" y="2740"/>
                  </a:cubicBezTo>
                  <a:cubicBezTo>
                    <a:pt x="2000" y="2808"/>
                    <a:pt x="2085" y="2860"/>
                    <a:pt x="2175" y="2860"/>
                  </a:cubicBezTo>
                  <a:cubicBezTo>
                    <a:pt x="2209" y="2860"/>
                    <a:pt x="2245" y="2852"/>
                    <a:pt x="2280" y="2835"/>
                  </a:cubicBezTo>
                  <a:cubicBezTo>
                    <a:pt x="2375" y="2771"/>
                    <a:pt x="2439" y="2613"/>
                    <a:pt x="2375" y="2486"/>
                  </a:cubicBezTo>
                  <a:cubicBezTo>
                    <a:pt x="1773" y="1694"/>
                    <a:pt x="1077" y="966"/>
                    <a:pt x="507" y="111"/>
                  </a:cubicBezTo>
                  <a:cubicBezTo>
                    <a:pt x="465" y="49"/>
                    <a:pt x="384" y="1"/>
                    <a:pt x="306"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5" name="Google Shape;85;p2"/>
            <p:cNvSpPr/>
            <p:nvPr/>
          </p:nvSpPr>
          <p:spPr>
            <a:xfrm>
              <a:off x="8697894" y="980655"/>
              <a:ext cx="129646" cy="129550"/>
            </a:xfrm>
            <a:custGeom>
              <a:avLst/>
              <a:gdLst/>
              <a:ahLst/>
              <a:cxnLst/>
              <a:rect l="l" t="t" r="r" b="b"/>
              <a:pathLst>
                <a:path w="4036" h="4033" extrusionOk="0">
                  <a:moveTo>
                    <a:pt x="2488" y="1"/>
                  </a:moveTo>
                  <a:cubicBezTo>
                    <a:pt x="2106" y="1"/>
                    <a:pt x="1746" y="114"/>
                    <a:pt x="1407" y="271"/>
                  </a:cubicBezTo>
                  <a:cubicBezTo>
                    <a:pt x="964" y="461"/>
                    <a:pt x="520" y="777"/>
                    <a:pt x="172" y="1126"/>
                  </a:cubicBezTo>
                  <a:cubicBezTo>
                    <a:pt x="0" y="1297"/>
                    <a:pt x="170" y="1545"/>
                    <a:pt x="359" y="1545"/>
                  </a:cubicBezTo>
                  <a:cubicBezTo>
                    <a:pt x="414" y="1545"/>
                    <a:pt x="470" y="1524"/>
                    <a:pt x="520" y="1474"/>
                  </a:cubicBezTo>
                  <a:cubicBezTo>
                    <a:pt x="1027" y="967"/>
                    <a:pt x="1724" y="524"/>
                    <a:pt x="2452" y="492"/>
                  </a:cubicBezTo>
                  <a:cubicBezTo>
                    <a:pt x="2769" y="492"/>
                    <a:pt x="3054" y="587"/>
                    <a:pt x="3244" y="872"/>
                  </a:cubicBezTo>
                  <a:cubicBezTo>
                    <a:pt x="3497" y="1284"/>
                    <a:pt x="3529" y="1822"/>
                    <a:pt x="3370" y="2266"/>
                  </a:cubicBezTo>
                  <a:cubicBezTo>
                    <a:pt x="3180" y="2804"/>
                    <a:pt x="2737" y="3216"/>
                    <a:pt x="2357" y="3596"/>
                  </a:cubicBezTo>
                  <a:cubicBezTo>
                    <a:pt x="2190" y="3787"/>
                    <a:pt x="2347" y="4032"/>
                    <a:pt x="2530" y="4032"/>
                  </a:cubicBezTo>
                  <a:cubicBezTo>
                    <a:pt x="2589" y="4032"/>
                    <a:pt x="2651" y="4006"/>
                    <a:pt x="2705" y="3944"/>
                  </a:cubicBezTo>
                  <a:cubicBezTo>
                    <a:pt x="3117" y="3532"/>
                    <a:pt x="3560" y="3089"/>
                    <a:pt x="3782" y="2551"/>
                  </a:cubicBezTo>
                  <a:cubicBezTo>
                    <a:pt x="4035" y="1981"/>
                    <a:pt x="4004" y="1347"/>
                    <a:pt x="3750" y="809"/>
                  </a:cubicBezTo>
                  <a:cubicBezTo>
                    <a:pt x="3560" y="397"/>
                    <a:pt x="3180" y="80"/>
                    <a:pt x="2737" y="17"/>
                  </a:cubicBezTo>
                  <a:cubicBezTo>
                    <a:pt x="2653" y="6"/>
                    <a:pt x="2570" y="1"/>
                    <a:pt x="2488"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6" name="Google Shape;86;p2"/>
            <p:cNvSpPr/>
            <p:nvPr/>
          </p:nvSpPr>
          <p:spPr>
            <a:xfrm>
              <a:off x="8031979" y="1473231"/>
              <a:ext cx="145322" cy="136681"/>
            </a:xfrm>
            <a:custGeom>
              <a:avLst/>
              <a:gdLst/>
              <a:ahLst/>
              <a:cxnLst/>
              <a:rect l="l" t="t" r="r" b="b"/>
              <a:pathLst>
                <a:path w="4524" h="4255" extrusionOk="0">
                  <a:moveTo>
                    <a:pt x="2502" y="1"/>
                  </a:moveTo>
                  <a:cubicBezTo>
                    <a:pt x="2429" y="1"/>
                    <a:pt x="2358" y="32"/>
                    <a:pt x="2312" y="106"/>
                  </a:cubicBezTo>
                  <a:cubicBezTo>
                    <a:pt x="1552" y="1341"/>
                    <a:pt x="665" y="2544"/>
                    <a:pt x="64" y="3875"/>
                  </a:cubicBezTo>
                  <a:cubicBezTo>
                    <a:pt x="0" y="4033"/>
                    <a:pt x="95" y="4223"/>
                    <a:pt x="285" y="4255"/>
                  </a:cubicBezTo>
                  <a:cubicBezTo>
                    <a:pt x="982" y="4255"/>
                    <a:pt x="1647" y="4096"/>
                    <a:pt x="2312" y="3906"/>
                  </a:cubicBezTo>
                  <a:cubicBezTo>
                    <a:pt x="2977" y="3716"/>
                    <a:pt x="3642" y="3463"/>
                    <a:pt x="4276" y="3146"/>
                  </a:cubicBezTo>
                  <a:cubicBezTo>
                    <a:pt x="4523" y="3036"/>
                    <a:pt x="4364" y="2711"/>
                    <a:pt x="4131" y="2711"/>
                  </a:cubicBezTo>
                  <a:cubicBezTo>
                    <a:pt x="4096" y="2711"/>
                    <a:pt x="4059" y="2718"/>
                    <a:pt x="4022" y="2734"/>
                  </a:cubicBezTo>
                  <a:cubicBezTo>
                    <a:pt x="3420" y="3019"/>
                    <a:pt x="2787" y="3241"/>
                    <a:pt x="2154" y="3431"/>
                  </a:cubicBezTo>
                  <a:cubicBezTo>
                    <a:pt x="1683" y="3555"/>
                    <a:pt x="1192" y="3679"/>
                    <a:pt x="697" y="3727"/>
                  </a:cubicBezTo>
                  <a:lnTo>
                    <a:pt x="697" y="3727"/>
                  </a:lnTo>
                  <a:cubicBezTo>
                    <a:pt x="1281" y="2553"/>
                    <a:pt x="2044" y="1469"/>
                    <a:pt x="2755" y="359"/>
                  </a:cubicBezTo>
                  <a:cubicBezTo>
                    <a:pt x="2867" y="180"/>
                    <a:pt x="2678" y="1"/>
                    <a:pt x="250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7" name="Google Shape;87;p2"/>
            <p:cNvSpPr/>
            <p:nvPr/>
          </p:nvSpPr>
          <p:spPr>
            <a:xfrm>
              <a:off x="8043030" y="1547435"/>
              <a:ext cx="59555" cy="54351"/>
            </a:xfrm>
            <a:custGeom>
              <a:avLst/>
              <a:gdLst/>
              <a:ahLst/>
              <a:cxnLst/>
              <a:rect l="l" t="t" r="r" b="b"/>
              <a:pathLst>
                <a:path w="1854" h="1692" extrusionOk="0">
                  <a:moveTo>
                    <a:pt x="949" y="1"/>
                  </a:moveTo>
                  <a:cubicBezTo>
                    <a:pt x="833" y="1"/>
                    <a:pt x="723" y="120"/>
                    <a:pt x="765" y="266"/>
                  </a:cubicBezTo>
                  <a:cubicBezTo>
                    <a:pt x="765" y="298"/>
                    <a:pt x="765" y="298"/>
                    <a:pt x="765" y="329"/>
                  </a:cubicBezTo>
                  <a:cubicBezTo>
                    <a:pt x="733" y="393"/>
                    <a:pt x="733" y="424"/>
                    <a:pt x="796" y="488"/>
                  </a:cubicBezTo>
                  <a:cubicBezTo>
                    <a:pt x="796" y="519"/>
                    <a:pt x="796" y="519"/>
                    <a:pt x="796" y="519"/>
                  </a:cubicBezTo>
                  <a:cubicBezTo>
                    <a:pt x="796" y="519"/>
                    <a:pt x="796" y="551"/>
                    <a:pt x="796" y="551"/>
                  </a:cubicBezTo>
                  <a:cubicBezTo>
                    <a:pt x="763" y="538"/>
                    <a:pt x="730" y="532"/>
                    <a:pt x="699" y="532"/>
                  </a:cubicBezTo>
                  <a:cubicBezTo>
                    <a:pt x="580" y="532"/>
                    <a:pt x="486" y="622"/>
                    <a:pt x="511" y="773"/>
                  </a:cubicBezTo>
                  <a:cubicBezTo>
                    <a:pt x="511" y="773"/>
                    <a:pt x="543" y="804"/>
                    <a:pt x="543" y="804"/>
                  </a:cubicBezTo>
                  <a:cubicBezTo>
                    <a:pt x="511" y="868"/>
                    <a:pt x="511" y="931"/>
                    <a:pt x="511" y="963"/>
                  </a:cubicBezTo>
                  <a:cubicBezTo>
                    <a:pt x="416" y="1026"/>
                    <a:pt x="321" y="1121"/>
                    <a:pt x="258" y="1216"/>
                  </a:cubicBezTo>
                  <a:cubicBezTo>
                    <a:pt x="258" y="1216"/>
                    <a:pt x="258" y="1248"/>
                    <a:pt x="258" y="1248"/>
                  </a:cubicBezTo>
                  <a:cubicBezTo>
                    <a:pt x="226" y="1248"/>
                    <a:pt x="195" y="1279"/>
                    <a:pt x="163" y="1311"/>
                  </a:cubicBezTo>
                  <a:cubicBezTo>
                    <a:pt x="163" y="1311"/>
                    <a:pt x="131" y="1311"/>
                    <a:pt x="131" y="1343"/>
                  </a:cubicBezTo>
                  <a:cubicBezTo>
                    <a:pt x="0" y="1474"/>
                    <a:pt x="129" y="1691"/>
                    <a:pt x="267" y="1691"/>
                  </a:cubicBezTo>
                  <a:cubicBezTo>
                    <a:pt x="296" y="1691"/>
                    <a:pt x="325" y="1681"/>
                    <a:pt x="353" y="1660"/>
                  </a:cubicBezTo>
                  <a:cubicBezTo>
                    <a:pt x="385" y="1628"/>
                    <a:pt x="385" y="1628"/>
                    <a:pt x="416" y="1628"/>
                  </a:cubicBezTo>
                  <a:cubicBezTo>
                    <a:pt x="448" y="1565"/>
                    <a:pt x="511" y="1533"/>
                    <a:pt x="575" y="1501"/>
                  </a:cubicBezTo>
                  <a:lnTo>
                    <a:pt x="606" y="1501"/>
                  </a:lnTo>
                  <a:cubicBezTo>
                    <a:pt x="606" y="1470"/>
                    <a:pt x="638" y="1470"/>
                    <a:pt x="638" y="1470"/>
                  </a:cubicBezTo>
                  <a:cubicBezTo>
                    <a:pt x="655" y="1470"/>
                    <a:pt x="663" y="1460"/>
                    <a:pt x="666" y="1452"/>
                  </a:cubicBezTo>
                  <a:lnTo>
                    <a:pt x="666" y="1452"/>
                  </a:lnTo>
                  <a:cubicBezTo>
                    <a:pt x="643" y="1574"/>
                    <a:pt x="707" y="1691"/>
                    <a:pt x="860" y="1691"/>
                  </a:cubicBezTo>
                  <a:cubicBezTo>
                    <a:pt x="986" y="1691"/>
                    <a:pt x="1050" y="1565"/>
                    <a:pt x="1050" y="1470"/>
                  </a:cubicBezTo>
                  <a:lnTo>
                    <a:pt x="1081" y="1470"/>
                  </a:lnTo>
                  <a:cubicBezTo>
                    <a:pt x="1176" y="1470"/>
                    <a:pt x="1271" y="1438"/>
                    <a:pt x="1271" y="1343"/>
                  </a:cubicBezTo>
                  <a:cubicBezTo>
                    <a:pt x="1303" y="1343"/>
                    <a:pt x="1303" y="1374"/>
                    <a:pt x="1335" y="1374"/>
                  </a:cubicBezTo>
                  <a:cubicBezTo>
                    <a:pt x="1358" y="1421"/>
                    <a:pt x="1398" y="1450"/>
                    <a:pt x="1443" y="1450"/>
                  </a:cubicBezTo>
                  <a:cubicBezTo>
                    <a:pt x="1459" y="1450"/>
                    <a:pt x="1476" y="1446"/>
                    <a:pt x="1493" y="1438"/>
                  </a:cubicBezTo>
                  <a:cubicBezTo>
                    <a:pt x="1526" y="1451"/>
                    <a:pt x="1562" y="1457"/>
                    <a:pt x="1597" y="1457"/>
                  </a:cubicBezTo>
                  <a:cubicBezTo>
                    <a:pt x="1730" y="1457"/>
                    <a:pt x="1853" y="1367"/>
                    <a:pt x="1778" y="1216"/>
                  </a:cubicBezTo>
                  <a:cubicBezTo>
                    <a:pt x="1778" y="1184"/>
                    <a:pt x="1778" y="1184"/>
                    <a:pt x="1778" y="1153"/>
                  </a:cubicBezTo>
                  <a:cubicBezTo>
                    <a:pt x="1715" y="994"/>
                    <a:pt x="1620" y="868"/>
                    <a:pt x="1525" y="741"/>
                  </a:cubicBezTo>
                  <a:cubicBezTo>
                    <a:pt x="1398" y="519"/>
                    <a:pt x="1271" y="298"/>
                    <a:pt x="1113" y="108"/>
                  </a:cubicBezTo>
                  <a:cubicBezTo>
                    <a:pt x="1070" y="32"/>
                    <a:pt x="1009" y="1"/>
                    <a:pt x="949"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8" name="Google Shape;88;p2"/>
            <p:cNvSpPr/>
            <p:nvPr/>
          </p:nvSpPr>
          <p:spPr>
            <a:xfrm>
              <a:off x="8164648" y="1190290"/>
              <a:ext cx="383768" cy="291994"/>
            </a:xfrm>
            <a:custGeom>
              <a:avLst/>
              <a:gdLst/>
              <a:ahLst/>
              <a:cxnLst/>
              <a:rect l="l" t="t" r="r" b="b"/>
              <a:pathLst>
                <a:path w="11947" h="9090" extrusionOk="0">
                  <a:moveTo>
                    <a:pt x="11621" y="0"/>
                  </a:moveTo>
                  <a:cubicBezTo>
                    <a:pt x="11578" y="0"/>
                    <a:pt x="11532" y="14"/>
                    <a:pt x="11483" y="47"/>
                  </a:cubicBezTo>
                  <a:cubicBezTo>
                    <a:pt x="7714" y="2865"/>
                    <a:pt x="3977" y="5747"/>
                    <a:pt x="209" y="8597"/>
                  </a:cubicBezTo>
                  <a:cubicBezTo>
                    <a:pt x="1" y="8779"/>
                    <a:pt x="134" y="9089"/>
                    <a:pt x="329" y="9089"/>
                  </a:cubicBezTo>
                  <a:cubicBezTo>
                    <a:pt x="372" y="9089"/>
                    <a:pt x="417" y="9075"/>
                    <a:pt x="462" y="9041"/>
                  </a:cubicBezTo>
                  <a:cubicBezTo>
                    <a:pt x="4231" y="6190"/>
                    <a:pt x="7968" y="3309"/>
                    <a:pt x="11736" y="490"/>
                  </a:cubicBezTo>
                  <a:cubicBezTo>
                    <a:pt x="11947" y="332"/>
                    <a:pt x="11830" y="0"/>
                    <a:pt x="11621"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9" name="Google Shape;89;p2"/>
            <p:cNvSpPr/>
            <p:nvPr/>
          </p:nvSpPr>
          <p:spPr>
            <a:xfrm>
              <a:off x="8185014" y="1219715"/>
              <a:ext cx="383671" cy="291062"/>
            </a:xfrm>
            <a:custGeom>
              <a:avLst/>
              <a:gdLst/>
              <a:ahLst/>
              <a:cxnLst/>
              <a:rect l="l" t="t" r="r" b="b"/>
              <a:pathLst>
                <a:path w="11944" h="9061" extrusionOk="0">
                  <a:moveTo>
                    <a:pt x="11645" y="0"/>
                  </a:moveTo>
                  <a:cubicBezTo>
                    <a:pt x="11604" y="0"/>
                    <a:pt x="11560" y="15"/>
                    <a:pt x="11514" y="49"/>
                  </a:cubicBezTo>
                  <a:cubicBezTo>
                    <a:pt x="7714" y="2868"/>
                    <a:pt x="3977" y="5718"/>
                    <a:pt x="208" y="8600"/>
                  </a:cubicBezTo>
                  <a:cubicBezTo>
                    <a:pt x="1" y="8755"/>
                    <a:pt x="133" y="9060"/>
                    <a:pt x="328" y="9060"/>
                  </a:cubicBezTo>
                  <a:cubicBezTo>
                    <a:pt x="370" y="9060"/>
                    <a:pt x="416" y="9046"/>
                    <a:pt x="462" y="9011"/>
                  </a:cubicBezTo>
                  <a:cubicBezTo>
                    <a:pt x="4230" y="6161"/>
                    <a:pt x="7967" y="3279"/>
                    <a:pt x="11736" y="461"/>
                  </a:cubicBezTo>
                  <a:cubicBezTo>
                    <a:pt x="11944" y="305"/>
                    <a:pt x="11832" y="0"/>
                    <a:pt x="11645"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90" name="Google Shape;90;p2"/>
          <p:cNvGrpSpPr/>
          <p:nvPr/>
        </p:nvGrpSpPr>
        <p:grpSpPr>
          <a:xfrm>
            <a:off x="10496060" y="4905177"/>
            <a:ext cx="2272021" cy="2228635"/>
            <a:chOff x="7719645" y="3526476"/>
            <a:chExt cx="1704016" cy="1671476"/>
          </a:xfrm>
        </p:grpSpPr>
        <p:sp>
          <p:nvSpPr>
            <p:cNvPr id="91" name="Google Shape;91;p2"/>
            <p:cNvSpPr/>
            <p:nvPr/>
          </p:nvSpPr>
          <p:spPr>
            <a:xfrm>
              <a:off x="7719645" y="4710630"/>
              <a:ext cx="1351008" cy="467736"/>
            </a:xfrm>
            <a:custGeom>
              <a:avLst/>
              <a:gdLst/>
              <a:ahLst/>
              <a:cxnLst/>
              <a:rect l="l" t="t" r="r" b="b"/>
              <a:pathLst>
                <a:path w="42058" h="14561" extrusionOk="0">
                  <a:moveTo>
                    <a:pt x="1" y="0"/>
                  </a:moveTo>
                  <a:lnTo>
                    <a:pt x="1" y="0"/>
                  </a:lnTo>
                  <a:cubicBezTo>
                    <a:pt x="1774" y="3547"/>
                    <a:pt x="9311" y="7379"/>
                    <a:pt x="13017" y="9311"/>
                  </a:cubicBezTo>
                  <a:cubicBezTo>
                    <a:pt x="16532" y="11084"/>
                    <a:pt x="20554" y="12700"/>
                    <a:pt x="24259" y="13808"/>
                  </a:cubicBezTo>
                  <a:cubicBezTo>
                    <a:pt x="26586" y="14396"/>
                    <a:pt x="28970" y="14561"/>
                    <a:pt x="31365" y="14561"/>
                  </a:cubicBezTo>
                  <a:cubicBezTo>
                    <a:pt x="34420" y="14561"/>
                    <a:pt x="37493" y="14293"/>
                    <a:pt x="40489" y="14293"/>
                  </a:cubicBezTo>
                  <a:cubicBezTo>
                    <a:pt x="40961" y="14293"/>
                    <a:pt x="41431" y="14299"/>
                    <a:pt x="41899" y="14315"/>
                  </a:cubicBezTo>
                  <a:lnTo>
                    <a:pt x="42057" y="14283"/>
                  </a:lnTo>
                  <a:cubicBezTo>
                    <a:pt x="30340" y="2407"/>
                    <a:pt x="15582" y="950"/>
                    <a:pt x="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2" name="Google Shape;92;p2"/>
            <p:cNvSpPr/>
            <p:nvPr/>
          </p:nvSpPr>
          <p:spPr>
            <a:xfrm>
              <a:off x="7862529" y="4773752"/>
              <a:ext cx="1206007" cy="406446"/>
            </a:xfrm>
            <a:custGeom>
              <a:avLst/>
              <a:gdLst/>
              <a:ahLst/>
              <a:cxnLst/>
              <a:rect l="l" t="t" r="r" b="b"/>
              <a:pathLst>
                <a:path w="37544" h="12653" extrusionOk="0">
                  <a:moveTo>
                    <a:pt x="454" y="0"/>
                  </a:moveTo>
                  <a:cubicBezTo>
                    <a:pt x="175" y="0"/>
                    <a:pt x="1" y="400"/>
                    <a:pt x="303" y="537"/>
                  </a:cubicBezTo>
                  <a:cubicBezTo>
                    <a:pt x="4768" y="2501"/>
                    <a:pt x="9487" y="3672"/>
                    <a:pt x="14174" y="4939"/>
                  </a:cubicBezTo>
                  <a:cubicBezTo>
                    <a:pt x="19115" y="6269"/>
                    <a:pt x="23992" y="7821"/>
                    <a:pt x="28805" y="9563"/>
                  </a:cubicBezTo>
                  <a:cubicBezTo>
                    <a:pt x="31561" y="10576"/>
                    <a:pt x="34316" y="11590"/>
                    <a:pt x="37071" y="12635"/>
                  </a:cubicBezTo>
                  <a:cubicBezTo>
                    <a:pt x="37105" y="12647"/>
                    <a:pt x="37138" y="12653"/>
                    <a:pt x="37168" y="12653"/>
                  </a:cubicBezTo>
                  <a:cubicBezTo>
                    <a:pt x="37446" y="12653"/>
                    <a:pt x="37543" y="12176"/>
                    <a:pt x="37229" y="12033"/>
                  </a:cubicBezTo>
                  <a:cubicBezTo>
                    <a:pt x="32416" y="10260"/>
                    <a:pt x="27602" y="8454"/>
                    <a:pt x="22725" y="6839"/>
                  </a:cubicBezTo>
                  <a:cubicBezTo>
                    <a:pt x="17975" y="5287"/>
                    <a:pt x="13129" y="4116"/>
                    <a:pt x="8347" y="2722"/>
                  </a:cubicBezTo>
                  <a:cubicBezTo>
                    <a:pt x="5719" y="1962"/>
                    <a:pt x="3122" y="1139"/>
                    <a:pt x="588" y="30"/>
                  </a:cubicBezTo>
                  <a:cubicBezTo>
                    <a:pt x="542" y="9"/>
                    <a:pt x="497" y="0"/>
                    <a:pt x="454"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3" name="Google Shape;93;p2"/>
            <p:cNvSpPr/>
            <p:nvPr/>
          </p:nvSpPr>
          <p:spPr>
            <a:xfrm>
              <a:off x="8364712" y="4859006"/>
              <a:ext cx="219686" cy="188945"/>
            </a:xfrm>
            <a:custGeom>
              <a:avLst/>
              <a:gdLst/>
              <a:ahLst/>
              <a:cxnLst/>
              <a:rect l="l" t="t" r="r" b="b"/>
              <a:pathLst>
                <a:path w="6839" h="5882" extrusionOk="0">
                  <a:moveTo>
                    <a:pt x="3301" y="0"/>
                  </a:moveTo>
                  <a:cubicBezTo>
                    <a:pt x="3086" y="0"/>
                    <a:pt x="2872" y="224"/>
                    <a:pt x="3007" y="448"/>
                  </a:cubicBezTo>
                  <a:cubicBezTo>
                    <a:pt x="3944" y="1737"/>
                    <a:pt x="5125" y="2809"/>
                    <a:pt x="6024" y="4116"/>
                  </a:cubicBezTo>
                  <a:lnTo>
                    <a:pt x="6024" y="4116"/>
                  </a:lnTo>
                  <a:cubicBezTo>
                    <a:pt x="4120" y="4513"/>
                    <a:pt x="2148" y="4613"/>
                    <a:pt x="315" y="5294"/>
                  </a:cubicBezTo>
                  <a:cubicBezTo>
                    <a:pt x="1" y="5408"/>
                    <a:pt x="73" y="5882"/>
                    <a:pt x="368" y="5882"/>
                  </a:cubicBezTo>
                  <a:cubicBezTo>
                    <a:pt x="400" y="5882"/>
                    <a:pt x="435" y="5876"/>
                    <a:pt x="473" y="5864"/>
                  </a:cubicBezTo>
                  <a:cubicBezTo>
                    <a:pt x="2437" y="5135"/>
                    <a:pt x="4558" y="5072"/>
                    <a:pt x="6585" y="4597"/>
                  </a:cubicBezTo>
                  <a:cubicBezTo>
                    <a:pt x="6744" y="4534"/>
                    <a:pt x="6839" y="4312"/>
                    <a:pt x="6744" y="4154"/>
                  </a:cubicBezTo>
                  <a:cubicBezTo>
                    <a:pt x="5857" y="2697"/>
                    <a:pt x="4527" y="1525"/>
                    <a:pt x="3545" y="132"/>
                  </a:cubicBezTo>
                  <a:cubicBezTo>
                    <a:pt x="3480" y="39"/>
                    <a:pt x="3391" y="0"/>
                    <a:pt x="3301"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4" name="Google Shape;94;p2"/>
            <p:cNvSpPr/>
            <p:nvPr/>
          </p:nvSpPr>
          <p:spPr>
            <a:xfrm>
              <a:off x="8190283" y="4814580"/>
              <a:ext cx="139797" cy="153610"/>
            </a:xfrm>
            <a:custGeom>
              <a:avLst/>
              <a:gdLst/>
              <a:ahLst/>
              <a:cxnLst/>
              <a:rect l="l" t="t" r="r" b="b"/>
              <a:pathLst>
                <a:path w="4352" h="4782" extrusionOk="0">
                  <a:moveTo>
                    <a:pt x="2550" y="1"/>
                  </a:moveTo>
                  <a:cubicBezTo>
                    <a:pt x="2359" y="1"/>
                    <a:pt x="2152" y="219"/>
                    <a:pt x="2261" y="438"/>
                  </a:cubicBezTo>
                  <a:cubicBezTo>
                    <a:pt x="2783" y="1365"/>
                    <a:pt x="3464" y="2267"/>
                    <a:pt x="3721" y="3311"/>
                  </a:cubicBezTo>
                  <a:lnTo>
                    <a:pt x="3721" y="3311"/>
                  </a:lnTo>
                  <a:cubicBezTo>
                    <a:pt x="2628" y="3681"/>
                    <a:pt x="1508" y="3969"/>
                    <a:pt x="361" y="4175"/>
                  </a:cubicBezTo>
                  <a:cubicBezTo>
                    <a:pt x="1" y="4265"/>
                    <a:pt x="124" y="4781"/>
                    <a:pt x="461" y="4781"/>
                  </a:cubicBezTo>
                  <a:cubicBezTo>
                    <a:pt x="480" y="4781"/>
                    <a:pt x="499" y="4780"/>
                    <a:pt x="519" y="4777"/>
                  </a:cubicBezTo>
                  <a:cubicBezTo>
                    <a:pt x="1754" y="4523"/>
                    <a:pt x="2958" y="4207"/>
                    <a:pt x="4130" y="3795"/>
                  </a:cubicBezTo>
                  <a:cubicBezTo>
                    <a:pt x="4288" y="3731"/>
                    <a:pt x="4351" y="3605"/>
                    <a:pt x="4351" y="3446"/>
                  </a:cubicBezTo>
                  <a:cubicBezTo>
                    <a:pt x="4130" y="2243"/>
                    <a:pt x="3369" y="1198"/>
                    <a:pt x="2768" y="153"/>
                  </a:cubicBezTo>
                  <a:cubicBezTo>
                    <a:pt x="2719" y="45"/>
                    <a:pt x="2636" y="1"/>
                    <a:pt x="2550"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5" name="Google Shape;95;p2"/>
            <p:cNvSpPr/>
            <p:nvPr/>
          </p:nvSpPr>
          <p:spPr>
            <a:xfrm>
              <a:off x="8018841" y="4789074"/>
              <a:ext cx="89461" cy="109345"/>
            </a:xfrm>
            <a:custGeom>
              <a:avLst/>
              <a:gdLst/>
              <a:ahLst/>
              <a:cxnLst/>
              <a:rect l="l" t="t" r="r" b="b"/>
              <a:pathLst>
                <a:path w="2785" h="3404" extrusionOk="0">
                  <a:moveTo>
                    <a:pt x="1764" y="1"/>
                  </a:moveTo>
                  <a:cubicBezTo>
                    <a:pt x="1585" y="1"/>
                    <a:pt x="1410" y="149"/>
                    <a:pt x="1486" y="377"/>
                  </a:cubicBezTo>
                  <a:cubicBezTo>
                    <a:pt x="1681" y="991"/>
                    <a:pt x="1951" y="1581"/>
                    <a:pt x="2142" y="2212"/>
                  </a:cubicBezTo>
                  <a:lnTo>
                    <a:pt x="2142" y="2212"/>
                  </a:lnTo>
                  <a:cubicBezTo>
                    <a:pt x="1558" y="2469"/>
                    <a:pt x="911" y="2617"/>
                    <a:pt x="314" y="2815"/>
                  </a:cubicBezTo>
                  <a:cubicBezTo>
                    <a:pt x="0" y="2929"/>
                    <a:pt x="98" y="3404"/>
                    <a:pt x="375" y="3404"/>
                  </a:cubicBezTo>
                  <a:cubicBezTo>
                    <a:pt x="405" y="3404"/>
                    <a:pt x="438" y="3398"/>
                    <a:pt x="473" y="3385"/>
                  </a:cubicBezTo>
                  <a:cubicBezTo>
                    <a:pt x="1201" y="3132"/>
                    <a:pt x="1961" y="2974"/>
                    <a:pt x="2626" y="2625"/>
                  </a:cubicBezTo>
                  <a:cubicBezTo>
                    <a:pt x="2753" y="2562"/>
                    <a:pt x="2784" y="2404"/>
                    <a:pt x="2784" y="2309"/>
                  </a:cubicBezTo>
                  <a:cubicBezTo>
                    <a:pt x="2594" y="1580"/>
                    <a:pt x="2278" y="915"/>
                    <a:pt x="2056" y="218"/>
                  </a:cubicBezTo>
                  <a:cubicBezTo>
                    <a:pt x="2005" y="66"/>
                    <a:pt x="1884" y="1"/>
                    <a:pt x="1764"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6" name="Google Shape;96;p2"/>
            <p:cNvSpPr/>
            <p:nvPr/>
          </p:nvSpPr>
          <p:spPr>
            <a:xfrm>
              <a:off x="8375826" y="4868290"/>
              <a:ext cx="33600" cy="25473"/>
            </a:xfrm>
            <a:custGeom>
              <a:avLst/>
              <a:gdLst/>
              <a:ahLst/>
              <a:cxnLst/>
              <a:rect l="l" t="t" r="r" b="b"/>
              <a:pathLst>
                <a:path w="1046" h="793" extrusionOk="0">
                  <a:moveTo>
                    <a:pt x="539" y="1"/>
                  </a:moveTo>
                  <a:cubicBezTo>
                    <a:pt x="0" y="1"/>
                    <a:pt x="0" y="793"/>
                    <a:pt x="539" y="793"/>
                  </a:cubicBezTo>
                  <a:cubicBezTo>
                    <a:pt x="1045" y="793"/>
                    <a:pt x="1045" y="1"/>
                    <a:pt x="539"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7" name="Google Shape;97;p2"/>
            <p:cNvSpPr/>
            <p:nvPr/>
          </p:nvSpPr>
          <p:spPr>
            <a:xfrm>
              <a:off x="8342257" y="4831670"/>
              <a:ext cx="33600" cy="26501"/>
            </a:xfrm>
            <a:custGeom>
              <a:avLst/>
              <a:gdLst/>
              <a:ahLst/>
              <a:cxnLst/>
              <a:rect l="l" t="t" r="r" b="b"/>
              <a:pathLst>
                <a:path w="1046" h="825" extrusionOk="0">
                  <a:moveTo>
                    <a:pt x="539" y="1"/>
                  </a:moveTo>
                  <a:cubicBezTo>
                    <a:pt x="0" y="1"/>
                    <a:pt x="0" y="824"/>
                    <a:pt x="539" y="824"/>
                  </a:cubicBezTo>
                  <a:cubicBezTo>
                    <a:pt x="1045" y="824"/>
                    <a:pt x="1045" y="1"/>
                    <a:pt x="539"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8" name="Google Shape;98;p2"/>
            <p:cNvSpPr/>
            <p:nvPr/>
          </p:nvSpPr>
          <p:spPr>
            <a:xfrm>
              <a:off x="8133714" y="4903914"/>
              <a:ext cx="33600" cy="26469"/>
            </a:xfrm>
            <a:custGeom>
              <a:avLst/>
              <a:gdLst/>
              <a:ahLst/>
              <a:cxnLst/>
              <a:rect l="l" t="t" r="r" b="b"/>
              <a:pathLst>
                <a:path w="1046" h="824" extrusionOk="0">
                  <a:moveTo>
                    <a:pt x="507" y="0"/>
                  </a:moveTo>
                  <a:cubicBezTo>
                    <a:pt x="0" y="0"/>
                    <a:pt x="0" y="824"/>
                    <a:pt x="507" y="824"/>
                  </a:cubicBezTo>
                  <a:cubicBezTo>
                    <a:pt x="1045" y="824"/>
                    <a:pt x="1045" y="0"/>
                    <a:pt x="507"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9" name="Google Shape;99;p2"/>
            <p:cNvSpPr/>
            <p:nvPr/>
          </p:nvSpPr>
          <p:spPr>
            <a:xfrm>
              <a:off x="8097093" y="4925276"/>
              <a:ext cx="33600" cy="25473"/>
            </a:xfrm>
            <a:custGeom>
              <a:avLst/>
              <a:gdLst/>
              <a:ahLst/>
              <a:cxnLst/>
              <a:rect l="l" t="t" r="r" b="b"/>
              <a:pathLst>
                <a:path w="1046" h="793" extrusionOk="0">
                  <a:moveTo>
                    <a:pt x="538" y="0"/>
                  </a:moveTo>
                  <a:cubicBezTo>
                    <a:pt x="0" y="0"/>
                    <a:pt x="0" y="792"/>
                    <a:pt x="538" y="792"/>
                  </a:cubicBezTo>
                  <a:cubicBezTo>
                    <a:pt x="1045" y="792"/>
                    <a:pt x="1045" y="0"/>
                    <a:pt x="538"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00" name="Google Shape;100;p2"/>
            <p:cNvSpPr/>
            <p:nvPr/>
          </p:nvSpPr>
          <p:spPr>
            <a:xfrm>
              <a:off x="7808177" y="4752326"/>
              <a:ext cx="33600" cy="25473"/>
            </a:xfrm>
            <a:custGeom>
              <a:avLst/>
              <a:gdLst/>
              <a:ahLst/>
              <a:cxnLst/>
              <a:rect l="l" t="t" r="r" b="b"/>
              <a:pathLst>
                <a:path w="1046" h="793" extrusionOk="0">
                  <a:moveTo>
                    <a:pt x="538" y="1"/>
                  </a:moveTo>
                  <a:cubicBezTo>
                    <a:pt x="0" y="1"/>
                    <a:pt x="0" y="792"/>
                    <a:pt x="538" y="792"/>
                  </a:cubicBezTo>
                  <a:cubicBezTo>
                    <a:pt x="1045" y="792"/>
                    <a:pt x="1045" y="1"/>
                    <a:pt x="538"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01" name="Google Shape;101;p2"/>
            <p:cNvSpPr/>
            <p:nvPr/>
          </p:nvSpPr>
          <p:spPr>
            <a:xfrm>
              <a:off x="8569112" y="3526476"/>
              <a:ext cx="830142" cy="1226887"/>
            </a:xfrm>
            <a:custGeom>
              <a:avLst/>
              <a:gdLst/>
              <a:ahLst/>
              <a:cxnLst/>
              <a:rect l="l" t="t" r="r" b="b"/>
              <a:pathLst>
                <a:path w="25843" h="38194" extrusionOk="0">
                  <a:moveTo>
                    <a:pt x="0" y="1"/>
                  </a:moveTo>
                  <a:lnTo>
                    <a:pt x="0" y="1"/>
                  </a:lnTo>
                  <a:cubicBezTo>
                    <a:pt x="159" y="8013"/>
                    <a:pt x="3991" y="18305"/>
                    <a:pt x="9153" y="24386"/>
                  </a:cubicBezTo>
                  <a:cubicBezTo>
                    <a:pt x="11718" y="27458"/>
                    <a:pt x="14600" y="30023"/>
                    <a:pt x="17798" y="32430"/>
                  </a:cubicBezTo>
                  <a:cubicBezTo>
                    <a:pt x="20047" y="34171"/>
                    <a:pt x="22454" y="37085"/>
                    <a:pt x="25367" y="37718"/>
                  </a:cubicBezTo>
                  <a:lnTo>
                    <a:pt x="25367" y="38193"/>
                  </a:lnTo>
                  <a:cubicBezTo>
                    <a:pt x="25842" y="29389"/>
                    <a:pt x="25367" y="20712"/>
                    <a:pt x="19889" y="13302"/>
                  </a:cubicBezTo>
                  <a:cubicBezTo>
                    <a:pt x="15233" y="7221"/>
                    <a:pt x="7221" y="2249"/>
                    <a:pt x="0"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02" name="Google Shape;102;p2"/>
            <p:cNvSpPr/>
            <p:nvPr/>
          </p:nvSpPr>
          <p:spPr>
            <a:xfrm>
              <a:off x="8673866" y="3656189"/>
              <a:ext cx="701009" cy="1059689"/>
            </a:xfrm>
            <a:custGeom>
              <a:avLst/>
              <a:gdLst/>
              <a:ahLst/>
              <a:cxnLst/>
              <a:rect l="l" t="t" r="r" b="b"/>
              <a:pathLst>
                <a:path w="21823" h="32989" extrusionOk="0">
                  <a:moveTo>
                    <a:pt x="436" y="0"/>
                  </a:moveTo>
                  <a:cubicBezTo>
                    <a:pt x="202" y="0"/>
                    <a:pt x="1" y="294"/>
                    <a:pt x="223" y="491"/>
                  </a:cubicBezTo>
                  <a:cubicBezTo>
                    <a:pt x="3738" y="3785"/>
                    <a:pt x="6145" y="8092"/>
                    <a:pt x="8837" y="12051"/>
                  </a:cubicBezTo>
                  <a:cubicBezTo>
                    <a:pt x="10230" y="14077"/>
                    <a:pt x="11687" y="16104"/>
                    <a:pt x="13081" y="18163"/>
                  </a:cubicBezTo>
                  <a:cubicBezTo>
                    <a:pt x="14506" y="20284"/>
                    <a:pt x="15868" y="22470"/>
                    <a:pt x="17134" y="24718"/>
                  </a:cubicBezTo>
                  <a:cubicBezTo>
                    <a:pt x="18654" y="27347"/>
                    <a:pt x="19985" y="30038"/>
                    <a:pt x="21156" y="32794"/>
                  </a:cubicBezTo>
                  <a:cubicBezTo>
                    <a:pt x="21218" y="32930"/>
                    <a:pt x="21344" y="32989"/>
                    <a:pt x="21463" y="32989"/>
                  </a:cubicBezTo>
                  <a:cubicBezTo>
                    <a:pt x="21649" y="32989"/>
                    <a:pt x="21823" y="32847"/>
                    <a:pt x="21726" y="32635"/>
                  </a:cubicBezTo>
                  <a:cubicBezTo>
                    <a:pt x="19700" y="27758"/>
                    <a:pt x="17071" y="23166"/>
                    <a:pt x="14157" y="18733"/>
                  </a:cubicBezTo>
                  <a:cubicBezTo>
                    <a:pt x="12764" y="16579"/>
                    <a:pt x="11276" y="14489"/>
                    <a:pt x="9787" y="12399"/>
                  </a:cubicBezTo>
                  <a:cubicBezTo>
                    <a:pt x="8394" y="10372"/>
                    <a:pt x="7095" y="8282"/>
                    <a:pt x="5702" y="6255"/>
                  </a:cubicBezTo>
                  <a:cubicBezTo>
                    <a:pt x="4182" y="4070"/>
                    <a:pt x="2598" y="1885"/>
                    <a:pt x="635" y="80"/>
                  </a:cubicBezTo>
                  <a:cubicBezTo>
                    <a:pt x="572" y="24"/>
                    <a:pt x="503" y="0"/>
                    <a:pt x="436"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03" name="Google Shape;103;p2"/>
            <p:cNvSpPr/>
            <p:nvPr/>
          </p:nvSpPr>
          <p:spPr>
            <a:xfrm>
              <a:off x="9077205" y="4339319"/>
              <a:ext cx="236100" cy="205102"/>
            </a:xfrm>
            <a:custGeom>
              <a:avLst/>
              <a:gdLst/>
              <a:ahLst/>
              <a:cxnLst/>
              <a:rect l="l" t="t" r="r" b="b"/>
              <a:pathLst>
                <a:path w="7350" h="6385" extrusionOk="0">
                  <a:moveTo>
                    <a:pt x="7060" y="0"/>
                  </a:moveTo>
                  <a:cubicBezTo>
                    <a:pt x="6914" y="0"/>
                    <a:pt x="6764" y="95"/>
                    <a:pt x="6764" y="285"/>
                  </a:cubicBezTo>
                  <a:cubicBezTo>
                    <a:pt x="6672" y="2146"/>
                    <a:pt x="6463" y="3978"/>
                    <a:pt x="6164" y="5780"/>
                  </a:cubicBezTo>
                  <a:lnTo>
                    <a:pt x="6164" y="5780"/>
                  </a:lnTo>
                  <a:cubicBezTo>
                    <a:pt x="6100" y="5783"/>
                    <a:pt x="6036" y="5784"/>
                    <a:pt x="5971" y="5784"/>
                  </a:cubicBezTo>
                  <a:cubicBezTo>
                    <a:pt x="5107" y="5784"/>
                    <a:pt x="4250" y="5564"/>
                    <a:pt x="3438" y="5321"/>
                  </a:cubicBezTo>
                  <a:cubicBezTo>
                    <a:pt x="2488" y="5004"/>
                    <a:pt x="1538" y="4624"/>
                    <a:pt x="620" y="4212"/>
                  </a:cubicBezTo>
                  <a:cubicBezTo>
                    <a:pt x="574" y="4191"/>
                    <a:pt x="528" y="4182"/>
                    <a:pt x="484" y="4182"/>
                  </a:cubicBezTo>
                  <a:cubicBezTo>
                    <a:pt x="199" y="4182"/>
                    <a:pt x="1" y="4581"/>
                    <a:pt x="303" y="4719"/>
                  </a:cubicBezTo>
                  <a:cubicBezTo>
                    <a:pt x="1285" y="5162"/>
                    <a:pt x="2267" y="5574"/>
                    <a:pt x="3280" y="5891"/>
                  </a:cubicBezTo>
                  <a:cubicBezTo>
                    <a:pt x="4158" y="6137"/>
                    <a:pt x="5083" y="6384"/>
                    <a:pt x="5994" y="6384"/>
                  </a:cubicBezTo>
                  <a:cubicBezTo>
                    <a:pt x="6135" y="6384"/>
                    <a:pt x="6275" y="6378"/>
                    <a:pt x="6415" y="6366"/>
                  </a:cubicBezTo>
                  <a:cubicBezTo>
                    <a:pt x="6510" y="6366"/>
                    <a:pt x="6669" y="6302"/>
                    <a:pt x="6700" y="6144"/>
                  </a:cubicBezTo>
                  <a:cubicBezTo>
                    <a:pt x="7017" y="4212"/>
                    <a:pt x="7270" y="2249"/>
                    <a:pt x="7334" y="285"/>
                  </a:cubicBezTo>
                  <a:cubicBezTo>
                    <a:pt x="7349" y="95"/>
                    <a:pt x="7207" y="0"/>
                    <a:pt x="7060"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04" name="Google Shape;104;p2"/>
            <p:cNvSpPr/>
            <p:nvPr/>
          </p:nvSpPr>
          <p:spPr>
            <a:xfrm>
              <a:off x="8920797" y="4083972"/>
              <a:ext cx="268897" cy="248532"/>
            </a:xfrm>
            <a:custGeom>
              <a:avLst/>
              <a:gdLst/>
              <a:ahLst/>
              <a:cxnLst/>
              <a:rect l="l" t="t" r="r" b="b"/>
              <a:pathLst>
                <a:path w="8371" h="7737" extrusionOk="0">
                  <a:moveTo>
                    <a:pt x="7682" y="0"/>
                  </a:moveTo>
                  <a:cubicBezTo>
                    <a:pt x="7531" y="0"/>
                    <a:pt x="7373" y="95"/>
                    <a:pt x="7357" y="285"/>
                  </a:cubicBezTo>
                  <a:cubicBezTo>
                    <a:pt x="7203" y="2565"/>
                    <a:pt x="7768" y="4934"/>
                    <a:pt x="7187" y="7160"/>
                  </a:cubicBezTo>
                  <a:lnTo>
                    <a:pt x="7187" y="7160"/>
                  </a:lnTo>
                  <a:cubicBezTo>
                    <a:pt x="6090" y="7155"/>
                    <a:pt x="4970" y="6915"/>
                    <a:pt x="3905" y="6619"/>
                  </a:cubicBezTo>
                  <a:cubicBezTo>
                    <a:pt x="2765" y="6302"/>
                    <a:pt x="1625" y="5891"/>
                    <a:pt x="580" y="5257"/>
                  </a:cubicBezTo>
                  <a:cubicBezTo>
                    <a:pt x="531" y="5228"/>
                    <a:pt x="483" y="5215"/>
                    <a:pt x="437" y="5215"/>
                  </a:cubicBezTo>
                  <a:cubicBezTo>
                    <a:pt x="182" y="5215"/>
                    <a:pt x="0" y="5603"/>
                    <a:pt x="295" y="5764"/>
                  </a:cubicBezTo>
                  <a:cubicBezTo>
                    <a:pt x="1340" y="6429"/>
                    <a:pt x="2575" y="6841"/>
                    <a:pt x="3747" y="7189"/>
                  </a:cubicBezTo>
                  <a:cubicBezTo>
                    <a:pt x="4836" y="7476"/>
                    <a:pt x="5951" y="7736"/>
                    <a:pt x="7069" y="7736"/>
                  </a:cubicBezTo>
                  <a:cubicBezTo>
                    <a:pt x="7186" y="7736"/>
                    <a:pt x="7303" y="7734"/>
                    <a:pt x="7421" y="7727"/>
                  </a:cubicBezTo>
                  <a:cubicBezTo>
                    <a:pt x="7547" y="7727"/>
                    <a:pt x="7674" y="7664"/>
                    <a:pt x="7706" y="7537"/>
                  </a:cubicBezTo>
                  <a:cubicBezTo>
                    <a:pt x="8371" y="5162"/>
                    <a:pt x="7801" y="2692"/>
                    <a:pt x="7959" y="285"/>
                  </a:cubicBezTo>
                  <a:cubicBezTo>
                    <a:pt x="7975" y="95"/>
                    <a:pt x="7832" y="0"/>
                    <a:pt x="768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05" name="Google Shape;105;p2"/>
            <p:cNvSpPr/>
            <p:nvPr/>
          </p:nvSpPr>
          <p:spPr>
            <a:xfrm>
              <a:off x="8794874" y="3924256"/>
              <a:ext cx="252386" cy="207768"/>
            </a:xfrm>
            <a:custGeom>
              <a:avLst/>
              <a:gdLst/>
              <a:ahLst/>
              <a:cxnLst/>
              <a:rect l="l" t="t" r="r" b="b"/>
              <a:pathLst>
                <a:path w="7857" h="6468" extrusionOk="0">
                  <a:moveTo>
                    <a:pt x="7398" y="0"/>
                  </a:moveTo>
                  <a:cubicBezTo>
                    <a:pt x="7247" y="0"/>
                    <a:pt x="7097" y="95"/>
                    <a:pt x="7097" y="285"/>
                  </a:cubicBezTo>
                  <a:cubicBezTo>
                    <a:pt x="7129" y="1045"/>
                    <a:pt x="7160" y="1805"/>
                    <a:pt x="7192" y="2565"/>
                  </a:cubicBezTo>
                  <a:cubicBezTo>
                    <a:pt x="7192" y="3484"/>
                    <a:pt x="7255" y="4466"/>
                    <a:pt x="7034" y="5352"/>
                  </a:cubicBezTo>
                  <a:cubicBezTo>
                    <a:pt x="7002" y="5479"/>
                    <a:pt x="6970" y="5606"/>
                    <a:pt x="6939" y="5701"/>
                  </a:cubicBezTo>
                  <a:cubicBezTo>
                    <a:pt x="6875" y="5796"/>
                    <a:pt x="6907" y="5796"/>
                    <a:pt x="6780" y="5827"/>
                  </a:cubicBezTo>
                  <a:cubicBezTo>
                    <a:pt x="6658" y="5868"/>
                    <a:pt x="6524" y="5880"/>
                    <a:pt x="6389" y="5880"/>
                  </a:cubicBezTo>
                  <a:cubicBezTo>
                    <a:pt x="6208" y="5880"/>
                    <a:pt x="6025" y="5859"/>
                    <a:pt x="5862" y="5859"/>
                  </a:cubicBezTo>
                  <a:cubicBezTo>
                    <a:pt x="4880" y="5796"/>
                    <a:pt x="3930" y="5574"/>
                    <a:pt x="2980" y="5352"/>
                  </a:cubicBezTo>
                  <a:cubicBezTo>
                    <a:pt x="2157" y="5162"/>
                    <a:pt x="1333" y="4941"/>
                    <a:pt x="510" y="4751"/>
                  </a:cubicBezTo>
                  <a:cubicBezTo>
                    <a:pt x="481" y="4743"/>
                    <a:pt x="453" y="4740"/>
                    <a:pt x="427" y="4740"/>
                  </a:cubicBezTo>
                  <a:cubicBezTo>
                    <a:pt x="109" y="4740"/>
                    <a:pt x="0" y="5233"/>
                    <a:pt x="351" y="5321"/>
                  </a:cubicBezTo>
                  <a:cubicBezTo>
                    <a:pt x="2125" y="5764"/>
                    <a:pt x="3930" y="6271"/>
                    <a:pt x="5767" y="6429"/>
                  </a:cubicBezTo>
                  <a:cubicBezTo>
                    <a:pt x="5948" y="6448"/>
                    <a:pt x="6150" y="6467"/>
                    <a:pt x="6351" y="6467"/>
                  </a:cubicBezTo>
                  <a:cubicBezTo>
                    <a:pt x="6816" y="6467"/>
                    <a:pt x="7278" y="6365"/>
                    <a:pt x="7477" y="5922"/>
                  </a:cubicBezTo>
                  <a:cubicBezTo>
                    <a:pt x="7857" y="5099"/>
                    <a:pt x="7794" y="4054"/>
                    <a:pt x="7794" y="3199"/>
                  </a:cubicBezTo>
                  <a:cubicBezTo>
                    <a:pt x="7794" y="2249"/>
                    <a:pt x="7699" y="1267"/>
                    <a:pt x="7699" y="285"/>
                  </a:cubicBezTo>
                  <a:cubicBezTo>
                    <a:pt x="7699" y="95"/>
                    <a:pt x="7548" y="0"/>
                    <a:pt x="7398"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06" name="Google Shape;106;p2"/>
            <p:cNvSpPr/>
            <p:nvPr/>
          </p:nvSpPr>
          <p:spPr>
            <a:xfrm>
              <a:off x="8667152" y="3746230"/>
              <a:ext cx="239730" cy="174265"/>
            </a:xfrm>
            <a:custGeom>
              <a:avLst/>
              <a:gdLst/>
              <a:ahLst/>
              <a:cxnLst/>
              <a:rect l="l" t="t" r="r" b="b"/>
              <a:pathLst>
                <a:path w="7463" h="5425" extrusionOk="0">
                  <a:moveTo>
                    <a:pt x="6972" y="0"/>
                  </a:moveTo>
                  <a:cubicBezTo>
                    <a:pt x="6821" y="0"/>
                    <a:pt x="6671" y="95"/>
                    <a:pt x="6671" y="285"/>
                  </a:cubicBezTo>
                  <a:cubicBezTo>
                    <a:pt x="6671" y="982"/>
                    <a:pt x="6766" y="1679"/>
                    <a:pt x="6798" y="2344"/>
                  </a:cubicBezTo>
                  <a:cubicBezTo>
                    <a:pt x="6798" y="2787"/>
                    <a:pt x="6829" y="3199"/>
                    <a:pt x="6798" y="3642"/>
                  </a:cubicBezTo>
                  <a:cubicBezTo>
                    <a:pt x="6798" y="3959"/>
                    <a:pt x="6766" y="4307"/>
                    <a:pt x="6639" y="4592"/>
                  </a:cubicBezTo>
                  <a:cubicBezTo>
                    <a:pt x="6544" y="4782"/>
                    <a:pt x="6481" y="4814"/>
                    <a:pt x="6259" y="4814"/>
                  </a:cubicBezTo>
                  <a:cubicBezTo>
                    <a:pt x="6201" y="4820"/>
                    <a:pt x="6142" y="4822"/>
                    <a:pt x="6082" y="4822"/>
                  </a:cubicBezTo>
                  <a:cubicBezTo>
                    <a:pt x="5816" y="4822"/>
                    <a:pt x="5536" y="4771"/>
                    <a:pt x="5277" y="4719"/>
                  </a:cubicBezTo>
                  <a:cubicBezTo>
                    <a:pt x="4422" y="4529"/>
                    <a:pt x="3599" y="4276"/>
                    <a:pt x="2776" y="3959"/>
                  </a:cubicBezTo>
                  <a:cubicBezTo>
                    <a:pt x="2047" y="3705"/>
                    <a:pt x="1319" y="3420"/>
                    <a:pt x="622" y="3072"/>
                  </a:cubicBezTo>
                  <a:cubicBezTo>
                    <a:pt x="578" y="3052"/>
                    <a:pt x="535" y="3043"/>
                    <a:pt x="493" y="3043"/>
                  </a:cubicBezTo>
                  <a:cubicBezTo>
                    <a:pt x="205" y="3043"/>
                    <a:pt x="1" y="3472"/>
                    <a:pt x="305" y="3610"/>
                  </a:cubicBezTo>
                  <a:cubicBezTo>
                    <a:pt x="1826" y="4307"/>
                    <a:pt x="3441" y="4941"/>
                    <a:pt x="5087" y="5289"/>
                  </a:cubicBezTo>
                  <a:cubicBezTo>
                    <a:pt x="5371" y="5339"/>
                    <a:pt x="5760" y="5424"/>
                    <a:pt x="6130" y="5424"/>
                  </a:cubicBezTo>
                  <a:cubicBezTo>
                    <a:pt x="6462" y="5424"/>
                    <a:pt x="6778" y="5355"/>
                    <a:pt x="6988" y="5131"/>
                  </a:cubicBezTo>
                  <a:cubicBezTo>
                    <a:pt x="7463" y="4624"/>
                    <a:pt x="7399" y="3610"/>
                    <a:pt x="7399" y="2945"/>
                  </a:cubicBezTo>
                  <a:cubicBezTo>
                    <a:pt x="7399" y="2059"/>
                    <a:pt x="7273" y="1172"/>
                    <a:pt x="7273" y="285"/>
                  </a:cubicBezTo>
                  <a:cubicBezTo>
                    <a:pt x="7273" y="95"/>
                    <a:pt x="7122" y="0"/>
                    <a:pt x="697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07" name="Google Shape;107;p2"/>
            <p:cNvSpPr/>
            <p:nvPr/>
          </p:nvSpPr>
          <p:spPr>
            <a:xfrm>
              <a:off x="8786811" y="3998525"/>
              <a:ext cx="33600" cy="25441"/>
            </a:xfrm>
            <a:custGeom>
              <a:avLst/>
              <a:gdLst/>
              <a:ahLst/>
              <a:cxnLst/>
              <a:rect l="l" t="t" r="r" b="b"/>
              <a:pathLst>
                <a:path w="1046" h="792" extrusionOk="0">
                  <a:moveTo>
                    <a:pt x="507" y="0"/>
                  </a:moveTo>
                  <a:cubicBezTo>
                    <a:pt x="1" y="0"/>
                    <a:pt x="1" y="792"/>
                    <a:pt x="507" y="792"/>
                  </a:cubicBezTo>
                  <a:cubicBezTo>
                    <a:pt x="1046" y="792"/>
                    <a:pt x="1046" y="0"/>
                    <a:pt x="507"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08" name="Google Shape;108;p2"/>
            <p:cNvSpPr/>
            <p:nvPr/>
          </p:nvSpPr>
          <p:spPr>
            <a:xfrm>
              <a:off x="8750190" y="3948670"/>
              <a:ext cx="33600" cy="26469"/>
            </a:xfrm>
            <a:custGeom>
              <a:avLst/>
              <a:gdLst/>
              <a:ahLst/>
              <a:cxnLst/>
              <a:rect l="l" t="t" r="r" b="b"/>
              <a:pathLst>
                <a:path w="1046" h="824" extrusionOk="0">
                  <a:moveTo>
                    <a:pt x="539" y="0"/>
                  </a:moveTo>
                  <a:cubicBezTo>
                    <a:pt x="1" y="0"/>
                    <a:pt x="1" y="824"/>
                    <a:pt x="539" y="824"/>
                  </a:cubicBezTo>
                  <a:cubicBezTo>
                    <a:pt x="1046" y="824"/>
                    <a:pt x="1046" y="0"/>
                    <a:pt x="539"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09" name="Google Shape;109;p2"/>
            <p:cNvSpPr/>
            <p:nvPr/>
          </p:nvSpPr>
          <p:spPr>
            <a:xfrm>
              <a:off x="8732908" y="4002572"/>
              <a:ext cx="32572" cy="26501"/>
            </a:xfrm>
            <a:custGeom>
              <a:avLst/>
              <a:gdLst/>
              <a:ahLst/>
              <a:cxnLst/>
              <a:rect l="l" t="t" r="r" b="b"/>
              <a:pathLst>
                <a:path w="1014" h="825" extrusionOk="0">
                  <a:moveTo>
                    <a:pt x="507" y="1"/>
                  </a:moveTo>
                  <a:cubicBezTo>
                    <a:pt x="0" y="1"/>
                    <a:pt x="0" y="824"/>
                    <a:pt x="507" y="824"/>
                  </a:cubicBezTo>
                  <a:cubicBezTo>
                    <a:pt x="1014" y="824"/>
                    <a:pt x="1014" y="1"/>
                    <a:pt x="50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10" name="Google Shape;110;p2"/>
            <p:cNvSpPr/>
            <p:nvPr/>
          </p:nvSpPr>
          <p:spPr>
            <a:xfrm>
              <a:off x="9070652" y="4382042"/>
              <a:ext cx="32572" cy="26469"/>
            </a:xfrm>
            <a:custGeom>
              <a:avLst/>
              <a:gdLst/>
              <a:ahLst/>
              <a:cxnLst/>
              <a:rect l="l" t="t" r="r" b="b"/>
              <a:pathLst>
                <a:path w="1014" h="824" extrusionOk="0">
                  <a:moveTo>
                    <a:pt x="507" y="0"/>
                  </a:moveTo>
                  <a:cubicBezTo>
                    <a:pt x="0" y="0"/>
                    <a:pt x="0" y="824"/>
                    <a:pt x="507" y="824"/>
                  </a:cubicBezTo>
                  <a:cubicBezTo>
                    <a:pt x="1014" y="824"/>
                    <a:pt x="1014" y="0"/>
                    <a:pt x="507"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11" name="Google Shape;111;p2"/>
            <p:cNvSpPr/>
            <p:nvPr/>
          </p:nvSpPr>
          <p:spPr>
            <a:xfrm>
              <a:off x="9015721" y="4366784"/>
              <a:ext cx="33600" cy="25441"/>
            </a:xfrm>
            <a:custGeom>
              <a:avLst/>
              <a:gdLst/>
              <a:ahLst/>
              <a:cxnLst/>
              <a:rect l="l" t="t" r="r" b="b"/>
              <a:pathLst>
                <a:path w="1046" h="792" extrusionOk="0">
                  <a:moveTo>
                    <a:pt x="539" y="0"/>
                  </a:moveTo>
                  <a:cubicBezTo>
                    <a:pt x="0" y="0"/>
                    <a:pt x="0" y="792"/>
                    <a:pt x="539" y="792"/>
                  </a:cubicBezTo>
                  <a:cubicBezTo>
                    <a:pt x="1045" y="792"/>
                    <a:pt x="1045" y="0"/>
                    <a:pt x="539"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12" name="Google Shape;112;p2"/>
            <p:cNvSpPr/>
            <p:nvPr/>
          </p:nvSpPr>
          <p:spPr>
            <a:xfrm>
              <a:off x="9248678" y="4209092"/>
              <a:ext cx="32572" cy="26469"/>
            </a:xfrm>
            <a:custGeom>
              <a:avLst/>
              <a:gdLst/>
              <a:ahLst/>
              <a:cxnLst/>
              <a:rect l="l" t="t" r="r" b="b"/>
              <a:pathLst>
                <a:path w="1014" h="824" extrusionOk="0">
                  <a:moveTo>
                    <a:pt x="507" y="1"/>
                  </a:moveTo>
                  <a:cubicBezTo>
                    <a:pt x="0" y="1"/>
                    <a:pt x="0" y="824"/>
                    <a:pt x="507" y="824"/>
                  </a:cubicBezTo>
                  <a:cubicBezTo>
                    <a:pt x="1014" y="824"/>
                    <a:pt x="1014" y="1"/>
                    <a:pt x="50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13" name="Google Shape;113;p2"/>
            <p:cNvSpPr/>
            <p:nvPr/>
          </p:nvSpPr>
          <p:spPr>
            <a:xfrm>
              <a:off x="9238495" y="4150081"/>
              <a:ext cx="32604" cy="25473"/>
            </a:xfrm>
            <a:custGeom>
              <a:avLst/>
              <a:gdLst/>
              <a:ahLst/>
              <a:cxnLst/>
              <a:rect l="l" t="t" r="r" b="b"/>
              <a:pathLst>
                <a:path w="1015" h="793" extrusionOk="0">
                  <a:moveTo>
                    <a:pt x="507" y="1"/>
                  </a:moveTo>
                  <a:cubicBezTo>
                    <a:pt x="1" y="1"/>
                    <a:pt x="1" y="792"/>
                    <a:pt x="507" y="792"/>
                  </a:cubicBezTo>
                  <a:cubicBezTo>
                    <a:pt x="1014" y="792"/>
                    <a:pt x="1014" y="1"/>
                    <a:pt x="50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14" name="Google Shape;114;p2"/>
            <p:cNvSpPr/>
            <p:nvPr/>
          </p:nvSpPr>
          <p:spPr>
            <a:xfrm>
              <a:off x="8339206" y="4202025"/>
              <a:ext cx="1084456" cy="970453"/>
            </a:xfrm>
            <a:custGeom>
              <a:avLst/>
              <a:gdLst/>
              <a:ahLst/>
              <a:cxnLst/>
              <a:rect l="l" t="t" r="r" b="b"/>
              <a:pathLst>
                <a:path w="33760" h="30211" extrusionOk="0">
                  <a:moveTo>
                    <a:pt x="7338" y="1"/>
                  </a:moveTo>
                  <a:cubicBezTo>
                    <a:pt x="6633" y="1"/>
                    <a:pt x="5985" y="348"/>
                    <a:pt x="5447" y="1202"/>
                  </a:cubicBezTo>
                  <a:cubicBezTo>
                    <a:pt x="4497" y="2976"/>
                    <a:pt x="9374" y="8518"/>
                    <a:pt x="10419" y="10228"/>
                  </a:cubicBezTo>
                  <a:cubicBezTo>
                    <a:pt x="7062" y="10513"/>
                    <a:pt x="0" y="11020"/>
                    <a:pt x="4719" y="15802"/>
                  </a:cubicBezTo>
                  <a:cubicBezTo>
                    <a:pt x="7062" y="18177"/>
                    <a:pt x="12193" y="18842"/>
                    <a:pt x="15106" y="20299"/>
                  </a:cubicBezTo>
                  <a:cubicBezTo>
                    <a:pt x="11559" y="22167"/>
                    <a:pt x="6176" y="24891"/>
                    <a:pt x="12605" y="27709"/>
                  </a:cubicBezTo>
                  <a:cubicBezTo>
                    <a:pt x="16848" y="29831"/>
                    <a:pt x="28344" y="29831"/>
                    <a:pt x="32968" y="30211"/>
                  </a:cubicBezTo>
                  <a:cubicBezTo>
                    <a:pt x="33221" y="25334"/>
                    <a:pt x="33759" y="14725"/>
                    <a:pt x="32556" y="9880"/>
                  </a:cubicBezTo>
                  <a:cubicBezTo>
                    <a:pt x="31689" y="6833"/>
                    <a:pt x="30694" y="5650"/>
                    <a:pt x="29732" y="5650"/>
                  </a:cubicBezTo>
                  <a:cubicBezTo>
                    <a:pt x="28165" y="5650"/>
                    <a:pt x="26687" y="8792"/>
                    <a:pt x="26001" y="12128"/>
                  </a:cubicBezTo>
                  <a:cubicBezTo>
                    <a:pt x="24089" y="6228"/>
                    <a:pt x="21950" y="355"/>
                    <a:pt x="19472" y="355"/>
                  </a:cubicBezTo>
                  <a:cubicBezTo>
                    <a:pt x="18133" y="355"/>
                    <a:pt x="16694" y="2072"/>
                    <a:pt x="15138" y="6428"/>
                  </a:cubicBezTo>
                  <a:cubicBezTo>
                    <a:pt x="13896" y="5566"/>
                    <a:pt x="10161" y="1"/>
                    <a:pt x="7338"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15" name="Google Shape;115;p2"/>
            <p:cNvSpPr/>
            <p:nvPr/>
          </p:nvSpPr>
          <p:spPr>
            <a:xfrm>
              <a:off x="8584306" y="4272599"/>
              <a:ext cx="826833" cy="925353"/>
            </a:xfrm>
            <a:custGeom>
              <a:avLst/>
              <a:gdLst/>
              <a:ahLst/>
              <a:cxnLst/>
              <a:rect l="l" t="t" r="r" b="b"/>
              <a:pathLst>
                <a:path w="25740" h="28807" extrusionOk="0">
                  <a:moveTo>
                    <a:pt x="668" y="1"/>
                  </a:moveTo>
                  <a:cubicBezTo>
                    <a:pt x="327" y="1"/>
                    <a:pt x="1" y="491"/>
                    <a:pt x="288" y="874"/>
                  </a:cubicBezTo>
                  <a:cubicBezTo>
                    <a:pt x="6273" y="8379"/>
                    <a:pt x="12607" y="15631"/>
                    <a:pt x="19131" y="22694"/>
                  </a:cubicBezTo>
                  <a:cubicBezTo>
                    <a:pt x="20967" y="24689"/>
                    <a:pt x="22836" y="26684"/>
                    <a:pt x="24704" y="28647"/>
                  </a:cubicBezTo>
                  <a:cubicBezTo>
                    <a:pt x="24809" y="28759"/>
                    <a:pt x="24928" y="28806"/>
                    <a:pt x="25042" y="28806"/>
                  </a:cubicBezTo>
                  <a:cubicBezTo>
                    <a:pt x="25413" y="28806"/>
                    <a:pt x="25740" y="28314"/>
                    <a:pt x="25401" y="27951"/>
                  </a:cubicBezTo>
                  <a:cubicBezTo>
                    <a:pt x="18782" y="20952"/>
                    <a:pt x="12322" y="13826"/>
                    <a:pt x="6146" y="6479"/>
                  </a:cubicBezTo>
                  <a:cubicBezTo>
                    <a:pt x="4405" y="4389"/>
                    <a:pt x="2663" y="2299"/>
                    <a:pt x="984" y="177"/>
                  </a:cubicBezTo>
                  <a:cubicBezTo>
                    <a:pt x="891" y="53"/>
                    <a:pt x="779" y="1"/>
                    <a:pt x="668"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16" name="Google Shape;116;p2"/>
            <p:cNvSpPr/>
            <p:nvPr/>
          </p:nvSpPr>
          <p:spPr>
            <a:xfrm>
              <a:off x="8614887" y="4371859"/>
              <a:ext cx="376444" cy="353476"/>
            </a:xfrm>
            <a:custGeom>
              <a:avLst/>
              <a:gdLst/>
              <a:ahLst/>
              <a:cxnLst/>
              <a:rect l="l" t="t" r="r" b="b"/>
              <a:pathLst>
                <a:path w="11719" h="11004" extrusionOk="0">
                  <a:moveTo>
                    <a:pt x="10752" y="1"/>
                  </a:moveTo>
                  <a:cubicBezTo>
                    <a:pt x="10507" y="1"/>
                    <a:pt x="10261" y="159"/>
                    <a:pt x="10261" y="476"/>
                  </a:cubicBezTo>
                  <a:cubicBezTo>
                    <a:pt x="10261" y="3644"/>
                    <a:pt x="10693" y="6813"/>
                    <a:pt x="10459" y="9981"/>
                  </a:cubicBezTo>
                  <a:lnTo>
                    <a:pt x="10459" y="9981"/>
                  </a:lnTo>
                  <a:cubicBezTo>
                    <a:pt x="10045" y="10008"/>
                    <a:pt x="9631" y="10019"/>
                    <a:pt x="9216" y="10019"/>
                  </a:cubicBezTo>
                  <a:cubicBezTo>
                    <a:pt x="6365" y="10019"/>
                    <a:pt x="3511" y="9470"/>
                    <a:pt x="634" y="9470"/>
                  </a:cubicBezTo>
                  <a:cubicBezTo>
                    <a:pt x="1" y="9470"/>
                    <a:pt x="1" y="10451"/>
                    <a:pt x="634" y="10451"/>
                  </a:cubicBezTo>
                  <a:cubicBezTo>
                    <a:pt x="3493" y="10478"/>
                    <a:pt x="6308" y="11003"/>
                    <a:pt x="9152" y="11003"/>
                  </a:cubicBezTo>
                  <a:cubicBezTo>
                    <a:pt x="9742" y="11003"/>
                    <a:pt x="10333" y="10981"/>
                    <a:pt x="10926" y="10926"/>
                  </a:cubicBezTo>
                  <a:cubicBezTo>
                    <a:pt x="11211" y="10895"/>
                    <a:pt x="11401" y="10736"/>
                    <a:pt x="11433" y="10451"/>
                  </a:cubicBezTo>
                  <a:cubicBezTo>
                    <a:pt x="11718" y="7126"/>
                    <a:pt x="11275" y="3801"/>
                    <a:pt x="11243" y="476"/>
                  </a:cubicBezTo>
                  <a:cubicBezTo>
                    <a:pt x="11243" y="159"/>
                    <a:pt x="10998" y="1"/>
                    <a:pt x="10752"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17" name="Google Shape;117;p2"/>
            <p:cNvSpPr/>
            <p:nvPr/>
          </p:nvSpPr>
          <p:spPr>
            <a:xfrm>
              <a:off x="8870171" y="4670958"/>
              <a:ext cx="401917" cy="362181"/>
            </a:xfrm>
            <a:custGeom>
              <a:avLst/>
              <a:gdLst/>
              <a:ahLst/>
              <a:cxnLst/>
              <a:rect l="l" t="t" r="r" b="b"/>
              <a:pathLst>
                <a:path w="12512" h="11275" extrusionOk="0">
                  <a:moveTo>
                    <a:pt x="11803" y="0"/>
                  </a:moveTo>
                  <a:cubicBezTo>
                    <a:pt x="11554" y="0"/>
                    <a:pt x="11308" y="159"/>
                    <a:pt x="11308" y="475"/>
                  </a:cubicBezTo>
                  <a:cubicBezTo>
                    <a:pt x="11308" y="3729"/>
                    <a:pt x="11513" y="7042"/>
                    <a:pt x="10940" y="10245"/>
                  </a:cubicBezTo>
                  <a:lnTo>
                    <a:pt x="10940" y="10245"/>
                  </a:lnTo>
                  <a:cubicBezTo>
                    <a:pt x="10308" y="10223"/>
                    <a:pt x="9676" y="10216"/>
                    <a:pt x="9043" y="10216"/>
                  </a:cubicBezTo>
                  <a:cubicBezTo>
                    <a:pt x="7914" y="10216"/>
                    <a:pt x="6783" y="10238"/>
                    <a:pt x="5653" y="10238"/>
                  </a:cubicBezTo>
                  <a:cubicBezTo>
                    <a:pt x="4052" y="10238"/>
                    <a:pt x="2452" y="10193"/>
                    <a:pt x="858" y="9976"/>
                  </a:cubicBezTo>
                  <a:cubicBezTo>
                    <a:pt x="829" y="9971"/>
                    <a:pt x="801" y="9969"/>
                    <a:pt x="774" y="9969"/>
                  </a:cubicBezTo>
                  <a:cubicBezTo>
                    <a:pt x="231" y="9969"/>
                    <a:pt x="1" y="10835"/>
                    <a:pt x="604" y="10926"/>
                  </a:cubicBezTo>
                  <a:cubicBezTo>
                    <a:pt x="2616" y="11195"/>
                    <a:pt x="4648" y="11220"/>
                    <a:pt x="6683" y="11220"/>
                  </a:cubicBezTo>
                  <a:cubicBezTo>
                    <a:pt x="7145" y="11220"/>
                    <a:pt x="7608" y="11219"/>
                    <a:pt x="8071" y="11219"/>
                  </a:cubicBezTo>
                  <a:cubicBezTo>
                    <a:pt x="9162" y="11219"/>
                    <a:pt x="10252" y="11226"/>
                    <a:pt x="11340" y="11274"/>
                  </a:cubicBezTo>
                  <a:cubicBezTo>
                    <a:pt x="11530" y="11274"/>
                    <a:pt x="11783" y="11116"/>
                    <a:pt x="11815" y="10894"/>
                  </a:cubicBezTo>
                  <a:cubicBezTo>
                    <a:pt x="12512" y="7474"/>
                    <a:pt x="12322" y="3959"/>
                    <a:pt x="12322" y="475"/>
                  </a:cubicBezTo>
                  <a:cubicBezTo>
                    <a:pt x="12306" y="159"/>
                    <a:pt x="12053" y="0"/>
                    <a:pt x="11803"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18" name="Google Shape;118;p2"/>
            <p:cNvSpPr/>
            <p:nvPr/>
          </p:nvSpPr>
          <p:spPr>
            <a:xfrm>
              <a:off x="9028924" y="4564116"/>
              <a:ext cx="49886" cy="38708"/>
            </a:xfrm>
            <a:custGeom>
              <a:avLst/>
              <a:gdLst/>
              <a:ahLst/>
              <a:cxnLst/>
              <a:rect l="l" t="t" r="r" b="b"/>
              <a:pathLst>
                <a:path w="1553" h="1205" extrusionOk="0">
                  <a:moveTo>
                    <a:pt x="761" y="1"/>
                  </a:moveTo>
                  <a:cubicBezTo>
                    <a:pt x="1" y="1"/>
                    <a:pt x="1" y="1204"/>
                    <a:pt x="761" y="1204"/>
                  </a:cubicBezTo>
                  <a:cubicBezTo>
                    <a:pt x="1553" y="1204"/>
                    <a:pt x="1553" y="1"/>
                    <a:pt x="761"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19" name="Google Shape;119;p2"/>
            <p:cNvSpPr/>
            <p:nvPr/>
          </p:nvSpPr>
          <p:spPr>
            <a:xfrm>
              <a:off x="9028924" y="4466462"/>
              <a:ext cx="49886" cy="38708"/>
            </a:xfrm>
            <a:custGeom>
              <a:avLst/>
              <a:gdLst/>
              <a:ahLst/>
              <a:cxnLst/>
              <a:rect l="l" t="t" r="r" b="b"/>
              <a:pathLst>
                <a:path w="1553" h="1205" extrusionOk="0">
                  <a:moveTo>
                    <a:pt x="761" y="1"/>
                  </a:moveTo>
                  <a:cubicBezTo>
                    <a:pt x="1" y="1"/>
                    <a:pt x="1" y="1204"/>
                    <a:pt x="761" y="1204"/>
                  </a:cubicBezTo>
                  <a:cubicBezTo>
                    <a:pt x="1553" y="1204"/>
                    <a:pt x="1553" y="1"/>
                    <a:pt x="761"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0" name="Google Shape;120;p2"/>
            <p:cNvSpPr/>
            <p:nvPr/>
          </p:nvSpPr>
          <p:spPr>
            <a:xfrm>
              <a:off x="8852952" y="4481720"/>
              <a:ext cx="49854" cy="38708"/>
            </a:xfrm>
            <a:custGeom>
              <a:avLst/>
              <a:gdLst/>
              <a:ahLst/>
              <a:cxnLst/>
              <a:rect l="l" t="t" r="r" b="b"/>
              <a:pathLst>
                <a:path w="1552" h="1205" extrusionOk="0">
                  <a:moveTo>
                    <a:pt x="792" y="1"/>
                  </a:moveTo>
                  <a:cubicBezTo>
                    <a:pt x="0" y="1"/>
                    <a:pt x="0" y="1204"/>
                    <a:pt x="792" y="1204"/>
                  </a:cubicBezTo>
                  <a:cubicBezTo>
                    <a:pt x="1552" y="1204"/>
                    <a:pt x="1552" y="1"/>
                    <a:pt x="792"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1" name="Google Shape;121;p2"/>
            <p:cNvSpPr/>
            <p:nvPr/>
          </p:nvSpPr>
          <p:spPr>
            <a:xfrm>
              <a:off x="8595549" y="4589558"/>
              <a:ext cx="49886" cy="38708"/>
            </a:xfrm>
            <a:custGeom>
              <a:avLst/>
              <a:gdLst/>
              <a:ahLst/>
              <a:cxnLst/>
              <a:rect l="l" t="t" r="r" b="b"/>
              <a:pathLst>
                <a:path w="1553" h="1205" extrusionOk="0">
                  <a:moveTo>
                    <a:pt x="761" y="1"/>
                  </a:moveTo>
                  <a:cubicBezTo>
                    <a:pt x="1" y="1"/>
                    <a:pt x="1" y="1204"/>
                    <a:pt x="761" y="1204"/>
                  </a:cubicBezTo>
                  <a:cubicBezTo>
                    <a:pt x="1553" y="1204"/>
                    <a:pt x="1553" y="1"/>
                    <a:pt x="761"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2" name="Google Shape;122;p2"/>
            <p:cNvSpPr/>
            <p:nvPr/>
          </p:nvSpPr>
          <p:spPr>
            <a:xfrm>
              <a:off x="8518261" y="4621103"/>
              <a:ext cx="49854" cy="38675"/>
            </a:xfrm>
            <a:custGeom>
              <a:avLst/>
              <a:gdLst/>
              <a:ahLst/>
              <a:cxnLst/>
              <a:rect l="l" t="t" r="r" b="b"/>
              <a:pathLst>
                <a:path w="1552" h="1204" extrusionOk="0">
                  <a:moveTo>
                    <a:pt x="760" y="0"/>
                  </a:moveTo>
                  <a:cubicBezTo>
                    <a:pt x="0" y="0"/>
                    <a:pt x="0" y="1204"/>
                    <a:pt x="760" y="1204"/>
                  </a:cubicBezTo>
                  <a:cubicBezTo>
                    <a:pt x="1552" y="1204"/>
                    <a:pt x="1552" y="0"/>
                    <a:pt x="760"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3" name="Google Shape;123;p2"/>
            <p:cNvSpPr/>
            <p:nvPr/>
          </p:nvSpPr>
          <p:spPr>
            <a:xfrm>
              <a:off x="8935349" y="4863214"/>
              <a:ext cx="49886" cy="38708"/>
            </a:xfrm>
            <a:custGeom>
              <a:avLst/>
              <a:gdLst/>
              <a:ahLst/>
              <a:cxnLst/>
              <a:rect l="l" t="t" r="r" b="b"/>
              <a:pathLst>
                <a:path w="1553" h="1205" extrusionOk="0">
                  <a:moveTo>
                    <a:pt x="792" y="1"/>
                  </a:moveTo>
                  <a:cubicBezTo>
                    <a:pt x="0" y="1"/>
                    <a:pt x="0" y="1204"/>
                    <a:pt x="792" y="1204"/>
                  </a:cubicBezTo>
                  <a:cubicBezTo>
                    <a:pt x="1552" y="1204"/>
                    <a:pt x="1552" y="1"/>
                    <a:pt x="792"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4" name="Google Shape;124;p2"/>
            <p:cNvSpPr/>
            <p:nvPr/>
          </p:nvSpPr>
          <p:spPr>
            <a:xfrm>
              <a:off x="9239523" y="4517345"/>
              <a:ext cx="50882" cy="38675"/>
            </a:xfrm>
            <a:custGeom>
              <a:avLst/>
              <a:gdLst/>
              <a:ahLst/>
              <a:cxnLst/>
              <a:rect l="l" t="t" r="r" b="b"/>
              <a:pathLst>
                <a:path w="1584" h="1204" extrusionOk="0">
                  <a:moveTo>
                    <a:pt x="792" y="0"/>
                  </a:moveTo>
                  <a:cubicBezTo>
                    <a:pt x="0" y="0"/>
                    <a:pt x="0" y="1204"/>
                    <a:pt x="792" y="1204"/>
                  </a:cubicBezTo>
                  <a:cubicBezTo>
                    <a:pt x="1584" y="1204"/>
                    <a:pt x="1584" y="0"/>
                    <a:pt x="792"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5" name="Google Shape;125;p2"/>
            <p:cNvSpPr/>
            <p:nvPr/>
          </p:nvSpPr>
          <p:spPr>
            <a:xfrm>
              <a:off x="9301585" y="4888656"/>
              <a:ext cx="49854" cy="38708"/>
            </a:xfrm>
            <a:custGeom>
              <a:avLst/>
              <a:gdLst/>
              <a:ahLst/>
              <a:cxnLst/>
              <a:rect l="l" t="t" r="r" b="b"/>
              <a:pathLst>
                <a:path w="1552" h="1205" extrusionOk="0">
                  <a:moveTo>
                    <a:pt x="792" y="0"/>
                  </a:moveTo>
                  <a:cubicBezTo>
                    <a:pt x="10" y="0"/>
                    <a:pt x="0" y="1204"/>
                    <a:pt x="762" y="1204"/>
                  </a:cubicBezTo>
                  <a:cubicBezTo>
                    <a:pt x="772" y="1204"/>
                    <a:pt x="782" y="1204"/>
                    <a:pt x="792" y="1204"/>
                  </a:cubicBezTo>
                  <a:cubicBezTo>
                    <a:pt x="1552" y="1204"/>
                    <a:pt x="1552" y="0"/>
                    <a:pt x="792"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126" name="Google Shape;126;p2"/>
          <p:cNvGrpSpPr/>
          <p:nvPr/>
        </p:nvGrpSpPr>
        <p:grpSpPr>
          <a:xfrm>
            <a:off x="-431529" y="4701977"/>
            <a:ext cx="2273341" cy="2228635"/>
            <a:chOff x="-323647" y="3526476"/>
            <a:chExt cx="1705006" cy="1671476"/>
          </a:xfrm>
        </p:grpSpPr>
        <p:sp>
          <p:nvSpPr>
            <p:cNvPr id="127" name="Google Shape;127;p2"/>
            <p:cNvSpPr/>
            <p:nvPr/>
          </p:nvSpPr>
          <p:spPr>
            <a:xfrm>
              <a:off x="29355" y="4710630"/>
              <a:ext cx="1352004" cy="467736"/>
            </a:xfrm>
            <a:custGeom>
              <a:avLst/>
              <a:gdLst/>
              <a:ahLst/>
              <a:cxnLst/>
              <a:rect l="l" t="t" r="r" b="b"/>
              <a:pathLst>
                <a:path w="42089" h="14561" extrusionOk="0">
                  <a:moveTo>
                    <a:pt x="42089" y="0"/>
                  </a:moveTo>
                  <a:lnTo>
                    <a:pt x="42089" y="0"/>
                  </a:lnTo>
                  <a:cubicBezTo>
                    <a:pt x="26508" y="950"/>
                    <a:pt x="11718" y="2407"/>
                    <a:pt x="1" y="14283"/>
                  </a:cubicBezTo>
                  <a:lnTo>
                    <a:pt x="159" y="14315"/>
                  </a:lnTo>
                  <a:cubicBezTo>
                    <a:pt x="629" y="14299"/>
                    <a:pt x="1102" y="14293"/>
                    <a:pt x="1575" y="14293"/>
                  </a:cubicBezTo>
                  <a:cubicBezTo>
                    <a:pt x="4583" y="14293"/>
                    <a:pt x="7653" y="14561"/>
                    <a:pt x="10709" y="14561"/>
                  </a:cubicBezTo>
                  <a:cubicBezTo>
                    <a:pt x="13104" y="14561"/>
                    <a:pt x="15491" y="14396"/>
                    <a:pt x="17830" y="13808"/>
                  </a:cubicBezTo>
                  <a:cubicBezTo>
                    <a:pt x="21504" y="12700"/>
                    <a:pt x="25526" y="11084"/>
                    <a:pt x="29073" y="9311"/>
                  </a:cubicBezTo>
                  <a:cubicBezTo>
                    <a:pt x="32747" y="7379"/>
                    <a:pt x="40315" y="3547"/>
                    <a:pt x="4208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8" name="Google Shape;128;p2"/>
            <p:cNvSpPr/>
            <p:nvPr/>
          </p:nvSpPr>
          <p:spPr>
            <a:xfrm>
              <a:off x="32728" y="4773752"/>
              <a:ext cx="1205750" cy="405739"/>
            </a:xfrm>
            <a:custGeom>
              <a:avLst/>
              <a:gdLst/>
              <a:ahLst/>
              <a:cxnLst/>
              <a:rect l="l" t="t" r="r" b="b"/>
              <a:pathLst>
                <a:path w="37536" h="12631" extrusionOk="0">
                  <a:moveTo>
                    <a:pt x="37052" y="0"/>
                  </a:moveTo>
                  <a:cubicBezTo>
                    <a:pt x="37009" y="0"/>
                    <a:pt x="36963" y="9"/>
                    <a:pt x="36917" y="30"/>
                  </a:cubicBezTo>
                  <a:cubicBezTo>
                    <a:pt x="32420" y="1994"/>
                    <a:pt x="27638" y="3166"/>
                    <a:pt x="22919" y="4432"/>
                  </a:cubicBezTo>
                  <a:cubicBezTo>
                    <a:pt x="18010" y="5763"/>
                    <a:pt x="13165" y="7346"/>
                    <a:pt x="8383" y="9056"/>
                  </a:cubicBezTo>
                  <a:cubicBezTo>
                    <a:pt x="5691" y="10038"/>
                    <a:pt x="2999" y="11051"/>
                    <a:pt x="307" y="12033"/>
                  </a:cubicBezTo>
                  <a:cubicBezTo>
                    <a:pt x="1" y="12172"/>
                    <a:pt x="62" y="12631"/>
                    <a:pt x="340" y="12631"/>
                  </a:cubicBezTo>
                  <a:cubicBezTo>
                    <a:pt x="378" y="12631"/>
                    <a:pt x="420" y="12622"/>
                    <a:pt x="466" y="12603"/>
                  </a:cubicBezTo>
                  <a:cubicBezTo>
                    <a:pt x="5311" y="10830"/>
                    <a:pt x="10156" y="8993"/>
                    <a:pt x="15065" y="7378"/>
                  </a:cubicBezTo>
                  <a:cubicBezTo>
                    <a:pt x="19816" y="5826"/>
                    <a:pt x="24693" y="4654"/>
                    <a:pt x="29506" y="3261"/>
                  </a:cubicBezTo>
                  <a:cubicBezTo>
                    <a:pt x="32135" y="2501"/>
                    <a:pt x="34732" y="1646"/>
                    <a:pt x="37234" y="537"/>
                  </a:cubicBezTo>
                  <a:cubicBezTo>
                    <a:pt x="37536" y="400"/>
                    <a:pt x="37337" y="0"/>
                    <a:pt x="3705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9" name="Google Shape;129;p2"/>
            <p:cNvSpPr/>
            <p:nvPr/>
          </p:nvSpPr>
          <p:spPr>
            <a:xfrm>
              <a:off x="276576" y="4933371"/>
              <a:ext cx="171020" cy="197007"/>
            </a:xfrm>
            <a:custGeom>
              <a:avLst/>
              <a:gdLst/>
              <a:ahLst/>
              <a:cxnLst/>
              <a:rect l="l" t="t" r="r" b="b"/>
              <a:pathLst>
                <a:path w="5324" h="6133" extrusionOk="0">
                  <a:moveTo>
                    <a:pt x="4916" y="1"/>
                  </a:moveTo>
                  <a:cubicBezTo>
                    <a:pt x="4849" y="1"/>
                    <a:pt x="4779" y="29"/>
                    <a:pt x="4719" y="97"/>
                  </a:cubicBezTo>
                  <a:cubicBezTo>
                    <a:pt x="3199" y="1554"/>
                    <a:pt x="1299" y="2662"/>
                    <a:pt x="95" y="4404"/>
                  </a:cubicBezTo>
                  <a:cubicBezTo>
                    <a:pt x="0" y="4499"/>
                    <a:pt x="32" y="4689"/>
                    <a:pt x="127" y="4752"/>
                  </a:cubicBezTo>
                  <a:cubicBezTo>
                    <a:pt x="1077" y="5576"/>
                    <a:pt x="2407" y="5702"/>
                    <a:pt x="3547" y="6114"/>
                  </a:cubicBezTo>
                  <a:cubicBezTo>
                    <a:pt x="3582" y="6126"/>
                    <a:pt x="3614" y="6132"/>
                    <a:pt x="3645" y="6132"/>
                  </a:cubicBezTo>
                  <a:cubicBezTo>
                    <a:pt x="3922" y="6132"/>
                    <a:pt x="4019" y="5658"/>
                    <a:pt x="3706" y="5544"/>
                  </a:cubicBezTo>
                  <a:cubicBezTo>
                    <a:pt x="2769" y="5193"/>
                    <a:pt x="1590" y="5085"/>
                    <a:pt x="741" y="4496"/>
                  </a:cubicBezTo>
                  <a:lnTo>
                    <a:pt x="741" y="4496"/>
                  </a:lnTo>
                  <a:cubicBezTo>
                    <a:pt x="1297" y="3760"/>
                    <a:pt x="2026" y="3148"/>
                    <a:pt x="2756" y="2535"/>
                  </a:cubicBezTo>
                  <a:cubicBezTo>
                    <a:pt x="3547" y="1870"/>
                    <a:pt x="4371" y="1237"/>
                    <a:pt x="5131" y="509"/>
                  </a:cubicBezTo>
                  <a:cubicBezTo>
                    <a:pt x="5324" y="291"/>
                    <a:pt x="5131" y="1"/>
                    <a:pt x="4916"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30" name="Google Shape;130;p2"/>
            <p:cNvSpPr/>
            <p:nvPr/>
          </p:nvSpPr>
          <p:spPr>
            <a:xfrm>
              <a:off x="515637" y="4858974"/>
              <a:ext cx="220682" cy="188977"/>
            </a:xfrm>
            <a:custGeom>
              <a:avLst/>
              <a:gdLst/>
              <a:ahLst/>
              <a:cxnLst/>
              <a:rect l="l" t="t" r="r" b="b"/>
              <a:pathLst>
                <a:path w="6870" h="5883" extrusionOk="0">
                  <a:moveTo>
                    <a:pt x="3571" y="1"/>
                  </a:moveTo>
                  <a:cubicBezTo>
                    <a:pt x="3482" y="1"/>
                    <a:pt x="3391" y="39"/>
                    <a:pt x="3326" y="133"/>
                  </a:cubicBezTo>
                  <a:cubicBezTo>
                    <a:pt x="2312" y="1526"/>
                    <a:pt x="1014" y="2698"/>
                    <a:pt x="96" y="4155"/>
                  </a:cubicBezTo>
                  <a:cubicBezTo>
                    <a:pt x="1" y="4313"/>
                    <a:pt x="96" y="4535"/>
                    <a:pt x="286" y="4598"/>
                  </a:cubicBezTo>
                  <a:cubicBezTo>
                    <a:pt x="2312" y="5073"/>
                    <a:pt x="4434" y="5136"/>
                    <a:pt x="6398" y="5865"/>
                  </a:cubicBezTo>
                  <a:cubicBezTo>
                    <a:pt x="6432" y="5877"/>
                    <a:pt x="6465" y="5883"/>
                    <a:pt x="6495" y="5883"/>
                  </a:cubicBezTo>
                  <a:cubicBezTo>
                    <a:pt x="6772" y="5883"/>
                    <a:pt x="6870" y="5409"/>
                    <a:pt x="6556" y="5295"/>
                  </a:cubicBezTo>
                  <a:cubicBezTo>
                    <a:pt x="4725" y="4616"/>
                    <a:pt x="2757" y="4515"/>
                    <a:pt x="856" y="4093"/>
                  </a:cubicBezTo>
                  <a:lnTo>
                    <a:pt x="856" y="4093"/>
                  </a:lnTo>
                  <a:cubicBezTo>
                    <a:pt x="1733" y="2797"/>
                    <a:pt x="2930" y="1728"/>
                    <a:pt x="3832" y="418"/>
                  </a:cubicBezTo>
                  <a:cubicBezTo>
                    <a:pt x="3989" y="217"/>
                    <a:pt x="3784" y="1"/>
                    <a:pt x="3571"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31" name="Google Shape;131;p2"/>
            <p:cNvSpPr/>
            <p:nvPr/>
          </p:nvSpPr>
          <p:spPr>
            <a:xfrm>
              <a:off x="769956" y="4814580"/>
              <a:ext cx="139508" cy="152775"/>
            </a:xfrm>
            <a:custGeom>
              <a:avLst/>
              <a:gdLst/>
              <a:ahLst/>
              <a:cxnLst/>
              <a:rect l="l" t="t" r="r" b="b"/>
              <a:pathLst>
                <a:path w="4343" h="4756" extrusionOk="0">
                  <a:moveTo>
                    <a:pt x="1822" y="1"/>
                  </a:moveTo>
                  <a:cubicBezTo>
                    <a:pt x="1732" y="1"/>
                    <a:pt x="1643" y="45"/>
                    <a:pt x="1584" y="153"/>
                  </a:cubicBezTo>
                  <a:cubicBezTo>
                    <a:pt x="1014" y="1198"/>
                    <a:pt x="222" y="2243"/>
                    <a:pt x="32" y="3446"/>
                  </a:cubicBezTo>
                  <a:cubicBezTo>
                    <a:pt x="1" y="3605"/>
                    <a:pt x="64" y="3731"/>
                    <a:pt x="222" y="3795"/>
                  </a:cubicBezTo>
                  <a:cubicBezTo>
                    <a:pt x="1394" y="4207"/>
                    <a:pt x="2629" y="4523"/>
                    <a:pt x="3833" y="4745"/>
                  </a:cubicBezTo>
                  <a:cubicBezTo>
                    <a:pt x="3862" y="4752"/>
                    <a:pt x="3890" y="4756"/>
                    <a:pt x="3916" y="4756"/>
                  </a:cubicBezTo>
                  <a:cubicBezTo>
                    <a:pt x="4234" y="4756"/>
                    <a:pt x="4342" y="4263"/>
                    <a:pt x="3991" y="4175"/>
                  </a:cubicBezTo>
                  <a:cubicBezTo>
                    <a:pt x="2881" y="3970"/>
                    <a:pt x="1744" y="3685"/>
                    <a:pt x="655" y="3319"/>
                  </a:cubicBezTo>
                  <a:lnTo>
                    <a:pt x="655" y="3319"/>
                  </a:lnTo>
                  <a:cubicBezTo>
                    <a:pt x="905" y="2285"/>
                    <a:pt x="1593" y="1375"/>
                    <a:pt x="2091" y="438"/>
                  </a:cubicBezTo>
                  <a:cubicBezTo>
                    <a:pt x="2222" y="219"/>
                    <a:pt x="2021" y="1"/>
                    <a:pt x="182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32" name="Google Shape;132;p2"/>
            <p:cNvSpPr/>
            <p:nvPr/>
          </p:nvSpPr>
          <p:spPr>
            <a:xfrm>
              <a:off x="991735" y="4789074"/>
              <a:ext cx="90393" cy="109345"/>
            </a:xfrm>
            <a:custGeom>
              <a:avLst/>
              <a:gdLst/>
              <a:ahLst/>
              <a:cxnLst/>
              <a:rect l="l" t="t" r="r" b="b"/>
              <a:pathLst>
                <a:path w="2814" h="3404" extrusionOk="0">
                  <a:moveTo>
                    <a:pt x="1053" y="1"/>
                  </a:moveTo>
                  <a:cubicBezTo>
                    <a:pt x="933" y="1"/>
                    <a:pt x="811" y="66"/>
                    <a:pt x="761" y="218"/>
                  </a:cubicBezTo>
                  <a:cubicBezTo>
                    <a:pt x="507" y="915"/>
                    <a:pt x="191" y="1580"/>
                    <a:pt x="32" y="2309"/>
                  </a:cubicBezTo>
                  <a:cubicBezTo>
                    <a:pt x="1" y="2435"/>
                    <a:pt x="32" y="2562"/>
                    <a:pt x="159" y="2625"/>
                  </a:cubicBezTo>
                  <a:cubicBezTo>
                    <a:pt x="856" y="2974"/>
                    <a:pt x="1584" y="3164"/>
                    <a:pt x="2312" y="3385"/>
                  </a:cubicBezTo>
                  <a:cubicBezTo>
                    <a:pt x="2350" y="3398"/>
                    <a:pt x="2386" y="3404"/>
                    <a:pt x="2418" y="3404"/>
                  </a:cubicBezTo>
                  <a:cubicBezTo>
                    <a:pt x="2719" y="3404"/>
                    <a:pt x="2813" y="2929"/>
                    <a:pt x="2471" y="2815"/>
                  </a:cubicBezTo>
                  <a:cubicBezTo>
                    <a:pt x="1872" y="2616"/>
                    <a:pt x="1247" y="2467"/>
                    <a:pt x="666" y="2208"/>
                  </a:cubicBezTo>
                  <a:lnTo>
                    <a:pt x="666" y="2208"/>
                  </a:lnTo>
                  <a:cubicBezTo>
                    <a:pt x="836" y="1579"/>
                    <a:pt x="1108" y="990"/>
                    <a:pt x="1331" y="377"/>
                  </a:cubicBezTo>
                  <a:cubicBezTo>
                    <a:pt x="1407" y="149"/>
                    <a:pt x="1232" y="1"/>
                    <a:pt x="1053"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33" name="Google Shape;133;p2"/>
            <p:cNvSpPr/>
            <p:nvPr/>
          </p:nvSpPr>
          <p:spPr>
            <a:xfrm>
              <a:off x="691640" y="4868290"/>
              <a:ext cx="32572" cy="25473"/>
            </a:xfrm>
            <a:custGeom>
              <a:avLst/>
              <a:gdLst/>
              <a:ahLst/>
              <a:cxnLst/>
              <a:rect l="l" t="t" r="r" b="b"/>
              <a:pathLst>
                <a:path w="1014" h="793" extrusionOk="0">
                  <a:moveTo>
                    <a:pt x="507" y="1"/>
                  </a:moveTo>
                  <a:cubicBezTo>
                    <a:pt x="0" y="1"/>
                    <a:pt x="0" y="793"/>
                    <a:pt x="507" y="793"/>
                  </a:cubicBezTo>
                  <a:cubicBezTo>
                    <a:pt x="1014" y="793"/>
                    <a:pt x="1014" y="1"/>
                    <a:pt x="50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34" name="Google Shape;134;p2"/>
            <p:cNvSpPr/>
            <p:nvPr/>
          </p:nvSpPr>
          <p:spPr>
            <a:xfrm>
              <a:off x="725209" y="4831670"/>
              <a:ext cx="32572" cy="26501"/>
            </a:xfrm>
            <a:custGeom>
              <a:avLst/>
              <a:gdLst/>
              <a:ahLst/>
              <a:cxnLst/>
              <a:rect l="l" t="t" r="r" b="b"/>
              <a:pathLst>
                <a:path w="1014" h="825" extrusionOk="0">
                  <a:moveTo>
                    <a:pt x="507" y="1"/>
                  </a:moveTo>
                  <a:cubicBezTo>
                    <a:pt x="0" y="1"/>
                    <a:pt x="0" y="824"/>
                    <a:pt x="507" y="824"/>
                  </a:cubicBezTo>
                  <a:cubicBezTo>
                    <a:pt x="1014" y="824"/>
                    <a:pt x="1014" y="1"/>
                    <a:pt x="50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35" name="Google Shape;135;p2"/>
            <p:cNvSpPr/>
            <p:nvPr/>
          </p:nvSpPr>
          <p:spPr>
            <a:xfrm>
              <a:off x="933753" y="4903914"/>
              <a:ext cx="33600" cy="26469"/>
            </a:xfrm>
            <a:custGeom>
              <a:avLst/>
              <a:gdLst/>
              <a:ahLst/>
              <a:cxnLst/>
              <a:rect l="l" t="t" r="r" b="b"/>
              <a:pathLst>
                <a:path w="1046" h="824" extrusionOk="0">
                  <a:moveTo>
                    <a:pt x="507" y="0"/>
                  </a:moveTo>
                  <a:cubicBezTo>
                    <a:pt x="1" y="0"/>
                    <a:pt x="1" y="824"/>
                    <a:pt x="507" y="824"/>
                  </a:cubicBezTo>
                  <a:cubicBezTo>
                    <a:pt x="1046" y="824"/>
                    <a:pt x="1046" y="0"/>
                    <a:pt x="507"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36" name="Google Shape;136;p2"/>
            <p:cNvSpPr/>
            <p:nvPr/>
          </p:nvSpPr>
          <p:spPr>
            <a:xfrm>
              <a:off x="969345" y="4925276"/>
              <a:ext cx="33632" cy="25473"/>
            </a:xfrm>
            <a:custGeom>
              <a:avLst/>
              <a:gdLst/>
              <a:ahLst/>
              <a:cxnLst/>
              <a:rect l="l" t="t" r="r" b="b"/>
              <a:pathLst>
                <a:path w="1047" h="793" extrusionOk="0">
                  <a:moveTo>
                    <a:pt x="539" y="0"/>
                  </a:moveTo>
                  <a:cubicBezTo>
                    <a:pt x="1" y="0"/>
                    <a:pt x="1" y="792"/>
                    <a:pt x="539" y="792"/>
                  </a:cubicBezTo>
                  <a:cubicBezTo>
                    <a:pt x="1046" y="792"/>
                    <a:pt x="1046" y="0"/>
                    <a:pt x="539"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37" name="Google Shape;137;p2"/>
            <p:cNvSpPr/>
            <p:nvPr/>
          </p:nvSpPr>
          <p:spPr>
            <a:xfrm>
              <a:off x="-298205" y="3526476"/>
              <a:ext cx="830142" cy="1226887"/>
            </a:xfrm>
            <a:custGeom>
              <a:avLst/>
              <a:gdLst/>
              <a:ahLst/>
              <a:cxnLst/>
              <a:rect l="l" t="t" r="r" b="b"/>
              <a:pathLst>
                <a:path w="25843" h="38194" extrusionOk="0">
                  <a:moveTo>
                    <a:pt x="25842" y="1"/>
                  </a:moveTo>
                  <a:lnTo>
                    <a:pt x="25842" y="1"/>
                  </a:lnTo>
                  <a:cubicBezTo>
                    <a:pt x="18622" y="2249"/>
                    <a:pt x="10578" y="7221"/>
                    <a:pt x="5922" y="13302"/>
                  </a:cubicBezTo>
                  <a:cubicBezTo>
                    <a:pt x="475" y="20712"/>
                    <a:pt x="0" y="29389"/>
                    <a:pt x="475" y="38193"/>
                  </a:cubicBezTo>
                  <a:lnTo>
                    <a:pt x="475" y="37718"/>
                  </a:lnTo>
                  <a:cubicBezTo>
                    <a:pt x="3357" y="37085"/>
                    <a:pt x="5764" y="34171"/>
                    <a:pt x="8013" y="32430"/>
                  </a:cubicBezTo>
                  <a:cubicBezTo>
                    <a:pt x="11243" y="30023"/>
                    <a:pt x="14125" y="27458"/>
                    <a:pt x="16690" y="24386"/>
                  </a:cubicBezTo>
                  <a:cubicBezTo>
                    <a:pt x="21820" y="18305"/>
                    <a:pt x="25684" y="8013"/>
                    <a:pt x="25842"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38" name="Google Shape;138;p2"/>
            <p:cNvSpPr/>
            <p:nvPr/>
          </p:nvSpPr>
          <p:spPr>
            <a:xfrm>
              <a:off x="-274852" y="3655771"/>
              <a:ext cx="701941" cy="1060107"/>
            </a:xfrm>
            <a:custGeom>
              <a:avLst/>
              <a:gdLst/>
              <a:ahLst/>
              <a:cxnLst/>
              <a:rect l="l" t="t" r="r" b="b"/>
              <a:pathLst>
                <a:path w="21852" h="33002" extrusionOk="0">
                  <a:moveTo>
                    <a:pt x="21425" y="0"/>
                  </a:moveTo>
                  <a:cubicBezTo>
                    <a:pt x="21357" y="0"/>
                    <a:pt x="21285" y="28"/>
                    <a:pt x="21220" y="93"/>
                  </a:cubicBezTo>
                  <a:cubicBezTo>
                    <a:pt x="17673" y="3355"/>
                    <a:pt x="15266" y="7662"/>
                    <a:pt x="12606" y="11620"/>
                  </a:cubicBezTo>
                  <a:cubicBezTo>
                    <a:pt x="11181" y="13710"/>
                    <a:pt x="9661" y="15737"/>
                    <a:pt x="8267" y="17859"/>
                  </a:cubicBezTo>
                  <a:cubicBezTo>
                    <a:pt x="6811" y="20044"/>
                    <a:pt x="5385" y="22293"/>
                    <a:pt x="4087" y="24573"/>
                  </a:cubicBezTo>
                  <a:cubicBezTo>
                    <a:pt x="2599" y="27170"/>
                    <a:pt x="1268" y="29893"/>
                    <a:pt x="97" y="32648"/>
                  </a:cubicBezTo>
                  <a:cubicBezTo>
                    <a:pt x="0" y="32860"/>
                    <a:pt x="185" y="33002"/>
                    <a:pt x="373" y="33002"/>
                  </a:cubicBezTo>
                  <a:cubicBezTo>
                    <a:pt x="495" y="33002"/>
                    <a:pt x="617" y="32943"/>
                    <a:pt x="667" y="32807"/>
                  </a:cubicBezTo>
                  <a:cubicBezTo>
                    <a:pt x="2725" y="27930"/>
                    <a:pt x="5354" y="23306"/>
                    <a:pt x="8299" y="18904"/>
                  </a:cubicBezTo>
                  <a:cubicBezTo>
                    <a:pt x="9661" y="16782"/>
                    <a:pt x="11118" y="14755"/>
                    <a:pt x="12574" y="12697"/>
                  </a:cubicBezTo>
                  <a:cubicBezTo>
                    <a:pt x="13936" y="10733"/>
                    <a:pt x="15203" y="8675"/>
                    <a:pt x="16565" y="6680"/>
                  </a:cubicBezTo>
                  <a:cubicBezTo>
                    <a:pt x="18085" y="4495"/>
                    <a:pt x="19668" y="2310"/>
                    <a:pt x="21632" y="504"/>
                  </a:cubicBezTo>
                  <a:cubicBezTo>
                    <a:pt x="21852" y="309"/>
                    <a:pt x="21657" y="0"/>
                    <a:pt x="21425"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39" name="Google Shape;139;p2"/>
            <p:cNvSpPr/>
            <p:nvPr/>
          </p:nvSpPr>
          <p:spPr>
            <a:xfrm>
              <a:off x="-212757" y="4339319"/>
              <a:ext cx="235586" cy="205134"/>
            </a:xfrm>
            <a:custGeom>
              <a:avLst/>
              <a:gdLst/>
              <a:ahLst/>
              <a:cxnLst/>
              <a:rect l="l" t="t" r="r" b="b"/>
              <a:pathLst>
                <a:path w="7334" h="6386" extrusionOk="0">
                  <a:moveTo>
                    <a:pt x="289" y="0"/>
                  </a:moveTo>
                  <a:cubicBezTo>
                    <a:pt x="143" y="0"/>
                    <a:pt x="0" y="95"/>
                    <a:pt x="0" y="285"/>
                  </a:cubicBezTo>
                  <a:cubicBezTo>
                    <a:pt x="95" y="2249"/>
                    <a:pt x="317" y="4212"/>
                    <a:pt x="666" y="6144"/>
                  </a:cubicBezTo>
                  <a:cubicBezTo>
                    <a:pt x="697" y="6302"/>
                    <a:pt x="824" y="6366"/>
                    <a:pt x="951" y="6366"/>
                  </a:cubicBezTo>
                  <a:cubicBezTo>
                    <a:pt x="1102" y="6379"/>
                    <a:pt x="1254" y="6386"/>
                    <a:pt x="1407" y="6386"/>
                  </a:cubicBezTo>
                  <a:cubicBezTo>
                    <a:pt x="2306" y="6386"/>
                    <a:pt x="3215" y="6161"/>
                    <a:pt x="4054" y="5891"/>
                  </a:cubicBezTo>
                  <a:cubicBezTo>
                    <a:pt x="5068" y="5574"/>
                    <a:pt x="6081" y="5162"/>
                    <a:pt x="7031" y="4719"/>
                  </a:cubicBezTo>
                  <a:cubicBezTo>
                    <a:pt x="7333" y="4581"/>
                    <a:pt x="7159" y="4182"/>
                    <a:pt x="6880" y="4182"/>
                  </a:cubicBezTo>
                  <a:cubicBezTo>
                    <a:pt x="6837" y="4182"/>
                    <a:pt x="6792" y="4191"/>
                    <a:pt x="6746" y="4212"/>
                  </a:cubicBezTo>
                  <a:cubicBezTo>
                    <a:pt x="5828" y="4624"/>
                    <a:pt x="4878" y="5004"/>
                    <a:pt x="3896" y="5321"/>
                  </a:cubicBezTo>
                  <a:cubicBezTo>
                    <a:pt x="3084" y="5564"/>
                    <a:pt x="2227" y="5784"/>
                    <a:pt x="1382" y="5784"/>
                  </a:cubicBezTo>
                  <a:cubicBezTo>
                    <a:pt x="1322" y="5784"/>
                    <a:pt x="1262" y="5783"/>
                    <a:pt x="1201" y="5781"/>
                  </a:cubicBezTo>
                  <a:lnTo>
                    <a:pt x="1201" y="5781"/>
                  </a:lnTo>
                  <a:cubicBezTo>
                    <a:pt x="903" y="3978"/>
                    <a:pt x="694" y="2146"/>
                    <a:pt x="602" y="285"/>
                  </a:cubicBezTo>
                  <a:cubicBezTo>
                    <a:pt x="586" y="95"/>
                    <a:pt x="436" y="0"/>
                    <a:pt x="289"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40" name="Google Shape;140;p2"/>
            <p:cNvSpPr/>
            <p:nvPr/>
          </p:nvSpPr>
          <p:spPr>
            <a:xfrm>
              <a:off x="-89661" y="4083972"/>
              <a:ext cx="269058" cy="248532"/>
            </a:xfrm>
            <a:custGeom>
              <a:avLst/>
              <a:gdLst/>
              <a:ahLst/>
              <a:cxnLst/>
              <a:rect l="l" t="t" r="r" b="b"/>
              <a:pathLst>
                <a:path w="8376" h="7737" extrusionOk="0">
                  <a:moveTo>
                    <a:pt x="705" y="0"/>
                  </a:moveTo>
                  <a:cubicBezTo>
                    <a:pt x="563" y="0"/>
                    <a:pt x="428" y="95"/>
                    <a:pt x="444" y="285"/>
                  </a:cubicBezTo>
                  <a:cubicBezTo>
                    <a:pt x="602" y="2692"/>
                    <a:pt x="0" y="5162"/>
                    <a:pt x="697" y="7506"/>
                  </a:cubicBezTo>
                  <a:cubicBezTo>
                    <a:pt x="729" y="7664"/>
                    <a:pt x="824" y="7727"/>
                    <a:pt x="982" y="7727"/>
                  </a:cubicBezTo>
                  <a:cubicBezTo>
                    <a:pt x="1097" y="7734"/>
                    <a:pt x="1211" y="7736"/>
                    <a:pt x="1327" y="7736"/>
                  </a:cubicBezTo>
                  <a:cubicBezTo>
                    <a:pt x="2425" y="7736"/>
                    <a:pt x="3564" y="7476"/>
                    <a:pt x="4624" y="7189"/>
                  </a:cubicBezTo>
                  <a:cubicBezTo>
                    <a:pt x="5828" y="6841"/>
                    <a:pt x="7031" y="6429"/>
                    <a:pt x="8108" y="5764"/>
                  </a:cubicBezTo>
                  <a:cubicBezTo>
                    <a:pt x="8376" y="5603"/>
                    <a:pt x="8213" y="5215"/>
                    <a:pt x="7945" y="5215"/>
                  </a:cubicBezTo>
                  <a:cubicBezTo>
                    <a:pt x="7896" y="5215"/>
                    <a:pt x="7844" y="5228"/>
                    <a:pt x="7791" y="5257"/>
                  </a:cubicBezTo>
                  <a:cubicBezTo>
                    <a:pt x="6778" y="5891"/>
                    <a:pt x="5606" y="6302"/>
                    <a:pt x="4466" y="6619"/>
                  </a:cubicBezTo>
                  <a:cubicBezTo>
                    <a:pt x="3445" y="6903"/>
                    <a:pt x="2398" y="7136"/>
                    <a:pt x="1326" y="7136"/>
                  </a:cubicBezTo>
                  <a:cubicBezTo>
                    <a:pt x="1277" y="7136"/>
                    <a:pt x="1229" y="7135"/>
                    <a:pt x="1180" y="7134"/>
                  </a:cubicBezTo>
                  <a:lnTo>
                    <a:pt x="1180" y="7134"/>
                  </a:lnTo>
                  <a:cubicBezTo>
                    <a:pt x="637" y="4916"/>
                    <a:pt x="1167" y="2556"/>
                    <a:pt x="1014" y="285"/>
                  </a:cubicBezTo>
                  <a:cubicBezTo>
                    <a:pt x="998" y="95"/>
                    <a:pt x="848" y="0"/>
                    <a:pt x="705"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41" name="Google Shape;141;p2"/>
            <p:cNvSpPr/>
            <p:nvPr/>
          </p:nvSpPr>
          <p:spPr>
            <a:xfrm>
              <a:off x="53769" y="3924256"/>
              <a:ext cx="251487" cy="207543"/>
            </a:xfrm>
            <a:custGeom>
              <a:avLst/>
              <a:gdLst/>
              <a:ahLst/>
              <a:cxnLst/>
              <a:rect l="l" t="t" r="r" b="b"/>
              <a:pathLst>
                <a:path w="7829" h="6461" extrusionOk="0">
                  <a:moveTo>
                    <a:pt x="428" y="0"/>
                  </a:moveTo>
                  <a:cubicBezTo>
                    <a:pt x="278" y="0"/>
                    <a:pt x="127" y="95"/>
                    <a:pt x="127" y="285"/>
                  </a:cubicBezTo>
                  <a:cubicBezTo>
                    <a:pt x="127" y="1109"/>
                    <a:pt x="64" y="1932"/>
                    <a:pt x="64" y="2755"/>
                  </a:cubicBezTo>
                  <a:cubicBezTo>
                    <a:pt x="32" y="3706"/>
                    <a:pt x="1" y="4751"/>
                    <a:pt x="286" y="5669"/>
                  </a:cubicBezTo>
                  <a:cubicBezTo>
                    <a:pt x="381" y="5986"/>
                    <a:pt x="507" y="6239"/>
                    <a:pt x="792" y="6366"/>
                  </a:cubicBezTo>
                  <a:cubicBezTo>
                    <a:pt x="1109" y="6461"/>
                    <a:pt x="1458" y="6461"/>
                    <a:pt x="1774" y="6461"/>
                  </a:cubicBezTo>
                  <a:cubicBezTo>
                    <a:pt x="2788" y="6397"/>
                    <a:pt x="3801" y="6207"/>
                    <a:pt x="4783" y="5986"/>
                  </a:cubicBezTo>
                  <a:cubicBezTo>
                    <a:pt x="5701" y="5764"/>
                    <a:pt x="6588" y="5542"/>
                    <a:pt x="7506" y="5321"/>
                  </a:cubicBezTo>
                  <a:cubicBezTo>
                    <a:pt x="7828" y="5233"/>
                    <a:pt x="7745" y="4740"/>
                    <a:pt x="7431" y="4740"/>
                  </a:cubicBezTo>
                  <a:cubicBezTo>
                    <a:pt x="7405" y="4740"/>
                    <a:pt x="7377" y="4743"/>
                    <a:pt x="7348" y="4751"/>
                  </a:cubicBezTo>
                  <a:cubicBezTo>
                    <a:pt x="5670" y="5162"/>
                    <a:pt x="4023" y="5637"/>
                    <a:pt x="2313" y="5827"/>
                  </a:cubicBezTo>
                  <a:cubicBezTo>
                    <a:pt x="2066" y="5850"/>
                    <a:pt x="1804" y="5872"/>
                    <a:pt x="1537" y="5872"/>
                  </a:cubicBezTo>
                  <a:cubicBezTo>
                    <a:pt x="1427" y="5872"/>
                    <a:pt x="1316" y="5868"/>
                    <a:pt x="1204" y="5859"/>
                  </a:cubicBezTo>
                  <a:cubicBezTo>
                    <a:pt x="1141" y="5827"/>
                    <a:pt x="1014" y="5796"/>
                    <a:pt x="983" y="5796"/>
                  </a:cubicBezTo>
                  <a:cubicBezTo>
                    <a:pt x="951" y="5764"/>
                    <a:pt x="888" y="5701"/>
                    <a:pt x="856" y="5606"/>
                  </a:cubicBezTo>
                  <a:cubicBezTo>
                    <a:pt x="571" y="4782"/>
                    <a:pt x="634" y="3801"/>
                    <a:pt x="666" y="2977"/>
                  </a:cubicBezTo>
                  <a:cubicBezTo>
                    <a:pt x="666" y="2059"/>
                    <a:pt x="729" y="1172"/>
                    <a:pt x="729" y="285"/>
                  </a:cubicBezTo>
                  <a:cubicBezTo>
                    <a:pt x="729" y="95"/>
                    <a:pt x="579" y="0"/>
                    <a:pt x="428"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42" name="Google Shape;142;p2"/>
            <p:cNvSpPr/>
            <p:nvPr/>
          </p:nvSpPr>
          <p:spPr>
            <a:xfrm>
              <a:off x="193152" y="3746230"/>
              <a:ext cx="239698" cy="174200"/>
            </a:xfrm>
            <a:custGeom>
              <a:avLst/>
              <a:gdLst/>
              <a:ahLst/>
              <a:cxnLst/>
              <a:rect l="l" t="t" r="r" b="b"/>
              <a:pathLst>
                <a:path w="7462" h="5423" extrusionOk="0">
                  <a:moveTo>
                    <a:pt x="523" y="0"/>
                  </a:moveTo>
                  <a:cubicBezTo>
                    <a:pt x="373" y="0"/>
                    <a:pt x="222" y="95"/>
                    <a:pt x="222" y="285"/>
                  </a:cubicBezTo>
                  <a:cubicBezTo>
                    <a:pt x="222" y="1077"/>
                    <a:pt x="95" y="1837"/>
                    <a:pt x="64" y="2629"/>
                  </a:cubicBezTo>
                  <a:cubicBezTo>
                    <a:pt x="64" y="3357"/>
                    <a:pt x="0" y="4276"/>
                    <a:pt x="349" y="4941"/>
                  </a:cubicBezTo>
                  <a:cubicBezTo>
                    <a:pt x="569" y="5320"/>
                    <a:pt x="965" y="5422"/>
                    <a:pt x="1370" y="5422"/>
                  </a:cubicBezTo>
                  <a:cubicBezTo>
                    <a:pt x="1608" y="5422"/>
                    <a:pt x="1848" y="5387"/>
                    <a:pt x="2059" y="5352"/>
                  </a:cubicBezTo>
                  <a:cubicBezTo>
                    <a:pt x="2977" y="5194"/>
                    <a:pt x="3864" y="4877"/>
                    <a:pt x="4751" y="4561"/>
                  </a:cubicBezTo>
                  <a:cubicBezTo>
                    <a:pt x="5574" y="4276"/>
                    <a:pt x="6366" y="3959"/>
                    <a:pt x="7158" y="3579"/>
                  </a:cubicBezTo>
                  <a:cubicBezTo>
                    <a:pt x="7462" y="3468"/>
                    <a:pt x="7283" y="3043"/>
                    <a:pt x="7000" y="3043"/>
                  </a:cubicBezTo>
                  <a:cubicBezTo>
                    <a:pt x="6960" y="3043"/>
                    <a:pt x="6917" y="3052"/>
                    <a:pt x="6873" y="3072"/>
                  </a:cubicBezTo>
                  <a:cubicBezTo>
                    <a:pt x="5479" y="3705"/>
                    <a:pt x="3991" y="4276"/>
                    <a:pt x="2502" y="4656"/>
                  </a:cubicBezTo>
                  <a:cubicBezTo>
                    <a:pt x="2154" y="4719"/>
                    <a:pt x="1806" y="4782"/>
                    <a:pt x="1457" y="4814"/>
                  </a:cubicBezTo>
                  <a:cubicBezTo>
                    <a:pt x="1267" y="4814"/>
                    <a:pt x="1014" y="4814"/>
                    <a:pt x="919" y="4719"/>
                  </a:cubicBezTo>
                  <a:cubicBezTo>
                    <a:pt x="729" y="4497"/>
                    <a:pt x="729" y="4149"/>
                    <a:pt x="697" y="3895"/>
                  </a:cubicBezTo>
                  <a:cubicBezTo>
                    <a:pt x="665" y="3484"/>
                    <a:pt x="665" y="3072"/>
                    <a:pt x="665" y="2692"/>
                  </a:cubicBezTo>
                  <a:cubicBezTo>
                    <a:pt x="697" y="1869"/>
                    <a:pt x="792" y="1077"/>
                    <a:pt x="824" y="285"/>
                  </a:cubicBezTo>
                  <a:cubicBezTo>
                    <a:pt x="824" y="95"/>
                    <a:pt x="673" y="0"/>
                    <a:pt x="523"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43" name="Google Shape;143;p2"/>
            <p:cNvSpPr/>
            <p:nvPr/>
          </p:nvSpPr>
          <p:spPr>
            <a:xfrm>
              <a:off x="74135" y="3837781"/>
              <a:ext cx="33600" cy="26469"/>
            </a:xfrm>
            <a:custGeom>
              <a:avLst/>
              <a:gdLst/>
              <a:ahLst/>
              <a:cxnLst/>
              <a:rect l="l" t="t" r="r" b="b"/>
              <a:pathLst>
                <a:path w="1046" h="824" extrusionOk="0">
                  <a:moveTo>
                    <a:pt x="539" y="0"/>
                  </a:moveTo>
                  <a:cubicBezTo>
                    <a:pt x="0" y="0"/>
                    <a:pt x="0" y="824"/>
                    <a:pt x="539" y="824"/>
                  </a:cubicBezTo>
                  <a:cubicBezTo>
                    <a:pt x="1045" y="824"/>
                    <a:pt x="1045" y="0"/>
                    <a:pt x="539"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44" name="Google Shape;144;p2"/>
            <p:cNvSpPr/>
            <p:nvPr/>
          </p:nvSpPr>
          <p:spPr>
            <a:xfrm>
              <a:off x="110756" y="3799104"/>
              <a:ext cx="32572" cy="26501"/>
            </a:xfrm>
            <a:custGeom>
              <a:avLst/>
              <a:gdLst/>
              <a:ahLst/>
              <a:cxnLst/>
              <a:rect l="l" t="t" r="r" b="b"/>
              <a:pathLst>
                <a:path w="1014" h="825" extrusionOk="0">
                  <a:moveTo>
                    <a:pt x="507" y="1"/>
                  </a:moveTo>
                  <a:cubicBezTo>
                    <a:pt x="0" y="1"/>
                    <a:pt x="0" y="824"/>
                    <a:pt x="507" y="824"/>
                  </a:cubicBezTo>
                  <a:cubicBezTo>
                    <a:pt x="1014" y="824"/>
                    <a:pt x="1014" y="1"/>
                    <a:pt x="50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45" name="Google Shape;145;p2"/>
            <p:cNvSpPr/>
            <p:nvPr/>
          </p:nvSpPr>
          <p:spPr>
            <a:xfrm>
              <a:off x="120907" y="3854067"/>
              <a:ext cx="33632" cy="25441"/>
            </a:xfrm>
            <a:custGeom>
              <a:avLst/>
              <a:gdLst/>
              <a:ahLst/>
              <a:cxnLst/>
              <a:rect l="l" t="t" r="r" b="b"/>
              <a:pathLst>
                <a:path w="1047" h="792" extrusionOk="0">
                  <a:moveTo>
                    <a:pt x="508" y="0"/>
                  </a:moveTo>
                  <a:cubicBezTo>
                    <a:pt x="1" y="0"/>
                    <a:pt x="1" y="792"/>
                    <a:pt x="508" y="792"/>
                  </a:cubicBezTo>
                  <a:cubicBezTo>
                    <a:pt x="1046" y="792"/>
                    <a:pt x="1046" y="0"/>
                    <a:pt x="508"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46" name="Google Shape;146;p2"/>
            <p:cNvSpPr/>
            <p:nvPr/>
          </p:nvSpPr>
          <p:spPr>
            <a:xfrm>
              <a:off x="280623" y="3998525"/>
              <a:ext cx="33632" cy="25441"/>
            </a:xfrm>
            <a:custGeom>
              <a:avLst/>
              <a:gdLst/>
              <a:ahLst/>
              <a:cxnLst/>
              <a:rect l="l" t="t" r="r" b="b"/>
              <a:pathLst>
                <a:path w="1047" h="792" extrusionOk="0">
                  <a:moveTo>
                    <a:pt x="508" y="0"/>
                  </a:moveTo>
                  <a:cubicBezTo>
                    <a:pt x="1" y="0"/>
                    <a:pt x="1" y="792"/>
                    <a:pt x="508" y="792"/>
                  </a:cubicBezTo>
                  <a:cubicBezTo>
                    <a:pt x="1046" y="792"/>
                    <a:pt x="1046" y="0"/>
                    <a:pt x="508"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47" name="Google Shape;147;p2"/>
            <p:cNvSpPr/>
            <p:nvPr/>
          </p:nvSpPr>
          <p:spPr>
            <a:xfrm>
              <a:off x="317276" y="3948670"/>
              <a:ext cx="32572" cy="26469"/>
            </a:xfrm>
            <a:custGeom>
              <a:avLst/>
              <a:gdLst/>
              <a:ahLst/>
              <a:cxnLst/>
              <a:rect l="l" t="t" r="r" b="b"/>
              <a:pathLst>
                <a:path w="1014" h="824" extrusionOk="0">
                  <a:moveTo>
                    <a:pt x="507" y="0"/>
                  </a:moveTo>
                  <a:cubicBezTo>
                    <a:pt x="0" y="0"/>
                    <a:pt x="0" y="824"/>
                    <a:pt x="507" y="824"/>
                  </a:cubicBezTo>
                  <a:cubicBezTo>
                    <a:pt x="1013" y="824"/>
                    <a:pt x="1013" y="0"/>
                    <a:pt x="507"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48" name="Google Shape;148;p2"/>
            <p:cNvSpPr/>
            <p:nvPr/>
          </p:nvSpPr>
          <p:spPr>
            <a:xfrm>
              <a:off x="334558" y="4002572"/>
              <a:ext cx="33600" cy="26501"/>
            </a:xfrm>
            <a:custGeom>
              <a:avLst/>
              <a:gdLst/>
              <a:ahLst/>
              <a:cxnLst/>
              <a:rect l="l" t="t" r="r" b="b"/>
              <a:pathLst>
                <a:path w="1046" h="825" extrusionOk="0">
                  <a:moveTo>
                    <a:pt x="539" y="1"/>
                  </a:moveTo>
                  <a:cubicBezTo>
                    <a:pt x="0" y="1"/>
                    <a:pt x="0" y="824"/>
                    <a:pt x="539" y="824"/>
                  </a:cubicBezTo>
                  <a:cubicBezTo>
                    <a:pt x="1046" y="824"/>
                    <a:pt x="1046" y="1"/>
                    <a:pt x="539"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49" name="Google Shape;149;p2"/>
            <p:cNvSpPr/>
            <p:nvPr/>
          </p:nvSpPr>
          <p:spPr>
            <a:xfrm>
              <a:off x="-3185" y="4382042"/>
              <a:ext cx="33600" cy="26469"/>
            </a:xfrm>
            <a:custGeom>
              <a:avLst/>
              <a:gdLst/>
              <a:ahLst/>
              <a:cxnLst/>
              <a:rect l="l" t="t" r="r" b="b"/>
              <a:pathLst>
                <a:path w="1046" h="824" extrusionOk="0">
                  <a:moveTo>
                    <a:pt x="507" y="0"/>
                  </a:moveTo>
                  <a:cubicBezTo>
                    <a:pt x="0" y="0"/>
                    <a:pt x="0" y="824"/>
                    <a:pt x="507" y="824"/>
                  </a:cubicBezTo>
                  <a:cubicBezTo>
                    <a:pt x="1045" y="824"/>
                    <a:pt x="1045" y="0"/>
                    <a:pt x="507"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50" name="Google Shape;150;p2"/>
            <p:cNvSpPr/>
            <p:nvPr/>
          </p:nvSpPr>
          <p:spPr>
            <a:xfrm>
              <a:off x="50717" y="4366784"/>
              <a:ext cx="33600" cy="25441"/>
            </a:xfrm>
            <a:custGeom>
              <a:avLst/>
              <a:gdLst/>
              <a:ahLst/>
              <a:cxnLst/>
              <a:rect l="l" t="t" r="r" b="b"/>
              <a:pathLst>
                <a:path w="1046" h="792" extrusionOk="0">
                  <a:moveTo>
                    <a:pt x="539" y="0"/>
                  </a:moveTo>
                  <a:cubicBezTo>
                    <a:pt x="1" y="0"/>
                    <a:pt x="1" y="792"/>
                    <a:pt x="539" y="792"/>
                  </a:cubicBezTo>
                  <a:cubicBezTo>
                    <a:pt x="1046" y="792"/>
                    <a:pt x="1046" y="0"/>
                    <a:pt x="539"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51" name="Google Shape;151;p2"/>
            <p:cNvSpPr/>
            <p:nvPr/>
          </p:nvSpPr>
          <p:spPr>
            <a:xfrm>
              <a:off x="-181212" y="4209092"/>
              <a:ext cx="33600" cy="26469"/>
            </a:xfrm>
            <a:custGeom>
              <a:avLst/>
              <a:gdLst/>
              <a:ahLst/>
              <a:cxnLst/>
              <a:rect l="l" t="t" r="r" b="b"/>
              <a:pathLst>
                <a:path w="1046" h="824" extrusionOk="0">
                  <a:moveTo>
                    <a:pt x="539" y="1"/>
                  </a:moveTo>
                  <a:cubicBezTo>
                    <a:pt x="0" y="1"/>
                    <a:pt x="0" y="824"/>
                    <a:pt x="539" y="824"/>
                  </a:cubicBezTo>
                  <a:cubicBezTo>
                    <a:pt x="1045" y="824"/>
                    <a:pt x="1045" y="1"/>
                    <a:pt x="539"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52" name="Google Shape;152;p2"/>
            <p:cNvSpPr/>
            <p:nvPr/>
          </p:nvSpPr>
          <p:spPr>
            <a:xfrm>
              <a:off x="-171061" y="4150081"/>
              <a:ext cx="33600" cy="25473"/>
            </a:xfrm>
            <a:custGeom>
              <a:avLst/>
              <a:gdLst/>
              <a:ahLst/>
              <a:cxnLst/>
              <a:rect l="l" t="t" r="r" b="b"/>
              <a:pathLst>
                <a:path w="1046" h="793" extrusionOk="0">
                  <a:moveTo>
                    <a:pt x="539" y="1"/>
                  </a:moveTo>
                  <a:cubicBezTo>
                    <a:pt x="1" y="1"/>
                    <a:pt x="1" y="792"/>
                    <a:pt x="539" y="792"/>
                  </a:cubicBezTo>
                  <a:cubicBezTo>
                    <a:pt x="1046" y="792"/>
                    <a:pt x="1046" y="1"/>
                    <a:pt x="539"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53" name="Google Shape;153;p2"/>
            <p:cNvSpPr/>
            <p:nvPr/>
          </p:nvSpPr>
          <p:spPr>
            <a:xfrm>
              <a:off x="443424" y="3698398"/>
              <a:ext cx="32572" cy="26501"/>
            </a:xfrm>
            <a:custGeom>
              <a:avLst/>
              <a:gdLst/>
              <a:ahLst/>
              <a:cxnLst/>
              <a:rect l="l" t="t" r="r" b="b"/>
              <a:pathLst>
                <a:path w="1014" h="825" extrusionOk="0">
                  <a:moveTo>
                    <a:pt x="507" y="1"/>
                  </a:moveTo>
                  <a:cubicBezTo>
                    <a:pt x="0" y="1"/>
                    <a:pt x="0" y="824"/>
                    <a:pt x="507" y="824"/>
                  </a:cubicBezTo>
                  <a:cubicBezTo>
                    <a:pt x="1013" y="824"/>
                    <a:pt x="1013" y="1"/>
                    <a:pt x="50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54" name="Google Shape;154;p2"/>
            <p:cNvSpPr/>
            <p:nvPr/>
          </p:nvSpPr>
          <p:spPr>
            <a:xfrm>
              <a:off x="-323647" y="4202025"/>
              <a:ext cx="1084456" cy="970453"/>
            </a:xfrm>
            <a:custGeom>
              <a:avLst/>
              <a:gdLst/>
              <a:ahLst/>
              <a:cxnLst/>
              <a:rect l="l" t="t" r="r" b="b"/>
              <a:pathLst>
                <a:path w="33760" h="30211" extrusionOk="0">
                  <a:moveTo>
                    <a:pt x="26434" y="1"/>
                  </a:moveTo>
                  <a:cubicBezTo>
                    <a:pt x="23619" y="1"/>
                    <a:pt x="19864" y="5566"/>
                    <a:pt x="18622" y="6428"/>
                  </a:cubicBezTo>
                  <a:cubicBezTo>
                    <a:pt x="17066" y="2072"/>
                    <a:pt x="15627" y="355"/>
                    <a:pt x="14288" y="355"/>
                  </a:cubicBezTo>
                  <a:cubicBezTo>
                    <a:pt x="11810" y="355"/>
                    <a:pt x="9671" y="6228"/>
                    <a:pt x="7759" y="12128"/>
                  </a:cubicBezTo>
                  <a:cubicBezTo>
                    <a:pt x="7092" y="8792"/>
                    <a:pt x="5610" y="5650"/>
                    <a:pt x="4036" y="5650"/>
                  </a:cubicBezTo>
                  <a:cubicBezTo>
                    <a:pt x="3071" y="5650"/>
                    <a:pt x="2071" y="6833"/>
                    <a:pt x="1204" y="9880"/>
                  </a:cubicBezTo>
                  <a:cubicBezTo>
                    <a:pt x="1" y="14725"/>
                    <a:pt x="539" y="25334"/>
                    <a:pt x="792" y="30211"/>
                  </a:cubicBezTo>
                  <a:cubicBezTo>
                    <a:pt x="5448" y="29831"/>
                    <a:pt x="16943" y="29831"/>
                    <a:pt x="21155" y="27709"/>
                  </a:cubicBezTo>
                  <a:cubicBezTo>
                    <a:pt x="27584" y="24891"/>
                    <a:pt x="22201" y="22167"/>
                    <a:pt x="18654" y="20299"/>
                  </a:cubicBezTo>
                  <a:cubicBezTo>
                    <a:pt x="21599" y="18842"/>
                    <a:pt x="26729" y="18177"/>
                    <a:pt x="29073" y="15802"/>
                  </a:cubicBezTo>
                  <a:cubicBezTo>
                    <a:pt x="33760" y="11020"/>
                    <a:pt x="26729" y="10513"/>
                    <a:pt x="23372" y="10228"/>
                  </a:cubicBezTo>
                  <a:cubicBezTo>
                    <a:pt x="24417" y="8518"/>
                    <a:pt x="29294" y="2976"/>
                    <a:pt x="28313" y="1202"/>
                  </a:cubicBezTo>
                  <a:cubicBezTo>
                    <a:pt x="27781" y="348"/>
                    <a:pt x="27137" y="1"/>
                    <a:pt x="26434"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55" name="Google Shape;155;p2"/>
            <p:cNvSpPr/>
            <p:nvPr/>
          </p:nvSpPr>
          <p:spPr>
            <a:xfrm>
              <a:off x="-310123" y="4272599"/>
              <a:ext cx="826833" cy="925353"/>
            </a:xfrm>
            <a:custGeom>
              <a:avLst/>
              <a:gdLst/>
              <a:ahLst/>
              <a:cxnLst/>
              <a:rect l="l" t="t" r="r" b="b"/>
              <a:pathLst>
                <a:path w="25740" h="28807" extrusionOk="0">
                  <a:moveTo>
                    <a:pt x="25059" y="1"/>
                  </a:moveTo>
                  <a:cubicBezTo>
                    <a:pt x="24944" y="1"/>
                    <a:pt x="24826" y="53"/>
                    <a:pt x="24725" y="177"/>
                  </a:cubicBezTo>
                  <a:cubicBezTo>
                    <a:pt x="18739" y="7683"/>
                    <a:pt x="12406" y="14935"/>
                    <a:pt x="5882" y="21997"/>
                  </a:cubicBezTo>
                  <a:cubicBezTo>
                    <a:pt x="4045" y="23992"/>
                    <a:pt x="2208" y="25987"/>
                    <a:pt x="340" y="27951"/>
                  </a:cubicBezTo>
                  <a:cubicBezTo>
                    <a:pt x="1" y="28314"/>
                    <a:pt x="328" y="28806"/>
                    <a:pt x="699" y="28806"/>
                  </a:cubicBezTo>
                  <a:cubicBezTo>
                    <a:pt x="813" y="28806"/>
                    <a:pt x="932" y="28759"/>
                    <a:pt x="1036" y="28647"/>
                  </a:cubicBezTo>
                  <a:cubicBezTo>
                    <a:pt x="7655" y="21680"/>
                    <a:pt x="14116" y="14555"/>
                    <a:pt x="20291" y="7176"/>
                  </a:cubicBezTo>
                  <a:cubicBezTo>
                    <a:pt x="22033" y="5086"/>
                    <a:pt x="23743" y="2996"/>
                    <a:pt x="25453" y="874"/>
                  </a:cubicBezTo>
                  <a:cubicBezTo>
                    <a:pt x="25740" y="491"/>
                    <a:pt x="25414" y="1"/>
                    <a:pt x="25059"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56" name="Google Shape;156;p2"/>
            <p:cNvSpPr/>
            <p:nvPr/>
          </p:nvSpPr>
          <p:spPr>
            <a:xfrm>
              <a:off x="108700" y="4371859"/>
              <a:ext cx="376444" cy="353476"/>
            </a:xfrm>
            <a:custGeom>
              <a:avLst/>
              <a:gdLst/>
              <a:ahLst/>
              <a:cxnLst/>
              <a:rect l="l" t="t" r="r" b="b"/>
              <a:pathLst>
                <a:path w="11719" h="11004" extrusionOk="0">
                  <a:moveTo>
                    <a:pt x="967" y="1"/>
                  </a:moveTo>
                  <a:cubicBezTo>
                    <a:pt x="721" y="1"/>
                    <a:pt x="476" y="159"/>
                    <a:pt x="476" y="476"/>
                  </a:cubicBezTo>
                  <a:cubicBezTo>
                    <a:pt x="476" y="3801"/>
                    <a:pt x="1" y="7126"/>
                    <a:pt x="318" y="10451"/>
                  </a:cubicBezTo>
                  <a:cubicBezTo>
                    <a:pt x="349" y="10736"/>
                    <a:pt x="508" y="10895"/>
                    <a:pt x="824" y="10926"/>
                  </a:cubicBezTo>
                  <a:cubicBezTo>
                    <a:pt x="1412" y="10981"/>
                    <a:pt x="1999" y="11003"/>
                    <a:pt x="2587" y="11003"/>
                  </a:cubicBezTo>
                  <a:cubicBezTo>
                    <a:pt x="5420" y="11003"/>
                    <a:pt x="8252" y="10478"/>
                    <a:pt x="11085" y="10451"/>
                  </a:cubicBezTo>
                  <a:cubicBezTo>
                    <a:pt x="11718" y="10451"/>
                    <a:pt x="11718" y="9470"/>
                    <a:pt x="11085" y="9470"/>
                  </a:cubicBezTo>
                  <a:cubicBezTo>
                    <a:pt x="8235" y="9470"/>
                    <a:pt x="5385" y="10019"/>
                    <a:pt x="2534" y="10019"/>
                  </a:cubicBezTo>
                  <a:cubicBezTo>
                    <a:pt x="2109" y="10019"/>
                    <a:pt x="1685" y="10007"/>
                    <a:pt x="1260" y="9979"/>
                  </a:cubicBezTo>
                  <a:lnTo>
                    <a:pt x="1260" y="9979"/>
                  </a:lnTo>
                  <a:cubicBezTo>
                    <a:pt x="1027" y="6811"/>
                    <a:pt x="1458" y="3643"/>
                    <a:pt x="1458" y="476"/>
                  </a:cubicBezTo>
                  <a:cubicBezTo>
                    <a:pt x="1458" y="159"/>
                    <a:pt x="1212" y="1"/>
                    <a:pt x="967"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57" name="Google Shape;157;p2"/>
            <p:cNvSpPr/>
            <p:nvPr/>
          </p:nvSpPr>
          <p:spPr>
            <a:xfrm>
              <a:off x="-171061" y="4670958"/>
              <a:ext cx="401917" cy="362181"/>
            </a:xfrm>
            <a:custGeom>
              <a:avLst/>
              <a:gdLst/>
              <a:ahLst/>
              <a:cxnLst/>
              <a:rect l="l" t="t" r="r" b="b"/>
              <a:pathLst>
                <a:path w="12512" h="11275" extrusionOk="0">
                  <a:moveTo>
                    <a:pt x="686" y="0"/>
                  </a:moveTo>
                  <a:cubicBezTo>
                    <a:pt x="436" y="0"/>
                    <a:pt x="191" y="159"/>
                    <a:pt x="191" y="475"/>
                  </a:cubicBezTo>
                  <a:cubicBezTo>
                    <a:pt x="191" y="3959"/>
                    <a:pt x="1" y="7474"/>
                    <a:pt x="698" y="10894"/>
                  </a:cubicBezTo>
                  <a:cubicBezTo>
                    <a:pt x="729" y="11084"/>
                    <a:pt x="983" y="11274"/>
                    <a:pt x="1173" y="11274"/>
                  </a:cubicBezTo>
                  <a:cubicBezTo>
                    <a:pt x="2260" y="11226"/>
                    <a:pt x="3351" y="11219"/>
                    <a:pt x="4442" y="11219"/>
                  </a:cubicBezTo>
                  <a:cubicBezTo>
                    <a:pt x="4905" y="11219"/>
                    <a:pt x="5367" y="11220"/>
                    <a:pt x="5830" y="11220"/>
                  </a:cubicBezTo>
                  <a:cubicBezTo>
                    <a:pt x="7865" y="11220"/>
                    <a:pt x="9897" y="11195"/>
                    <a:pt x="11908" y="10926"/>
                  </a:cubicBezTo>
                  <a:cubicBezTo>
                    <a:pt x="12512" y="10835"/>
                    <a:pt x="12282" y="9969"/>
                    <a:pt x="11739" y="9969"/>
                  </a:cubicBezTo>
                  <a:cubicBezTo>
                    <a:pt x="11712" y="9969"/>
                    <a:pt x="11684" y="9971"/>
                    <a:pt x="11655" y="9976"/>
                  </a:cubicBezTo>
                  <a:cubicBezTo>
                    <a:pt x="10061" y="10193"/>
                    <a:pt x="8461" y="10238"/>
                    <a:pt x="6859" y="10238"/>
                  </a:cubicBezTo>
                  <a:cubicBezTo>
                    <a:pt x="5729" y="10238"/>
                    <a:pt x="4599" y="10216"/>
                    <a:pt x="3470" y="10216"/>
                  </a:cubicBezTo>
                  <a:cubicBezTo>
                    <a:pt x="2837" y="10216"/>
                    <a:pt x="2204" y="10223"/>
                    <a:pt x="1573" y="10245"/>
                  </a:cubicBezTo>
                  <a:lnTo>
                    <a:pt x="1573" y="10245"/>
                  </a:lnTo>
                  <a:cubicBezTo>
                    <a:pt x="1000" y="7042"/>
                    <a:pt x="1204" y="3729"/>
                    <a:pt x="1204" y="475"/>
                  </a:cubicBezTo>
                  <a:cubicBezTo>
                    <a:pt x="1188" y="159"/>
                    <a:pt x="935" y="0"/>
                    <a:pt x="686"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58" name="Google Shape;158;p2"/>
            <p:cNvSpPr/>
            <p:nvPr/>
          </p:nvSpPr>
          <p:spPr>
            <a:xfrm>
              <a:off x="22256" y="4564116"/>
              <a:ext cx="49854" cy="38708"/>
            </a:xfrm>
            <a:custGeom>
              <a:avLst/>
              <a:gdLst/>
              <a:ahLst/>
              <a:cxnLst/>
              <a:rect l="l" t="t" r="r" b="b"/>
              <a:pathLst>
                <a:path w="1552" h="1205" extrusionOk="0">
                  <a:moveTo>
                    <a:pt x="760" y="1"/>
                  </a:moveTo>
                  <a:cubicBezTo>
                    <a:pt x="0" y="1"/>
                    <a:pt x="0" y="1204"/>
                    <a:pt x="760" y="1204"/>
                  </a:cubicBezTo>
                  <a:cubicBezTo>
                    <a:pt x="1552" y="1204"/>
                    <a:pt x="1552" y="1"/>
                    <a:pt x="760"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59" name="Google Shape;159;p2"/>
            <p:cNvSpPr/>
            <p:nvPr/>
          </p:nvSpPr>
          <p:spPr>
            <a:xfrm>
              <a:off x="22256" y="4466462"/>
              <a:ext cx="49854" cy="38708"/>
            </a:xfrm>
            <a:custGeom>
              <a:avLst/>
              <a:gdLst/>
              <a:ahLst/>
              <a:cxnLst/>
              <a:rect l="l" t="t" r="r" b="b"/>
              <a:pathLst>
                <a:path w="1552" h="1205" extrusionOk="0">
                  <a:moveTo>
                    <a:pt x="760" y="1"/>
                  </a:moveTo>
                  <a:cubicBezTo>
                    <a:pt x="0" y="1"/>
                    <a:pt x="0" y="1204"/>
                    <a:pt x="760" y="1204"/>
                  </a:cubicBezTo>
                  <a:cubicBezTo>
                    <a:pt x="1552" y="1204"/>
                    <a:pt x="1552" y="1"/>
                    <a:pt x="760"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0" name="Google Shape;160;p2"/>
            <p:cNvSpPr/>
            <p:nvPr/>
          </p:nvSpPr>
          <p:spPr>
            <a:xfrm>
              <a:off x="197231" y="4481720"/>
              <a:ext cx="49854" cy="38708"/>
            </a:xfrm>
            <a:custGeom>
              <a:avLst/>
              <a:gdLst/>
              <a:ahLst/>
              <a:cxnLst/>
              <a:rect l="l" t="t" r="r" b="b"/>
              <a:pathLst>
                <a:path w="1552" h="1205" extrusionOk="0">
                  <a:moveTo>
                    <a:pt x="792" y="1"/>
                  </a:moveTo>
                  <a:cubicBezTo>
                    <a:pt x="0" y="1"/>
                    <a:pt x="0" y="1204"/>
                    <a:pt x="792" y="1204"/>
                  </a:cubicBezTo>
                  <a:cubicBezTo>
                    <a:pt x="1552" y="1204"/>
                    <a:pt x="1552" y="1"/>
                    <a:pt x="792"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1" name="Google Shape;161;p2"/>
            <p:cNvSpPr/>
            <p:nvPr/>
          </p:nvSpPr>
          <p:spPr>
            <a:xfrm>
              <a:off x="455631" y="4589558"/>
              <a:ext cx="49854" cy="38708"/>
            </a:xfrm>
            <a:custGeom>
              <a:avLst/>
              <a:gdLst/>
              <a:ahLst/>
              <a:cxnLst/>
              <a:rect l="l" t="t" r="r" b="b"/>
              <a:pathLst>
                <a:path w="1552" h="1205" extrusionOk="0">
                  <a:moveTo>
                    <a:pt x="760" y="1"/>
                  </a:moveTo>
                  <a:cubicBezTo>
                    <a:pt x="0" y="1"/>
                    <a:pt x="0" y="1204"/>
                    <a:pt x="760" y="1204"/>
                  </a:cubicBezTo>
                  <a:cubicBezTo>
                    <a:pt x="1552" y="1204"/>
                    <a:pt x="1552" y="1"/>
                    <a:pt x="760"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2" name="Google Shape;162;p2"/>
            <p:cNvSpPr/>
            <p:nvPr/>
          </p:nvSpPr>
          <p:spPr>
            <a:xfrm>
              <a:off x="532919" y="4621103"/>
              <a:ext cx="49886" cy="38675"/>
            </a:xfrm>
            <a:custGeom>
              <a:avLst/>
              <a:gdLst/>
              <a:ahLst/>
              <a:cxnLst/>
              <a:rect l="l" t="t" r="r" b="b"/>
              <a:pathLst>
                <a:path w="1553" h="1204" extrusionOk="0">
                  <a:moveTo>
                    <a:pt x="761" y="0"/>
                  </a:moveTo>
                  <a:cubicBezTo>
                    <a:pt x="1" y="0"/>
                    <a:pt x="1" y="1204"/>
                    <a:pt x="761" y="1204"/>
                  </a:cubicBezTo>
                  <a:cubicBezTo>
                    <a:pt x="1553" y="1204"/>
                    <a:pt x="1553" y="0"/>
                    <a:pt x="761"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3" name="Google Shape;163;p2"/>
            <p:cNvSpPr/>
            <p:nvPr/>
          </p:nvSpPr>
          <p:spPr>
            <a:xfrm>
              <a:off x="114803" y="4863214"/>
              <a:ext cx="49886" cy="38708"/>
            </a:xfrm>
            <a:custGeom>
              <a:avLst/>
              <a:gdLst/>
              <a:ahLst/>
              <a:cxnLst/>
              <a:rect l="l" t="t" r="r" b="b"/>
              <a:pathLst>
                <a:path w="1553" h="1205" extrusionOk="0">
                  <a:moveTo>
                    <a:pt x="793" y="1"/>
                  </a:moveTo>
                  <a:cubicBezTo>
                    <a:pt x="1" y="1"/>
                    <a:pt x="1" y="1204"/>
                    <a:pt x="793" y="1204"/>
                  </a:cubicBezTo>
                  <a:cubicBezTo>
                    <a:pt x="1553" y="1204"/>
                    <a:pt x="1553" y="1"/>
                    <a:pt x="793"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4" name="Google Shape;164;p2"/>
            <p:cNvSpPr/>
            <p:nvPr/>
          </p:nvSpPr>
          <p:spPr>
            <a:xfrm>
              <a:off x="326431" y="4966972"/>
              <a:ext cx="49854" cy="38708"/>
            </a:xfrm>
            <a:custGeom>
              <a:avLst/>
              <a:gdLst/>
              <a:ahLst/>
              <a:cxnLst/>
              <a:rect l="l" t="t" r="r" b="b"/>
              <a:pathLst>
                <a:path w="1552" h="1205" extrusionOk="0">
                  <a:moveTo>
                    <a:pt x="792" y="1"/>
                  </a:moveTo>
                  <a:cubicBezTo>
                    <a:pt x="0" y="1"/>
                    <a:pt x="0" y="1204"/>
                    <a:pt x="792" y="1204"/>
                  </a:cubicBezTo>
                  <a:cubicBezTo>
                    <a:pt x="1552" y="1204"/>
                    <a:pt x="1552" y="1"/>
                    <a:pt x="792"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5" name="Google Shape;165;p2"/>
            <p:cNvSpPr/>
            <p:nvPr/>
          </p:nvSpPr>
          <p:spPr>
            <a:xfrm>
              <a:off x="-189372" y="4517345"/>
              <a:ext cx="49886" cy="38675"/>
            </a:xfrm>
            <a:custGeom>
              <a:avLst/>
              <a:gdLst/>
              <a:ahLst/>
              <a:cxnLst/>
              <a:rect l="l" t="t" r="r" b="b"/>
              <a:pathLst>
                <a:path w="1553" h="1204" extrusionOk="0">
                  <a:moveTo>
                    <a:pt x="793" y="0"/>
                  </a:moveTo>
                  <a:cubicBezTo>
                    <a:pt x="1" y="0"/>
                    <a:pt x="1" y="1204"/>
                    <a:pt x="793" y="1204"/>
                  </a:cubicBezTo>
                  <a:cubicBezTo>
                    <a:pt x="1553" y="1204"/>
                    <a:pt x="1553" y="0"/>
                    <a:pt x="793"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6" name="Google Shape;166;p2"/>
            <p:cNvSpPr/>
            <p:nvPr/>
          </p:nvSpPr>
          <p:spPr>
            <a:xfrm>
              <a:off x="-251402" y="4888656"/>
              <a:ext cx="49854" cy="38675"/>
            </a:xfrm>
            <a:custGeom>
              <a:avLst/>
              <a:gdLst/>
              <a:ahLst/>
              <a:cxnLst/>
              <a:rect l="l" t="t" r="r" b="b"/>
              <a:pathLst>
                <a:path w="1552" h="1204" extrusionOk="0">
                  <a:moveTo>
                    <a:pt x="792" y="0"/>
                  </a:moveTo>
                  <a:cubicBezTo>
                    <a:pt x="0" y="0"/>
                    <a:pt x="0" y="1204"/>
                    <a:pt x="792" y="1204"/>
                  </a:cubicBezTo>
                  <a:cubicBezTo>
                    <a:pt x="1552" y="1204"/>
                    <a:pt x="1552" y="0"/>
                    <a:pt x="792"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
        <p:nvSpPr>
          <p:cNvPr id="167" name="Google Shape;167;p2"/>
          <p:cNvSpPr/>
          <p:nvPr/>
        </p:nvSpPr>
        <p:spPr>
          <a:xfrm>
            <a:off x="2716927" y="5457939"/>
            <a:ext cx="5281239" cy="1543036"/>
          </a:xfrm>
          <a:custGeom>
            <a:avLst/>
            <a:gdLst/>
            <a:ahLst/>
            <a:cxnLst/>
            <a:rect l="l" t="t" r="r" b="b"/>
            <a:pathLst>
              <a:path w="123307" h="36027" extrusionOk="0">
                <a:moveTo>
                  <a:pt x="24819" y="0"/>
                </a:moveTo>
                <a:cubicBezTo>
                  <a:pt x="24230" y="0"/>
                  <a:pt x="23617" y="156"/>
                  <a:pt x="22979" y="494"/>
                </a:cubicBezTo>
                <a:cubicBezTo>
                  <a:pt x="13763" y="5403"/>
                  <a:pt x="24689" y="19970"/>
                  <a:pt x="24055" y="26399"/>
                </a:cubicBezTo>
                <a:cubicBezTo>
                  <a:pt x="23880" y="28374"/>
                  <a:pt x="23209" y="29160"/>
                  <a:pt x="22228" y="29160"/>
                </a:cubicBezTo>
                <a:cubicBezTo>
                  <a:pt x="18430" y="29160"/>
                  <a:pt x="9993" y="17360"/>
                  <a:pt x="7778" y="17183"/>
                </a:cubicBezTo>
                <a:cubicBezTo>
                  <a:pt x="7629" y="17174"/>
                  <a:pt x="7486" y="17169"/>
                  <a:pt x="7350" y="17169"/>
                </a:cubicBezTo>
                <a:cubicBezTo>
                  <a:pt x="0" y="17169"/>
                  <a:pt x="10542" y="31207"/>
                  <a:pt x="14460" y="36026"/>
                </a:cubicBezTo>
                <a:lnTo>
                  <a:pt x="117923" y="36026"/>
                </a:lnTo>
                <a:cubicBezTo>
                  <a:pt x="120678" y="31339"/>
                  <a:pt x="123306" y="25386"/>
                  <a:pt x="120614" y="23422"/>
                </a:cubicBezTo>
                <a:cubicBezTo>
                  <a:pt x="119592" y="22663"/>
                  <a:pt x="118709" y="22349"/>
                  <a:pt x="117927" y="22349"/>
                </a:cubicBezTo>
                <a:cubicBezTo>
                  <a:pt x="114150" y="22349"/>
                  <a:pt x="112724" y="29679"/>
                  <a:pt x="109326" y="29679"/>
                </a:cubicBezTo>
                <a:cubicBezTo>
                  <a:pt x="108260" y="29679"/>
                  <a:pt x="107000" y="28958"/>
                  <a:pt x="105413" y="27064"/>
                </a:cubicBezTo>
                <a:cubicBezTo>
                  <a:pt x="101865" y="22934"/>
                  <a:pt x="94677" y="2569"/>
                  <a:pt x="86780" y="2569"/>
                </a:cubicBezTo>
                <a:cubicBezTo>
                  <a:pt x="85655" y="2569"/>
                  <a:pt x="84516" y="2982"/>
                  <a:pt x="83372" y="3914"/>
                </a:cubicBezTo>
                <a:cubicBezTo>
                  <a:pt x="75454" y="10343"/>
                  <a:pt x="90845" y="24055"/>
                  <a:pt x="84638" y="29819"/>
                </a:cubicBezTo>
                <a:cubicBezTo>
                  <a:pt x="83903" y="30530"/>
                  <a:pt x="83200" y="30837"/>
                  <a:pt x="82524" y="30837"/>
                </a:cubicBezTo>
                <a:cubicBezTo>
                  <a:pt x="78228" y="30837"/>
                  <a:pt x="74981" y="18451"/>
                  <a:pt x="70866" y="18451"/>
                </a:cubicBezTo>
                <a:cubicBezTo>
                  <a:pt x="70749" y="18451"/>
                  <a:pt x="70632" y="18461"/>
                  <a:pt x="70514" y="18482"/>
                </a:cubicBezTo>
                <a:cubicBezTo>
                  <a:pt x="65175" y="19274"/>
                  <a:pt x="64782" y="30907"/>
                  <a:pt x="59644" y="30907"/>
                </a:cubicBezTo>
                <a:cubicBezTo>
                  <a:pt x="59235" y="30907"/>
                  <a:pt x="58795" y="30833"/>
                  <a:pt x="58321" y="30674"/>
                </a:cubicBezTo>
                <a:cubicBezTo>
                  <a:pt x="50816" y="28331"/>
                  <a:pt x="61963" y="11641"/>
                  <a:pt x="53159" y="9709"/>
                </a:cubicBezTo>
                <a:cubicBezTo>
                  <a:pt x="52511" y="9553"/>
                  <a:pt x="51904" y="9479"/>
                  <a:pt x="51335" y="9479"/>
                </a:cubicBezTo>
                <a:cubicBezTo>
                  <a:pt x="43263" y="9479"/>
                  <a:pt x="42768" y="24281"/>
                  <a:pt x="37768" y="27476"/>
                </a:cubicBezTo>
                <a:cubicBezTo>
                  <a:pt x="36691" y="26399"/>
                  <a:pt x="36470" y="25101"/>
                  <a:pt x="36058" y="23390"/>
                </a:cubicBezTo>
                <a:cubicBezTo>
                  <a:pt x="34867" y="19265"/>
                  <a:pt x="31357" y="0"/>
                  <a:pt x="24819" y="0"/>
                </a:cubicBezTo>
                <a:close/>
              </a:path>
            </a:pathLst>
          </a:custGeom>
          <a:solidFill>
            <a:schemeClr val="lt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grpSp>
        <p:nvGrpSpPr>
          <p:cNvPr id="182" name="Google Shape;182;p2"/>
          <p:cNvGrpSpPr/>
          <p:nvPr/>
        </p:nvGrpSpPr>
        <p:grpSpPr>
          <a:xfrm>
            <a:off x="2238892" y="6081949"/>
            <a:ext cx="1363193" cy="1083171"/>
            <a:chOff x="1679151" y="4561454"/>
            <a:chExt cx="1022395" cy="812378"/>
          </a:xfrm>
        </p:grpSpPr>
        <p:sp>
          <p:nvSpPr>
            <p:cNvPr id="183" name="Google Shape;183;p2"/>
            <p:cNvSpPr/>
            <p:nvPr/>
          </p:nvSpPr>
          <p:spPr>
            <a:xfrm>
              <a:off x="1679151" y="4561454"/>
              <a:ext cx="1022395" cy="812378"/>
            </a:xfrm>
            <a:custGeom>
              <a:avLst/>
              <a:gdLst/>
              <a:ahLst/>
              <a:cxnLst/>
              <a:rect l="l" t="t" r="r" b="b"/>
              <a:pathLst>
                <a:path w="31828" h="25290" extrusionOk="0">
                  <a:moveTo>
                    <a:pt x="24414" y="483"/>
                  </a:moveTo>
                  <a:cubicBezTo>
                    <a:pt x="25461" y="483"/>
                    <a:pt x="26509" y="613"/>
                    <a:pt x="27521" y="873"/>
                  </a:cubicBezTo>
                  <a:cubicBezTo>
                    <a:pt x="28864" y="1239"/>
                    <a:pt x="30149" y="1841"/>
                    <a:pt x="31289" y="2678"/>
                  </a:cubicBezTo>
                  <a:lnTo>
                    <a:pt x="31289" y="2678"/>
                  </a:lnTo>
                  <a:lnTo>
                    <a:pt x="31289" y="21584"/>
                  </a:lnTo>
                  <a:lnTo>
                    <a:pt x="31289" y="24605"/>
                  </a:lnTo>
                  <a:lnTo>
                    <a:pt x="31289" y="24605"/>
                  </a:lnTo>
                  <a:cubicBezTo>
                    <a:pt x="29059" y="23382"/>
                    <a:pt x="26711" y="22230"/>
                    <a:pt x="24164" y="21901"/>
                  </a:cubicBezTo>
                  <a:cubicBezTo>
                    <a:pt x="23664" y="21828"/>
                    <a:pt x="23169" y="21793"/>
                    <a:pt x="22679" y="21793"/>
                  </a:cubicBezTo>
                  <a:cubicBezTo>
                    <a:pt x="20245" y="21793"/>
                    <a:pt x="17948" y="22663"/>
                    <a:pt x="15943" y="24110"/>
                  </a:cubicBezTo>
                  <a:lnTo>
                    <a:pt x="15943" y="24110"/>
                  </a:lnTo>
                  <a:cubicBezTo>
                    <a:pt x="14031" y="22379"/>
                    <a:pt x="11750" y="21725"/>
                    <a:pt x="9386" y="21725"/>
                  </a:cubicBezTo>
                  <a:cubicBezTo>
                    <a:pt x="6374" y="21725"/>
                    <a:pt x="3227" y="22787"/>
                    <a:pt x="532" y="24037"/>
                  </a:cubicBezTo>
                  <a:lnTo>
                    <a:pt x="532" y="24037"/>
                  </a:lnTo>
                  <a:cubicBezTo>
                    <a:pt x="455" y="19071"/>
                    <a:pt x="669" y="14104"/>
                    <a:pt x="792" y="9138"/>
                  </a:cubicBezTo>
                  <a:cubicBezTo>
                    <a:pt x="824" y="7903"/>
                    <a:pt x="887" y="6636"/>
                    <a:pt x="919" y="5401"/>
                  </a:cubicBezTo>
                  <a:cubicBezTo>
                    <a:pt x="919" y="4894"/>
                    <a:pt x="950" y="4419"/>
                    <a:pt x="982" y="3944"/>
                  </a:cubicBezTo>
                  <a:cubicBezTo>
                    <a:pt x="982" y="3691"/>
                    <a:pt x="1077" y="3596"/>
                    <a:pt x="1267" y="3374"/>
                  </a:cubicBezTo>
                  <a:cubicBezTo>
                    <a:pt x="1426" y="3184"/>
                    <a:pt x="1647" y="2994"/>
                    <a:pt x="1837" y="2804"/>
                  </a:cubicBezTo>
                  <a:cubicBezTo>
                    <a:pt x="3610" y="1352"/>
                    <a:pt x="6049" y="698"/>
                    <a:pt x="8347" y="698"/>
                  </a:cubicBezTo>
                  <a:cubicBezTo>
                    <a:pt x="8554" y="698"/>
                    <a:pt x="8759" y="704"/>
                    <a:pt x="8963" y="714"/>
                  </a:cubicBezTo>
                  <a:cubicBezTo>
                    <a:pt x="11781" y="873"/>
                    <a:pt x="14663" y="2203"/>
                    <a:pt x="15613" y="5053"/>
                  </a:cubicBezTo>
                  <a:cubicBezTo>
                    <a:pt x="15663" y="5165"/>
                    <a:pt x="15767" y="5214"/>
                    <a:pt x="15867" y="5214"/>
                  </a:cubicBezTo>
                  <a:cubicBezTo>
                    <a:pt x="15975" y="5214"/>
                    <a:pt x="16078" y="5157"/>
                    <a:pt x="16103" y="5064"/>
                  </a:cubicBezTo>
                  <a:lnTo>
                    <a:pt x="16103" y="5064"/>
                  </a:lnTo>
                  <a:cubicBezTo>
                    <a:pt x="16110" y="5051"/>
                    <a:pt x="16115" y="5037"/>
                    <a:pt x="16120" y="5021"/>
                  </a:cubicBezTo>
                  <a:cubicBezTo>
                    <a:pt x="16690" y="3058"/>
                    <a:pt x="18527" y="1823"/>
                    <a:pt x="20364" y="1158"/>
                  </a:cubicBezTo>
                  <a:cubicBezTo>
                    <a:pt x="21659" y="708"/>
                    <a:pt x="23037" y="483"/>
                    <a:pt x="24414" y="483"/>
                  </a:cubicBezTo>
                  <a:close/>
                  <a:moveTo>
                    <a:pt x="24420" y="0"/>
                  </a:moveTo>
                  <a:cubicBezTo>
                    <a:pt x="23577" y="0"/>
                    <a:pt x="22737" y="80"/>
                    <a:pt x="21915" y="239"/>
                  </a:cubicBezTo>
                  <a:cubicBezTo>
                    <a:pt x="19551" y="706"/>
                    <a:pt x="16865" y="1953"/>
                    <a:pt x="15838" y="4278"/>
                  </a:cubicBezTo>
                  <a:lnTo>
                    <a:pt x="15838" y="4278"/>
                  </a:lnTo>
                  <a:cubicBezTo>
                    <a:pt x="14555" y="1414"/>
                    <a:pt x="11496" y="213"/>
                    <a:pt x="8390" y="213"/>
                  </a:cubicBezTo>
                  <a:cubicBezTo>
                    <a:pt x="6402" y="213"/>
                    <a:pt x="4393" y="705"/>
                    <a:pt x="2819" y="1569"/>
                  </a:cubicBezTo>
                  <a:cubicBezTo>
                    <a:pt x="2281" y="1854"/>
                    <a:pt x="1806" y="2203"/>
                    <a:pt x="1362" y="2583"/>
                  </a:cubicBezTo>
                  <a:cubicBezTo>
                    <a:pt x="1014" y="2931"/>
                    <a:pt x="507" y="3311"/>
                    <a:pt x="475" y="3818"/>
                  </a:cubicBezTo>
                  <a:cubicBezTo>
                    <a:pt x="444" y="4958"/>
                    <a:pt x="412" y="6130"/>
                    <a:pt x="380" y="7270"/>
                  </a:cubicBezTo>
                  <a:cubicBezTo>
                    <a:pt x="254" y="10342"/>
                    <a:pt x="190" y="13413"/>
                    <a:pt x="127" y="16485"/>
                  </a:cubicBezTo>
                  <a:cubicBezTo>
                    <a:pt x="64" y="19145"/>
                    <a:pt x="0" y="21774"/>
                    <a:pt x="32" y="24434"/>
                  </a:cubicBezTo>
                  <a:cubicBezTo>
                    <a:pt x="32" y="24573"/>
                    <a:pt x="151" y="24661"/>
                    <a:pt x="277" y="24661"/>
                  </a:cubicBezTo>
                  <a:cubicBezTo>
                    <a:pt x="323" y="24661"/>
                    <a:pt x="370" y="24650"/>
                    <a:pt x="412" y="24624"/>
                  </a:cubicBezTo>
                  <a:cubicBezTo>
                    <a:pt x="3080" y="23345"/>
                    <a:pt x="6291" y="22208"/>
                    <a:pt x="9351" y="22208"/>
                  </a:cubicBezTo>
                  <a:cubicBezTo>
                    <a:pt x="11668" y="22208"/>
                    <a:pt x="13898" y="22860"/>
                    <a:pt x="15740" y="24593"/>
                  </a:cubicBezTo>
                  <a:cubicBezTo>
                    <a:pt x="15785" y="24637"/>
                    <a:pt x="15877" y="24682"/>
                    <a:pt x="15961" y="24682"/>
                  </a:cubicBezTo>
                  <a:cubicBezTo>
                    <a:pt x="15996" y="24682"/>
                    <a:pt x="16029" y="24674"/>
                    <a:pt x="16057" y="24656"/>
                  </a:cubicBezTo>
                  <a:cubicBezTo>
                    <a:pt x="18040" y="23169"/>
                    <a:pt x="20324" y="22283"/>
                    <a:pt x="22749" y="22283"/>
                  </a:cubicBezTo>
                  <a:cubicBezTo>
                    <a:pt x="23268" y="22283"/>
                    <a:pt x="23792" y="22324"/>
                    <a:pt x="24322" y="22407"/>
                  </a:cubicBezTo>
                  <a:cubicBezTo>
                    <a:pt x="26856" y="22819"/>
                    <a:pt x="29199" y="23991"/>
                    <a:pt x="31416" y="25258"/>
                  </a:cubicBezTo>
                  <a:cubicBezTo>
                    <a:pt x="31453" y="25280"/>
                    <a:pt x="31494" y="25290"/>
                    <a:pt x="31534" y="25290"/>
                  </a:cubicBezTo>
                  <a:cubicBezTo>
                    <a:pt x="31666" y="25290"/>
                    <a:pt x="31796" y="25181"/>
                    <a:pt x="31796" y="25036"/>
                  </a:cubicBezTo>
                  <a:lnTo>
                    <a:pt x="31796" y="9201"/>
                  </a:lnTo>
                  <a:lnTo>
                    <a:pt x="31796" y="4831"/>
                  </a:lnTo>
                  <a:lnTo>
                    <a:pt x="31796" y="2931"/>
                  </a:lnTo>
                  <a:cubicBezTo>
                    <a:pt x="31796" y="2709"/>
                    <a:pt x="31828" y="2519"/>
                    <a:pt x="31669" y="2329"/>
                  </a:cubicBezTo>
                  <a:cubicBezTo>
                    <a:pt x="31416" y="2044"/>
                    <a:pt x="30973" y="1854"/>
                    <a:pt x="30656" y="1633"/>
                  </a:cubicBezTo>
                  <a:cubicBezTo>
                    <a:pt x="28783" y="536"/>
                    <a:pt x="26598" y="0"/>
                    <a:pt x="24420"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84" name="Google Shape;184;p2"/>
            <p:cNvSpPr/>
            <p:nvPr/>
          </p:nvSpPr>
          <p:spPr>
            <a:xfrm>
              <a:off x="2180691" y="4714071"/>
              <a:ext cx="18342" cy="629119"/>
            </a:xfrm>
            <a:custGeom>
              <a:avLst/>
              <a:gdLst/>
              <a:ahLst/>
              <a:cxnLst/>
              <a:rect l="l" t="t" r="r" b="b"/>
              <a:pathLst>
                <a:path w="571" h="19585" extrusionOk="0">
                  <a:moveTo>
                    <a:pt x="254" y="1"/>
                  </a:moveTo>
                  <a:cubicBezTo>
                    <a:pt x="127" y="1"/>
                    <a:pt x="0" y="80"/>
                    <a:pt x="0" y="239"/>
                  </a:cubicBezTo>
                  <a:cubicBezTo>
                    <a:pt x="0" y="5527"/>
                    <a:pt x="32" y="10848"/>
                    <a:pt x="64" y="16136"/>
                  </a:cubicBezTo>
                  <a:cubicBezTo>
                    <a:pt x="64" y="17213"/>
                    <a:pt x="64" y="18290"/>
                    <a:pt x="64" y="19335"/>
                  </a:cubicBezTo>
                  <a:cubicBezTo>
                    <a:pt x="64" y="19497"/>
                    <a:pt x="196" y="19584"/>
                    <a:pt x="326" y="19584"/>
                  </a:cubicBezTo>
                  <a:cubicBezTo>
                    <a:pt x="450" y="19584"/>
                    <a:pt x="570" y="19505"/>
                    <a:pt x="570" y="19335"/>
                  </a:cubicBezTo>
                  <a:cubicBezTo>
                    <a:pt x="570" y="14046"/>
                    <a:pt x="539" y="8726"/>
                    <a:pt x="507" y="3437"/>
                  </a:cubicBezTo>
                  <a:cubicBezTo>
                    <a:pt x="507" y="2360"/>
                    <a:pt x="507" y="1315"/>
                    <a:pt x="507" y="239"/>
                  </a:cubicBezTo>
                  <a:cubicBezTo>
                    <a:pt x="507" y="80"/>
                    <a:pt x="380" y="1"/>
                    <a:pt x="254"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85" name="Google Shape;185;p2"/>
            <p:cNvSpPr/>
            <p:nvPr/>
          </p:nvSpPr>
          <p:spPr>
            <a:xfrm>
              <a:off x="1737969" y="4705494"/>
              <a:ext cx="388200" cy="52103"/>
            </a:xfrm>
            <a:custGeom>
              <a:avLst/>
              <a:gdLst/>
              <a:ahLst/>
              <a:cxnLst/>
              <a:rect l="l" t="t" r="r" b="b"/>
              <a:pathLst>
                <a:path w="12085" h="1622" extrusionOk="0">
                  <a:moveTo>
                    <a:pt x="6892" y="0"/>
                  </a:moveTo>
                  <a:cubicBezTo>
                    <a:pt x="6366" y="0"/>
                    <a:pt x="5847" y="155"/>
                    <a:pt x="5327" y="442"/>
                  </a:cubicBezTo>
                  <a:cubicBezTo>
                    <a:pt x="4947" y="664"/>
                    <a:pt x="4567" y="949"/>
                    <a:pt x="4123" y="1044"/>
                  </a:cubicBezTo>
                  <a:cubicBezTo>
                    <a:pt x="4018" y="1067"/>
                    <a:pt x="3912" y="1078"/>
                    <a:pt x="3807" y="1078"/>
                  </a:cubicBezTo>
                  <a:cubicBezTo>
                    <a:pt x="3344" y="1078"/>
                    <a:pt x="2889" y="876"/>
                    <a:pt x="2476" y="696"/>
                  </a:cubicBezTo>
                  <a:cubicBezTo>
                    <a:pt x="2183" y="589"/>
                    <a:pt x="1889" y="459"/>
                    <a:pt x="1576" y="459"/>
                  </a:cubicBezTo>
                  <a:cubicBezTo>
                    <a:pt x="1518" y="459"/>
                    <a:pt x="1459" y="464"/>
                    <a:pt x="1400" y="474"/>
                  </a:cubicBezTo>
                  <a:cubicBezTo>
                    <a:pt x="925" y="537"/>
                    <a:pt x="513" y="854"/>
                    <a:pt x="196" y="1202"/>
                  </a:cubicBezTo>
                  <a:cubicBezTo>
                    <a:pt x="0" y="1374"/>
                    <a:pt x="165" y="1622"/>
                    <a:pt x="367" y="1622"/>
                  </a:cubicBezTo>
                  <a:cubicBezTo>
                    <a:pt x="425" y="1622"/>
                    <a:pt x="487" y="1601"/>
                    <a:pt x="545" y="1551"/>
                  </a:cubicBezTo>
                  <a:cubicBezTo>
                    <a:pt x="872" y="1223"/>
                    <a:pt x="1200" y="956"/>
                    <a:pt x="1607" y="956"/>
                  </a:cubicBezTo>
                  <a:cubicBezTo>
                    <a:pt x="1712" y="956"/>
                    <a:pt x="1821" y="973"/>
                    <a:pt x="1938" y="1012"/>
                  </a:cubicBezTo>
                  <a:cubicBezTo>
                    <a:pt x="2381" y="1171"/>
                    <a:pt x="2793" y="1392"/>
                    <a:pt x="3268" y="1519"/>
                  </a:cubicBezTo>
                  <a:cubicBezTo>
                    <a:pt x="3432" y="1560"/>
                    <a:pt x="3589" y="1578"/>
                    <a:pt x="3741" y="1578"/>
                  </a:cubicBezTo>
                  <a:cubicBezTo>
                    <a:pt x="4413" y="1578"/>
                    <a:pt x="4986" y="1221"/>
                    <a:pt x="5580" y="886"/>
                  </a:cubicBezTo>
                  <a:cubicBezTo>
                    <a:pt x="5993" y="638"/>
                    <a:pt x="6430" y="462"/>
                    <a:pt x="6912" y="462"/>
                  </a:cubicBezTo>
                  <a:cubicBezTo>
                    <a:pt x="6984" y="462"/>
                    <a:pt x="7057" y="466"/>
                    <a:pt x="7132" y="474"/>
                  </a:cubicBezTo>
                  <a:cubicBezTo>
                    <a:pt x="7765" y="537"/>
                    <a:pt x="8304" y="917"/>
                    <a:pt x="8874" y="1171"/>
                  </a:cubicBezTo>
                  <a:cubicBezTo>
                    <a:pt x="9258" y="1335"/>
                    <a:pt x="9641" y="1500"/>
                    <a:pt x="10067" y="1500"/>
                  </a:cubicBezTo>
                  <a:cubicBezTo>
                    <a:pt x="10132" y="1500"/>
                    <a:pt x="10199" y="1496"/>
                    <a:pt x="10267" y="1487"/>
                  </a:cubicBezTo>
                  <a:cubicBezTo>
                    <a:pt x="10837" y="1392"/>
                    <a:pt x="11249" y="949"/>
                    <a:pt x="11787" y="791"/>
                  </a:cubicBezTo>
                  <a:cubicBezTo>
                    <a:pt x="12084" y="731"/>
                    <a:pt x="11991" y="310"/>
                    <a:pt x="11717" y="310"/>
                  </a:cubicBezTo>
                  <a:cubicBezTo>
                    <a:pt x="11699" y="310"/>
                    <a:pt x="11680" y="312"/>
                    <a:pt x="11660" y="315"/>
                  </a:cubicBezTo>
                  <a:cubicBezTo>
                    <a:pt x="11122" y="474"/>
                    <a:pt x="10615" y="981"/>
                    <a:pt x="10014" y="1012"/>
                  </a:cubicBezTo>
                  <a:cubicBezTo>
                    <a:pt x="9380" y="1012"/>
                    <a:pt x="8684" y="537"/>
                    <a:pt x="8113" y="284"/>
                  </a:cubicBezTo>
                  <a:cubicBezTo>
                    <a:pt x="7701" y="91"/>
                    <a:pt x="7295" y="0"/>
                    <a:pt x="689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86" name="Google Shape;186;p2"/>
            <p:cNvSpPr/>
            <p:nvPr/>
          </p:nvSpPr>
          <p:spPr>
            <a:xfrm>
              <a:off x="1737969" y="4791969"/>
              <a:ext cx="388200" cy="52103"/>
            </a:xfrm>
            <a:custGeom>
              <a:avLst/>
              <a:gdLst/>
              <a:ahLst/>
              <a:cxnLst/>
              <a:rect l="l" t="t" r="r" b="b"/>
              <a:pathLst>
                <a:path w="12085" h="1622" extrusionOk="0">
                  <a:moveTo>
                    <a:pt x="6892" y="0"/>
                  </a:moveTo>
                  <a:cubicBezTo>
                    <a:pt x="6366" y="0"/>
                    <a:pt x="5847" y="155"/>
                    <a:pt x="5327" y="442"/>
                  </a:cubicBezTo>
                  <a:cubicBezTo>
                    <a:pt x="4947" y="664"/>
                    <a:pt x="4567" y="949"/>
                    <a:pt x="4123" y="1044"/>
                  </a:cubicBezTo>
                  <a:cubicBezTo>
                    <a:pt x="4008" y="1069"/>
                    <a:pt x="3893" y="1081"/>
                    <a:pt x="3778" y="1081"/>
                  </a:cubicBezTo>
                  <a:cubicBezTo>
                    <a:pt x="3325" y="1081"/>
                    <a:pt x="2881" y="904"/>
                    <a:pt x="2476" y="727"/>
                  </a:cubicBezTo>
                  <a:cubicBezTo>
                    <a:pt x="2182" y="593"/>
                    <a:pt x="1888" y="459"/>
                    <a:pt x="1574" y="459"/>
                  </a:cubicBezTo>
                  <a:cubicBezTo>
                    <a:pt x="1517" y="459"/>
                    <a:pt x="1458" y="464"/>
                    <a:pt x="1400" y="474"/>
                  </a:cubicBezTo>
                  <a:cubicBezTo>
                    <a:pt x="925" y="537"/>
                    <a:pt x="513" y="885"/>
                    <a:pt x="196" y="1202"/>
                  </a:cubicBezTo>
                  <a:cubicBezTo>
                    <a:pt x="0" y="1374"/>
                    <a:pt x="165" y="1621"/>
                    <a:pt x="367" y="1621"/>
                  </a:cubicBezTo>
                  <a:cubicBezTo>
                    <a:pt x="425" y="1621"/>
                    <a:pt x="487" y="1600"/>
                    <a:pt x="545" y="1550"/>
                  </a:cubicBezTo>
                  <a:cubicBezTo>
                    <a:pt x="863" y="1232"/>
                    <a:pt x="1181" y="971"/>
                    <a:pt x="1572" y="971"/>
                  </a:cubicBezTo>
                  <a:cubicBezTo>
                    <a:pt x="1687" y="971"/>
                    <a:pt x="1809" y="993"/>
                    <a:pt x="1938" y="1044"/>
                  </a:cubicBezTo>
                  <a:cubicBezTo>
                    <a:pt x="2381" y="1170"/>
                    <a:pt x="2793" y="1424"/>
                    <a:pt x="3268" y="1519"/>
                  </a:cubicBezTo>
                  <a:cubicBezTo>
                    <a:pt x="3432" y="1560"/>
                    <a:pt x="3589" y="1578"/>
                    <a:pt x="3741" y="1578"/>
                  </a:cubicBezTo>
                  <a:cubicBezTo>
                    <a:pt x="4413" y="1578"/>
                    <a:pt x="4986" y="1221"/>
                    <a:pt x="5580" y="885"/>
                  </a:cubicBezTo>
                  <a:cubicBezTo>
                    <a:pt x="5993" y="638"/>
                    <a:pt x="6430" y="461"/>
                    <a:pt x="6912" y="461"/>
                  </a:cubicBezTo>
                  <a:cubicBezTo>
                    <a:pt x="6984" y="461"/>
                    <a:pt x="7057" y="465"/>
                    <a:pt x="7132" y="474"/>
                  </a:cubicBezTo>
                  <a:cubicBezTo>
                    <a:pt x="7765" y="537"/>
                    <a:pt x="8304" y="917"/>
                    <a:pt x="8874" y="1170"/>
                  </a:cubicBezTo>
                  <a:cubicBezTo>
                    <a:pt x="9258" y="1335"/>
                    <a:pt x="9641" y="1500"/>
                    <a:pt x="10067" y="1500"/>
                  </a:cubicBezTo>
                  <a:cubicBezTo>
                    <a:pt x="10132" y="1500"/>
                    <a:pt x="10199" y="1496"/>
                    <a:pt x="10267" y="1487"/>
                  </a:cubicBezTo>
                  <a:cubicBezTo>
                    <a:pt x="10837" y="1392"/>
                    <a:pt x="11249" y="949"/>
                    <a:pt x="11787" y="822"/>
                  </a:cubicBezTo>
                  <a:cubicBezTo>
                    <a:pt x="12084" y="733"/>
                    <a:pt x="11991" y="310"/>
                    <a:pt x="11717" y="310"/>
                  </a:cubicBezTo>
                  <a:cubicBezTo>
                    <a:pt x="11699" y="310"/>
                    <a:pt x="11680" y="311"/>
                    <a:pt x="11660" y="315"/>
                  </a:cubicBezTo>
                  <a:cubicBezTo>
                    <a:pt x="11122" y="474"/>
                    <a:pt x="10615" y="1012"/>
                    <a:pt x="10014" y="1012"/>
                  </a:cubicBezTo>
                  <a:cubicBezTo>
                    <a:pt x="9380" y="1012"/>
                    <a:pt x="8684" y="537"/>
                    <a:pt x="8113" y="284"/>
                  </a:cubicBezTo>
                  <a:cubicBezTo>
                    <a:pt x="7701" y="91"/>
                    <a:pt x="7295" y="0"/>
                    <a:pt x="689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87" name="Google Shape;187;p2"/>
            <p:cNvSpPr/>
            <p:nvPr/>
          </p:nvSpPr>
          <p:spPr>
            <a:xfrm>
              <a:off x="1737969" y="4878509"/>
              <a:ext cx="387911" cy="52038"/>
            </a:xfrm>
            <a:custGeom>
              <a:avLst/>
              <a:gdLst/>
              <a:ahLst/>
              <a:cxnLst/>
              <a:rect l="l" t="t" r="r" b="b"/>
              <a:pathLst>
                <a:path w="12076" h="1620" extrusionOk="0">
                  <a:moveTo>
                    <a:pt x="6909" y="1"/>
                  </a:moveTo>
                  <a:cubicBezTo>
                    <a:pt x="6377" y="1"/>
                    <a:pt x="5852" y="164"/>
                    <a:pt x="5327" y="472"/>
                  </a:cubicBezTo>
                  <a:cubicBezTo>
                    <a:pt x="4947" y="693"/>
                    <a:pt x="4567" y="947"/>
                    <a:pt x="4123" y="1073"/>
                  </a:cubicBezTo>
                  <a:cubicBezTo>
                    <a:pt x="4018" y="1097"/>
                    <a:pt x="3912" y="1107"/>
                    <a:pt x="3807" y="1107"/>
                  </a:cubicBezTo>
                  <a:cubicBezTo>
                    <a:pt x="3344" y="1107"/>
                    <a:pt x="2889" y="906"/>
                    <a:pt x="2476" y="725"/>
                  </a:cubicBezTo>
                  <a:cubicBezTo>
                    <a:pt x="2164" y="583"/>
                    <a:pt x="1852" y="467"/>
                    <a:pt x="1518" y="467"/>
                  </a:cubicBezTo>
                  <a:cubicBezTo>
                    <a:pt x="1479" y="467"/>
                    <a:pt x="1439" y="468"/>
                    <a:pt x="1400" y="472"/>
                  </a:cubicBezTo>
                  <a:cubicBezTo>
                    <a:pt x="925" y="535"/>
                    <a:pt x="513" y="883"/>
                    <a:pt x="196" y="1200"/>
                  </a:cubicBezTo>
                  <a:cubicBezTo>
                    <a:pt x="0" y="1372"/>
                    <a:pt x="165" y="1619"/>
                    <a:pt x="367" y="1619"/>
                  </a:cubicBezTo>
                  <a:cubicBezTo>
                    <a:pt x="425" y="1619"/>
                    <a:pt x="487" y="1598"/>
                    <a:pt x="545" y="1548"/>
                  </a:cubicBezTo>
                  <a:cubicBezTo>
                    <a:pt x="867" y="1226"/>
                    <a:pt x="1189" y="981"/>
                    <a:pt x="1587" y="981"/>
                  </a:cubicBezTo>
                  <a:cubicBezTo>
                    <a:pt x="1698" y="981"/>
                    <a:pt x="1814" y="1000"/>
                    <a:pt x="1938" y="1042"/>
                  </a:cubicBezTo>
                  <a:cubicBezTo>
                    <a:pt x="2381" y="1168"/>
                    <a:pt x="2793" y="1422"/>
                    <a:pt x="3268" y="1517"/>
                  </a:cubicBezTo>
                  <a:cubicBezTo>
                    <a:pt x="3432" y="1558"/>
                    <a:pt x="3589" y="1576"/>
                    <a:pt x="3741" y="1576"/>
                  </a:cubicBezTo>
                  <a:cubicBezTo>
                    <a:pt x="4413" y="1576"/>
                    <a:pt x="4986" y="1219"/>
                    <a:pt x="5580" y="883"/>
                  </a:cubicBezTo>
                  <a:cubicBezTo>
                    <a:pt x="6020" y="648"/>
                    <a:pt x="6488" y="468"/>
                    <a:pt x="7007" y="468"/>
                  </a:cubicBezTo>
                  <a:cubicBezTo>
                    <a:pt x="7048" y="468"/>
                    <a:pt x="7090" y="469"/>
                    <a:pt x="7132" y="472"/>
                  </a:cubicBezTo>
                  <a:cubicBezTo>
                    <a:pt x="7765" y="567"/>
                    <a:pt x="8304" y="915"/>
                    <a:pt x="8874" y="1168"/>
                  </a:cubicBezTo>
                  <a:cubicBezTo>
                    <a:pt x="9258" y="1333"/>
                    <a:pt x="9641" y="1497"/>
                    <a:pt x="10067" y="1497"/>
                  </a:cubicBezTo>
                  <a:cubicBezTo>
                    <a:pt x="10132" y="1497"/>
                    <a:pt x="10199" y="1493"/>
                    <a:pt x="10267" y="1485"/>
                  </a:cubicBezTo>
                  <a:cubicBezTo>
                    <a:pt x="10837" y="1390"/>
                    <a:pt x="11249" y="947"/>
                    <a:pt x="11787" y="820"/>
                  </a:cubicBezTo>
                  <a:cubicBezTo>
                    <a:pt x="12075" y="733"/>
                    <a:pt x="11996" y="332"/>
                    <a:pt x="11741" y="332"/>
                  </a:cubicBezTo>
                  <a:cubicBezTo>
                    <a:pt x="11716" y="332"/>
                    <a:pt x="11689" y="336"/>
                    <a:pt x="11660" y="345"/>
                  </a:cubicBezTo>
                  <a:cubicBezTo>
                    <a:pt x="11122" y="472"/>
                    <a:pt x="10615" y="1010"/>
                    <a:pt x="10014" y="1010"/>
                  </a:cubicBezTo>
                  <a:cubicBezTo>
                    <a:pt x="9380" y="1010"/>
                    <a:pt x="8684" y="535"/>
                    <a:pt x="8113" y="282"/>
                  </a:cubicBezTo>
                  <a:cubicBezTo>
                    <a:pt x="7707" y="92"/>
                    <a:pt x="7306" y="1"/>
                    <a:pt x="6909"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88" name="Google Shape;188;p2"/>
            <p:cNvSpPr/>
            <p:nvPr/>
          </p:nvSpPr>
          <p:spPr>
            <a:xfrm>
              <a:off x="1737969" y="4964888"/>
              <a:ext cx="388200" cy="52135"/>
            </a:xfrm>
            <a:custGeom>
              <a:avLst/>
              <a:gdLst/>
              <a:ahLst/>
              <a:cxnLst/>
              <a:rect l="l" t="t" r="r" b="b"/>
              <a:pathLst>
                <a:path w="12085" h="1623" extrusionOk="0">
                  <a:moveTo>
                    <a:pt x="6892" y="1"/>
                  </a:moveTo>
                  <a:cubicBezTo>
                    <a:pt x="6366" y="1"/>
                    <a:pt x="5847" y="156"/>
                    <a:pt x="5327" y="443"/>
                  </a:cubicBezTo>
                  <a:cubicBezTo>
                    <a:pt x="4947" y="664"/>
                    <a:pt x="4567" y="949"/>
                    <a:pt x="4123" y="1044"/>
                  </a:cubicBezTo>
                  <a:cubicBezTo>
                    <a:pt x="4008" y="1070"/>
                    <a:pt x="3893" y="1081"/>
                    <a:pt x="3778" y="1081"/>
                  </a:cubicBezTo>
                  <a:cubicBezTo>
                    <a:pt x="3325" y="1081"/>
                    <a:pt x="2881" y="905"/>
                    <a:pt x="2476" y="728"/>
                  </a:cubicBezTo>
                  <a:cubicBezTo>
                    <a:pt x="2182" y="594"/>
                    <a:pt x="1888" y="460"/>
                    <a:pt x="1574" y="460"/>
                  </a:cubicBezTo>
                  <a:cubicBezTo>
                    <a:pt x="1517" y="460"/>
                    <a:pt x="1458" y="465"/>
                    <a:pt x="1400" y="474"/>
                  </a:cubicBezTo>
                  <a:cubicBezTo>
                    <a:pt x="925" y="538"/>
                    <a:pt x="513" y="886"/>
                    <a:pt x="196" y="1203"/>
                  </a:cubicBezTo>
                  <a:cubicBezTo>
                    <a:pt x="0" y="1374"/>
                    <a:pt x="165" y="1622"/>
                    <a:pt x="367" y="1622"/>
                  </a:cubicBezTo>
                  <a:cubicBezTo>
                    <a:pt x="425" y="1622"/>
                    <a:pt x="487" y="1601"/>
                    <a:pt x="545" y="1551"/>
                  </a:cubicBezTo>
                  <a:cubicBezTo>
                    <a:pt x="867" y="1229"/>
                    <a:pt x="1189" y="984"/>
                    <a:pt x="1587" y="984"/>
                  </a:cubicBezTo>
                  <a:cubicBezTo>
                    <a:pt x="1698" y="984"/>
                    <a:pt x="1814" y="1003"/>
                    <a:pt x="1938" y="1044"/>
                  </a:cubicBezTo>
                  <a:cubicBezTo>
                    <a:pt x="2381" y="1171"/>
                    <a:pt x="2793" y="1424"/>
                    <a:pt x="3268" y="1519"/>
                  </a:cubicBezTo>
                  <a:cubicBezTo>
                    <a:pt x="3432" y="1560"/>
                    <a:pt x="3589" y="1579"/>
                    <a:pt x="3741" y="1579"/>
                  </a:cubicBezTo>
                  <a:cubicBezTo>
                    <a:pt x="4413" y="1579"/>
                    <a:pt x="4986" y="1222"/>
                    <a:pt x="5580" y="886"/>
                  </a:cubicBezTo>
                  <a:cubicBezTo>
                    <a:pt x="5993" y="638"/>
                    <a:pt x="6430" y="462"/>
                    <a:pt x="6912" y="462"/>
                  </a:cubicBezTo>
                  <a:cubicBezTo>
                    <a:pt x="6984" y="462"/>
                    <a:pt x="7057" y="466"/>
                    <a:pt x="7132" y="474"/>
                  </a:cubicBezTo>
                  <a:cubicBezTo>
                    <a:pt x="7765" y="538"/>
                    <a:pt x="8304" y="918"/>
                    <a:pt x="8874" y="1171"/>
                  </a:cubicBezTo>
                  <a:cubicBezTo>
                    <a:pt x="9258" y="1336"/>
                    <a:pt x="9641" y="1500"/>
                    <a:pt x="10067" y="1500"/>
                  </a:cubicBezTo>
                  <a:cubicBezTo>
                    <a:pt x="10132" y="1500"/>
                    <a:pt x="10199" y="1496"/>
                    <a:pt x="10267" y="1488"/>
                  </a:cubicBezTo>
                  <a:cubicBezTo>
                    <a:pt x="10837" y="1393"/>
                    <a:pt x="11249" y="949"/>
                    <a:pt x="11787" y="823"/>
                  </a:cubicBezTo>
                  <a:cubicBezTo>
                    <a:pt x="12084" y="734"/>
                    <a:pt x="11991" y="310"/>
                    <a:pt x="11717" y="310"/>
                  </a:cubicBezTo>
                  <a:cubicBezTo>
                    <a:pt x="11699" y="310"/>
                    <a:pt x="11680" y="312"/>
                    <a:pt x="11660" y="316"/>
                  </a:cubicBezTo>
                  <a:cubicBezTo>
                    <a:pt x="11122" y="474"/>
                    <a:pt x="10615" y="1013"/>
                    <a:pt x="10014" y="1013"/>
                  </a:cubicBezTo>
                  <a:cubicBezTo>
                    <a:pt x="9380" y="1013"/>
                    <a:pt x="8684" y="538"/>
                    <a:pt x="8113" y="284"/>
                  </a:cubicBezTo>
                  <a:cubicBezTo>
                    <a:pt x="7701" y="92"/>
                    <a:pt x="7295" y="1"/>
                    <a:pt x="689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89" name="Google Shape;189;p2"/>
            <p:cNvSpPr/>
            <p:nvPr/>
          </p:nvSpPr>
          <p:spPr>
            <a:xfrm>
              <a:off x="1737969" y="5051460"/>
              <a:ext cx="387911" cy="52006"/>
            </a:xfrm>
            <a:custGeom>
              <a:avLst/>
              <a:gdLst/>
              <a:ahLst/>
              <a:cxnLst/>
              <a:rect l="l" t="t" r="r" b="b"/>
              <a:pathLst>
                <a:path w="12076" h="1619" extrusionOk="0">
                  <a:moveTo>
                    <a:pt x="6909" y="0"/>
                  </a:moveTo>
                  <a:cubicBezTo>
                    <a:pt x="6377" y="0"/>
                    <a:pt x="5852" y="163"/>
                    <a:pt x="5327" y="471"/>
                  </a:cubicBezTo>
                  <a:cubicBezTo>
                    <a:pt x="4947" y="693"/>
                    <a:pt x="4567" y="946"/>
                    <a:pt x="4123" y="1073"/>
                  </a:cubicBezTo>
                  <a:cubicBezTo>
                    <a:pt x="4018" y="1096"/>
                    <a:pt x="3912" y="1107"/>
                    <a:pt x="3807" y="1107"/>
                  </a:cubicBezTo>
                  <a:cubicBezTo>
                    <a:pt x="3344" y="1107"/>
                    <a:pt x="2889" y="905"/>
                    <a:pt x="2476" y="725"/>
                  </a:cubicBezTo>
                  <a:cubicBezTo>
                    <a:pt x="2164" y="583"/>
                    <a:pt x="1852" y="466"/>
                    <a:pt x="1518" y="466"/>
                  </a:cubicBezTo>
                  <a:cubicBezTo>
                    <a:pt x="1479" y="466"/>
                    <a:pt x="1439" y="468"/>
                    <a:pt x="1400" y="471"/>
                  </a:cubicBezTo>
                  <a:cubicBezTo>
                    <a:pt x="925" y="535"/>
                    <a:pt x="513" y="883"/>
                    <a:pt x="196" y="1200"/>
                  </a:cubicBezTo>
                  <a:cubicBezTo>
                    <a:pt x="0" y="1371"/>
                    <a:pt x="165" y="1619"/>
                    <a:pt x="367" y="1619"/>
                  </a:cubicBezTo>
                  <a:cubicBezTo>
                    <a:pt x="425" y="1619"/>
                    <a:pt x="487" y="1598"/>
                    <a:pt x="545" y="1548"/>
                  </a:cubicBezTo>
                  <a:cubicBezTo>
                    <a:pt x="867" y="1226"/>
                    <a:pt x="1189" y="981"/>
                    <a:pt x="1587" y="981"/>
                  </a:cubicBezTo>
                  <a:cubicBezTo>
                    <a:pt x="1698" y="981"/>
                    <a:pt x="1814" y="1000"/>
                    <a:pt x="1938" y="1041"/>
                  </a:cubicBezTo>
                  <a:cubicBezTo>
                    <a:pt x="2381" y="1168"/>
                    <a:pt x="2793" y="1421"/>
                    <a:pt x="3268" y="1516"/>
                  </a:cubicBezTo>
                  <a:cubicBezTo>
                    <a:pt x="3432" y="1557"/>
                    <a:pt x="3589" y="1575"/>
                    <a:pt x="3741" y="1575"/>
                  </a:cubicBezTo>
                  <a:cubicBezTo>
                    <a:pt x="4413" y="1575"/>
                    <a:pt x="4986" y="1219"/>
                    <a:pt x="5580" y="883"/>
                  </a:cubicBezTo>
                  <a:cubicBezTo>
                    <a:pt x="5999" y="659"/>
                    <a:pt x="6443" y="460"/>
                    <a:pt x="6934" y="460"/>
                  </a:cubicBezTo>
                  <a:cubicBezTo>
                    <a:pt x="6999" y="460"/>
                    <a:pt x="7065" y="464"/>
                    <a:pt x="7132" y="471"/>
                  </a:cubicBezTo>
                  <a:cubicBezTo>
                    <a:pt x="7765" y="566"/>
                    <a:pt x="8304" y="915"/>
                    <a:pt x="8874" y="1168"/>
                  </a:cubicBezTo>
                  <a:cubicBezTo>
                    <a:pt x="9258" y="1333"/>
                    <a:pt x="9641" y="1497"/>
                    <a:pt x="10067" y="1497"/>
                  </a:cubicBezTo>
                  <a:cubicBezTo>
                    <a:pt x="10132" y="1497"/>
                    <a:pt x="10199" y="1493"/>
                    <a:pt x="10267" y="1485"/>
                  </a:cubicBezTo>
                  <a:cubicBezTo>
                    <a:pt x="10837" y="1390"/>
                    <a:pt x="11249" y="946"/>
                    <a:pt x="11787" y="820"/>
                  </a:cubicBezTo>
                  <a:cubicBezTo>
                    <a:pt x="12075" y="733"/>
                    <a:pt x="11996" y="332"/>
                    <a:pt x="11741" y="332"/>
                  </a:cubicBezTo>
                  <a:cubicBezTo>
                    <a:pt x="11716" y="332"/>
                    <a:pt x="11689" y="336"/>
                    <a:pt x="11660" y="345"/>
                  </a:cubicBezTo>
                  <a:cubicBezTo>
                    <a:pt x="11122" y="471"/>
                    <a:pt x="10615" y="1010"/>
                    <a:pt x="10014" y="1010"/>
                  </a:cubicBezTo>
                  <a:cubicBezTo>
                    <a:pt x="9380" y="1010"/>
                    <a:pt x="8684" y="535"/>
                    <a:pt x="8113" y="281"/>
                  </a:cubicBezTo>
                  <a:cubicBezTo>
                    <a:pt x="7707" y="92"/>
                    <a:pt x="7306" y="0"/>
                    <a:pt x="6909"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90" name="Google Shape;190;p2"/>
            <p:cNvSpPr/>
            <p:nvPr/>
          </p:nvSpPr>
          <p:spPr>
            <a:xfrm>
              <a:off x="1737969" y="5137839"/>
              <a:ext cx="388200" cy="52103"/>
            </a:xfrm>
            <a:custGeom>
              <a:avLst/>
              <a:gdLst/>
              <a:ahLst/>
              <a:cxnLst/>
              <a:rect l="l" t="t" r="r" b="b"/>
              <a:pathLst>
                <a:path w="12085" h="1622" extrusionOk="0">
                  <a:moveTo>
                    <a:pt x="6892" y="1"/>
                  </a:moveTo>
                  <a:cubicBezTo>
                    <a:pt x="6366" y="1"/>
                    <a:pt x="5847" y="156"/>
                    <a:pt x="5327" y="442"/>
                  </a:cubicBezTo>
                  <a:cubicBezTo>
                    <a:pt x="4947" y="664"/>
                    <a:pt x="4567" y="949"/>
                    <a:pt x="4123" y="1044"/>
                  </a:cubicBezTo>
                  <a:cubicBezTo>
                    <a:pt x="4017" y="1068"/>
                    <a:pt x="3910" y="1078"/>
                    <a:pt x="3804" y="1078"/>
                  </a:cubicBezTo>
                  <a:cubicBezTo>
                    <a:pt x="3342" y="1078"/>
                    <a:pt x="2888" y="882"/>
                    <a:pt x="2476" y="727"/>
                  </a:cubicBezTo>
                  <a:cubicBezTo>
                    <a:pt x="2182" y="594"/>
                    <a:pt x="1888" y="460"/>
                    <a:pt x="1574" y="460"/>
                  </a:cubicBezTo>
                  <a:cubicBezTo>
                    <a:pt x="1517" y="460"/>
                    <a:pt x="1458" y="464"/>
                    <a:pt x="1400" y="474"/>
                  </a:cubicBezTo>
                  <a:cubicBezTo>
                    <a:pt x="925" y="537"/>
                    <a:pt x="513" y="886"/>
                    <a:pt x="196" y="1202"/>
                  </a:cubicBezTo>
                  <a:cubicBezTo>
                    <a:pt x="0" y="1374"/>
                    <a:pt x="165" y="1622"/>
                    <a:pt x="367" y="1622"/>
                  </a:cubicBezTo>
                  <a:cubicBezTo>
                    <a:pt x="425" y="1622"/>
                    <a:pt x="487" y="1601"/>
                    <a:pt x="545" y="1551"/>
                  </a:cubicBezTo>
                  <a:cubicBezTo>
                    <a:pt x="867" y="1229"/>
                    <a:pt x="1189" y="984"/>
                    <a:pt x="1587" y="984"/>
                  </a:cubicBezTo>
                  <a:cubicBezTo>
                    <a:pt x="1698" y="984"/>
                    <a:pt x="1814" y="1003"/>
                    <a:pt x="1938" y="1044"/>
                  </a:cubicBezTo>
                  <a:cubicBezTo>
                    <a:pt x="2381" y="1171"/>
                    <a:pt x="2793" y="1424"/>
                    <a:pt x="3268" y="1519"/>
                  </a:cubicBezTo>
                  <a:cubicBezTo>
                    <a:pt x="3432" y="1560"/>
                    <a:pt x="3589" y="1578"/>
                    <a:pt x="3741" y="1578"/>
                  </a:cubicBezTo>
                  <a:cubicBezTo>
                    <a:pt x="4413" y="1578"/>
                    <a:pt x="4986" y="1222"/>
                    <a:pt x="5580" y="886"/>
                  </a:cubicBezTo>
                  <a:cubicBezTo>
                    <a:pt x="5993" y="638"/>
                    <a:pt x="6430" y="462"/>
                    <a:pt x="6912" y="462"/>
                  </a:cubicBezTo>
                  <a:cubicBezTo>
                    <a:pt x="6984" y="462"/>
                    <a:pt x="7057" y="466"/>
                    <a:pt x="7132" y="474"/>
                  </a:cubicBezTo>
                  <a:cubicBezTo>
                    <a:pt x="7765" y="537"/>
                    <a:pt x="8304" y="917"/>
                    <a:pt x="8874" y="1171"/>
                  </a:cubicBezTo>
                  <a:cubicBezTo>
                    <a:pt x="9258" y="1335"/>
                    <a:pt x="9641" y="1500"/>
                    <a:pt x="10067" y="1500"/>
                  </a:cubicBezTo>
                  <a:cubicBezTo>
                    <a:pt x="10132" y="1500"/>
                    <a:pt x="10199" y="1496"/>
                    <a:pt x="10267" y="1488"/>
                  </a:cubicBezTo>
                  <a:cubicBezTo>
                    <a:pt x="10837" y="1393"/>
                    <a:pt x="11249" y="949"/>
                    <a:pt x="11787" y="822"/>
                  </a:cubicBezTo>
                  <a:cubicBezTo>
                    <a:pt x="12084" y="733"/>
                    <a:pt x="11991" y="310"/>
                    <a:pt x="11717" y="310"/>
                  </a:cubicBezTo>
                  <a:cubicBezTo>
                    <a:pt x="11699" y="310"/>
                    <a:pt x="11680" y="312"/>
                    <a:pt x="11660" y="316"/>
                  </a:cubicBezTo>
                  <a:cubicBezTo>
                    <a:pt x="11122" y="474"/>
                    <a:pt x="10615" y="1012"/>
                    <a:pt x="10014" y="1012"/>
                  </a:cubicBezTo>
                  <a:cubicBezTo>
                    <a:pt x="9380" y="1012"/>
                    <a:pt x="8684" y="537"/>
                    <a:pt x="8113" y="284"/>
                  </a:cubicBezTo>
                  <a:cubicBezTo>
                    <a:pt x="7701" y="92"/>
                    <a:pt x="7295" y="1"/>
                    <a:pt x="689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91" name="Google Shape;191;p2"/>
            <p:cNvSpPr/>
            <p:nvPr/>
          </p:nvSpPr>
          <p:spPr>
            <a:xfrm>
              <a:off x="2233148" y="4705494"/>
              <a:ext cx="388425" cy="52103"/>
            </a:xfrm>
            <a:custGeom>
              <a:avLst/>
              <a:gdLst/>
              <a:ahLst/>
              <a:cxnLst/>
              <a:rect l="l" t="t" r="r" b="b"/>
              <a:pathLst>
                <a:path w="12092" h="1622" extrusionOk="0">
                  <a:moveTo>
                    <a:pt x="6877" y="0"/>
                  </a:moveTo>
                  <a:cubicBezTo>
                    <a:pt x="6349" y="0"/>
                    <a:pt x="5836" y="155"/>
                    <a:pt x="5334" y="442"/>
                  </a:cubicBezTo>
                  <a:cubicBezTo>
                    <a:pt x="4923" y="664"/>
                    <a:pt x="4543" y="949"/>
                    <a:pt x="4099" y="1044"/>
                  </a:cubicBezTo>
                  <a:cubicBezTo>
                    <a:pt x="3994" y="1067"/>
                    <a:pt x="3889" y="1078"/>
                    <a:pt x="3786" y="1078"/>
                  </a:cubicBezTo>
                  <a:cubicBezTo>
                    <a:pt x="3331" y="1078"/>
                    <a:pt x="2897" y="876"/>
                    <a:pt x="2484" y="696"/>
                  </a:cubicBezTo>
                  <a:cubicBezTo>
                    <a:pt x="2191" y="589"/>
                    <a:pt x="1897" y="459"/>
                    <a:pt x="1565" y="459"/>
                  </a:cubicBezTo>
                  <a:cubicBezTo>
                    <a:pt x="1503" y="459"/>
                    <a:pt x="1440" y="464"/>
                    <a:pt x="1376" y="474"/>
                  </a:cubicBezTo>
                  <a:cubicBezTo>
                    <a:pt x="901" y="537"/>
                    <a:pt x="521" y="854"/>
                    <a:pt x="172" y="1202"/>
                  </a:cubicBezTo>
                  <a:cubicBezTo>
                    <a:pt x="1" y="1374"/>
                    <a:pt x="171" y="1622"/>
                    <a:pt x="359" y="1622"/>
                  </a:cubicBezTo>
                  <a:cubicBezTo>
                    <a:pt x="414" y="1622"/>
                    <a:pt x="471" y="1601"/>
                    <a:pt x="521" y="1551"/>
                  </a:cubicBezTo>
                  <a:cubicBezTo>
                    <a:pt x="848" y="1223"/>
                    <a:pt x="1176" y="956"/>
                    <a:pt x="1599" y="956"/>
                  </a:cubicBezTo>
                  <a:cubicBezTo>
                    <a:pt x="1708" y="956"/>
                    <a:pt x="1823" y="973"/>
                    <a:pt x="1946" y="1012"/>
                  </a:cubicBezTo>
                  <a:cubicBezTo>
                    <a:pt x="2389" y="1171"/>
                    <a:pt x="2801" y="1392"/>
                    <a:pt x="3244" y="1519"/>
                  </a:cubicBezTo>
                  <a:cubicBezTo>
                    <a:pt x="3414" y="1560"/>
                    <a:pt x="3575" y="1578"/>
                    <a:pt x="3729" y="1578"/>
                  </a:cubicBezTo>
                  <a:cubicBezTo>
                    <a:pt x="4411" y="1578"/>
                    <a:pt x="4968" y="1221"/>
                    <a:pt x="5588" y="886"/>
                  </a:cubicBezTo>
                  <a:cubicBezTo>
                    <a:pt x="6001" y="638"/>
                    <a:pt x="6438" y="462"/>
                    <a:pt x="6899" y="462"/>
                  </a:cubicBezTo>
                  <a:cubicBezTo>
                    <a:pt x="6968" y="462"/>
                    <a:pt x="7038" y="466"/>
                    <a:pt x="7108" y="474"/>
                  </a:cubicBezTo>
                  <a:cubicBezTo>
                    <a:pt x="7741" y="537"/>
                    <a:pt x="8311" y="917"/>
                    <a:pt x="8881" y="1171"/>
                  </a:cubicBezTo>
                  <a:cubicBezTo>
                    <a:pt x="9238" y="1335"/>
                    <a:pt x="9642" y="1500"/>
                    <a:pt x="10052" y="1500"/>
                  </a:cubicBezTo>
                  <a:cubicBezTo>
                    <a:pt x="10116" y="1500"/>
                    <a:pt x="10180" y="1496"/>
                    <a:pt x="10243" y="1487"/>
                  </a:cubicBezTo>
                  <a:cubicBezTo>
                    <a:pt x="10813" y="1392"/>
                    <a:pt x="11257" y="949"/>
                    <a:pt x="11795" y="791"/>
                  </a:cubicBezTo>
                  <a:cubicBezTo>
                    <a:pt x="12092" y="731"/>
                    <a:pt x="11971" y="310"/>
                    <a:pt x="11720" y="310"/>
                  </a:cubicBezTo>
                  <a:cubicBezTo>
                    <a:pt x="11703" y="310"/>
                    <a:pt x="11686" y="312"/>
                    <a:pt x="11668" y="315"/>
                  </a:cubicBezTo>
                  <a:cubicBezTo>
                    <a:pt x="11098" y="474"/>
                    <a:pt x="10592" y="981"/>
                    <a:pt x="10021" y="1012"/>
                  </a:cubicBezTo>
                  <a:cubicBezTo>
                    <a:pt x="9356" y="1012"/>
                    <a:pt x="8691" y="537"/>
                    <a:pt x="8121" y="284"/>
                  </a:cubicBezTo>
                  <a:cubicBezTo>
                    <a:pt x="7695" y="91"/>
                    <a:pt x="7281" y="0"/>
                    <a:pt x="6877"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92" name="Google Shape;192;p2"/>
            <p:cNvSpPr/>
            <p:nvPr/>
          </p:nvSpPr>
          <p:spPr>
            <a:xfrm>
              <a:off x="2233148" y="4791969"/>
              <a:ext cx="388425" cy="52103"/>
            </a:xfrm>
            <a:custGeom>
              <a:avLst/>
              <a:gdLst/>
              <a:ahLst/>
              <a:cxnLst/>
              <a:rect l="l" t="t" r="r" b="b"/>
              <a:pathLst>
                <a:path w="12092" h="1622" extrusionOk="0">
                  <a:moveTo>
                    <a:pt x="6877" y="0"/>
                  </a:moveTo>
                  <a:cubicBezTo>
                    <a:pt x="6349" y="0"/>
                    <a:pt x="5836" y="155"/>
                    <a:pt x="5334" y="442"/>
                  </a:cubicBezTo>
                  <a:cubicBezTo>
                    <a:pt x="4923" y="664"/>
                    <a:pt x="4543" y="949"/>
                    <a:pt x="4099" y="1044"/>
                  </a:cubicBezTo>
                  <a:cubicBezTo>
                    <a:pt x="3984" y="1069"/>
                    <a:pt x="3870" y="1081"/>
                    <a:pt x="3757" y="1081"/>
                  </a:cubicBezTo>
                  <a:cubicBezTo>
                    <a:pt x="3313" y="1081"/>
                    <a:pt x="2888" y="904"/>
                    <a:pt x="2484" y="727"/>
                  </a:cubicBezTo>
                  <a:cubicBezTo>
                    <a:pt x="2190" y="593"/>
                    <a:pt x="1895" y="459"/>
                    <a:pt x="1563" y="459"/>
                  </a:cubicBezTo>
                  <a:cubicBezTo>
                    <a:pt x="1502" y="459"/>
                    <a:pt x="1440" y="464"/>
                    <a:pt x="1376" y="474"/>
                  </a:cubicBezTo>
                  <a:cubicBezTo>
                    <a:pt x="901" y="537"/>
                    <a:pt x="521" y="885"/>
                    <a:pt x="172" y="1202"/>
                  </a:cubicBezTo>
                  <a:cubicBezTo>
                    <a:pt x="1" y="1374"/>
                    <a:pt x="171" y="1621"/>
                    <a:pt x="359" y="1621"/>
                  </a:cubicBezTo>
                  <a:cubicBezTo>
                    <a:pt x="414" y="1621"/>
                    <a:pt x="471" y="1600"/>
                    <a:pt x="521" y="1550"/>
                  </a:cubicBezTo>
                  <a:cubicBezTo>
                    <a:pt x="839" y="1232"/>
                    <a:pt x="1157" y="971"/>
                    <a:pt x="1563" y="971"/>
                  </a:cubicBezTo>
                  <a:cubicBezTo>
                    <a:pt x="1682" y="971"/>
                    <a:pt x="1809" y="993"/>
                    <a:pt x="1946" y="1044"/>
                  </a:cubicBezTo>
                  <a:cubicBezTo>
                    <a:pt x="2389" y="1170"/>
                    <a:pt x="2801" y="1424"/>
                    <a:pt x="3244" y="1519"/>
                  </a:cubicBezTo>
                  <a:cubicBezTo>
                    <a:pt x="3414" y="1560"/>
                    <a:pt x="3575" y="1578"/>
                    <a:pt x="3729" y="1578"/>
                  </a:cubicBezTo>
                  <a:cubicBezTo>
                    <a:pt x="4411" y="1578"/>
                    <a:pt x="4968" y="1221"/>
                    <a:pt x="5588" y="885"/>
                  </a:cubicBezTo>
                  <a:cubicBezTo>
                    <a:pt x="6001" y="638"/>
                    <a:pt x="6438" y="461"/>
                    <a:pt x="6899" y="461"/>
                  </a:cubicBezTo>
                  <a:cubicBezTo>
                    <a:pt x="6968" y="461"/>
                    <a:pt x="7038" y="465"/>
                    <a:pt x="7108" y="474"/>
                  </a:cubicBezTo>
                  <a:cubicBezTo>
                    <a:pt x="7741" y="537"/>
                    <a:pt x="8311" y="917"/>
                    <a:pt x="8881" y="1170"/>
                  </a:cubicBezTo>
                  <a:cubicBezTo>
                    <a:pt x="9238" y="1335"/>
                    <a:pt x="9642" y="1500"/>
                    <a:pt x="10052" y="1500"/>
                  </a:cubicBezTo>
                  <a:cubicBezTo>
                    <a:pt x="10116" y="1500"/>
                    <a:pt x="10180" y="1496"/>
                    <a:pt x="10243" y="1487"/>
                  </a:cubicBezTo>
                  <a:cubicBezTo>
                    <a:pt x="10813" y="1392"/>
                    <a:pt x="11257" y="949"/>
                    <a:pt x="11795" y="822"/>
                  </a:cubicBezTo>
                  <a:cubicBezTo>
                    <a:pt x="12092" y="733"/>
                    <a:pt x="11971" y="310"/>
                    <a:pt x="11720" y="310"/>
                  </a:cubicBezTo>
                  <a:cubicBezTo>
                    <a:pt x="11703" y="310"/>
                    <a:pt x="11686" y="311"/>
                    <a:pt x="11668" y="315"/>
                  </a:cubicBezTo>
                  <a:cubicBezTo>
                    <a:pt x="11098" y="474"/>
                    <a:pt x="10592" y="1012"/>
                    <a:pt x="10021" y="1012"/>
                  </a:cubicBezTo>
                  <a:cubicBezTo>
                    <a:pt x="9356" y="1012"/>
                    <a:pt x="8691" y="537"/>
                    <a:pt x="8121" y="284"/>
                  </a:cubicBezTo>
                  <a:cubicBezTo>
                    <a:pt x="7695" y="91"/>
                    <a:pt x="7281" y="0"/>
                    <a:pt x="6877"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93" name="Google Shape;193;p2"/>
            <p:cNvSpPr/>
            <p:nvPr/>
          </p:nvSpPr>
          <p:spPr>
            <a:xfrm>
              <a:off x="2233148" y="4878509"/>
              <a:ext cx="388168" cy="52038"/>
            </a:xfrm>
            <a:custGeom>
              <a:avLst/>
              <a:gdLst/>
              <a:ahLst/>
              <a:cxnLst/>
              <a:rect l="l" t="t" r="r" b="b"/>
              <a:pathLst>
                <a:path w="12084" h="1620" extrusionOk="0">
                  <a:moveTo>
                    <a:pt x="6893" y="1"/>
                  </a:moveTo>
                  <a:cubicBezTo>
                    <a:pt x="6359" y="1"/>
                    <a:pt x="5842" y="164"/>
                    <a:pt x="5334" y="472"/>
                  </a:cubicBezTo>
                  <a:cubicBezTo>
                    <a:pt x="4923" y="693"/>
                    <a:pt x="4543" y="947"/>
                    <a:pt x="4099" y="1073"/>
                  </a:cubicBezTo>
                  <a:cubicBezTo>
                    <a:pt x="3994" y="1097"/>
                    <a:pt x="3889" y="1107"/>
                    <a:pt x="3786" y="1107"/>
                  </a:cubicBezTo>
                  <a:cubicBezTo>
                    <a:pt x="3331" y="1107"/>
                    <a:pt x="2897" y="906"/>
                    <a:pt x="2484" y="725"/>
                  </a:cubicBezTo>
                  <a:cubicBezTo>
                    <a:pt x="2172" y="583"/>
                    <a:pt x="1860" y="467"/>
                    <a:pt x="1503" y="467"/>
                  </a:cubicBezTo>
                  <a:cubicBezTo>
                    <a:pt x="1461" y="467"/>
                    <a:pt x="1419" y="468"/>
                    <a:pt x="1376" y="472"/>
                  </a:cubicBezTo>
                  <a:cubicBezTo>
                    <a:pt x="901" y="535"/>
                    <a:pt x="521" y="883"/>
                    <a:pt x="172" y="1200"/>
                  </a:cubicBezTo>
                  <a:cubicBezTo>
                    <a:pt x="1" y="1372"/>
                    <a:pt x="171" y="1619"/>
                    <a:pt x="359" y="1619"/>
                  </a:cubicBezTo>
                  <a:cubicBezTo>
                    <a:pt x="414" y="1619"/>
                    <a:pt x="471" y="1598"/>
                    <a:pt x="521" y="1548"/>
                  </a:cubicBezTo>
                  <a:cubicBezTo>
                    <a:pt x="843" y="1226"/>
                    <a:pt x="1165" y="981"/>
                    <a:pt x="1579" y="981"/>
                  </a:cubicBezTo>
                  <a:cubicBezTo>
                    <a:pt x="1693" y="981"/>
                    <a:pt x="1815" y="1000"/>
                    <a:pt x="1946" y="1042"/>
                  </a:cubicBezTo>
                  <a:cubicBezTo>
                    <a:pt x="2389" y="1168"/>
                    <a:pt x="2801" y="1422"/>
                    <a:pt x="3244" y="1517"/>
                  </a:cubicBezTo>
                  <a:cubicBezTo>
                    <a:pt x="3414" y="1558"/>
                    <a:pt x="3575" y="1576"/>
                    <a:pt x="3729" y="1576"/>
                  </a:cubicBezTo>
                  <a:cubicBezTo>
                    <a:pt x="4411" y="1576"/>
                    <a:pt x="4968" y="1219"/>
                    <a:pt x="5588" y="883"/>
                  </a:cubicBezTo>
                  <a:cubicBezTo>
                    <a:pt x="6028" y="648"/>
                    <a:pt x="6495" y="468"/>
                    <a:pt x="6990" y="468"/>
                  </a:cubicBezTo>
                  <a:cubicBezTo>
                    <a:pt x="7029" y="468"/>
                    <a:pt x="7068" y="469"/>
                    <a:pt x="7108" y="472"/>
                  </a:cubicBezTo>
                  <a:cubicBezTo>
                    <a:pt x="7741" y="567"/>
                    <a:pt x="8311" y="915"/>
                    <a:pt x="8881" y="1168"/>
                  </a:cubicBezTo>
                  <a:cubicBezTo>
                    <a:pt x="9238" y="1333"/>
                    <a:pt x="9642" y="1497"/>
                    <a:pt x="10052" y="1497"/>
                  </a:cubicBezTo>
                  <a:cubicBezTo>
                    <a:pt x="10116" y="1497"/>
                    <a:pt x="10180" y="1493"/>
                    <a:pt x="10243" y="1485"/>
                  </a:cubicBezTo>
                  <a:cubicBezTo>
                    <a:pt x="10813" y="1390"/>
                    <a:pt x="11257" y="947"/>
                    <a:pt x="11795" y="820"/>
                  </a:cubicBezTo>
                  <a:cubicBezTo>
                    <a:pt x="12083" y="733"/>
                    <a:pt x="11978" y="332"/>
                    <a:pt x="11742" y="332"/>
                  </a:cubicBezTo>
                  <a:cubicBezTo>
                    <a:pt x="11719" y="332"/>
                    <a:pt x="11694" y="336"/>
                    <a:pt x="11668" y="345"/>
                  </a:cubicBezTo>
                  <a:cubicBezTo>
                    <a:pt x="11098" y="472"/>
                    <a:pt x="10592" y="1010"/>
                    <a:pt x="10021" y="1010"/>
                  </a:cubicBezTo>
                  <a:cubicBezTo>
                    <a:pt x="9356" y="1010"/>
                    <a:pt x="8691" y="535"/>
                    <a:pt x="8121" y="282"/>
                  </a:cubicBezTo>
                  <a:cubicBezTo>
                    <a:pt x="7701" y="92"/>
                    <a:pt x="7293" y="1"/>
                    <a:pt x="6893"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94" name="Google Shape;194;p2"/>
            <p:cNvSpPr/>
            <p:nvPr/>
          </p:nvSpPr>
          <p:spPr>
            <a:xfrm>
              <a:off x="2233148" y="4964888"/>
              <a:ext cx="388425" cy="52135"/>
            </a:xfrm>
            <a:custGeom>
              <a:avLst/>
              <a:gdLst/>
              <a:ahLst/>
              <a:cxnLst/>
              <a:rect l="l" t="t" r="r" b="b"/>
              <a:pathLst>
                <a:path w="12092" h="1623" extrusionOk="0">
                  <a:moveTo>
                    <a:pt x="6877" y="1"/>
                  </a:moveTo>
                  <a:cubicBezTo>
                    <a:pt x="6349" y="1"/>
                    <a:pt x="5836" y="156"/>
                    <a:pt x="5334" y="443"/>
                  </a:cubicBezTo>
                  <a:cubicBezTo>
                    <a:pt x="4923" y="664"/>
                    <a:pt x="4543" y="949"/>
                    <a:pt x="4099" y="1044"/>
                  </a:cubicBezTo>
                  <a:cubicBezTo>
                    <a:pt x="3984" y="1070"/>
                    <a:pt x="3870" y="1081"/>
                    <a:pt x="3757" y="1081"/>
                  </a:cubicBezTo>
                  <a:cubicBezTo>
                    <a:pt x="3313" y="1081"/>
                    <a:pt x="2888" y="905"/>
                    <a:pt x="2484" y="728"/>
                  </a:cubicBezTo>
                  <a:cubicBezTo>
                    <a:pt x="2190" y="594"/>
                    <a:pt x="1895" y="460"/>
                    <a:pt x="1563" y="460"/>
                  </a:cubicBezTo>
                  <a:cubicBezTo>
                    <a:pt x="1502" y="460"/>
                    <a:pt x="1440" y="465"/>
                    <a:pt x="1376" y="474"/>
                  </a:cubicBezTo>
                  <a:cubicBezTo>
                    <a:pt x="901" y="538"/>
                    <a:pt x="521" y="886"/>
                    <a:pt x="172" y="1203"/>
                  </a:cubicBezTo>
                  <a:cubicBezTo>
                    <a:pt x="1" y="1374"/>
                    <a:pt x="171" y="1622"/>
                    <a:pt x="359" y="1622"/>
                  </a:cubicBezTo>
                  <a:cubicBezTo>
                    <a:pt x="414" y="1622"/>
                    <a:pt x="471" y="1601"/>
                    <a:pt x="521" y="1551"/>
                  </a:cubicBezTo>
                  <a:cubicBezTo>
                    <a:pt x="843" y="1229"/>
                    <a:pt x="1165" y="984"/>
                    <a:pt x="1579" y="984"/>
                  </a:cubicBezTo>
                  <a:cubicBezTo>
                    <a:pt x="1693" y="984"/>
                    <a:pt x="1815" y="1003"/>
                    <a:pt x="1946" y="1044"/>
                  </a:cubicBezTo>
                  <a:cubicBezTo>
                    <a:pt x="2389" y="1171"/>
                    <a:pt x="2801" y="1424"/>
                    <a:pt x="3244" y="1519"/>
                  </a:cubicBezTo>
                  <a:cubicBezTo>
                    <a:pt x="3414" y="1560"/>
                    <a:pt x="3575" y="1579"/>
                    <a:pt x="3729" y="1579"/>
                  </a:cubicBezTo>
                  <a:cubicBezTo>
                    <a:pt x="4411" y="1579"/>
                    <a:pt x="4968" y="1222"/>
                    <a:pt x="5588" y="886"/>
                  </a:cubicBezTo>
                  <a:cubicBezTo>
                    <a:pt x="6001" y="638"/>
                    <a:pt x="6438" y="462"/>
                    <a:pt x="6899" y="462"/>
                  </a:cubicBezTo>
                  <a:cubicBezTo>
                    <a:pt x="6968" y="462"/>
                    <a:pt x="7038" y="466"/>
                    <a:pt x="7108" y="474"/>
                  </a:cubicBezTo>
                  <a:cubicBezTo>
                    <a:pt x="7741" y="538"/>
                    <a:pt x="8311" y="918"/>
                    <a:pt x="8881" y="1171"/>
                  </a:cubicBezTo>
                  <a:cubicBezTo>
                    <a:pt x="9238" y="1336"/>
                    <a:pt x="9642" y="1500"/>
                    <a:pt x="10052" y="1500"/>
                  </a:cubicBezTo>
                  <a:cubicBezTo>
                    <a:pt x="10116" y="1500"/>
                    <a:pt x="10180" y="1496"/>
                    <a:pt x="10243" y="1488"/>
                  </a:cubicBezTo>
                  <a:cubicBezTo>
                    <a:pt x="10813" y="1393"/>
                    <a:pt x="11257" y="949"/>
                    <a:pt x="11795" y="823"/>
                  </a:cubicBezTo>
                  <a:cubicBezTo>
                    <a:pt x="12092" y="734"/>
                    <a:pt x="11971" y="310"/>
                    <a:pt x="11720" y="310"/>
                  </a:cubicBezTo>
                  <a:cubicBezTo>
                    <a:pt x="11703" y="310"/>
                    <a:pt x="11686" y="312"/>
                    <a:pt x="11668" y="316"/>
                  </a:cubicBezTo>
                  <a:cubicBezTo>
                    <a:pt x="11098" y="474"/>
                    <a:pt x="10592" y="1013"/>
                    <a:pt x="10021" y="1013"/>
                  </a:cubicBezTo>
                  <a:cubicBezTo>
                    <a:pt x="9356" y="1013"/>
                    <a:pt x="8691" y="538"/>
                    <a:pt x="8121" y="284"/>
                  </a:cubicBezTo>
                  <a:cubicBezTo>
                    <a:pt x="7695" y="92"/>
                    <a:pt x="7281" y="1"/>
                    <a:pt x="68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95" name="Google Shape;195;p2"/>
            <p:cNvSpPr/>
            <p:nvPr/>
          </p:nvSpPr>
          <p:spPr>
            <a:xfrm>
              <a:off x="2233148" y="5051460"/>
              <a:ext cx="388168" cy="52006"/>
            </a:xfrm>
            <a:custGeom>
              <a:avLst/>
              <a:gdLst/>
              <a:ahLst/>
              <a:cxnLst/>
              <a:rect l="l" t="t" r="r" b="b"/>
              <a:pathLst>
                <a:path w="12084" h="1619" extrusionOk="0">
                  <a:moveTo>
                    <a:pt x="6893" y="0"/>
                  </a:moveTo>
                  <a:cubicBezTo>
                    <a:pt x="6359" y="0"/>
                    <a:pt x="5842" y="163"/>
                    <a:pt x="5334" y="471"/>
                  </a:cubicBezTo>
                  <a:cubicBezTo>
                    <a:pt x="4923" y="693"/>
                    <a:pt x="4543" y="946"/>
                    <a:pt x="4099" y="1073"/>
                  </a:cubicBezTo>
                  <a:cubicBezTo>
                    <a:pt x="3994" y="1096"/>
                    <a:pt x="3889" y="1107"/>
                    <a:pt x="3786" y="1107"/>
                  </a:cubicBezTo>
                  <a:cubicBezTo>
                    <a:pt x="3331" y="1107"/>
                    <a:pt x="2897" y="905"/>
                    <a:pt x="2484" y="725"/>
                  </a:cubicBezTo>
                  <a:cubicBezTo>
                    <a:pt x="2172" y="583"/>
                    <a:pt x="1860" y="466"/>
                    <a:pt x="1503" y="466"/>
                  </a:cubicBezTo>
                  <a:cubicBezTo>
                    <a:pt x="1461" y="466"/>
                    <a:pt x="1419" y="468"/>
                    <a:pt x="1376" y="471"/>
                  </a:cubicBezTo>
                  <a:cubicBezTo>
                    <a:pt x="901" y="535"/>
                    <a:pt x="521" y="883"/>
                    <a:pt x="172" y="1200"/>
                  </a:cubicBezTo>
                  <a:cubicBezTo>
                    <a:pt x="1" y="1371"/>
                    <a:pt x="171" y="1619"/>
                    <a:pt x="359" y="1619"/>
                  </a:cubicBezTo>
                  <a:cubicBezTo>
                    <a:pt x="414" y="1619"/>
                    <a:pt x="471" y="1598"/>
                    <a:pt x="521" y="1548"/>
                  </a:cubicBezTo>
                  <a:cubicBezTo>
                    <a:pt x="843" y="1226"/>
                    <a:pt x="1165" y="981"/>
                    <a:pt x="1579" y="981"/>
                  </a:cubicBezTo>
                  <a:cubicBezTo>
                    <a:pt x="1693" y="981"/>
                    <a:pt x="1815" y="1000"/>
                    <a:pt x="1946" y="1041"/>
                  </a:cubicBezTo>
                  <a:cubicBezTo>
                    <a:pt x="2389" y="1168"/>
                    <a:pt x="2801" y="1421"/>
                    <a:pt x="3244" y="1516"/>
                  </a:cubicBezTo>
                  <a:cubicBezTo>
                    <a:pt x="3414" y="1557"/>
                    <a:pt x="3575" y="1575"/>
                    <a:pt x="3729" y="1575"/>
                  </a:cubicBezTo>
                  <a:cubicBezTo>
                    <a:pt x="4411" y="1575"/>
                    <a:pt x="4968" y="1219"/>
                    <a:pt x="5588" y="883"/>
                  </a:cubicBezTo>
                  <a:cubicBezTo>
                    <a:pt x="6007" y="659"/>
                    <a:pt x="6451" y="460"/>
                    <a:pt x="6920" y="460"/>
                  </a:cubicBezTo>
                  <a:cubicBezTo>
                    <a:pt x="6982" y="460"/>
                    <a:pt x="7045" y="464"/>
                    <a:pt x="7108" y="471"/>
                  </a:cubicBezTo>
                  <a:cubicBezTo>
                    <a:pt x="7741" y="566"/>
                    <a:pt x="8311" y="915"/>
                    <a:pt x="8881" y="1168"/>
                  </a:cubicBezTo>
                  <a:cubicBezTo>
                    <a:pt x="9238" y="1333"/>
                    <a:pt x="9642" y="1497"/>
                    <a:pt x="10052" y="1497"/>
                  </a:cubicBezTo>
                  <a:cubicBezTo>
                    <a:pt x="10116" y="1497"/>
                    <a:pt x="10180" y="1493"/>
                    <a:pt x="10243" y="1485"/>
                  </a:cubicBezTo>
                  <a:cubicBezTo>
                    <a:pt x="10813" y="1390"/>
                    <a:pt x="11257" y="946"/>
                    <a:pt x="11795" y="820"/>
                  </a:cubicBezTo>
                  <a:cubicBezTo>
                    <a:pt x="12083" y="733"/>
                    <a:pt x="11978" y="332"/>
                    <a:pt x="11742" y="332"/>
                  </a:cubicBezTo>
                  <a:cubicBezTo>
                    <a:pt x="11719" y="332"/>
                    <a:pt x="11694" y="336"/>
                    <a:pt x="11668" y="345"/>
                  </a:cubicBezTo>
                  <a:cubicBezTo>
                    <a:pt x="11098" y="471"/>
                    <a:pt x="10592" y="1010"/>
                    <a:pt x="10021" y="1010"/>
                  </a:cubicBezTo>
                  <a:cubicBezTo>
                    <a:pt x="9356" y="1010"/>
                    <a:pt x="8691" y="535"/>
                    <a:pt x="8121" y="281"/>
                  </a:cubicBezTo>
                  <a:cubicBezTo>
                    <a:pt x="7701" y="92"/>
                    <a:pt x="7293" y="0"/>
                    <a:pt x="6893"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96" name="Google Shape;196;p2"/>
            <p:cNvSpPr/>
            <p:nvPr/>
          </p:nvSpPr>
          <p:spPr>
            <a:xfrm>
              <a:off x="2233148" y="5137839"/>
              <a:ext cx="388425" cy="52103"/>
            </a:xfrm>
            <a:custGeom>
              <a:avLst/>
              <a:gdLst/>
              <a:ahLst/>
              <a:cxnLst/>
              <a:rect l="l" t="t" r="r" b="b"/>
              <a:pathLst>
                <a:path w="12092" h="1622" extrusionOk="0">
                  <a:moveTo>
                    <a:pt x="6877" y="1"/>
                  </a:moveTo>
                  <a:cubicBezTo>
                    <a:pt x="6349" y="1"/>
                    <a:pt x="5836" y="156"/>
                    <a:pt x="5334" y="442"/>
                  </a:cubicBezTo>
                  <a:cubicBezTo>
                    <a:pt x="4923" y="664"/>
                    <a:pt x="4543" y="949"/>
                    <a:pt x="4099" y="1044"/>
                  </a:cubicBezTo>
                  <a:cubicBezTo>
                    <a:pt x="3993" y="1068"/>
                    <a:pt x="3887" y="1078"/>
                    <a:pt x="3783" y="1078"/>
                  </a:cubicBezTo>
                  <a:cubicBezTo>
                    <a:pt x="3329" y="1078"/>
                    <a:pt x="2896" y="882"/>
                    <a:pt x="2484" y="727"/>
                  </a:cubicBezTo>
                  <a:cubicBezTo>
                    <a:pt x="2190" y="594"/>
                    <a:pt x="1895" y="460"/>
                    <a:pt x="1563" y="460"/>
                  </a:cubicBezTo>
                  <a:cubicBezTo>
                    <a:pt x="1502" y="460"/>
                    <a:pt x="1440" y="464"/>
                    <a:pt x="1376" y="474"/>
                  </a:cubicBezTo>
                  <a:cubicBezTo>
                    <a:pt x="901" y="537"/>
                    <a:pt x="521" y="886"/>
                    <a:pt x="172" y="1202"/>
                  </a:cubicBezTo>
                  <a:cubicBezTo>
                    <a:pt x="1" y="1374"/>
                    <a:pt x="171" y="1622"/>
                    <a:pt x="359" y="1622"/>
                  </a:cubicBezTo>
                  <a:cubicBezTo>
                    <a:pt x="414" y="1622"/>
                    <a:pt x="471" y="1601"/>
                    <a:pt x="521" y="1551"/>
                  </a:cubicBezTo>
                  <a:cubicBezTo>
                    <a:pt x="843" y="1229"/>
                    <a:pt x="1165" y="984"/>
                    <a:pt x="1579" y="984"/>
                  </a:cubicBezTo>
                  <a:cubicBezTo>
                    <a:pt x="1693" y="984"/>
                    <a:pt x="1815" y="1003"/>
                    <a:pt x="1946" y="1044"/>
                  </a:cubicBezTo>
                  <a:cubicBezTo>
                    <a:pt x="2389" y="1171"/>
                    <a:pt x="2801" y="1424"/>
                    <a:pt x="3244" y="1519"/>
                  </a:cubicBezTo>
                  <a:cubicBezTo>
                    <a:pt x="3414" y="1560"/>
                    <a:pt x="3575" y="1578"/>
                    <a:pt x="3729" y="1578"/>
                  </a:cubicBezTo>
                  <a:cubicBezTo>
                    <a:pt x="4411" y="1578"/>
                    <a:pt x="4968" y="1222"/>
                    <a:pt x="5588" y="886"/>
                  </a:cubicBezTo>
                  <a:cubicBezTo>
                    <a:pt x="6001" y="638"/>
                    <a:pt x="6438" y="462"/>
                    <a:pt x="6899" y="462"/>
                  </a:cubicBezTo>
                  <a:cubicBezTo>
                    <a:pt x="6968" y="462"/>
                    <a:pt x="7038" y="466"/>
                    <a:pt x="7108" y="474"/>
                  </a:cubicBezTo>
                  <a:cubicBezTo>
                    <a:pt x="7741" y="537"/>
                    <a:pt x="8311" y="917"/>
                    <a:pt x="8881" y="1171"/>
                  </a:cubicBezTo>
                  <a:cubicBezTo>
                    <a:pt x="9238" y="1335"/>
                    <a:pt x="9642" y="1500"/>
                    <a:pt x="10052" y="1500"/>
                  </a:cubicBezTo>
                  <a:cubicBezTo>
                    <a:pt x="10116" y="1500"/>
                    <a:pt x="10180" y="1496"/>
                    <a:pt x="10243" y="1488"/>
                  </a:cubicBezTo>
                  <a:cubicBezTo>
                    <a:pt x="10813" y="1393"/>
                    <a:pt x="11257" y="949"/>
                    <a:pt x="11795" y="822"/>
                  </a:cubicBezTo>
                  <a:cubicBezTo>
                    <a:pt x="12092" y="733"/>
                    <a:pt x="11971" y="310"/>
                    <a:pt x="11720" y="310"/>
                  </a:cubicBezTo>
                  <a:cubicBezTo>
                    <a:pt x="11703" y="310"/>
                    <a:pt x="11686" y="312"/>
                    <a:pt x="11668" y="316"/>
                  </a:cubicBezTo>
                  <a:cubicBezTo>
                    <a:pt x="11098" y="474"/>
                    <a:pt x="10592" y="1012"/>
                    <a:pt x="10021" y="1012"/>
                  </a:cubicBezTo>
                  <a:cubicBezTo>
                    <a:pt x="9356" y="1012"/>
                    <a:pt x="8691" y="537"/>
                    <a:pt x="8121" y="284"/>
                  </a:cubicBezTo>
                  <a:cubicBezTo>
                    <a:pt x="7695" y="92"/>
                    <a:pt x="7281" y="1"/>
                    <a:pt x="68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197" name="Google Shape;197;p2"/>
          <p:cNvGrpSpPr/>
          <p:nvPr/>
        </p:nvGrpSpPr>
        <p:grpSpPr>
          <a:xfrm>
            <a:off x="6726783" y="5892509"/>
            <a:ext cx="1321648" cy="1460803"/>
            <a:chOff x="5045087" y="4419374"/>
            <a:chExt cx="991236" cy="1095602"/>
          </a:xfrm>
        </p:grpSpPr>
        <p:sp>
          <p:nvSpPr>
            <p:cNvPr id="198" name="Google Shape;198;p2"/>
            <p:cNvSpPr/>
            <p:nvPr/>
          </p:nvSpPr>
          <p:spPr>
            <a:xfrm>
              <a:off x="5045087" y="4419374"/>
              <a:ext cx="991236" cy="1095602"/>
            </a:xfrm>
            <a:custGeom>
              <a:avLst/>
              <a:gdLst/>
              <a:ahLst/>
              <a:cxnLst/>
              <a:rect l="l" t="t" r="r" b="b"/>
              <a:pathLst>
                <a:path w="30858" h="34107" extrusionOk="0">
                  <a:moveTo>
                    <a:pt x="21129" y="540"/>
                  </a:moveTo>
                  <a:cubicBezTo>
                    <a:pt x="23692" y="6739"/>
                    <a:pt x="26099" y="13002"/>
                    <a:pt x="28197" y="19388"/>
                  </a:cubicBezTo>
                  <a:cubicBezTo>
                    <a:pt x="28902" y="21473"/>
                    <a:pt x="29577" y="23587"/>
                    <a:pt x="30280" y="25701"/>
                  </a:cubicBezTo>
                  <a:lnTo>
                    <a:pt x="30280" y="25701"/>
                  </a:lnTo>
                  <a:cubicBezTo>
                    <a:pt x="24662" y="28229"/>
                    <a:pt x="18798" y="30113"/>
                    <a:pt x="13027" y="32277"/>
                  </a:cubicBezTo>
                  <a:cubicBezTo>
                    <a:pt x="11948" y="32657"/>
                    <a:pt x="10895" y="33063"/>
                    <a:pt x="9844" y="33521"/>
                  </a:cubicBezTo>
                  <a:lnTo>
                    <a:pt x="9844" y="33521"/>
                  </a:lnTo>
                  <a:cubicBezTo>
                    <a:pt x="8815" y="30951"/>
                    <a:pt x="7927" y="28352"/>
                    <a:pt x="7010" y="25754"/>
                  </a:cubicBezTo>
                  <a:cubicBezTo>
                    <a:pt x="5585" y="21668"/>
                    <a:pt x="4160" y="17583"/>
                    <a:pt x="2767" y="13498"/>
                  </a:cubicBezTo>
                  <a:cubicBezTo>
                    <a:pt x="2034" y="11391"/>
                    <a:pt x="1331" y="9285"/>
                    <a:pt x="600" y="7150"/>
                  </a:cubicBezTo>
                  <a:lnTo>
                    <a:pt x="600" y="7150"/>
                  </a:lnTo>
                  <a:cubicBezTo>
                    <a:pt x="2198" y="6632"/>
                    <a:pt x="3798" y="6060"/>
                    <a:pt x="5427" y="5517"/>
                  </a:cubicBezTo>
                  <a:cubicBezTo>
                    <a:pt x="8562" y="4472"/>
                    <a:pt x="11697" y="3427"/>
                    <a:pt x="14864" y="2445"/>
                  </a:cubicBezTo>
                  <a:cubicBezTo>
                    <a:pt x="16952" y="1800"/>
                    <a:pt x="19041" y="1156"/>
                    <a:pt x="21129" y="540"/>
                  </a:cubicBezTo>
                  <a:close/>
                  <a:moveTo>
                    <a:pt x="21257" y="1"/>
                  </a:moveTo>
                  <a:cubicBezTo>
                    <a:pt x="21239" y="1"/>
                    <a:pt x="21219" y="3"/>
                    <a:pt x="21198" y="7"/>
                  </a:cubicBezTo>
                  <a:cubicBezTo>
                    <a:pt x="14896" y="1844"/>
                    <a:pt x="8625" y="3902"/>
                    <a:pt x="2418" y="6024"/>
                  </a:cubicBezTo>
                  <a:cubicBezTo>
                    <a:pt x="1690" y="6277"/>
                    <a:pt x="961" y="6531"/>
                    <a:pt x="233" y="6752"/>
                  </a:cubicBezTo>
                  <a:cubicBezTo>
                    <a:pt x="210" y="6759"/>
                    <a:pt x="189" y="6768"/>
                    <a:pt x="170" y="6779"/>
                  </a:cubicBezTo>
                  <a:lnTo>
                    <a:pt x="170" y="6779"/>
                  </a:lnTo>
                  <a:cubicBezTo>
                    <a:pt x="71" y="6825"/>
                    <a:pt x="1" y="6928"/>
                    <a:pt x="43" y="7069"/>
                  </a:cubicBezTo>
                  <a:cubicBezTo>
                    <a:pt x="2672" y="14828"/>
                    <a:pt x="5300" y="22587"/>
                    <a:pt x="8087" y="30282"/>
                  </a:cubicBezTo>
                  <a:cubicBezTo>
                    <a:pt x="8530" y="31517"/>
                    <a:pt x="8974" y="32721"/>
                    <a:pt x="9449" y="33924"/>
                  </a:cubicBezTo>
                  <a:cubicBezTo>
                    <a:pt x="9496" y="34042"/>
                    <a:pt x="9595" y="34107"/>
                    <a:pt x="9708" y="34107"/>
                  </a:cubicBezTo>
                  <a:cubicBezTo>
                    <a:pt x="9747" y="34107"/>
                    <a:pt x="9788" y="34099"/>
                    <a:pt x="9829" y="34083"/>
                  </a:cubicBezTo>
                  <a:cubicBezTo>
                    <a:pt x="12141" y="33069"/>
                    <a:pt x="14516" y="32246"/>
                    <a:pt x="16891" y="31391"/>
                  </a:cubicBezTo>
                  <a:cubicBezTo>
                    <a:pt x="19931" y="30314"/>
                    <a:pt x="22940" y="29237"/>
                    <a:pt x="25917" y="28065"/>
                  </a:cubicBezTo>
                  <a:cubicBezTo>
                    <a:pt x="27532" y="27432"/>
                    <a:pt x="29147" y="26767"/>
                    <a:pt x="30699" y="26070"/>
                  </a:cubicBezTo>
                  <a:cubicBezTo>
                    <a:pt x="30794" y="26007"/>
                    <a:pt x="30857" y="25880"/>
                    <a:pt x="30825" y="25785"/>
                  </a:cubicBezTo>
                  <a:cubicBezTo>
                    <a:pt x="28704" y="19230"/>
                    <a:pt x="26550" y="12706"/>
                    <a:pt x="24017" y="6341"/>
                  </a:cubicBezTo>
                  <a:cubicBezTo>
                    <a:pt x="23193" y="4282"/>
                    <a:pt x="22370" y="2224"/>
                    <a:pt x="21515" y="197"/>
                  </a:cubicBezTo>
                  <a:cubicBezTo>
                    <a:pt x="21460" y="87"/>
                    <a:pt x="21381" y="1"/>
                    <a:pt x="2125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99" name="Google Shape;199;p2"/>
            <p:cNvSpPr/>
            <p:nvPr/>
          </p:nvSpPr>
          <p:spPr>
            <a:xfrm>
              <a:off x="5153470" y="4599841"/>
              <a:ext cx="310914" cy="867372"/>
            </a:xfrm>
            <a:custGeom>
              <a:avLst/>
              <a:gdLst/>
              <a:ahLst/>
              <a:cxnLst/>
              <a:rect l="l" t="t" r="r" b="b"/>
              <a:pathLst>
                <a:path w="9679" h="27002" extrusionOk="0">
                  <a:moveTo>
                    <a:pt x="294" y="1"/>
                  </a:moveTo>
                  <a:cubicBezTo>
                    <a:pt x="147" y="1"/>
                    <a:pt x="1" y="122"/>
                    <a:pt x="58" y="311"/>
                  </a:cubicBezTo>
                  <a:cubicBezTo>
                    <a:pt x="2464" y="7405"/>
                    <a:pt x="4903" y="14467"/>
                    <a:pt x="7310" y="21561"/>
                  </a:cubicBezTo>
                  <a:cubicBezTo>
                    <a:pt x="7912" y="23303"/>
                    <a:pt x="8545" y="25076"/>
                    <a:pt x="9147" y="26818"/>
                  </a:cubicBezTo>
                  <a:cubicBezTo>
                    <a:pt x="9185" y="26946"/>
                    <a:pt x="9285" y="27001"/>
                    <a:pt x="9385" y="27001"/>
                  </a:cubicBezTo>
                  <a:cubicBezTo>
                    <a:pt x="9532" y="27001"/>
                    <a:pt x="9678" y="26880"/>
                    <a:pt x="9622" y="26691"/>
                  </a:cubicBezTo>
                  <a:cubicBezTo>
                    <a:pt x="7088" y="19407"/>
                    <a:pt x="4618" y="12123"/>
                    <a:pt x="2116" y="4840"/>
                  </a:cubicBezTo>
                  <a:cubicBezTo>
                    <a:pt x="1609" y="3288"/>
                    <a:pt x="1071" y="1736"/>
                    <a:pt x="533" y="184"/>
                  </a:cubicBezTo>
                  <a:cubicBezTo>
                    <a:pt x="494" y="56"/>
                    <a:pt x="394" y="1"/>
                    <a:pt x="294"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00" name="Google Shape;200;p2"/>
            <p:cNvSpPr/>
            <p:nvPr/>
          </p:nvSpPr>
          <p:spPr>
            <a:xfrm>
              <a:off x="5348587" y="4711083"/>
              <a:ext cx="334716" cy="168450"/>
            </a:xfrm>
            <a:custGeom>
              <a:avLst/>
              <a:gdLst/>
              <a:ahLst/>
              <a:cxnLst/>
              <a:rect l="l" t="t" r="r" b="b"/>
              <a:pathLst>
                <a:path w="10420" h="5244" extrusionOk="0">
                  <a:moveTo>
                    <a:pt x="9066" y="1"/>
                  </a:moveTo>
                  <a:cubicBezTo>
                    <a:pt x="8043" y="1"/>
                    <a:pt x="6526" y="456"/>
                    <a:pt x="4878" y="1155"/>
                  </a:cubicBezTo>
                  <a:cubicBezTo>
                    <a:pt x="2661" y="1947"/>
                    <a:pt x="1964" y="2105"/>
                    <a:pt x="697" y="3340"/>
                  </a:cubicBezTo>
                  <a:cubicBezTo>
                    <a:pt x="1" y="4037"/>
                    <a:pt x="1" y="5145"/>
                    <a:pt x="1141" y="5240"/>
                  </a:cubicBezTo>
                  <a:cubicBezTo>
                    <a:pt x="1188" y="5243"/>
                    <a:pt x="1236" y="5244"/>
                    <a:pt x="1284" y="5244"/>
                  </a:cubicBezTo>
                  <a:cubicBezTo>
                    <a:pt x="2510" y="5244"/>
                    <a:pt x="4194" y="4495"/>
                    <a:pt x="5321" y="4068"/>
                  </a:cubicBezTo>
                  <a:cubicBezTo>
                    <a:pt x="6556" y="3593"/>
                    <a:pt x="7760" y="3023"/>
                    <a:pt x="8931" y="2453"/>
                  </a:cubicBezTo>
                  <a:cubicBezTo>
                    <a:pt x="9596" y="2105"/>
                    <a:pt x="10420" y="1725"/>
                    <a:pt x="10388" y="902"/>
                  </a:cubicBezTo>
                  <a:cubicBezTo>
                    <a:pt x="10347" y="269"/>
                    <a:pt x="9852" y="1"/>
                    <a:pt x="9066"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01" name="Google Shape;201;p2"/>
            <p:cNvSpPr/>
            <p:nvPr/>
          </p:nvSpPr>
          <p:spPr>
            <a:xfrm>
              <a:off x="5425811" y="4904143"/>
              <a:ext cx="320518" cy="127269"/>
            </a:xfrm>
            <a:custGeom>
              <a:avLst/>
              <a:gdLst/>
              <a:ahLst/>
              <a:cxnLst/>
              <a:rect l="l" t="t" r="r" b="b"/>
              <a:pathLst>
                <a:path w="9978" h="3962" extrusionOk="0">
                  <a:moveTo>
                    <a:pt x="9692" y="1"/>
                  </a:moveTo>
                  <a:cubicBezTo>
                    <a:pt x="9663" y="1"/>
                    <a:pt x="9632" y="7"/>
                    <a:pt x="9599" y="22"/>
                  </a:cubicBezTo>
                  <a:cubicBezTo>
                    <a:pt x="6527" y="1225"/>
                    <a:pt x="3424" y="2429"/>
                    <a:pt x="289" y="3474"/>
                  </a:cubicBezTo>
                  <a:cubicBezTo>
                    <a:pt x="0" y="3560"/>
                    <a:pt x="106" y="3961"/>
                    <a:pt x="342" y="3961"/>
                  </a:cubicBezTo>
                  <a:cubicBezTo>
                    <a:pt x="365" y="3961"/>
                    <a:pt x="390" y="3957"/>
                    <a:pt x="415" y="3949"/>
                  </a:cubicBezTo>
                  <a:cubicBezTo>
                    <a:pt x="3551" y="2904"/>
                    <a:pt x="6654" y="1700"/>
                    <a:pt x="9726" y="497"/>
                  </a:cubicBezTo>
                  <a:cubicBezTo>
                    <a:pt x="9978" y="385"/>
                    <a:pt x="9908" y="1"/>
                    <a:pt x="969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02" name="Google Shape;202;p2"/>
            <p:cNvSpPr/>
            <p:nvPr/>
          </p:nvSpPr>
          <p:spPr>
            <a:xfrm>
              <a:off x="5399502" y="4846450"/>
              <a:ext cx="320550" cy="127237"/>
            </a:xfrm>
            <a:custGeom>
              <a:avLst/>
              <a:gdLst/>
              <a:ahLst/>
              <a:cxnLst/>
              <a:rect l="l" t="t" r="r" b="b"/>
              <a:pathLst>
                <a:path w="9979" h="3961" extrusionOk="0">
                  <a:moveTo>
                    <a:pt x="9644" y="0"/>
                  </a:moveTo>
                  <a:cubicBezTo>
                    <a:pt x="9619" y="0"/>
                    <a:pt x="9592" y="4"/>
                    <a:pt x="9563" y="13"/>
                  </a:cubicBezTo>
                  <a:cubicBezTo>
                    <a:pt x="6491" y="1216"/>
                    <a:pt x="3388" y="2420"/>
                    <a:pt x="253" y="3465"/>
                  </a:cubicBezTo>
                  <a:cubicBezTo>
                    <a:pt x="1" y="3577"/>
                    <a:pt x="70" y="3961"/>
                    <a:pt x="287" y="3961"/>
                  </a:cubicBezTo>
                  <a:cubicBezTo>
                    <a:pt x="315" y="3961"/>
                    <a:pt x="346" y="3954"/>
                    <a:pt x="379" y="3940"/>
                  </a:cubicBezTo>
                  <a:cubicBezTo>
                    <a:pt x="3546" y="2895"/>
                    <a:pt x="6618" y="1691"/>
                    <a:pt x="9690" y="488"/>
                  </a:cubicBezTo>
                  <a:cubicBezTo>
                    <a:pt x="9978" y="401"/>
                    <a:pt x="9899" y="0"/>
                    <a:pt x="9644"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203" name="Google Shape;203;p2"/>
          <p:cNvGrpSpPr/>
          <p:nvPr/>
        </p:nvGrpSpPr>
        <p:grpSpPr>
          <a:xfrm>
            <a:off x="8184023" y="5933447"/>
            <a:ext cx="1287268" cy="1043124"/>
            <a:chOff x="6138015" y="4450083"/>
            <a:chExt cx="965451" cy="782343"/>
          </a:xfrm>
        </p:grpSpPr>
        <p:sp>
          <p:nvSpPr>
            <p:cNvPr id="204" name="Google Shape;204;p2"/>
            <p:cNvSpPr/>
            <p:nvPr/>
          </p:nvSpPr>
          <p:spPr>
            <a:xfrm>
              <a:off x="6528666" y="4638999"/>
              <a:ext cx="574800" cy="570014"/>
            </a:xfrm>
            <a:custGeom>
              <a:avLst/>
              <a:gdLst/>
              <a:ahLst/>
              <a:cxnLst/>
              <a:rect l="l" t="t" r="r" b="b"/>
              <a:pathLst>
                <a:path w="17894" h="17745" extrusionOk="0">
                  <a:moveTo>
                    <a:pt x="15445" y="0"/>
                  </a:moveTo>
                  <a:cubicBezTo>
                    <a:pt x="13378" y="0"/>
                    <a:pt x="11132" y="4304"/>
                    <a:pt x="9628" y="4982"/>
                  </a:cubicBezTo>
                  <a:cubicBezTo>
                    <a:pt x="9553" y="3906"/>
                    <a:pt x="10052" y="1324"/>
                    <a:pt x="9074" y="1324"/>
                  </a:cubicBezTo>
                  <a:cubicBezTo>
                    <a:pt x="8816" y="1324"/>
                    <a:pt x="8453" y="1505"/>
                    <a:pt x="7950" y="1942"/>
                  </a:cubicBezTo>
                  <a:cubicBezTo>
                    <a:pt x="6176" y="3367"/>
                    <a:pt x="6176" y="6186"/>
                    <a:pt x="4720" y="7801"/>
                  </a:cubicBezTo>
                  <a:cubicBezTo>
                    <a:pt x="4403" y="6977"/>
                    <a:pt x="4561" y="4412"/>
                    <a:pt x="3611" y="4032"/>
                  </a:cubicBezTo>
                  <a:cubicBezTo>
                    <a:pt x="3480" y="3968"/>
                    <a:pt x="3354" y="3939"/>
                    <a:pt x="3233" y="3939"/>
                  </a:cubicBezTo>
                  <a:cubicBezTo>
                    <a:pt x="2095" y="3939"/>
                    <a:pt x="1395" y="6525"/>
                    <a:pt x="1109" y="7326"/>
                  </a:cubicBezTo>
                  <a:cubicBezTo>
                    <a:pt x="1" y="10778"/>
                    <a:pt x="571" y="13976"/>
                    <a:pt x="793" y="17523"/>
                  </a:cubicBezTo>
                  <a:lnTo>
                    <a:pt x="1046" y="17745"/>
                  </a:lnTo>
                  <a:cubicBezTo>
                    <a:pt x="3928" y="16446"/>
                    <a:pt x="6588" y="15180"/>
                    <a:pt x="9723" y="14388"/>
                  </a:cubicBezTo>
                  <a:cubicBezTo>
                    <a:pt x="10832" y="14040"/>
                    <a:pt x="14695" y="13818"/>
                    <a:pt x="14917" y="12298"/>
                  </a:cubicBezTo>
                  <a:cubicBezTo>
                    <a:pt x="15070" y="11032"/>
                    <a:pt x="13574" y="10916"/>
                    <a:pt x="12151" y="10916"/>
                  </a:cubicBezTo>
                  <a:cubicBezTo>
                    <a:pt x="11834" y="10916"/>
                    <a:pt x="11520" y="10922"/>
                    <a:pt x="11228" y="10922"/>
                  </a:cubicBezTo>
                  <a:cubicBezTo>
                    <a:pt x="10672" y="10922"/>
                    <a:pt x="10199" y="10901"/>
                    <a:pt x="9945" y="10778"/>
                  </a:cubicBezTo>
                  <a:cubicBezTo>
                    <a:pt x="10610" y="8846"/>
                    <a:pt x="14537" y="8909"/>
                    <a:pt x="16057" y="8023"/>
                  </a:cubicBezTo>
                  <a:cubicBezTo>
                    <a:pt x="17514" y="7072"/>
                    <a:pt x="16944" y="6091"/>
                    <a:pt x="15424" y="6027"/>
                  </a:cubicBezTo>
                  <a:cubicBezTo>
                    <a:pt x="15353" y="6021"/>
                    <a:pt x="15283" y="6018"/>
                    <a:pt x="15213" y="6018"/>
                  </a:cubicBezTo>
                  <a:cubicBezTo>
                    <a:pt x="14350" y="6018"/>
                    <a:pt x="13491" y="6464"/>
                    <a:pt x="12670" y="6464"/>
                  </a:cubicBezTo>
                  <a:cubicBezTo>
                    <a:pt x="12563" y="6464"/>
                    <a:pt x="12457" y="6456"/>
                    <a:pt x="12352" y="6439"/>
                  </a:cubicBezTo>
                  <a:cubicBezTo>
                    <a:pt x="12922" y="5457"/>
                    <a:pt x="17894" y="802"/>
                    <a:pt x="15899" y="74"/>
                  </a:cubicBezTo>
                  <a:cubicBezTo>
                    <a:pt x="15749" y="24"/>
                    <a:pt x="15597" y="0"/>
                    <a:pt x="15445"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05" name="Google Shape;205;p2"/>
            <p:cNvSpPr/>
            <p:nvPr/>
          </p:nvSpPr>
          <p:spPr>
            <a:xfrm>
              <a:off x="6548550" y="4695953"/>
              <a:ext cx="452413" cy="510523"/>
            </a:xfrm>
            <a:custGeom>
              <a:avLst/>
              <a:gdLst/>
              <a:ahLst/>
              <a:cxnLst/>
              <a:rect l="l" t="t" r="r" b="b"/>
              <a:pathLst>
                <a:path w="14084" h="15893" extrusionOk="0">
                  <a:moveTo>
                    <a:pt x="13741" y="1"/>
                  </a:moveTo>
                  <a:cubicBezTo>
                    <a:pt x="13668" y="1"/>
                    <a:pt x="13594" y="32"/>
                    <a:pt x="13538" y="106"/>
                  </a:cubicBezTo>
                  <a:cubicBezTo>
                    <a:pt x="9421" y="5585"/>
                    <a:pt x="3879" y="9796"/>
                    <a:pt x="110" y="15529"/>
                  </a:cubicBezTo>
                  <a:cubicBezTo>
                    <a:pt x="1" y="15726"/>
                    <a:pt x="164" y="15893"/>
                    <a:pt x="338" y="15893"/>
                  </a:cubicBezTo>
                  <a:cubicBezTo>
                    <a:pt x="416" y="15893"/>
                    <a:pt x="495" y="15860"/>
                    <a:pt x="554" y="15782"/>
                  </a:cubicBezTo>
                  <a:cubicBezTo>
                    <a:pt x="4322" y="10050"/>
                    <a:pt x="9864" y="5806"/>
                    <a:pt x="13950" y="359"/>
                  </a:cubicBezTo>
                  <a:cubicBezTo>
                    <a:pt x="14084" y="180"/>
                    <a:pt x="13917" y="1"/>
                    <a:pt x="13741"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06" name="Google Shape;206;p2"/>
            <p:cNvSpPr/>
            <p:nvPr/>
          </p:nvSpPr>
          <p:spPr>
            <a:xfrm>
              <a:off x="6742317" y="4775844"/>
              <a:ext cx="253157" cy="193313"/>
            </a:xfrm>
            <a:custGeom>
              <a:avLst/>
              <a:gdLst/>
              <a:ahLst/>
              <a:cxnLst/>
              <a:rect l="l" t="t" r="r" b="b"/>
              <a:pathLst>
                <a:path w="7881" h="6018" extrusionOk="0">
                  <a:moveTo>
                    <a:pt x="944" y="1"/>
                  </a:moveTo>
                  <a:cubicBezTo>
                    <a:pt x="847" y="1"/>
                    <a:pt x="754" y="56"/>
                    <a:pt x="729" y="184"/>
                  </a:cubicBezTo>
                  <a:cubicBezTo>
                    <a:pt x="380" y="2021"/>
                    <a:pt x="0" y="3921"/>
                    <a:pt x="159" y="5789"/>
                  </a:cubicBezTo>
                  <a:cubicBezTo>
                    <a:pt x="159" y="5927"/>
                    <a:pt x="279" y="6017"/>
                    <a:pt x="414" y="6017"/>
                  </a:cubicBezTo>
                  <a:cubicBezTo>
                    <a:pt x="434" y="6017"/>
                    <a:pt x="455" y="6015"/>
                    <a:pt x="475" y="6011"/>
                  </a:cubicBezTo>
                  <a:cubicBezTo>
                    <a:pt x="2946" y="5504"/>
                    <a:pt x="5226" y="4364"/>
                    <a:pt x="7601" y="3541"/>
                  </a:cubicBezTo>
                  <a:cubicBezTo>
                    <a:pt x="7881" y="3429"/>
                    <a:pt x="7814" y="3045"/>
                    <a:pt x="7576" y="3045"/>
                  </a:cubicBezTo>
                  <a:cubicBezTo>
                    <a:pt x="7545" y="3045"/>
                    <a:pt x="7511" y="3051"/>
                    <a:pt x="7474" y="3066"/>
                  </a:cubicBezTo>
                  <a:cubicBezTo>
                    <a:pt x="5192" y="3857"/>
                    <a:pt x="2998" y="4940"/>
                    <a:pt x="638" y="5474"/>
                  </a:cubicBezTo>
                  <a:lnTo>
                    <a:pt x="638" y="5474"/>
                  </a:lnTo>
                  <a:cubicBezTo>
                    <a:pt x="519" y="3739"/>
                    <a:pt x="875" y="1983"/>
                    <a:pt x="1204" y="311"/>
                  </a:cubicBezTo>
                  <a:cubicBezTo>
                    <a:pt x="1242" y="122"/>
                    <a:pt x="1088" y="1"/>
                    <a:pt x="944"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07" name="Google Shape;207;p2"/>
            <p:cNvSpPr/>
            <p:nvPr/>
          </p:nvSpPr>
          <p:spPr>
            <a:xfrm>
              <a:off x="6618193" y="4881946"/>
              <a:ext cx="267259" cy="221806"/>
            </a:xfrm>
            <a:custGeom>
              <a:avLst/>
              <a:gdLst/>
              <a:ahLst/>
              <a:cxnLst/>
              <a:rect l="l" t="t" r="r" b="b"/>
              <a:pathLst>
                <a:path w="8320" h="6905" extrusionOk="0">
                  <a:moveTo>
                    <a:pt x="242" y="0"/>
                  </a:moveTo>
                  <a:cubicBezTo>
                    <a:pt x="119" y="0"/>
                    <a:pt x="1" y="80"/>
                    <a:pt x="1" y="238"/>
                  </a:cubicBezTo>
                  <a:cubicBezTo>
                    <a:pt x="159" y="2360"/>
                    <a:pt x="412" y="4513"/>
                    <a:pt x="317" y="6667"/>
                  </a:cubicBezTo>
                  <a:cubicBezTo>
                    <a:pt x="317" y="6796"/>
                    <a:pt x="445" y="6905"/>
                    <a:pt x="561" y="6905"/>
                  </a:cubicBezTo>
                  <a:cubicBezTo>
                    <a:pt x="586" y="6905"/>
                    <a:pt x="611" y="6900"/>
                    <a:pt x="634" y="6888"/>
                  </a:cubicBezTo>
                  <a:cubicBezTo>
                    <a:pt x="3073" y="6160"/>
                    <a:pt x="5543" y="5590"/>
                    <a:pt x="8013" y="5115"/>
                  </a:cubicBezTo>
                  <a:cubicBezTo>
                    <a:pt x="8319" y="5084"/>
                    <a:pt x="8211" y="4638"/>
                    <a:pt x="7916" y="4638"/>
                  </a:cubicBezTo>
                  <a:cubicBezTo>
                    <a:pt x="7907" y="4638"/>
                    <a:pt x="7897" y="4639"/>
                    <a:pt x="7886" y="4640"/>
                  </a:cubicBezTo>
                  <a:cubicBezTo>
                    <a:pt x="5526" y="5094"/>
                    <a:pt x="3165" y="5635"/>
                    <a:pt x="832" y="6317"/>
                  </a:cubicBezTo>
                  <a:lnTo>
                    <a:pt x="832" y="6317"/>
                  </a:lnTo>
                  <a:cubicBezTo>
                    <a:pt x="864" y="4280"/>
                    <a:pt x="657" y="2245"/>
                    <a:pt x="507" y="238"/>
                  </a:cubicBezTo>
                  <a:cubicBezTo>
                    <a:pt x="492" y="80"/>
                    <a:pt x="365" y="0"/>
                    <a:pt x="24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08" name="Google Shape;208;p2"/>
            <p:cNvSpPr/>
            <p:nvPr/>
          </p:nvSpPr>
          <p:spPr>
            <a:xfrm>
              <a:off x="6138015" y="4450083"/>
              <a:ext cx="492406" cy="782343"/>
            </a:xfrm>
            <a:custGeom>
              <a:avLst/>
              <a:gdLst/>
              <a:ahLst/>
              <a:cxnLst/>
              <a:rect l="l" t="t" r="r" b="b"/>
              <a:pathLst>
                <a:path w="15329" h="24355" extrusionOk="0">
                  <a:moveTo>
                    <a:pt x="1" y="1"/>
                  </a:moveTo>
                  <a:lnTo>
                    <a:pt x="1" y="1"/>
                  </a:lnTo>
                  <a:cubicBezTo>
                    <a:pt x="191" y="9977"/>
                    <a:pt x="1933" y="21124"/>
                    <a:pt x="13460" y="24354"/>
                  </a:cubicBezTo>
                  <a:cubicBezTo>
                    <a:pt x="15329" y="15930"/>
                    <a:pt x="9533" y="4213"/>
                    <a:pt x="1"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09" name="Google Shape;209;p2"/>
            <p:cNvSpPr/>
            <p:nvPr/>
          </p:nvSpPr>
          <p:spPr>
            <a:xfrm>
              <a:off x="6205731" y="4548830"/>
              <a:ext cx="359033" cy="681061"/>
            </a:xfrm>
            <a:custGeom>
              <a:avLst/>
              <a:gdLst/>
              <a:ahLst/>
              <a:cxnLst/>
              <a:rect l="l" t="t" r="r" b="b"/>
              <a:pathLst>
                <a:path w="11177" h="21202" extrusionOk="0">
                  <a:moveTo>
                    <a:pt x="350" y="1"/>
                  </a:moveTo>
                  <a:cubicBezTo>
                    <a:pt x="178" y="1"/>
                    <a:pt x="0" y="182"/>
                    <a:pt x="110" y="379"/>
                  </a:cubicBezTo>
                  <a:cubicBezTo>
                    <a:pt x="3847" y="7156"/>
                    <a:pt x="6697" y="14408"/>
                    <a:pt x="10624" y="21090"/>
                  </a:cubicBezTo>
                  <a:cubicBezTo>
                    <a:pt x="10673" y="21168"/>
                    <a:pt x="10748" y="21201"/>
                    <a:pt x="10825" y="21201"/>
                  </a:cubicBezTo>
                  <a:cubicBezTo>
                    <a:pt x="10998" y="21201"/>
                    <a:pt x="11177" y="21034"/>
                    <a:pt x="11067" y="20837"/>
                  </a:cubicBezTo>
                  <a:cubicBezTo>
                    <a:pt x="7140" y="14155"/>
                    <a:pt x="4290" y="6903"/>
                    <a:pt x="553" y="125"/>
                  </a:cubicBezTo>
                  <a:cubicBezTo>
                    <a:pt x="504" y="37"/>
                    <a:pt x="428" y="1"/>
                    <a:pt x="350"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10" name="Google Shape;210;p2"/>
            <p:cNvSpPr/>
            <p:nvPr/>
          </p:nvSpPr>
          <p:spPr>
            <a:xfrm>
              <a:off x="6231429" y="4752747"/>
              <a:ext cx="181813" cy="154927"/>
            </a:xfrm>
            <a:custGeom>
              <a:avLst/>
              <a:gdLst/>
              <a:ahLst/>
              <a:cxnLst/>
              <a:rect l="l" t="t" r="r" b="b"/>
              <a:pathLst>
                <a:path w="5660" h="4823" extrusionOk="0">
                  <a:moveTo>
                    <a:pt x="5414" y="0"/>
                  </a:moveTo>
                  <a:cubicBezTo>
                    <a:pt x="5287" y="0"/>
                    <a:pt x="5153" y="80"/>
                    <a:pt x="5137" y="238"/>
                  </a:cubicBezTo>
                  <a:cubicBezTo>
                    <a:pt x="5078" y="1561"/>
                    <a:pt x="4937" y="2884"/>
                    <a:pt x="4715" y="4207"/>
                  </a:cubicBezTo>
                  <a:lnTo>
                    <a:pt x="4715" y="4207"/>
                  </a:lnTo>
                  <a:cubicBezTo>
                    <a:pt x="3300" y="3572"/>
                    <a:pt x="1859" y="3016"/>
                    <a:pt x="418" y="2486"/>
                  </a:cubicBezTo>
                  <a:cubicBezTo>
                    <a:pt x="390" y="2478"/>
                    <a:pt x="363" y="2474"/>
                    <a:pt x="337" y="2474"/>
                  </a:cubicBezTo>
                  <a:cubicBezTo>
                    <a:pt x="82" y="2474"/>
                    <a:pt x="0" y="2875"/>
                    <a:pt x="260" y="2961"/>
                  </a:cubicBezTo>
                  <a:cubicBezTo>
                    <a:pt x="1780" y="3531"/>
                    <a:pt x="3332" y="4102"/>
                    <a:pt x="4789" y="4798"/>
                  </a:cubicBezTo>
                  <a:cubicBezTo>
                    <a:pt x="4821" y="4815"/>
                    <a:pt x="4858" y="4823"/>
                    <a:pt x="4896" y="4823"/>
                  </a:cubicBezTo>
                  <a:cubicBezTo>
                    <a:pt x="5003" y="4823"/>
                    <a:pt x="5113" y="4757"/>
                    <a:pt x="5137" y="4640"/>
                  </a:cubicBezTo>
                  <a:cubicBezTo>
                    <a:pt x="5390" y="3183"/>
                    <a:pt x="5549" y="1726"/>
                    <a:pt x="5644" y="238"/>
                  </a:cubicBezTo>
                  <a:cubicBezTo>
                    <a:pt x="5659" y="80"/>
                    <a:pt x="5541" y="0"/>
                    <a:pt x="5414"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11" name="Google Shape;211;p2"/>
            <p:cNvSpPr/>
            <p:nvPr/>
          </p:nvSpPr>
          <p:spPr>
            <a:xfrm>
              <a:off x="6303899" y="4923385"/>
              <a:ext cx="196815" cy="139347"/>
            </a:xfrm>
            <a:custGeom>
              <a:avLst/>
              <a:gdLst/>
              <a:ahLst/>
              <a:cxnLst/>
              <a:rect l="l" t="t" r="r" b="b"/>
              <a:pathLst>
                <a:path w="6127" h="4338" extrusionOk="0">
                  <a:moveTo>
                    <a:pt x="5893" y="1"/>
                  </a:moveTo>
                  <a:cubicBezTo>
                    <a:pt x="5771" y="1"/>
                    <a:pt x="5636" y="72"/>
                    <a:pt x="5604" y="215"/>
                  </a:cubicBezTo>
                  <a:cubicBezTo>
                    <a:pt x="5456" y="1430"/>
                    <a:pt x="5280" y="2645"/>
                    <a:pt x="4843" y="3783"/>
                  </a:cubicBezTo>
                  <a:lnTo>
                    <a:pt x="4843" y="3783"/>
                  </a:lnTo>
                  <a:cubicBezTo>
                    <a:pt x="3355" y="3210"/>
                    <a:pt x="1867" y="2690"/>
                    <a:pt x="379" y="2083"/>
                  </a:cubicBezTo>
                  <a:cubicBezTo>
                    <a:pt x="346" y="2068"/>
                    <a:pt x="315" y="2062"/>
                    <a:pt x="287" y="2062"/>
                  </a:cubicBezTo>
                  <a:cubicBezTo>
                    <a:pt x="70" y="2062"/>
                    <a:pt x="0" y="2446"/>
                    <a:pt x="252" y="2558"/>
                  </a:cubicBezTo>
                  <a:cubicBezTo>
                    <a:pt x="1804" y="3192"/>
                    <a:pt x="3356" y="3762"/>
                    <a:pt x="4908" y="4332"/>
                  </a:cubicBezTo>
                  <a:cubicBezTo>
                    <a:pt x="4929" y="4336"/>
                    <a:pt x="4948" y="4338"/>
                    <a:pt x="4967" y="4338"/>
                  </a:cubicBezTo>
                  <a:cubicBezTo>
                    <a:pt x="5090" y="4338"/>
                    <a:pt x="5169" y="4252"/>
                    <a:pt x="5224" y="4142"/>
                  </a:cubicBezTo>
                  <a:cubicBezTo>
                    <a:pt x="5731" y="2906"/>
                    <a:pt x="5921" y="1545"/>
                    <a:pt x="6111" y="215"/>
                  </a:cubicBezTo>
                  <a:cubicBezTo>
                    <a:pt x="6127" y="72"/>
                    <a:pt x="6016" y="1"/>
                    <a:pt x="5893"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212" name="Google Shape;212;p2"/>
          <p:cNvGrpSpPr/>
          <p:nvPr/>
        </p:nvGrpSpPr>
        <p:grpSpPr>
          <a:xfrm>
            <a:off x="8760549" y="5399070"/>
            <a:ext cx="915585" cy="940553"/>
            <a:chOff x="6570394" y="4049283"/>
            <a:chExt cx="686689" cy="705415"/>
          </a:xfrm>
        </p:grpSpPr>
        <p:sp>
          <p:nvSpPr>
            <p:cNvPr id="213" name="Google Shape;213;p2"/>
            <p:cNvSpPr/>
            <p:nvPr/>
          </p:nvSpPr>
          <p:spPr>
            <a:xfrm>
              <a:off x="6923396" y="4068429"/>
              <a:ext cx="324341" cy="217823"/>
            </a:xfrm>
            <a:custGeom>
              <a:avLst/>
              <a:gdLst/>
              <a:ahLst/>
              <a:cxnLst/>
              <a:rect l="l" t="t" r="r" b="b"/>
              <a:pathLst>
                <a:path w="10097" h="6781" extrusionOk="0">
                  <a:moveTo>
                    <a:pt x="8599" y="777"/>
                  </a:moveTo>
                  <a:cubicBezTo>
                    <a:pt x="8304" y="930"/>
                    <a:pt x="8007" y="1070"/>
                    <a:pt x="7728" y="1209"/>
                  </a:cubicBezTo>
                  <a:cubicBezTo>
                    <a:pt x="6746" y="1716"/>
                    <a:pt x="5764" y="2223"/>
                    <a:pt x="4814" y="2698"/>
                  </a:cubicBezTo>
                  <a:cubicBezTo>
                    <a:pt x="3991" y="3110"/>
                    <a:pt x="3167" y="3521"/>
                    <a:pt x="2376" y="4028"/>
                  </a:cubicBezTo>
                  <a:cubicBezTo>
                    <a:pt x="1598" y="4537"/>
                    <a:pt x="1161" y="5364"/>
                    <a:pt x="508" y="5990"/>
                  </a:cubicBezTo>
                  <a:lnTo>
                    <a:pt x="508" y="5990"/>
                  </a:lnTo>
                  <a:cubicBezTo>
                    <a:pt x="510" y="5304"/>
                    <a:pt x="520" y="4603"/>
                    <a:pt x="570" y="3901"/>
                  </a:cubicBezTo>
                  <a:cubicBezTo>
                    <a:pt x="602" y="3585"/>
                    <a:pt x="570" y="3078"/>
                    <a:pt x="761" y="2793"/>
                  </a:cubicBezTo>
                  <a:cubicBezTo>
                    <a:pt x="761" y="2761"/>
                    <a:pt x="753" y="2761"/>
                    <a:pt x="757" y="2761"/>
                  </a:cubicBezTo>
                  <a:cubicBezTo>
                    <a:pt x="761" y="2761"/>
                    <a:pt x="776" y="2761"/>
                    <a:pt x="824" y="2730"/>
                  </a:cubicBezTo>
                  <a:cubicBezTo>
                    <a:pt x="919" y="2666"/>
                    <a:pt x="1046" y="2635"/>
                    <a:pt x="1141" y="2603"/>
                  </a:cubicBezTo>
                  <a:cubicBezTo>
                    <a:pt x="2977" y="2001"/>
                    <a:pt x="4909" y="1621"/>
                    <a:pt x="6809" y="1178"/>
                  </a:cubicBezTo>
                  <a:cubicBezTo>
                    <a:pt x="7399" y="1049"/>
                    <a:pt x="8000" y="909"/>
                    <a:pt x="8599" y="777"/>
                  </a:cubicBezTo>
                  <a:close/>
                  <a:moveTo>
                    <a:pt x="9811" y="0"/>
                  </a:moveTo>
                  <a:cubicBezTo>
                    <a:pt x="9793" y="0"/>
                    <a:pt x="9774" y="2"/>
                    <a:pt x="9755" y="6"/>
                  </a:cubicBezTo>
                  <a:cubicBezTo>
                    <a:pt x="7633" y="449"/>
                    <a:pt x="5479" y="924"/>
                    <a:pt x="3389" y="1463"/>
                  </a:cubicBezTo>
                  <a:cubicBezTo>
                    <a:pt x="2566" y="1685"/>
                    <a:pt x="1711" y="1875"/>
                    <a:pt x="887" y="2160"/>
                  </a:cubicBezTo>
                  <a:cubicBezTo>
                    <a:pt x="729" y="2223"/>
                    <a:pt x="507" y="2286"/>
                    <a:pt x="380" y="2413"/>
                  </a:cubicBezTo>
                  <a:cubicBezTo>
                    <a:pt x="190" y="2635"/>
                    <a:pt x="159" y="3046"/>
                    <a:pt x="127" y="3331"/>
                  </a:cubicBezTo>
                  <a:cubicBezTo>
                    <a:pt x="0" y="4376"/>
                    <a:pt x="0" y="5453"/>
                    <a:pt x="0" y="6530"/>
                  </a:cubicBezTo>
                  <a:cubicBezTo>
                    <a:pt x="0" y="6655"/>
                    <a:pt x="139" y="6780"/>
                    <a:pt x="275" y="6780"/>
                  </a:cubicBezTo>
                  <a:cubicBezTo>
                    <a:pt x="311" y="6780"/>
                    <a:pt x="347" y="6771"/>
                    <a:pt x="380" y="6752"/>
                  </a:cubicBezTo>
                  <a:cubicBezTo>
                    <a:pt x="1299" y="6087"/>
                    <a:pt x="1742" y="5010"/>
                    <a:pt x="2692" y="4408"/>
                  </a:cubicBezTo>
                  <a:cubicBezTo>
                    <a:pt x="3484" y="3933"/>
                    <a:pt x="4339" y="3490"/>
                    <a:pt x="5163" y="3078"/>
                  </a:cubicBezTo>
                  <a:cubicBezTo>
                    <a:pt x="6113" y="2571"/>
                    <a:pt x="7094" y="2096"/>
                    <a:pt x="8044" y="1590"/>
                  </a:cubicBezTo>
                  <a:cubicBezTo>
                    <a:pt x="8709" y="1241"/>
                    <a:pt x="9438" y="924"/>
                    <a:pt x="10008" y="449"/>
                  </a:cubicBezTo>
                  <a:cubicBezTo>
                    <a:pt x="10097" y="361"/>
                    <a:pt x="10094" y="252"/>
                    <a:pt x="10045" y="167"/>
                  </a:cubicBezTo>
                  <a:lnTo>
                    <a:pt x="10045" y="167"/>
                  </a:lnTo>
                  <a:cubicBezTo>
                    <a:pt x="10009" y="74"/>
                    <a:pt x="9926" y="0"/>
                    <a:pt x="9811"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14" name="Google Shape;214;p2"/>
            <p:cNvSpPr/>
            <p:nvPr/>
          </p:nvSpPr>
          <p:spPr>
            <a:xfrm>
              <a:off x="6962948" y="4077589"/>
              <a:ext cx="275579" cy="261284"/>
            </a:xfrm>
            <a:custGeom>
              <a:avLst/>
              <a:gdLst/>
              <a:ahLst/>
              <a:cxnLst/>
              <a:rect l="l" t="t" r="r" b="b"/>
              <a:pathLst>
                <a:path w="8579" h="8134" extrusionOk="0">
                  <a:moveTo>
                    <a:pt x="8243" y="0"/>
                  </a:moveTo>
                  <a:cubicBezTo>
                    <a:pt x="8165" y="0"/>
                    <a:pt x="8085" y="37"/>
                    <a:pt x="8026" y="125"/>
                  </a:cubicBezTo>
                  <a:cubicBezTo>
                    <a:pt x="6727" y="2247"/>
                    <a:pt x="5366" y="4369"/>
                    <a:pt x="3941" y="6428"/>
                  </a:cubicBezTo>
                  <a:cubicBezTo>
                    <a:pt x="3719" y="6744"/>
                    <a:pt x="3497" y="7061"/>
                    <a:pt x="3276" y="7378"/>
                  </a:cubicBezTo>
                  <a:cubicBezTo>
                    <a:pt x="3244" y="7441"/>
                    <a:pt x="3149" y="7599"/>
                    <a:pt x="3085" y="7631"/>
                  </a:cubicBezTo>
                  <a:cubicBezTo>
                    <a:pt x="2990" y="7663"/>
                    <a:pt x="3085" y="7663"/>
                    <a:pt x="3054" y="7663"/>
                  </a:cubicBezTo>
                  <a:cubicBezTo>
                    <a:pt x="3022" y="7663"/>
                    <a:pt x="2959" y="7599"/>
                    <a:pt x="2927" y="7568"/>
                  </a:cubicBezTo>
                  <a:cubicBezTo>
                    <a:pt x="2547" y="7283"/>
                    <a:pt x="2262" y="6839"/>
                    <a:pt x="1945" y="6491"/>
                  </a:cubicBezTo>
                  <a:cubicBezTo>
                    <a:pt x="1502" y="5921"/>
                    <a:pt x="1027" y="5382"/>
                    <a:pt x="520" y="4907"/>
                  </a:cubicBezTo>
                  <a:cubicBezTo>
                    <a:pt x="477" y="4857"/>
                    <a:pt x="425" y="4836"/>
                    <a:pt x="372" y="4836"/>
                  </a:cubicBezTo>
                  <a:cubicBezTo>
                    <a:pt x="189" y="4836"/>
                    <a:pt x="0" y="5084"/>
                    <a:pt x="172" y="5256"/>
                  </a:cubicBezTo>
                  <a:cubicBezTo>
                    <a:pt x="964" y="6016"/>
                    <a:pt x="1597" y="6903"/>
                    <a:pt x="2325" y="7694"/>
                  </a:cubicBezTo>
                  <a:cubicBezTo>
                    <a:pt x="2552" y="7921"/>
                    <a:pt x="2818" y="8133"/>
                    <a:pt x="3081" y="8133"/>
                  </a:cubicBezTo>
                  <a:cubicBezTo>
                    <a:pt x="3223" y="8133"/>
                    <a:pt x="3364" y="8071"/>
                    <a:pt x="3497" y="7916"/>
                  </a:cubicBezTo>
                  <a:cubicBezTo>
                    <a:pt x="4542" y="6618"/>
                    <a:pt x="5429" y="5161"/>
                    <a:pt x="6316" y="3767"/>
                  </a:cubicBezTo>
                  <a:cubicBezTo>
                    <a:pt x="7044" y="2627"/>
                    <a:pt x="7773" y="1519"/>
                    <a:pt x="8469" y="379"/>
                  </a:cubicBezTo>
                  <a:cubicBezTo>
                    <a:pt x="8579" y="182"/>
                    <a:pt x="8416" y="0"/>
                    <a:pt x="8243"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15" name="Google Shape;215;p2"/>
            <p:cNvSpPr/>
            <p:nvPr/>
          </p:nvSpPr>
          <p:spPr>
            <a:xfrm>
              <a:off x="6866409" y="4049283"/>
              <a:ext cx="390674" cy="110148"/>
            </a:xfrm>
            <a:custGeom>
              <a:avLst/>
              <a:gdLst/>
              <a:ahLst/>
              <a:cxnLst/>
              <a:rect l="l" t="t" r="r" b="b"/>
              <a:pathLst>
                <a:path w="12162" h="3429" extrusionOk="0">
                  <a:moveTo>
                    <a:pt x="501" y="610"/>
                  </a:moveTo>
                  <a:cubicBezTo>
                    <a:pt x="510" y="610"/>
                    <a:pt x="541" y="636"/>
                    <a:pt x="535" y="661"/>
                  </a:cubicBezTo>
                  <a:lnTo>
                    <a:pt x="535" y="661"/>
                  </a:lnTo>
                  <a:cubicBezTo>
                    <a:pt x="498" y="624"/>
                    <a:pt x="494" y="610"/>
                    <a:pt x="501" y="610"/>
                  </a:cubicBezTo>
                  <a:close/>
                  <a:moveTo>
                    <a:pt x="3061" y="0"/>
                  </a:moveTo>
                  <a:cubicBezTo>
                    <a:pt x="2503" y="0"/>
                    <a:pt x="1949" y="16"/>
                    <a:pt x="1394" y="64"/>
                  </a:cubicBezTo>
                  <a:cubicBezTo>
                    <a:pt x="1046" y="64"/>
                    <a:pt x="64" y="64"/>
                    <a:pt x="33" y="602"/>
                  </a:cubicBezTo>
                  <a:cubicBezTo>
                    <a:pt x="1" y="1045"/>
                    <a:pt x="603" y="1615"/>
                    <a:pt x="856" y="1932"/>
                  </a:cubicBezTo>
                  <a:cubicBezTo>
                    <a:pt x="1268" y="2439"/>
                    <a:pt x="1711" y="2914"/>
                    <a:pt x="2154" y="3357"/>
                  </a:cubicBezTo>
                  <a:cubicBezTo>
                    <a:pt x="2212" y="3407"/>
                    <a:pt x="2274" y="3428"/>
                    <a:pt x="2332" y="3428"/>
                  </a:cubicBezTo>
                  <a:cubicBezTo>
                    <a:pt x="2534" y="3428"/>
                    <a:pt x="2699" y="3181"/>
                    <a:pt x="2503" y="3009"/>
                  </a:cubicBezTo>
                  <a:cubicBezTo>
                    <a:pt x="2186" y="2692"/>
                    <a:pt x="1869" y="2344"/>
                    <a:pt x="1553" y="1996"/>
                  </a:cubicBezTo>
                  <a:cubicBezTo>
                    <a:pt x="1363" y="1742"/>
                    <a:pt x="1141" y="1520"/>
                    <a:pt x="951" y="1299"/>
                  </a:cubicBezTo>
                  <a:cubicBezTo>
                    <a:pt x="830" y="1117"/>
                    <a:pt x="708" y="848"/>
                    <a:pt x="559" y="686"/>
                  </a:cubicBezTo>
                  <a:lnTo>
                    <a:pt x="559" y="686"/>
                  </a:lnTo>
                  <a:cubicBezTo>
                    <a:pt x="629" y="666"/>
                    <a:pt x="746" y="626"/>
                    <a:pt x="793" y="602"/>
                  </a:cubicBezTo>
                  <a:cubicBezTo>
                    <a:pt x="1141" y="539"/>
                    <a:pt x="1521" y="539"/>
                    <a:pt x="1869" y="507"/>
                  </a:cubicBezTo>
                  <a:cubicBezTo>
                    <a:pt x="2288" y="495"/>
                    <a:pt x="2706" y="490"/>
                    <a:pt x="3125" y="490"/>
                  </a:cubicBezTo>
                  <a:cubicBezTo>
                    <a:pt x="4985" y="490"/>
                    <a:pt x="6842" y="594"/>
                    <a:pt x="8678" y="697"/>
                  </a:cubicBezTo>
                  <a:cubicBezTo>
                    <a:pt x="9723" y="729"/>
                    <a:pt x="10768" y="792"/>
                    <a:pt x="11814" y="855"/>
                  </a:cubicBezTo>
                  <a:cubicBezTo>
                    <a:pt x="12162" y="855"/>
                    <a:pt x="12130" y="349"/>
                    <a:pt x="11814" y="349"/>
                  </a:cubicBezTo>
                  <a:cubicBezTo>
                    <a:pt x="9470" y="222"/>
                    <a:pt x="7095" y="95"/>
                    <a:pt x="4751" y="32"/>
                  </a:cubicBezTo>
                  <a:cubicBezTo>
                    <a:pt x="4181" y="16"/>
                    <a:pt x="3619" y="0"/>
                    <a:pt x="3061"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16" name="Google Shape;216;p2"/>
            <p:cNvSpPr/>
            <p:nvPr/>
          </p:nvSpPr>
          <p:spPr>
            <a:xfrm>
              <a:off x="6570394" y="4299522"/>
              <a:ext cx="348947" cy="455176"/>
            </a:xfrm>
            <a:custGeom>
              <a:avLst/>
              <a:gdLst/>
              <a:ahLst/>
              <a:cxnLst/>
              <a:rect l="l" t="t" r="r" b="b"/>
              <a:pathLst>
                <a:path w="10863" h="14170" extrusionOk="0">
                  <a:moveTo>
                    <a:pt x="2694" y="3415"/>
                  </a:moveTo>
                  <a:cubicBezTo>
                    <a:pt x="2735" y="3415"/>
                    <a:pt x="2777" y="3417"/>
                    <a:pt x="2819" y="3421"/>
                  </a:cubicBezTo>
                  <a:cubicBezTo>
                    <a:pt x="3706" y="3516"/>
                    <a:pt x="4466" y="4245"/>
                    <a:pt x="4972" y="4910"/>
                  </a:cubicBezTo>
                  <a:cubicBezTo>
                    <a:pt x="5337" y="5424"/>
                    <a:pt x="5614" y="5982"/>
                    <a:pt x="5755" y="6583"/>
                  </a:cubicBezTo>
                  <a:lnTo>
                    <a:pt x="5755" y="6583"/>
                  </a:lnTo>
                  <a:cubicBezTo>
                    <a:pt x="5024" y="7080"/>
                    <a:pt x="4151" y="7348"/>
                    <a:pt x="3255" y="7348"/>
                  </a:cubicBezTo>
                  <a:cubicBezTo>
                    <a:pt x="3079" y="7348"/>
                    <a:pt x="2901" y="7338"/>
                    <a:pt x="2724" y="7316"/>
                  </a:cubicBezTo>
                  <a:cubicBezTo>
                    <a:pt x="1679" y="7221"/>
                    <a:pt x="602" y="6556"/>
                    <a:pt x="824" y="5353"/>
                  </a:cubicBezTo>
                  <a:cubicBezTo>
                    <a:pt x="1006" y="4472"/>
                    <a:pt x="1713" y="3415"/>
                    <a:pt x="2694" y="3415"/>
                  </a:cubicBezTo>
                  <a:close/>
                  <a:moveTo>
                    <a:pt x="10546" y="1"/>
                  </a:moveTo>
                  <a:cubicBezTo>
                    <a:pt x="9754" y="33"/>
                    <a:pt x="8994" y="666"/>
                    <a:pt x="8583" y="1299"/>
                  </a:cubicBezTo>
                  <a:cubicBezTo>
                    <a:pt x="8108" y="1996"/>
                    <a:pt x="7886" y="2883"/>
                    <a:pt x="7633" y="3706"/>
                  </a:cubicBezTo>
                  <a:cubicBezTo>
                    <a:pt x="7348" y="4593"/>
                    <a:pt x="7062" y="5480"/>
                    <a:pt x="6334" y="6113"/>
                  </a:cubicBezTo>
                  <a:cubicBezTo>
                    <a:pt x="6277" y="6168"/>
                    <a:pt x="6218" y="6222"/>
                    <a:pt x="6158" y="6274"/>
                  </a:cubicBezTo>
                  <a:lnTo>
                    <a:pt x="6158" y="6274"/>
                  </a:lnTo>
                  <a:cubicBezTo>
                    <a:pt x="6066" y="5952"/>
                    <a:pt x="5936" y="5635"/>
                    <a:pt x="5764" y="5321"/>
                  </a:cubicBezTo>
                  <a:cubicBezTo>
                    <a:pt x="5289" y="4435"/>
                    <a:pt x="4561" y="3611"/>
                    <a:pt x="3674" y="3199"/>
                  </a:cubicBezTo>
                  <a:cubicBezTo>
                    <a:pt x="3340" y="3046"/>
                    <a:pt x="2996" y="2964"/>
                    <a:pt x="2661" y="2964"/>
                  </a:cubicBezTo>
                  <a:cubicBezTo>
                    <a:pt x="2168" y="2964"/>
                    <a:pt x="1694" y="3139"/>
                    <a:pt x="1299" y="3516"/>
                  </a:cubicBezTo>
                  <a:cubicBezTo>
                    <a:pt x="539" y="4245"/>
                    <a:pt x="0" y="5543"/>
                    <a:pt x="507" y="6556"/>
                  </a:cubicBezTo>
                  <a:cubicBezTo>
                    <a:pt x="1014" y="7538"/>
                    <a:pt x="2249" y="7855"/>
                    <a:pt x="3262" y="7855"/>
                  </a:cubicBezTo>
                  <a:cubicBezTo>
                    <a:pt x="4172" y="7855"/>
                    <a:pt x="5067" y="7601"/>
                    <a:pt x="5844" y="7139"/>
                  </a:cubicBezTo>
                  <a:lnTo>
                    <a:pt x="5844" y="7139"/>
                  </a:lnTo>
                  <a:cubicBezTo>
                    <a:pt x="5854" y="7250"/>
                    <a:pt x="5859" y="7362"/>
                    <a:pt x="5859" y="7475"/>
                  </a:cubicBezTo>
                  <a:cubicBezTo>
                    <a:pt x="5859" y="10198"/>
                    <a:pt x="3832" y="12795"/>
                    <a:pt x="1267" y="13650"/>
                  </a:cubicBezTo>
                  <a:cubicBezTo>
                    <a:pt x="979" y="13766"/>
                    <a:pt x="1058" y="14169"/>
                    <a:pt x="1313" y="14169"/>
                  </a:cubicBezTo>
                  <a:cubicBezTo>
                    <a:pt x="1338" y="14169"/>
                    <a:pt x="1365" y="14165"/>
                    <a:pt x="1394" y="14157"/>
                  </a:cubicBezTo>
                  <a:cubicBezTo>
                    <a:pt x="3864" y="13334"/>
                    <a:pt x="5859" y="11022"/>
                    <a:pt x="6271" y="8425"/>
                  </a:cubicBezTo>
                  <a:cubicBezTo>
                    <a:pt x="6349" y="7879"/>
                    <a:pt x="6358" y="7356"/>
                    <a:pt x="6282" y="6848"/>
                  </a:cubicBezTo>
                  <a:lnTo>
                    <a:pt x="6282" y="6848"/>
                  </a:lnTo>
                  <a:cubicBezTo>
                    <a:pt x="6503" y="6684"/>
                    <a:pt x="6711" y="6502"/>
                    <a:pt x="6904" y="6303"/>
                  </a:cubicBezTo>
                  <a:cubicBezTo>
                    <a:pt x="7696" y="5448"/>
                    <a:pt x="7981" y="4308"/>
                    <a:pt x="8298" y="3231"/>
                  </a:cubicBezTo>
                  <a:cubicBezTo>
                    <a:pt x="8488" y="2661"/>
                    <a:pt x="8678" y="2091"/>
                    <a:pt x="8994" y="1584"/>
                  </a:cubicBezTo>
                  <a:cubicBezTo>
                    <a:pt x="9311" y="1109"/>
                    <a:pt x="9913" y="508"/>
                    <a:pt x="10546" y="508"/>
                  </a:cubicBezTo>
                  <a:cubicBezTo>
                    <a:pt x="10831" y="476"/>
                    <a:pt x="10863" y="1"/>
                    <a:pt x="10546"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217" name="Google Shape;217;p2"/>
          <p:cNvGrpSpPr/>
          <p:nvPr/>
        </p:nvGrpSpPr>
        <p:grpSpPr>
          <a:xfrm>
            <a:off x="4202711" y="6129492"/>
            <a:ext cx="1135616" cy="936869"/>
            <a:chOff x="3152033" y="4597111"/>
            <a:chExt cx="851712" cy="702652"/>
          </a:xfrm>
        </p:grpSpPr>
        <p:sp>
          <p:nvSpPr>
            <p:cNvPr id="218" name="Google Shape;218;p2"/>
            <p:cNvSpPr/>
            <p:nvPr/>
          </p:nvSpPr>
          <p:spPr>
            <a:xfrm>
              <a:off x="3302787" y="4812014"/>
              <a:ext cx="593752" cy="487748"/>
            </a:xfrm>
            <a:custGeom>
              <a:avLst/>
              <a:gdLst/>
              <a:ahLst/>
              <a:cxnLst/>
              <a:rect l="l" t="t" r="r" b="b"/>
              <a:pathLst>
                <a:path w="18484" h="15184" extrusionOk="0">
                  <a:moveTo>
                    <a:pt x="8304" y="1"/>
                  </a:moveTo>
                  <a:cubicBezTo>
                    <a:pt x="5050" y="1"/>
                    <a:pt x="1794" y="1666"/>
                    <a:pt x="570" y="4885"/>
                  </a:cubicBezTo>
                  <a:cubicBezTo>
                    <a:pt x="222" y="5803"/>
                    <a:pt x="95" y="6754"/>
                    <a:pt x="190" y="7672"/>
                  </a:cubicBezTo>
                  <a:cubicBezTo>
                    <a:pt x="0" y="8939"/>
                    <a:pt x="190" y="10237"/>
                    <a:pt x="792" y="11504"/>
                  </a:cubicBezTo>
                  <a:cubicBezTo>
                    <a:pt x="1900" y="13784"/>
                    <a:pt x="4561" y="14892"/>
                    <a:pt x="6936" y="15146"/>
                  </a:cubicBezTo>
                  <a:cubicBezTo>
                    <a:pt x="7199" y="15171"/>
                    <a:pt x="7462" y="15184"/>
                    <a:pt x="7725" y="15184"/>
                  </a:cubicBezTo>
                  <a:cubicBezTo>
                    <a:pt x="13300" y="15184"/>
                    <a:pt x="18484" y="9535"/>
                    <a:pt x="15550" y="4030"/>
                  </a:cubicBezTo>
                  <a:cubicBezTo>
                    <a:pt x="14089" y="1317"/>
                    <a:pt x="11197" y="1"/>
                    <a:pt x="830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19" name="Google Shape;219;p2"/>
            <p:cNvSpPr/>
            <p:nvPr/>
          </p:nvSpPr>
          <p:spPr>
            <a:xfrm>
              <a:off x="3353638" y="4890138"/>
              <a:ext cx="433397" cy="373681"/>
            </a:xfrm>
            <a:custGeom>
              <a:avLst/>
              <a:gdLst/>
              <a:ahLst/>
              <a:cxnLst/>
              <a:rect l="l" t="t" r="r" b="b"/>
              <a:pathLst>
                <a:path w="13492" h="11633" extrusionOk="0">
                  <a:moveTo>
                    <a:pt x="4980" y="1"/>
                  </a:moveTo>
                  <a:cubicBezTo>
                    <a:pt x="3353" y="1"/>
                    <a:pt x="1820" y="729"/>
                    <a:pt x="1046" y="2326"/>
                  </a:cubicBezTo>
                  <a:cubicBezTo>
                    <a:pt x="1" y="4448"/>
                    <a:pt x="476" y="7203"/>
                    <a:pt x="1584" y="9230"/>
                  </a:cubicBezTo>
                  <a:cubicBezTo>
                    <a:pt x="2186" y="10275"/>
                    <a:pt x="3104" y="11130"/>
                    <a:pt x="4276" y="11447"/>
                  </a:cubicBezTo>
                  <a:cubicBezTo>
                    <a:pt x="4797" y="11577"/>
                    <a:pt x="5351" y="11633"/>
                    <a:pt x="5910" y="11633"/>
                  </a:cubicBezTo>
                  <a:cubicBezTo>
                    <a:pt x="6710" y="11633"/>
                    <a:pt x="7521" y="11520"/>
                    <a:pt x="8266" y="11352"/>
                  </a:cubicBezTo>
                  <a:cubicBezTo>
                    <a:pt x="10673" y="10750"/>
                    <a:pt x="12573" y="9135"/>
                    <a:pt x="12985" y="6602"/>
                  </a:cubicBezTo>
                  <a:cubicBezTo>
                    <a:pt x="13302" y="4575"/>
                    <a:pt x="12763" y="2168"/>
                    <a:pt x="11148" y="806"/>
                  </a:cubicBezTo>
                  <a:cubicBezTo>
                    <a:pt x="10737" y="458"/>
                    <a:pt x="10293" y="205"/>
                    <a:pt x="9818" y="46"/>
                  </a:cubicBezTo>
                  <a:cubicBezTo>
                    <a:pt x="9785" y="32"/>
                    <a:pt x="9754" y="25"/>
                    <a:pt x="9725" y="25"/>
                  </a:cubicBezTo>
                  <a:cubicBezTo>
                    <a:pt x="9503" y="25"/>
                    <a:pt x="9411" y="409"/>
                    <a:pt x="9691" y="521"/>
                  </a:cubicBezTo>
                  <a:cubicBezTo>
                    <a:pt x="13302" y="1915"/>
                    <a:pt x="13492" y="7710"/>
                    <a:pt x="10515" y="9832"/>
                  </a:cubicBezTo>
                  <a:cubicBezTo>
                    <a:pt x="9565" y="10497"/>
                    <a:pt x="8425" y="10877"/>
                    <a:pt x="7253" y="11035"/>
                  </a:cubicBezTo>
                  <a:cubicBezTo>
                    <a:pt x="6817" y="11098"/>
                    <a:pt x="6352" y="11140"/>
                    <a:pt x="5884" y="11140"/>
                  </a:cubicBezTo>
                  <a:cubicBezTo>
                    <a:pt x="5163" y="11140"/>
                    <a:pt x="4435" y="11039"/>
                    <a:pt x="3801" y="10750"/>
                  </a:cubicBezTo>
                  <a:cubicBezTo>
                    <a:pt x="1869" y="9832"/>
                    <a:pt x="1077" y="7235"/>
                    <a:pt x="982" y="5240"/>
                  </a:cubicBezTo>
                  <a:cubicBezTo>
                    <a:pt x="887" y="3466"/>
                    <a:pt x="1584" y="1471"/>
                    <a:pt x="3358" y="743"/>
                  </a:cubicBezTo>
                  <a:cubicBezTo>
                    <a:pt x="3866" y="538"/>
                    <a:pt x="4413" y="443"/>
                    <a:pt x="4967" y="443"/>
                  </a:cubicBezTo>
                  <a:cubicBezTo>
                    <a:pt x="6551" y="443"/>
                    <a:pt x="8191" y="1217"/>
                    <a:pt x="9153" y="2390"/>
                  </a:cubicBezTo>
                  <a:cubicBezTo>
                    <a:pt x="9850" y="3276"/>
                    <a:pt x="10293" y="4417"/>
                    <a:pt x="10008" y="5525"/>
                  </a:cubicBezTo>
                  <a:cubicBezTo>
                    <a:pt x="9818" y="6443"/>
                    <a:pt x="9185" y="7235"/>
                    <a:pt x="8330" y="7615"/>
                  </a:cubicBezTo>
                  <a:cubicBezTo>
                    <a:pt x="7816" y="7845"/>
                    <a:pt x="7164" y="7988"/>
                    <a:pt x="6516" y="7988"/>
                  </a:cubicBezTo>
                  <a:cubicBezTo>
                    <a:pt x="5646" y="7988"/>
                    <a:pt x="4784" y="7730"/>
                    <a:pt x="4276" y="7077"/>
                  </a:cubicBezTo>
                  <a:cubicBezTo>
                    <a:pt x="3477" y="6049"/>
                    <a:pt x="4119" y="3760"/>
                    <a:pt x="5483" y="3760"/>
                  </a:cubicBezTo>
                  <a:cubicBezTo>
                    <a:pt x="5632" y="3760"/>
                    <a:pt x="5789" y="3787"/>
                    <a:pt x="5954" y="3846"/>
                  </a:cubicBezTo>
                  <a:cubicBezTo>
                    <a:pt x="6430" y="4005"/>
                    <a:pt x="6968" y="4417"/>
                    <a:pt x="7095" y="4923"/>
                  </a:cubicBezTo>
                  <a:cubicBezTo>
                    <a:pt x="7316" y="5557"/>
                    <a:pt x="6525" y="5588"/>
                    <a:pt x="6081" y="5588"/>
                  </a:cubicBezTo>
                  <a:cubicBezTo>
                    <a:pt x="5764" y="5588"/>
                    <a:pt x="5764" y="6063"/>
                    <a:pt x="6081" y="6095"/>
                  </a:cubicBezTo>
                  <a:cubicBezTo>
                    <a:pt x="6651" y="6095"/>
                    <a:pt x="7443" y="6000"/>
                    <a:pt x="7601" y="5335"/>
                  </a:cubicBezTo>
                  <a:cubicBezTo>
                    <a:pt x="7728" y="4797"/>
                    <a:pt x="7348" y="4258"/>
                    <a:pt x="7000" y="3910"/>
                  </a:cubicBezTo>
                  <a:cubicBezTo>
                    <a:pt x="6582" y="3548"/>
                    <a:pt x="6018" y="3259"/>
                    <a:pt x="5457" y="3259"/>
                  </a:cubicBezTo>
                  <a:cubicBezTo>
                    <a:pt x="5380" y="3259"/>
                    <a:pt x="5303" y="3265"/>
                    <a:pt x="5226" y="3276"/>
                  </a:cubicBezTo>
                  <a:cubicBezTo>
                    <a:pt x="4434" y="3371"/>
                    <a:pt x="3928" y="4068"/>
                    <a:pt x="3643" y="4765"/>
                  </a:cubicBezTo>
                  <a:cubicBezTo>
                    <a:pt x="3326" y="5620"/>
                    <a:pt x="3294" y="6602"/>
                    <a:pt x="3864" y="7362"/>
                  </a:cubicBezTo>
                  <a:cubicBezTo>
                    <a:pt x="4371" y="8027"/>
                    <a:pt x="5163" y="8343"/>
                    <a:pt x="5954" y="8438"/>
                  </a:cubicBezTo>
                  <a:cubicBezTo>
                    <a:pt x="6160" y="8465"/>
                    <a:pt x="6367" y="8478"/>
                    <a:pt x="6573" y="8478"/>
                  </a:cubicBezTo>
                  <a:cubicBezTo>
                    <a:pt x="8358" y="8478"/>
                    <a:pt x="10057" y="7498"/>
                    <a:pt x="10483" y="5652"/>
                  </a:cubicBezTo>
                  <a:cubicBezTo>
                    <a:pt x="11117" y="3086"/>
                    <a:pt x="8805" y="806"/>
                    <a:pt x="6493" y="205"/>
                  </a:cubicBezTo>
                  <a:cubicBezTo>
                    <a:pt x="5993" y="70"/>
                    <a:pt x="5482" y="1"/>
                    <a:pt x="4980"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20" name="Google Shape;220;p2"/>
            <p:cNvSpPr/>
            <p:nvPr/>
          </p:nvSpPr>
          <p:spPr>
            <a:xfrm>
              <a:off x="3566262" y="4597111"/>
              <a:ext cx="16318" cy="180079"/>
            </a:xfrm>
            <a:custGeom>
              <a:avLst/>
              <a:gdLst/>
              <a:ahLst/>
              <a:cxnLst/>
              <a:rect l="l" t="t" r="r" b="b"/>
              <a:pathLst>
                <a:path w="508" h="5606" extrusionOk="0">
                  <a:moveTo>
                    <a:pt x="254" y="0"/>
                  </a:moveTo>
                  <a:cubicBezTo>
                    <a:pt x="127" y="0"/>
                    <a:pt x="1" y="79"/>
                    <a:pt x="1" y="238"/>
                  </a:cubicBezTo>
                  <a:lnTo>
                    <a:pt x="1" y="5368"/>
                  </a:lnTo>
                  <a:cubicBezTo>
                    <a:pt x="1" y="5526"/>
                    <a:pt x="127" y="5605"/>
                    <a:pt x="254" y="5605"/>
                  </a:cubicBezTo>
                  <a:cubicBezTo>
                    <a:pt x="381" y="5605"/>
                    <a:pt x="507" y="5526"/>
                    <a:pt x="507" y="5368"/>
                  </a:cubicBezTo>
                  <a:lnTo>
                    <a:pt x="507" y="238"/>
                  </a:lnTo>
                  <a:cubicBezTo>
                    <a:pt x="507" y="79"/>
                    <a:pt x="381" y="0"/>
                    <a:pt x="254"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21" name="Google Shape;221;p2"/>
            <p:cNvSpPr/>
            <p:nvPr/>
          </p:nvSpPr>
          <p:spPr>
            <a:xfrm>
              <a:off x="3366873" y="4738356"/>
              <a:ext cx="58013" cy="55861"/>
            </a:xfrm>
            <a:custGeom>
              <a:avLst/>
              <a:gdLst/>
              <a:ahLst/>
              <a:cxnLst/>
              <a:rect l="l" t="t" r="r" b="b"/>
              <a:pathLst>
                <a:path w="1806" h="1739" extrusionOk="0">
                  <a:moveTo>
                    <a:pt x="256" y="1"/>
                  </a:moveTo>
                  <a:cubicBezTo>
                    <a:pt x="197" y="1"/>
                    <a:pt x="140" y="25"/>
                    <a:pt x="95" y="84"/>
                  </a:cubicBezTo>
                  <a:cubicBezTo>
                    <a:pt x="0" y="179"/>
                    <a:pt x="0" y="338"/>
                    <a:pt x="95" y="433"/>
                  </a:cubicBezTo>
                  <a:lnTo>
                    <a:pt x="1362" y="1668"/>
                  </a:lnTo>
                  <a:cubicBezTo>
                    <a:pt x="1410" y="1715"/>
                    <a:pt x="1473" y="1739"/>
                    <a:pt x="1536" y="1739"/>
                  </a:cubicBezTo>
                  <a:cubicBezTo>
                    <a:pt x="1600" y="1739"/>
                    <a:pt x="1663" y="1715"/>
                    <a:pt x="1711" y="1668"/>
                  </a:cubicBezTo>
                  <a:cubicBezTo>
                    <a:pt x="1806" y="1573"/>
                    <a:pt x="1806" y="1414"/>
                    <a:pt x="1711" y="1319"/>
                  </a:cubicBezTo>
                  <a:lnTo>
                    <a:pt x="444" y="84"/>
                  </a:lnTo>
                  <a:cubicBezTo>
                    <a:pt x="393" y="33"/>
                    <a:pt x="324" y="1"/>
                    <a:pt x="256"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22" name="Google Shape;222;p2"/>
            <p:cNvSpPr/>
            <p:nvPr/>
          </p:nvSpPr>
          <p:spPr>
            <a:xfrm>
              <a:off x="3736162" y="4746901"/>
              <a:ext cx="66140" cy="64630"/>
            </a:xfrm>
            <a:custGeom>
              <a:avLst/>
              <a:gdLst/>
              <a:ahLst/>
              <a:cxnLst/>
              <a:rect l="l" t="t" r="r" b="b"/>
              <a:pathLst>
                <a:path w="2059" h="2012" extrusionOk="0">
                  <a:moveTo>
                    <a:pt x="1790" y="0"/>
                  </a:moveTo>
                  <a:cubicBezTo>
                    <a:pt x="1726" y="0"/>
                    <a:pt x="1663" y="24"/>
                    <a:pt x="1615" y="72"/>
                  </a:cubicBezTo>
                  <a:lnTo>
                    <a:pt x="95" y="1592"/>
                  </a:lnTo>
                  <a:cubicBezTo>
                    <a:pt x="0" y="1687"/>
                    <a:pt x="0" y="1845"/>
                    <a:pt x="95" y="1940"/>
                  </a:cubicBezTo>
                  <a:cubicBezTo>
                    <a:pt x="143" y="1988"/>
                    <a:pt x="206" y="2011"/>
                    <a:pt x="269" y="2011"/>
                  </a:cubicBezTo>
                  <a:cubicBezTo>
                    <a:pt x="333" y="2011"/>
                    <a:pt x="396" y="1988"/>
                    <a:pt x="444" y="1940"/>
                  </a:cubicBezTo>
                  <a:lnTo>
                    <a:pt x="1964" y="420"/>
                  </a:lnTo>
                  <a:cubicBezTo>
                    <a:pt x="2059" y="325"/>
                    <a:pt x="2059" y="167"/>
                    <a:pt x="1964" y="72"/>
                  </a:cubicBezTo>
                  <a:cubicBezTo>
                    <a:pt x="1916" y="24"/>
                    <a:pt x="1853" y="0"/>
                    <a:pt x="1790"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23" name="Google Shape;223;p2"/>
            <p:cNvSpPr/>
            <p:nvPr/>
          </p:nvSpPr>
          <p:spPr>
            <a:xfrm>
              <a:off x="3152033" y="4930870"/>
              <a:ext cx="126370" cy="42145"/>
            </a:xfrm>
            <a:custGeom>
              <a:avLst/>
              <a:gdLst/>
              <a:ahLst/>
              <a:cxnLst/>
              <a:rect l="l" t="t" r="r" b="b"/>
              <a:pathLst>
                <a:path w="3934" h="1312" extrusionOk="0">
                  <a:moveTo>
                    <a:pt x="313" y="1"/>
                  </a:moveTo>
                  <a:cubicBezTo>
                    <a:pt x="82" y="1"/>
                    <a:pt x="0" y="402"/>
                    <a:pt x="260" y="488"/>
                  </a:cubicBezTo>
                  <a:cubicBezTo>
                    <a:pt x="1368" y="868"/>
                    <a:pt x="2445" y="1122"/>
                    <a:pt x="3585" y="1312"/>
                  </a:cubicBezTo>
                  <a:cubicBezTo>
                    <a:pt x="3711" y="1312"/>
                    <a:pt x="3838" y="1280"/>
                    <a:pt x="3902" y="1122"/>
                  </a:cubicBezTo>
                  <a:cubicBezTo>
                    <a:pt x="3933" y="1027"/>
                    <a:pt x="3838" y="837"/>
                    <a:pt x="3711" y="837"/>
                  </a:cubicBezTo>
                  <a:cubicBezTo>
                    <a:pt x="2603" y="647"/>
                    <a:pt x="1495" y="393"/>
                    <a:pt x="386" y="13"/>
                  </a:cubicBezTo>
                  <a:cubicBezTo>
                    <a:pt x="361" y="5"/>
                    <a:pt x="336" y="1"/>
                    <a:pt x="313"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24" name="Google Shape;224;p2"/>
            <p:cNvSpPr/>
            <p:nvPr/>
          </p:nvSpPr>
          <p:spPr>
            <a:xfrm>
              <a:off x="3877183" y="4951364"/>
              <a:ext cx="126563" cy="29970"/>
            </a:xfrm>
            <a:custGeom>
              <a:avLst/>
              <a:gdLst/>
              <a:ahLst/>
              <a:cxnLst/>
              <a:rect l="l" t="t" r="r" b="b"/>
              <a:pathLst>
                <a:path w="3940" h="933" extrusionOk="0">
                  <a:moveTo>
                    <a:pt x="3685" y="1"/>
                  </a:moveTo>
                  <a:cubicBezTo>
                    <a:pt x="3665" y="1"/>
                    <a:pt x="3644" y="3"/>
                    <a:pt x="3623" y="9"/>
                  </a:cubicBezTo>
                  <a:cubicBezTo>
                    <a:pt x="2514" y="167"/>
                    <a:pt x="1406" y="262"/>
                    <a:pt x="297" y="452"/>
                  </a:cubicBezTo>
                  <a:cubicBezTo>
                    <a:pt x="0" y="511"/>
                    <a:pt x="93" y="933"/>
                    <a:pt x="367" y="933"/>
                  </a:cubicBezTo>
                  <a:cubicBezTo>
                    <a:pt x="385" y="933"/>
                    <a:pt x="404" y="931"/>
                    <a:pt x="424" y="927"/>
                  </a:cubicBezTo>
                  <a:cubicBezTo>
                    <a:pt x="1532" y="769"/>
                    <a:pt x="2641" y="642"/>
                    <a:pt x="3749" y="484"/>
                  </a:cubicBezTo>
                  <a:cubicBezTo>
                    <a:pt x="3876" y="484"/>
                    <a:pt x="3939" y="294"/>
                    <a:pt x="3908" y="199"/>
                  </a:cubicBezTo>
                  <a:cubicBezTo>
                    <a:pt x="3881" y="67"/>
                    <a:pt x="3789" y="1"/>
                    <a:pt x="3685"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25" name="Google Shape;225;p2"/>
            <p:cNvSpPr/>
            <p:nvPr/>
          </p:nvSpPr>
          <p:spPr>
            <a:xfrm>
              <a:off x="3886723" y="5121520"/>
              <a:ext cx="62093" cy="18342"/>
            </a:xfrm>
            <a:custGeom>
              <a:avLst/>
              <a:gdLst/>
              <a:ahLst/>
              <a:cxnLst/>
              <a:rect l="l" t="t" r="r" b="b"/>
              <a:pathLst>
                <a:path w="1933" h="571" extrusionOk="0">
                  <a:moveTo>
                    <a:pt x="254" y="0"/>
                  </a:moveTo>
                  <a:cubicBezTo>
                    <a:pt x="127" y="0"/>
                    <a:pt x="0" y="95"/>
                    <a:pt x="0" y="254"/>
                  </a:cubicBezTo>
                  <a:cubicBezTo>
                    <a:pt x="0" y="380"/>
                    <a:pt x="95" y="507"/>
                    <a:pt x="254" y="507"/>
                  </a:cubicBezTo>
                  <a:cubicBezTo>
                    <a:pt x="729" y="507"/>
                    <a:pt x="1204" y="570"/>
                    <a:pt x="1679" y="570"/>
                  </a:cubicBezTo>
                  <a:cubicBezTo>
                    <a:pt x="1805" y="570"/>
                    <a:pt x="1932" y="475"/>
                    <a:pt x="1932" y="349"/>
                  </a:cubicBezTo>
                  <a:cubicBezTo>
                    <a:pt x="1932" y="190"/>
                    <a:pt x="1805" y="95"/>
                    <a:pt x="1679" y="95"/>
                  </a:cubicBezTo>
                  <a:cubicBezTo>
                    <a:pt x="1204" y="95"/>
                    <a:pt x="729" y="0"/>
                    <a:pt x="254"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26" name="Google Shape;226;p2"/>
            <p:cNvSpPr/>
            <p:nvPr/>
          </p:nvSpPr>
          <p:spPr>
            <a:xfrm>
              <a:off x="3204105" y="5124315"/>
              <a:ext cx="74299" cy="18599"/>
            </a:xfrm>
            <a:custGeom>
              <a:avLst/>
              <a:gdLst/>
              <a:ahLst/>
              <a:cxnLst/>
              <a:rect l="l" t="t" r="r" b="b"/>
              <a:pathLst>
                <a:path w="2313" h="579" extrusionOk="0">
                  <a:moveTo>
                    <a:pt x="2031" y="0"/>
                  </a:moveTo>
                  <a:cubicBezTo>
                    <a:pt x="2008" y="0"/>
                    <a:pt x="1986" y="3"/>
                    <a:pt x="1964" y="8"/>
                  </a:cubicBezTo>
                  <a:cubicBezTo>
                    <a:pt x="1394" y="72"/>
                    <a:pt x="824" y="72"/>
                    <a:pt x="254" y="72"/>
                  </a:cubicBezTo>
                  <a:cubicBezTo>
                    <a:pt x="95" y="72"/>
                    <a:pt x="0" y="198"/>
                    <a:pt x="0" y="325"/>
                  </a:cubicBezTo>
                  <a:cubicBezTo>
                    <a:pt x="0" y="483"/>
                    <a:pt x="95" y="578"/>
                    <a:pt x="254" y="578"/>
                  </a:cubicBezTo>
                  <a:cubicBezTo>
                    <a:pt x="855" y="578"/>
                    <a:pt x="1489" y="578"/>
                    <a:pt x="2090" y="483"/>
                  </a:cubicBezTo>
                  <a:cubicBezTo>
                    <a:pt x="2217" y="452"/>
                    <a:pt x="2312" y="293"/>
                    <a:pt x="2281" y="167"/>
                  </a:cubicBezTo>
                  <a:cubicBezTo>
                    <a:pt x="2254" y="62"/>
                    <a:pt x="2141" y="0"/>
                    <a:pt x="2031"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267" name="Google Shape;267;p2"/>
          <p:cNvGrpSpPr/>
          <p:nvPr/>
        </p:nvGrpSpPr>
        <p:grpSpPr>
          <a:xfrm>
            <a:off x="945232" y="5397283"/>
            <a:ext cx="770469" cy="734752"/>
            <a:chOff x="708922" y="4047962"/>
            <a:chExt cx="577852" cy="551064"/>
          </a:xfrm>
        </p:grpSpPr>
        <p:sp>
          <p:nvSpPr>
            <p:cNvPr id="268" name="Google Shape;268;p2"/>
            <p:cNvSpPr/>
            <p:nvPr/>
          </p:nvSpPr>
          <p:spPr>
            <a:xfrm>
              <a:off x="708922" y="4170448"/>
              <a:ext cx="577852" cy="428578"/>
            </a:xfrm>
            <a:custGeom>
              <a:avLst/>
              <a:gdLst/>
              <a:ahLst/>
              <a:cxnLst/>
              <a:rect l="l" t="t" r="r" b="b"/>
              <a:pathLst>
                <a:path w="17989" h="13342" extrusionOk="0">
                  <a:moveTo>
                    <a:pt x="5315" y="509"/>
                  </a:moveTo>
                  <a:cubicBezTo>
                    <a:pt x="6774" y="509"/>
                    <a:pt x="8250" y="1232"/>
                    <a:pt x="9216" y="2312"/>
                  </a:cubicBezTo>
                  <a:cubicBezTo>
                    <a:pt x="9266" y="2362"/>
                    <a:pt x="9323" y="2383"/>
                    <a:pt x="9378" y="2383"/>
                  </a:cubicBezTo>
                  <a:cubicBezTo>
                    <a:pt x="9425" y="2383"/>
                    <a:pt x="9472" y="2367"/>
                    <a:pt x="9512" y="2341"/>
                  </a:cubicBezTo>
                  <a:lnTo>
                    <a:pt x="9512" y="2341"/>
                  </a:lnTo>
                  <a:cubicBezTo>
                    <a:pt x="9581" y="2334"/>
                    <a:pt x="9647" y="2296"/>
                    <a:pt x="9691" y="2217"/>
                  </a:cubicBezTo>
                  <a:cubicBezTo>
                    <a:pt x="10331" y="1159"/>
                    <a:pt x="11506" y="674"/>
                    <a:pt x="12697" y="674"/>
                  </a:cubicBezTo>
                  <a:cubicBezTo>
                    <a:pt x="13039" y="674"/>
                    <a:pt x="13382" y="714"/>
                    <a:pt x="13713" y="792"/>
                  </a:cubicBezTo>
                  <a:cubicBezTo>
                    <a:pt x="15265" y="1172"/>
                    <a:pt x="16500" y="2375"/>
                    <a:pt x="16880" y="3895"/>
                  </a:cubicBezTo>
                  <a:cubicBezTo>
                    <a:pt x="17260" y="5447"/>
                    <a:pt x="16849" y="7126"/>
                    <a:pt x="16152" y="8519"/>
                  </a:cubicBezTo>
                  <a:cubicBezTo>
                    <a:pt x="15423" y="9912"/>
                    <a:pt x="14283" y="11053"/>
                    <a:pt x="12858" y="11749"/>
                  </a:cubicBezTo>
                  <a:cubicBezTo>
                    <a:pt x="11481" y="12429"/>
                    <a:pt x="9799" y="12846"/>
                    <a:pt x="8146" y="12846"/>
                  </a:cubicBezTo>
                  <a:cubicBezTo>
                    <a:pt x="6874" y="12846"/>
                    <a:pt x="5618" y="12599"/>
                    <a:pt x="4529" y="12034"/>
                  </a:cubicBezTo>
                  <a:cubicBezTo>
                    <a:pt x="1711" y="10578"/>
                    <a:pt x="729" y="7031"/>
                    <a:pt x="1426" y="4085"/>
                  </a:cubicBezTo>
                  <a:cubicBezTo>
                    <a:pt x="1837" y="2344"/>
                    <a:pt x="2914" y="729"/>
                    <a:pt x="4814" y="539"/>
                  </a:cubicBezTo>
                  <a:cubicBezTo>
                    <a:pt x="4980" y="519"/>
                    <a:pt x="5147" y="509"/>
                    <a:pt x="5315" y="509"/>
                  </a:cubicBezTo>
                  <a:close/>
                  <a:moveTo>
                    <a:pt x="5289" y="0"/>
                  </a:moveTo>
                  <a:cubicBezTo>
                    <a:pt x="3579" y="0"/>
                    <a:pt x="2217" y="950"/>
                    <a:pt x="1457" y="2470"/>
                  </a:cubicBezTo>
                  <a:cubicBezTo>
                    <a:pt x="1" y="5416"/>
                    <a:pt x="634" y="9754"/>
                    <a:pt x="3294" y="11844"/>
                  </a:cubicBezTo>
                  <a:cubicBezTo>
                    <a:pt x="4645" y="12908"/>
                    <a:pt x="6339" y="13342"/>
                    <a:pt x="8057" y="13342"/>
                  </a:cubicBezTo>
                  <a:cubicBezTo>
                    <a:pt x="9561" y="13342"/>
                    <a:pt x="11085" y="13010"/>
                    <a:pt x="12415" y="12478"/>
                  </a:cubicBezTo>
                  <a:cubicBezTo>
                    <a:pt x="15582" y="11243"/>
                    <a:pt x="17989" y="7727"/>
                    <a:pt x="17450" y="4212"/>
                  </a:cubicBezTo>
                  <a:cubicBezTo>
                    <a:pt x="17165" y="2375"/>
                    <a:pt x="15772" y="855"/>
                    <a:pt x="13967" y="348"/>
                  </a:cubicBezTo>
                  <a:cubicBezTo>
                    <a:pt x="13558" y="235"/>
                    <a:pt x="13131" y="177"/>
                    <a:pt x="12704" y="177"/>
                  </a:cubicBezTo>
                  <a:cubicBezTo>
                    <a:pt x="11422" y="177"/>
                    <a:pt x="10145" y="696"/>
                    <a:pt x="9378" y="1769"/>
                  </a:cubicBezTo>
                  <a:lnTo>
                    <a:pt x="9378" y="1769"/>
                  </a:lnTo>
                  <a:cubicBezTo>
                    <a:pt x="8309" y="708"/>
                    <a:pt x="6813" y="30"/>
                    <a:pt x="5289"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69" name="Google Shape;269;p2"/>
            <p:cNvSpPr/>
            <p:nvPr/>
          </p:nvSpPr>
          <p:spPr>
            <a:xfrm>
              <a:off x="1002432" y="4047962"/>
              <a:ext cx="102374" cy="191161"/>
            </a:xfrm>
            <a:custGeom>
              <a:avLst/>
              <a:gdLst/>
              <a:ahLst/>
              <a:cxnLst/>
              <a:rect l="l" t="t" r="r" b="b"/>
              <a:pathLst>
                <a:path w="3187" h="5951" extrusionOk="0">
                  <a:moveTo>
                    <a:pt x="2852" y="0"/>
                  </a:moveTo>
                  <a:cubicBezTo>
                    <a:pt x="2827" y="0"/>
                    <a:pt x="2800" y="4"/>
                    <a:pt x="2771" y="13"/>
                  </a:cubicBezTo>
                  <a:cubicBezTo>
                    <a:pt x="269" y="583"/>
                    <a:pt x="143" y="3655"/>
                    <a:pt x="16" y="5713"/>
                  </a:cubicBezTo>
                  <a:cubicBezTo>
                    <a:pt x="0" y="5872"/>
                    <a:pt x="119" y="5951"/>
                    <a:pt x="246" y="5951"/>
                  </a:cubicBezTo>
                  <a:cubicBezTo>
                    <a:pt x="372" y="5951"/>
                    <a:pt x="507" y="5872"/>
                    <a:pt x="523" y="5713"/>
                  </a:cubicBezTo>
                  <a:cubicBezTo>
                    <a:pt x="618" y="3876"/>
                    <a:pt x="681" y="995"/>
                    <a:pt x="2898" y="488"/>
                  </a:cubicBezTo>
                  <a:cubicBezTo>
                    <a:pt x="3186" y="401"/>
                    <a:pt x="3107" y="0"/>
                    <a:pt x="285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70" name="Google Shape;270;p2"/>
            <p:cNvSpPr/>
            <p:nvPr/>
          </p:nvSpPr>
          <p:spPr>
            <a:xfrm>
              <a:off x="925625" y="4064377"/>
              <a:ext cx="103788" cy="94569"/>
            </a:xfrm>
            <a:custGeom>
              <a:avLst/>
              <a:gdLst/>
              <a:ahLst/>
              <a:cxnLst/>
              <a:rect l="l" t="t" r="r" b="b"/>
              <a:pathLst>
                <a:path w="3231" h="2944" extrusionOk="0">
                  <a:moveTo>
                    <a:pt x="919" y="534"/>
                  </a:moveTo>
                  <a:cubicBezTo>
                    <a:pt x="919" y="534"/>
                    <a:pt x="919" y="534"/>
                    <a:pt x="919" y="534"/>
                  </a:cubicBezTo>
                  <a:lnTo>
                    <a:pt x="919" y="534"/>
                  </a:lnTo>
                  <a:cubicBezTo>
                    <a:pt x="909" y="541"/>
                    <a:pt x="905" y="547"/>
                    <a:pt x="919" y="547"/>
                  </a:cubicBezTo>
                  <a:cubicBezTo>
                    <a:pt x="928" y="538"/>
                    <a:pt x="926" y="534"/>
                    <a:pt x="919" y="534"/>
                  </a:cubicBezTo>
                  <a:close/>
                  <a:moveTo>
                    <a:pt x="829" y="596"/>
                  </a:moveTo>
                  <a:cubicBezTo>
                    <a:pt x="828" y="596"/>
                    <a:pt x="827" y="596"/>
                    <a:pt x="826" y="597"/>
                  </a:cubicBezTo>
                  <a:lnTo>
                    <a:pt x="826" y="597"/>
                  </a:lnTo>
                  <a:cubicBezTo>
                    <a:pt x="824" y="600"/>
                    <a:pt x="824" y="605"/>
                    <a:pt x="824" y="610"/>
                  </a:cubicBezTo>
                  <a:cubicBezTo>
                    <a:pt x="834" y="600"/>
                    <a:pt x="834" y="596"/>
                    <a:pt x="829" y="596"/>
                  </a:cubicBezTo>
                  <a:close/>
                  <a:moveTo>
                    <a:pt x="1204" y="515"/>
                  </a:moveTo>
                  <a:cubicBezTo>
                    <a:pt x="1235" y="547"/>
                    <a:pt x="1299" y="547"/>
                    <a:pt x="1330" y="579"/>
                  </a:cubicBezTo>
                  <a:lnTo>
                    <a:pt x="1362" y="579"/>
                  </a:lnTo>
                  <a:lnTo>
                    <a:pt x="1457" y="610"/>
                  </a:lnTo>
                  <a:cubicBezTo>
                    <a:pt x="1489" y="642"/>
                    <a:pt x="1552" y="674"/>
                    <a:pt x="1584" y="705"/>
                  </a:cubicBezTo>
                  <a:cubicBezTo>
                    <a:pt x="1615" y="705"/>
                    <a:pt x="1647" y="737"/>
                    <a:pt x="1679" y="737"/>
                  </a:cubicBezTo>
                  <a:cubicBezTo>
                    <a:pt x="1679" y="737"/>
                    <a:pt x="1719" y="777"/>
                    <a:pt x="1719" y="777"/>
                  </a:cubicBezTo>
                  <a:lnTo>
                    <a:pt x="1719" y="777"/>
                  </a:lnTo>
                  <a:cubicBezTo>
                    <a:pt x="1753" y="811"/>
                    <a:pt x="1808" y="866"/>
                    <a:pt x="1837" y="895"/>
                  </a:cubicBezTo>
                  <a:cubicBezTo>
                    <a:pt x="1932" y="990"/>
                    <a:pt x="2027" y="1085"/>
                    <a:pt x="2122" y="1180"/>
                  </a:cubicBezTo>
                  <a:cubicBezTo>
                    <a:pt x="2185" y="1275"/>
                    <a:pt x="2249" y="1370"/>
                    <a:pt x="2344" y="1497"/>
                  </a:cubicBezTo>
                  <a:cubicBezTo>
                    <a:pt x="2375" y="1560"/>
                    <a:pt x="2407" y="1624"/>
                    <a:pt x="2439" y="1655"/>
                  </a:cubicBezTo>
                  <a:cubicBezTo>
                    <a:pt x="2470" y="1687"/>
                    <a:pt x="2470" y="1750"/>
                    <a:pt x="2502" y="1782"/>
                  </a:cubicBezTo>
                  <a:cubicBezTo>
                    <a:pt x="2502" y="1782"/>
                    <a:pt x="2522" y="1823"/>
                    <a:pt x="2514" y="1823"/>
                  </a:cubicBezTo>
                  <a:cubicBezTo>
                    <a:pt x="2512" y="1823"/>
                    <a:pt x="2508" y="1820"/>
                    <a:pt x="2502" y="1814"/>
                  </a:cubicBezTo>
                  <a:lnTo>
                    <a:pt x="2502" y="1814"/>
                  </a:lnTo>
                  <a:cubicBezTo>
                    <a:pt x="2565" y="1940"/>
                    <a:pt x="2597" y="2067"/>
                    <a:pt x="2629" y="2194"/>
                  </a:cubicBezTo>
                  <a:cubicBezTo>
                    <a:pt x="2629" y="2194"/>
                    <a:pt x="2629" y="2225"/>
                    <a:pt x="2629" y="2225"/>
                  </a:cubicBezTo>
                  <a:cubicBezTo>
                    <a:pt x="2629" y="2257"/>
                    <a:pt x="2629" y="2289"/>
                    <a:pt x="2629" y="2320"/>
                  </a:cubicBezTo>
                  <a:lnTo>
                    <a:pt x="2629" y="2384"/>
                  </a:lnTo>
                  <a:cubicBezTo>
                    <a:pt x="2629" y="2415"/>
                    <a:pt x="2629" y="2415"/>
                    <a:pt x="2629" y="2415"/>
                  </a:cubicBezTo>
                  <a:cubicBezTo>
                    <a:pt x="2629" y="2432"/>
                    <a:pt x="2629" y="2438"/>
                    <a:pt x="2629" y="2438"/>
                  </a:cubicBezTo>
                  <a:lnTo>
                    <a:pt x="2629" y="2438"/>
                  </a:lnTo>
                  <a:cubicBezTo>
                    <a:pt x="2611" y="2447"/>
                    <a:pt x="2597" y="2447"/>
                    <a:pt x="2597" y="2447"/>
                  </a:cubicBezTo>
                  <a:lnTo>
                    <a:pt x="2217" y="2447"/>
                  </a:lnTo>
                  <a:cubicBezTo>
                    <a:pt x="1932" y="2384"/>
                    <a:pt x="1710" y="2289"/>
                    <a:pt x="1489" y="2194"/>
                  </a:cubicBezTo>
                  <a:cubicBezTo>
                    <a:pt x="1235" y="2067"/>
                    <a:pt x="1045" y="1909"/>
                    <a:pt x="855" y="1719"/>
                  </a:cubicBezTo>
                  <a:cubicBezTo>
                    <a:pt x="824" y="1719"/>
                    <a:pt x="792" y="1687"/>
                    <a:pt x="792" y="1655"/>
                  </a:cubicBezTo>
                  <a:cubicBezTo>
                    <a:pt x="760" y="1624"/>
                    <a:pt x="760" y="1624"/>
                    <a:pt x="760" y="1624"/>
                  </a:cubicBezTo>
                  <a:cubicBezTo>
                    <a:pt x="729" y="1560"/>
                    <a:pt x="697" y="1529"/>
                    <a:pt x="665" y="1465"/>
                  </a:cubicBezTo>
                  <a:cubicBezTo>
                    <a:pt x="634" y="1434"/>
                    <a:pt x="634" y="1402"/>
                    <a:pt x="634" y="1402"/>
                  </a:cubicBezTo>
                  <a:cubicBezTo>
                    <a:pt x="626" y="1395"/>
                    <a:pt x="622" y="1393"/>
                    <a:pt x="620" y="1393"/>
                  </a:cubicBezTo>
                  <a:cubicBezTo>
                    <a:pt x="616" y="1393"/>
                    <a:pt x="618" y="1400"/>
                    <a:pt x="617" y="1400"/>
                  </a:cubicBezTo>
                  <a:cubicBezTo>
                    <a:pt x="617" y="1400"/>
                    <a:pt x="614" y="1394"/>
                    <a:pt x="602" y="1370"/>
                  </a:cubicBezTo>
                  <a:cubicBezTo>
                    <a:pt x="602" y="1370"/>
                    <a:pt x="602" y="1370"/>
                    <a:pt x="602" y="1339"/>
                  </a:cubicBezTo>
                  <a:cubicBezTo>
                    <a:pt x="602" y="1339"/>
                    <a:pt x="570" y="1307"/>
                    <a:pt x="570" y="1275"/>
                  </a:cubicBezTo>
                  <a:cubicBezTo>
                    <a:pt x="570" y="1259"/>
                    <a:pt x="570" y="1234"/>
                    <a:pt x="570" y="1218"/>
                  </a:cubicBezTo>
                  <a:cubicBezTo>
                    <a:pt x="570" y="1218"/>
                    <a:pt x="570" y="1149"/>
                    <a:pt x="570" y="1149"/>
                  </a:cubicBezTo>
                  <a:cubicBezTo>
                    <a:pt x="570" y="1117"/>
                    <a:pt x="570" y="1085"/>
                    <a:pt x="570" y="1054"/>
                  </a:cubicBezTo>
                  <a:cubicBezTo>
                    <a:pt x="570" y="1054"/>
                    <a:pt x="570" y="1054"/>
                    <a:pt x="570" y="1022"/>
                  </a:cubicBezTo>
                  <a:cubicBezTo>
                    <a:pt x="570" y="990"/>
                    <a:pt x="570" y="959"/>
                    <a:pt x="602" y="927"/>
                  </a:cubicBezTo>
                  <a:cubicBezTo>
                    <a:pt x="602" y="895"/>
                    <a:pt x="634" y="864"/>
                    <a:pt x="665" y="800"/>
                  </a:cubicBezTo>
                  <a:cubicBezTo>
                    <a:pt x="665" y="769"/>
                    <a:pt x="697" y="737"/>
                    <a:pt x="697" y="705"/>
                  </a:cubicBezTo>
                  <a:cubicBezTo>
                    <a:pt x="724" y="705"/>
                    <a:pt x="728" y="705"/>
                    <a:pt x="728" y="686"/>
                  </a:cubicBezTo>
                  <a:lnTo>
                    <a:pt x="728" y="686"/>
                  </a:lnTo>
                  <a:cubicBezTo>
                    <a:pt x="725" y="691"/>
                    <a:pt x="721" y="696"/>
                    <a:pt x="720" y="696"/>
                  </a:cubicBezTo>
                  <a:cubicBezTo>
                    <a:pt x="718" y="696"/>
                    <a:pt x="720" y="690"/>
                    <a:pt x="729" y="674"/>
                  </a:cubicBezTo>
                  <a:lnTo>
                    <a:pt x="729" y="674"/>
                  </a:lnTo>
                  <a:cubicBezTo>
                    <a:pt x="729" y="678"/>
                    <a:pt x="729" y="682"/>
                    <a:pt x="728" y="686"/>
                  </a:cubicBezTo>
                  <a:lnTo>
                    <a:pt x="728" y="686"/>
                  </a:lnTo>
                  <a:cubicBezTo>
                    <a:pt x="734" y="677"/>
                    <a:pt x="740" y="667"/>
                    <a:pt x="737" y="667"/>
                  </a:cubicBezTo>
                  <a:cubicBezTo>
                    <a:pt x="736" y="667"/>
                    <a:pt x="733" y="669"/>
                    <a:pt x="729" y="674"/>
                  </a:cubicBezTo>
                  <a:cubicBezTo>
                    <a:pt x="760" y="642"/>
                    <a:pt x="760" y="642"/>
                    <a:pt x="792" y="610"/>
                  </a:cubicBezTo>
                  <a:cubicBezTo>
                    <a:pt x="792" y="610"/>
                    <a:pt x="815" y="599"/>
                    <a:pt x="826" y="597"/>
                  </a:cubicBezTo>
                  <a:lnTo>
                    <a:pt x="826" y="597"/>
                  </a:lnTo>
                  <a:cubicBezTo>
                    <a:pt x="833" y="579"/>
                    <a:pt x="855" y="579"/>
                    <a:pt x="855" y="579"/>
                  </a:cubicBezTo>
                  <a:cubicBezTo>
                    <a:pt x="855" y="557"/>
                    <a:pt x="901" y="534"/>
                    <a:pt x="919" y="534"/>
                  </a:cubicBezTo>
                  <a:lnTo>
                    <a:pt x="919" y="534"/>
                  </a:lnTo>
                  <a:cubicBezTo>
                    <a:pt x="931" y="525"/>
                    <a:pt x="950" y="515"/>
                    <a:pt x="950" y="515"/>
                  </a:cubicBezTo>
                  <a:close/>
                  <a:moveTo>
                    <a:pt x="1131" y="1"/>
                  </a:moveTo>
                  <a:cubicBezTo>
                    <a:pt x="901" y="1"/>
                    <a:pt x="693" y="71"/>
                    <a:pt x="507" y="230"/>
                  </a:cubicBezTo>
                  <a:cubicBezTo>
                    <a:pt x="285" y="420"/>
                    <a:pt x="127" y="705"/>
                    <a:pt x="95" y="990"/>
                  </a:cubicBezTo>
                  <a:cubicBezTo>
                    <a:pt x="0" y="1624"/>
                    <a:pt x="507" y="2162"/>
                    <a:pt x="1014" y="2479"/>
                  </a:cubicBezTo>
                  <a:cubicBezTo>
                    <a:pt x="1420" y="2727"/>
                    <a:pt x="1940" y="2944"/>
                    <a:pt x="2434" y="2944"/>
                  </a:cubicBezTo>
                  <a:cubicBezTo>
                    <a:pt x="2633" y="2944"/>
                    <a:pt x="2827" y="2909"/>
                    <a:pt x="3009" y="2827"/>
                  </a:cubicBezTo>
                  <a:cubicBezTo>
                    <a:pt x="3103" y="2780"/>
                    <a:pt x="3145" y="2680"/>
                    <a:pt x="3134" y="2580"/>
                  </a:cubicBezTo>
                  <a:lnTo>
                    <a:pt x="3134" y="2580"/>
                  </a:lnTo>
                  <a:cubicBezTo>
                    <a:pt x="3134" y="2578"/>
                    <a:pt x="3135" y="2576"/>
                    <a:pt x="3135" y="2574"/>
                  </a:cubicBezTo>
                  <a:cubicBezTo>
                    <a:pt x="3230" y="2004"/>
                    <a:pt x="2945" y="1434"/>
                    <a:pt x="2629" y="990"/>
                  </a:cubicBezTo>
                  <a:cubicBezTo>
                    <a:pt x="2312" y="579"/>
                    <a:pt x="1837" y="104"/>
                    <a:pt x="1267" y="9"/>
                  </a:cubicBezTo>
                  <a:cubicBezTo>
                    <a:pt x="1221" y="3"/>
                    <a:pt x="1175" y="1"/>
                    <a:pt x="1131"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71" name="Google Shape;271;p2"/>
            <p:cNvSpPr/>
            <p:nvPr/>
          </p:nvSpPr>
          <p:spPr>
            <a:xfrm>
              <a:off x="956143" y="4091842"/>
              <a:ext cx="68196" cy="62350"/>
            </a:xfrm>
            <a:custGeom>
              <a:avLst/>
              <a:gdLst/>
              <a:ahLst/>
              <a:cxnLst/>
              <a:rect l="l" t="t" r="r" b="b"/>
              <a:pathLst>
                <a:path w="2123" h="1941" extrusionOk="0">
                  <a:moveTo>
                    <a:pt x="269" y="1"/>
                  </a:moveTo>
                  <a:cubicBezTo>
                    <a:pt x="206" y="1"/>
                    <a:pt x="143" y="24"/>
                    <a:pt x="95" y="72"/>
                  </a:cubicBezTo>
                  <a:cubicBezTo>
                    <a:pt x="0" y="167"/>
                    <a:pt x="0" y="357"/>
                    <a:pt x="95" y="452"/>
                  </a:cubicBezTo>
                  <a:cubicBezTo>
                    <a:pt x="602" y="959"/>
                    <a:pt x="1109" y="1497"/>
                    <a:pt x="1742" y="1909"/>
                  </a:cubicBezTo>
                  <a:cubicBezTo>
                    <a:pt x="1774" y="1930"/>
                    <a:pt x="1812" y="1940"/>
                    <a:pt x="1852" y="1940"/>
                  </a:cubicBezTo>
                  <a:cubicBezTo>
                    <a:pt x="1932" y="1940"/>
                    <a:pt x="2017" y="1898"/>
                    <a:pt x="2059" y="1814"/>
                  </a:cubicBezTo>
                  <a:cubicBezTo>
                    <a:pt x="2122" y="1687"/>
                    <a:pt x="2090" y="1560"/>
                    <a:pt x="1995" y="1465"/>
                  </a:cubicBezTo>
                  <a:cubicBezTo>
                    <a:pt x="1425" y="1117"/>
                    <a:pt x="950" y="579"/>
                    <a:pt x="444" y="72"/>
                  </a:cubicBezTo>
                  <a:cubicBezTo>
                    <a:pt x="396" y="24"/>
                    <a:pt x="333" y="1"/>
                    <a:pt x="269"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72" name="Google Shape;272;p2"/>
            <p:cNvSpPr/>
            <p:nvPr/>
          </p:nvSpPr>
          <p:spPr>
            <a:xfrm>
              <a:off x="795398" y="4223129"/>
              <a:ext cx="74299" cy="96111"/>
            </a:xfrm>
            <a:custGeom>
              <a:avLst/>
              <a:gdLst/>
              <a:ahLst/>
              <a:cxnLst/>
              <a:rect l="l" t="t" r="r" b="b"/>
              <a:pathLst>
                <a:path w="2313" h="2992" extrusionOk="0">
                  <a:moveTo>
                    <a:pt x="2015" y="1"/>
                  </a:moveTo>
                  <a:cubicBezTo>
                    <a:pt x="1998" y="1"/>
                    <a:pt x="1981" y="3"/>
                    <a:pt x="1964" y="7"/>
                  </a:cubicBezTo>
                  <a:cubicBezTo>
                    <a:pt x="1394" y="197"/>
                    <a:pt x="919" y="545"/>
                    <a:pt x="571" y="1052"/>
                  </a:cubicBezTo>
                  <a:cubicBezTo>
                    <a:pt x="254" y="1527"/>
                    <a:pt x="96" y="2097"/>
                    <a:pt x="1" y="2667"/>
                  </a:cubicBezTo>
                  <a:cubicBezTo>
                    <a:pt x="1" y="2794"/>
                    <a:pt x="32" y="2952"/>
                    <a:pt x="191" y="2984"/>
                  </a:cubicBezTo>
                  <a:cubicBezTo>
                    <a:pt x="212" y="2989"/>
                    <a:pt x="234" y="2992"/>
                    <a:pt x="256" y="2992"/>
                  </a:cubicBezTo>
                  <a:cubicBezTo>
                    <a:pt x="366" y="2992"/>
                    <a:pt x="481" y="2926"/>
                    <a:pt x="507" y="2794"/>
                  </a:cubicBezTo>
                  <a:cubicBezTo>
                    <a:pt x="571" y="2287"/>
                    <a:pt x="697" y="1780"/>
                    <a:pt x="982" y="1337"/>
                  </a:cubicBezTo>
                  <a:cubicBezTo>
                    <a:pt x="1236" y="957"/>
                    <a:pt x="1647" y="640"/>
                    <a:pt x="2091" y="482"/>
                  </a:cubicBezTo>
                  <a:cubicBezTo>
                    <a:pt x="2217" y="450"/>
                    <a:pt x="2312" y="324"/>
                    <a:pt x="2281" y="197"/>
                  </a:cubicBezTo>
                  <a:cubicBezTo>
                    <a:pt x="2253" y="87"/>
                    <a:pt x="2130" y="1"/>
                    <a:pt x="2015"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
        <p:nvSpPr>
          <p:cNvPr id="274" name="Google Shape;274;p2"/>
          <p:cNvSpPr/>
          <p:nvPr/>
        </p:nvSpPr>
        <p:spPr>
          <a:xfrm>
            <a:off x="3060861" y="5572511"/>
            <a:ext cx="275911" cy="272228"/>
          </a:xfrm>
          <a:custGeom>
            <a:avLst/>
            <a:gdLst/>
            <a:ahLst/>
            <a:cxnLst/>
            <a:rect l="l" t="t" r="r" b="b"/>
            <a:pathLst>
              <a:path w="6442" h="6356" extrusionOk="0">
                <a:moveTo>
                  <a:pt x="3465" y="1"/>
                </a:moveTo>
                <a:cubicBezTo>
                  <a:pt x="3391" y="1"/>
                  <a:pt x="3313" y="12"/>
                  <a:pt x="3231" y="36"/>
                </a:cubicBezTo>
                <a:cubicBezTo>
                  <a:pt x="1236" y="637"/>
                  <a:pt x="1" y="2506"/>
                  <a:pt x="951" y="4533"/>
                </a:cubicBezTo>
                <a:cubicBezTo>
                  <a:pt x="1507" y="5725"/>
                  <a:pt x="2599" y="6356"/>
                  <a:pt x="3750" y="6356"/>
                </a:cubicBezTo>
                <a:cubicBezTo>
                  <a:pt x="4434" y="6356"/>
                  <a:pt x="5139" y="6133"/>
                  <a:pt x="5765" y="5673"/>
                </a:cubicBezTo>
                <a:cubicBezTo>
                  <a:pt x="6441" y="5178"/>
                  <a:pt x="6027" y="4149"/>
                  <a:pt x="5402" y="4149"/>
                </a:cubicBezTo>
                <a:cubicBezTo>
                  <a:pt x="5266" y="4149"/>
                  <a:pt x="5120" y="4198"/>
                  <a:pt x="4973" y="4311"/>
                </a:cubicBezTo>
                <a:cubicBezTo>
                  <a:pt x="4565" y="4606"/>
                  <a:pt x="4145" y="4770"/>
                  <a:pt x="3749" y="4770"/>
                </a:cubicBezTo>
                <a:cubicBezTo>
                  <a:pt x="3252" y="4770"/>
                  <a:pt x="2792" y="4512"/>
                  <a:pt x="2439" y="3931"/>
                </a:cubicBezTo>
                <a:cubicBezTo>
                  <a:pt x="1806" y="2854"/>
                  <a:pt x="2598" y="1904"/>
                  <a:pt x="3643" y="1587"/>
                </a:cubicBezTo>
                <a:cubicBezTo>
                  <a:pt x="4572" y="1326"/>
                  <a:pt x="4277" y="1"/>
                  <a:pt x="3465" y="1"/>
                </a:cubicBezTo>
                <a:close/>
              </a:path>
            </a:pathLst>
          </a:custGeom>
          <a:solidFill>
            <a:schemeClr val="dk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grpSp>
        <p:nvGrpSpPr>
          <p:cNvPr id="275" name="Google Shape;275;p2"/>
          <p:cNvGrpSpPr/>
          <p:nvPr/>
        </p:nvGrpSpPr>
        <p:grpSpPr>
          <a:xfrm>
            <a:off x="5509184" y="5884301"/>
            <a:ext cx="1070256" cy="532855"/>
            <a:chOff x="4131888" y="4413206"/>
            <a:chExt cx="802692" cy="399641"/>
          </a:xfrm>
        </p:grpSpPr>
        <p:sp>
          <p:nvSpPr>
            <p:cNvPr id="276" name="Google Shape;276;p2"/>
            <p:cNvSpPr/>
            <p:nvPr/>
          </p:nvSpPr>
          <p:spPr>
            <a:xfrm>
              <a:off x="4254984" y="4440254"/>
              <a:ext cx="616495" cy="328677"/>
            </a:xfrm>
            <a:custGeom>
              <a:avLst/>
              <a:gdLst/>
              <a:ahLst/>
              <a:cxnLst/>
              <a:rect l="l" t="t" r="r" b="b"/>
              <a:pathLst>
                <a:path w="19192" h="10232" extrusionOk="0">
                  <a:moveTo>
                    <a:pt x="17684" y="573"/>
                  </a:moveTo>
                  <a:cubicBezTo>
                    <a:pt x="17954" y="1213"/>
                    <a:pt x="18287" y="1820"/>
                    <a:pt x="18576" y="2441"/>
                  </a:cubicBezTo>
                  <a:lnTo>
                    <a:pt x="18576" y="2441"/>
                  </a:lnTo>
                  <a:cubicBezTo>
                    <a:pt x="17084" y="3213"/>
                    <a:pt x="15511" y="3820"/>
                    <a:pt x="13967" y="4456"/>
                  </a:cubicBezTo>
                  <a:cubicBezTo>
                    <a:pt x="11306" y="5564"/>
                    <a:pt x="8646" y="6609"/>
                    <a:pt x="5986" y="7686"/>
                  </a:cubicBezTo>
                  <a:cubicBezTo>
                    <a:pt x="4344" y="8355"/>
                    <a:pt x="2701" y="8995"/>
                    <a:pt x="1059" y="9662"/>
                  </a:cubicBezTo>
                  <a:lnTo>
                    <a:pt x="1059" y="9662"/>
                  </a:lnTo>
                  <a:cubicBezTo>
                    <a:pt x="825" y="9023"/>
                    <a:pt x="704" y="8330"/>
                    <a:pt x="555" y="7670"/>
                  </a:cubicBezTo>
                  <a:lnTo>
                    <a:pt x="555" y="7670"/>
                  </a:lnTo>
                  <a:cubicBezTo>
                    <a:pt x="5248" y="5545"/>
                    <a:pt x="9973" y="3514"/>
                    <a:pt x="14790" y="1669"/>
                  </a:cubicBezTo>
                  <a:cubicBezTo>
                    <a:pt x="15736" y="1284"/>
                    <a:pt x="16709" y="928"/>
                    <a:pt x="17684" y="573"/>
                  </a:cubicBezTo>
                  <a:close/>
                  <a:moveTo>
                    <a:pt x="17859" y="1"/>
                  </a:moveTo>
                  <a:cubicBezTo>
                    <a:pt x="17831" y="1"/>
                    <a:pt x="17801" y="7"/>
                    <a:pt x="17769" y="21"/>
                  </a:cubicBezTo>
                  <a:lnTo>
                    <a:pt x="17769" y="21"/>
                  </a:lnTo>
                  <a:cubicBezTo>
                    <a:pt x="17717" y="26"/>
                    <a:pt x="17668" y="44"/>
                    <a:pt x="17630" y="72"/>
                  </a:cubicBezTo>
                  <a:lnTo>
                    <a:pt x="17630" y="72"/>
                  </a:lnTo>
                  <a:cubicBezTo>
                    <a:pt x="13370" y="1642"/>
                    <a:pt x="9172" y="3335"/>
                    <a:pt x="5036" y="5152"/>
                  </a:cubicBezTo>
                  <a:cubicBezTo>
                    <a:pt x="3389" y="5849"/>
                    <a:pt x="1774" y="6577"/>
                    <a:pt x="127" y="7337"/>
                  </a:cubicBezTo>
                  <a:cubicBezTo>
                    <a:pt x="32" y="7369"/>
                    <a:pt x="0" y="7496"/>
                    <a:pt x="32" y="7622"/>
                  </a:cubicBezTo>
                  <a:cubicBezTo>
                    <a:pt x="222" y="8446"/>
                    <a:pt x="381" y="9333"/>
                    <a:pt x="729" y="10124"/>
                  </a:cubicBezTo>
                  <a:cubicBezTo>
                    <a:pt x="753" y="10196"/>
                    <a:pt x="848" y="10231"/>
                    <a:pt x="934" y="10231"/>
                  </a:cubicBezTo>
                  <a:cubicBezTo>
                    <a:pt x="962" y="10231"/>
                    <a:pt x="990" y="10227"/>
                    <a:pt x="1014" y="10219"/>
                  </a:cubicBezTo>
                  <a:cubicBezTo>
                    <a:pt x="6271" y="8097"/>
                    <a:pt x="11591" y="6071"/>
                    <a:pt x="16817" y="3790"/>
                  </a:cubicBezTo>
                  <a:cubicBezTo>
                    <a:pt x="17545" y="3474"/>
                    <a:pt x="18305" y="3157"/>
                    <a:pt x="19034" y="2777"/>
                  </a:cubicBezTo>
                  <a:cubicBezTo>
                    <a:pt x="19160" y="2714"/>
                    <a:pt x="19192" y="2555"/>
                    <a:pt x="19129" y="2429"/>
                  </a:cubicBezTo>
                  <a:cubicBezTo>
                    <a:pt x="18780" y="1669"/>
                    <a:pt x="18369" y="940"/>
                    <a:pt x="18052" y="180"/>
                  </a:cubicBezTo>
                  <a:cubicBezTo>
                    <a:pt x="18049" y="174"/>
                    <a:pt x="18047" y="169"/>
                    <a:pt x="18044" y="163"/>
                  </a:cubicBezTo>
                  <a:lnTo>
                    <a:pt x="18044" y="163"/>
                  </a:lnTo>
                  <a:cubicBezTo>
                    <a:pt x="18019" y="73"/>
                    <a:pt x="17953" y="1"/>
                    <a:pt x="17859"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77" name="Google Shape;277;p2"/>
            <p:cNvSpPr/>
            <p:nvPr/>
          </p:nvSpPr>
          <p:spPr>
            <a:xfrm>
              <a:off x="4131888" y="4674527"/>
              <a:ext cx="163921" cy="138319"/>
            </a:xfrm>
            <a:custGeom>
              <a:avLst/>
              <a:gdLst/>
              <a:ahLst/>
              <a:cxnLst/>
              <a:rect l="l" t="t" r="r" b="b"/>
              <a:pathLst>
                <a:path w="5103" h="4306" extrusionOk="0">
                  <a:moveTo>
                    <a:pt x="4103" y="0"/>
                  </a:moveTo>
                  <a:cubicBezTo>
                    <a:pt x="4078" y="0"/>
                    <a:pt x="4051" y="4"/>
                    <a:pt x="4023" y="13"/>
                  </a:cubicBezTo>
                  <a:cubicBezTo>
                    <a:pt x="3294" y="234"/>
                    <a:pt x="2566" y="456"/>
                    <a:pt x="1869" y="741"/>
                  </a:cubicBezTo>
                  <a:cubicBezTo>
                    <a:pt x="1331" y="963"/>
                    <a:pt x="792" y="1216"/>
                    <a:pt x="222" y="1438"/>
                  </a:cubicBezTo>
                  <a:cubicBezTo>
                    <a:pt x="96" y="1470"/>
                    <a:pt x="1" y="1596"/>
                    <a:pt x="64" y="1723"/>
                  </a:cubicBezTo>
                  <a:cubicBezTo>
                    <a:pt x="349" y="2515"/>
                    <a:pt x="539" y="3338"/>
                    <a:pt x="856" y="4130"/>
                  </a:cubicBezTo>
                  <a:cubicBezTo>
                    <a:pt x="881" y="4207"/>
                    <a:pt x="970" y="4305"/>
                    <a:pt x="1070" y="4305"/>
                  </a:cubicBezTo>
                  <a:cubicBezTo>
                    <a:pt x="1093" y="4305"/>
                    <a:pt x="1117" y="4300"/>
                    <a:pt x="1141" y="4288"/>
                  </a:cubicBezTo>
                  <a:cubicBezTo>
                    <a:pt x="2376" y="3876"/>
                    <a:pt x="3611" y="3433"/>
                    <a:pt x="4814" y="2958"/>
                  </a:cubicBezTo>
                  <a:cubicBezTo>
                    <a:pt x="5102" y="2843"/>
                    <a:pt x="5023" y="2439"/>
                    <a:pt x="4768" y="2439"/>
                  </a:cubicBezTo>
                  <a:cubicBezTo>
                    <a:pt x="4743" y="2439"/>
                    <a:pt x="4716" y="2443"/>
                    <a:pt x="4688" y="2451"/>
                  </a:cubicBezTo>
                  <a:cubicBezTo>
                    <a:pt x="3554" y="2928"/>
                    <a:pt x="2393" y="3349"/>
                    <a:pt x="1230" y="3741"/>
                  </a:cubicBezTo>
                  <a:lnTo>
                    <a:pt x="1230" y="3741"/>
                  </a:lnTo>
                  <a:cubicBezTo>
                    <a:pt x="997" y="3101"/>
                    <a:pt x="829" y="2446"/>
                    <a:pt x="613" y="1807"/>
                  </a:cubicBezTo>
                  <a:lnTo>
                    <a:pt x="613" y="1807"/>
                  </a:lnTo>
                  <a:cubicBezTo>
                    <a:pt x="1086" y="1613"/>
                    <a:pt x="1541" y="1403"/>
                    <a:pt x="1996" y="1216"/>
                  </a:cubicBezTo>
                  <a:cubicBezTo>
                    <a:pt x="2724" y="931"/>
                    <a:pt x="3421" y="709"/>
                    <a:pt x="4149" y="488"/>
                  </a:cubicBezTo>
                  <a:cubicBezTo>
                    <a:pt x="4437" y="401"/>
                    <a:pt x="4358" y="0"/>
                    <a:pt x="4103"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78" name="Google Shape;278;p2"/>
            <p:cNvSpPr/>
            <p:nvPr/>
          </p:nvSpPr>
          <p:spPr>
            <a:xfrm>
              <a:off x="4814667" y="4413206"/>
              <a:ext cx="119913" cy="117022"/>
            </a:xfrm>
            <a:custGeom>
              <a:avLst/>
              <a:gdLst/>
              <a:ahLst/>
              <a:cxnLst/>
              <a:rect l="l" t="t" r="r" b="b"/>
              <a:pathLst>
                <a:path w="3733" h="3643" extrusionOk="0">
                  <a:moveTo>
                    <a:pt x="2279" y="1"/>
                  </a:moveTo>
                  <a:cubicBezTo>
                    <a:pt x="2257" y="1"/>
                    <a:pt x="2235" y="3"/>
                    <a:pt x="2212" y="9"/>
                  </a:cubicBezTo>
                  <a:cubicBezTo>
                    <a:pt x="1547" y="294"/>
                    <a:pt x="882" y="579"/>
                    <a:pt x="249" y="896"/>
                  </a:cubicBezTo>
                  <a:cubicBezTo>
                    <a:pt x="1" y="1033"/>
                    <a:pt x="160" y="1363"/>
                    <a:pt x="394" y="1363"/>
                  </a:cubicBezTo>
                  <a:cubicBezTo>
                    <a:pt x="429" y="1363"/>
                    <a:pt x="465" y="1355"/>
                    <a:pt x="502" y="1339"/>
                  </a:cubicBezTo>
                  <a:cubicBezTo>
                    <a:pt x="1052" y="1050"/>
                    <a:pt x="1627" y="813"/>
                    <a:pt x="2206" y="582"/>
                  </a:cubicBezTo>
                  <a:lnTo>
                    <a:pt x="2206" y="582"/>
                  </a:lnTo>
                  <a:cubicBezTo>
                    <a:pt x="2554" y="1154"/>
                    <a:pt x="2847" y="1746"/>
                    <a:pt x="3153" y="2340"/>
                  </a:cubicBezTo>
                  <a:lnTo>
                    <a:pt x="3153" y="2340"/>
                  </a:lnTo>
                  <a:cubicBezTo>
                    <a:pt x="2574" y="2659"/>
                    <a:pt x="1953" y="2892"/>
                    <a:pt x="1357" y="3176"/>
                  </a:cubicBezTo>
                  <a:cubicBezTo>
                    <a:pt x="1109" y="3313"/>
                    <a:pt x="1269" y="3643"/>
                    <a:pt x="1502" y="3643"/>
                  </a:cubicBezTo>
                  <a:cubicBezTo>
                    <a:pt x="1537" y="3643"/>
                    <a:pt x="1574" y="3636"/>
                    <a:pt x="1611" y="3619"/>
                  </a:cubicBezTo>
                  <a:cubicBezTo>
                    <a:pt x="2276" y="3271"/>
                    <a:pt x="2972" y="3049"/>
                    <a:pt x="3606" y="2637"/>
                  </a:cubicBezTo>
                  <a:cubicBezTo>
                    <a:pt x="3701" y="2574"/>
                    <a:pt x="3732" y="2416"/>
                    <a:pt x="3669" y="2289"/>
                  </a:cubicBezTo>
                  <a:cubicBezTo>
                    <a:pt x="3321" y="1561"/>
                    <a:pt x="2941" y="832"/>
                    <a:pt x="2497" y="136"/>
                  </a:cubicBezTo>
                  <a:cubicBezTo>
                    <a:pt x="2471" y="57"/>
                    <a:pt x="2381" y="1"/>
                    <a:pt x="2279"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79" name="Google Shape;279;p2"/>
            <p:cNvSpPr/>
            <p:nvPr/>
          </p:nvSpPr>
          <p:spPr>
            <a:xfrm>
              <a:off x="4297804" y="4493482"/>
              <a:ext cx="506475" cy="221485"/>
            </a:xfrm>
            <a:custGeom>
              <a:avLst/>
              <a:gdLst/>
              <a:ahLst/>
              <a:cxnLst/>
              <a:rect l="l" t="t" r="r" b="b"/>
              <a:pathLst>
                <a:path w="15767" h="6895" extrusionOk="0">
                  <a:moveTo>
                    <a:pt x="15171" y="1"/>
                  </a:moveTo>
                  <a:cubicBezTo>
                    <a:pt x="15112" y="1"/>
                    <a:pt x="15047" y="14"/>
                    <a:pt x="14977" y="43"/>
                  </a:cubicBezTo>
                  <a:cubicBezTo>
                    <a:pt x="10163" y="2007"/>
                    <a:pt x="5318" y="3907"/>
                    <a:pt x="504" y="5902"/>
                  </a:cubicBezTo>
                  <a:cubicBezTo>
                    <a:pt x="0" y="6126"/>
                    <a:pt x="140" y="6895"/>
                    <a:pt x="573" y="6895"/>
                  </a:cubicBezTo>
                  <a:cubicBezTo>
                    <a:pt x="630" y="6895"/>
                    <a:pt x="692" y="6882"/>
                    <a:pt x="758" y="6852"/>
                  </a:cubicBezTo>
                  <a:cubicBezTo>
                    <a:pt x="5571" y="4857"/>
                    <a:pt x="10417" y="2957"/>
                    <a:pt x="15262" y="993"/>
                  </a:cubicBezTo>
                  <a:cubicBezTo>
                    <a:pt x="15766" y="769"/>
                    <a:pt x="15626" y="1"/>
                    <a:pt x="15171"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
        <p:nvSpPr>
          <p:cNvPr id="280" name="Google Shape;280;p2"/>
          <p:cNvSpPr/>
          <p:nvPr/>
        </p:nvSpPr>
        <p:spPr>
          <a:xfrm>
            <a:off x="1555615" y="5073661"/>
            <a:ext cx="61076" cy="47499"/>
          </a:xfrm>
          <a:custGeom>
            <a:avLst/>
            <a:gdLst/>
            <a:ahLst/>
            <a:cxnLst/>
            <a:rect l="l" t="t" r="r" b="b"/>
            <a:pathLst>
              <a:path w="1426" h="1109" extrusionOk="0">
                <a:moveTo>
                  <a:pt x="697" y="0"/>
                </a:moveTo>
                <a:cubicBezTo>
                  <a:pt x="1" y="0"/>
                  <a:pt x="1" y="1108"/>
                  <a:pt x="697" y="1108"/>
                </a:cubicBezTo>
                <a:cubicBezTo>
                  <a:pt x="1426" y="1108"/>
                  <a:pt x="1426" y="0"/>
                  <a:pt x="697" y="0"/>
                </a:cubicBezTo>
                <a:close/>
              </a:path>
            </a:pathLst>
          </a:custGeom>
          <a:solidFill>
            <a:schemeClr val="dk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281" name="Google Shape;281;p2"/>
          <p:cNvSpPr/>
          <p:nvPr/>
        </p:nvSpPr>
        <p:spPr>
          <a:xfrm>
            <a:off x="1597675" y="5004449"/>
            <a:ext cx="61076" cy="46171"/>
          </a:xfrm>
          <a:custGeom>
            <a:avLst/>
            <a:gdLst/>
            <a:ahLst/>
            <a:cxnLst/>
            <a:rect l="l" t="t" r="r" b="b"/>
            <a:pathLst>
              <a:path w="1426" h="1078" extrusionOk="0">
                <a:moveTo>
                  <a:pt x="697" y="1"/>
                </a:moveTo>
                <a:cubicBezTo>
                  <a:pt x="0" y="1"/>
                  <a:pt x="0" y="1078"/>
                  <a:pt x="697" y="1078"/>
                </a:cubicBezTo>
                <a:cubicBezTo>
                  <a:pt x="1426" y="1078"/>
                  <a:pt x="1426" y="1"/>
                  <a:pt x="697" y="1"/>
                </a:cubicBezTo>
                <a:close/>
              </a:path>
            </a:pathLst>
          </a:custGeom>
          <a:solidFill>
            <a:schemeClr val="dk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282" name="Google Shape;282;p2"/>
          <p:cNvSpPr/>
          <p:nvPr/>
        </p:nvSpPr>
        <p:spPr>
          <a:xfrm>
            <a:off x="1630227" y="5083128"/>
            <a:ext cx="61076" cy="47541"/>
          </a:xfrm>
          <a:custGeom>
            <a:avLst/>
            <a:gdLst/>
            <a:ahLst/>
            <a:cxnLst/>
            <a:rect l="l" t="t" r="r" b="b"/>
            <a:pathLst>
              <a:path w="1426" h="1110" extrusionOk="0">
                <a:moveTo>
                  <a:pt x="729" y="1"/>
                </a:moveTo>
                <a:cubicBezTo>
                  <a:pt x="1" y="1"/>
                  <a:pt x="1" y="1109"/>
                  <a:pt x="729" y="1109"/>
                </a:cubicBezTo>
                <a:cubicBezTo>
                  <a:pt x="1426" y="1109"/>
                  <a:pt x="1426" y="1"/>
                  <a:pt x="729" y="1"/>
                </a:cubicBezTo>
                <a:close/>
              </a:path>
            </a:pathLst>
          </a:custGeom>
          <a:solidFill>
            <a:schemeClr val="dk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283" name="Google Shape;283;p2"/>
          <p:cNvSpPr/>
          <p:nvPr/>
        </p:nvSpPr>
        <p:spPr>
          <a:xfrm>
            <a:off x="1042887" y="1998661"/>
            <a:ext cx="59748" cy="47541"/>
          </a:xfrm>
          <a:custGeom>
            <a:avLst/>
            <a:gdLst/>
            <a:ahLst/>
            <a:cxnLst/>
            <a:rect l="l" t="t" r="r" b="b"/>
            <a:pathLst>
              <a:path w="1395" h="1110" extrusionOk="0">
                <a:moveTo>
                  <a:pt x="698" y="1"/>
                </a:moveTo>
                <a:cubicBezTo>
                  <a:pt x="1" y="1"/>
                  <a:pt x="1" y="1109"/>
                  <a:pt x="698" y="1109"/>
                </a:cubicBezTo>
                <a:cubicBezTo>
                  <a:pt x="1394" y="1109"/>
                  <a:pt x="1394" y="1"/>
                  <a:pt x="698" y="1"/>
                </a:cubicBezTo>
                <a:close/>
              </a:path>
            </a:pathLst>
          </a:custGeom>
          <a:solidFill>
            <a:schemeClr val="dk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284" name="Google Shape;284;p2"/>
          <p:cNvSpPr/>
          <p:nvPr/>
        </p:nvSpPr>
        <p:spPr>
          <a:xfrm>
            <a:off x="1084947" y="1928117"/>
            <a:ext cx="59748" cy="47541"/>
          </a:xfrm>
          <a:custGeom>
            <a:avLst/>
            <a:gdLst/>
            <a:ahLst/>
            <a:cxnLst/>
            <a:rect l="l" t="t" r="r" b="b"/>
            <a:pathLst>
              <a:path w="1395" h="1110" extrusionOk="0">
                <a:moveTo>
                  <a:pt x="697" y="1"/>
                </a:moveTo>
                <a:cubicBezTo>
                  <a:pt x="1" y="1"/>
                  <a:pt x="1" y="1109"/>
                  <a:pt x="697" y="1109"/>
                </a:cubicBezTo>
                <a:cubicBezTo>
                  <a:pt x="1394" y="1109"/>
                  <a:pt x="1394" y="1"/>
                  <a:pt x="697" y="1"/>
                </a:cubicBezTo>
                <a:close/>
              </a:path>
            </a:pathLst>
          </a:custGeom>
          <a:solidFill>
            <a:schemeClr val="dk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285" name="Google Shape;285;p2"/>
          <p:cNvSpPr/>
          <p:nvPr/>
        </p:nvSpPr>
        <p:spPr>
          <a:xfrm>
            <a:off x="1117499" y="2008172"/>
            <a:ext cx="61076" cy="47499"/>
          </a:xfrm>
          <a:custGeom>
            <a:avLst/>
            <a:gdLst/>
            <a:ahLst/>
            <a:cxnLst/>
            <a:rect l="l" t="t" r="r" b="b"/>
            <a:pathLst>
              <a:path w="1426" h="1109" extrusionOk="0">
                <a:moveTo>
                  <a:pt x="697" y="0"/>
                </a:moveTo>
                <a:cubicBezTo>
                  <a:pt x="1" y="0"/>
                  <a:pt x="1" y="1109"/>
                  <a:pt x="697" y="1109"/>
                </a:cubicBezTo>
                <a:cubicBezTo>
                  <a:pt x="1426" y="1109"/>
                  <a:pt x="1426" y="0"/>
                  <a:pt x="697" y="0"/>
                </a:cubicBezTo>
                <a:close/>
              </a:path>
            </a:pathLst>
          </a:custGeom>
          <a:solidFill>
            <a:schemeClr val="dk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286" name="Google Shape;286;p2"/>
          <p:cNvSpPr/>
          <p:nvPr/>
        </p:nvSpPr>
        <p:spPr>
          <a:xfrm>
            <a:off x="409481" y="3540909"/>
            <a:ext cx="85489" cy="66472"/>
          </a:xfrm>
          <a:custGeom>
            <a:avLst/>
            <a:gdLst/>
            <a:ahLst/>
            <a:cxnLst/>
            <a:rect l="l" t="t" r="r" b="b"/>
            <a:pathLst>
              <a:path w="1996" h="1552" extrusionOk="0">
                <a:moveTo>
                  <a:pt x="982" y="0"/>
                </a:moveTo>
                <a:cubicBezTo>
                  <a:pt x="0" y="0"/>
                  <a:pt x="0" y="1552"/>
                  <a:pt x="982" y="1552"/>
                </a:cubicBezTo>
                <a:cubicBezTo>
                  <a:pt x="1996" y="1552"/>
                  <a:pt x="1996" y="0"/>
                  <a:pt x="982" y="0"/>
                </a:cubicBezTo>
                <a:close/>
              </a:path>
            </a:pathLst>
          </a:custGeom>
          <a:solidFill>
            <a:schemeClr val="dk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287" name="Google Shape;287;p2"/>
          <p:cNvSpPr/>
          <p:nvPr/>
        </p:nvSpPr>
        <p:spPr>
          <a:xfrm>
            <a:off x="469144" y="3440516"/>
            <a:ext cx="85489" cy="66515"/>
          </a:xfrm>
          <a:custGeom>
            <a:avLst/>
            <a:gdLst/>
            <a:ahLst/>
            <a:cxnLst/>
            <a:rect l="l" t="t" r="r" b="b"/>
            <a:pathLst>
              <a:path w="1996" h="1553" extrusionOk="0">
                <a:moveTo>
                  <a:pt x="1014" y="1"/>
                </a:moveTo>
                <a:cubicBezTo>
                  <a:pt x="1" y="1"/>
                  <a:pt x="1" y="1552"/>
                  <a:pt x="1014" y="1552"/>
                </a:cubicBezTo>
                <a:cubicBezTo>
                  <a:pt x="1996" y="1552"/>
                  <a:pt x="1996" y="1"/>
                  <a:pt x="1014" y="1"/>
                </a:cubicBezTo>
                <a:close/>
              </a:path>
            </a:pathLst>
          </a:custGeom>
          <a:solidFill>
            <a:schemeClr val="dk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288" name="Google Shape;288;p2"/>
          <p:cNvSpPr/>
          <p:nvPr/>
        </p:nvSpPr>
        <p:spPr>
          <a:xfrm>
            <a:off x="515249" y="3554446"/>
            <a:ext cx="86859" cy="66515"/>
          </a:xfrm>
          <a:custGeom>
            <a:avLst/>
            <a:gdLst/>
            <a:ahLst/>
            <a:cxnLst/>
            <a:rect l="l" t="t" r="r" b="b"/>
            <a:pathLst>
              <a:path w="2028" h="1553" extrusionOk="0">
                <a:moveTo>
                  <a:pt x="1014" y="1"/>
                </a:moveTo>
                <a:cubicBezTo>
                  <a:pt x="1" y="1"/>
                  <a:pt x="1" y="1553"/>
                  <a:pt x="1014" y="1553"/>
                </a:cubicBezTo>
                <a:cubicBezTo>
                  <a:pt x="2027" y="1553"/>
                  <a:pt x="2027" y="1"/>
                  <a:pt x="1014" y="1"/>
                </a:cubicBezTo>
                <a:close/>
              </a:path>
            </a:pathLst>
          </a:custGeom>
          <a:solidFill>
            <a:schemeClr val="dk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289" name="Google Shape;289;p2"/>
          <p:cNvSpPr/>
          <p:nvPr/>
        </p:nvSpPr>
        <p:spPr>
          <a:xfrm>
            <a:off x="11205784" y="1998661"/>
            <a:ext cx="59705" cy="47541"/>
          </a:xfrm>
          <a:custGeom>
            <a:avLst/>
            <a:gdLst/>
            <a:ahLst/>
            <a:cxnLst/>
            <a:rect l="l" t="t" r="r" b="b"/>
            <a:pathLst>
              <a:path w="1394" h="1110" extrusionOk="0">
                <a:moveTo>
                  <a:pt x="697" y="1"/>
                </a:moveTo>
                <a:cubicBezTo>
                  <a:pt x="0" y="1"/>
                  <a:pt x="0" y="1109"/>
                  <a:pt x="697" y="1109"/>
                </a:cubicBezTo>
                <a:cubicBezTo>
                  <a:pt x="1394" y="1109"/>
                  <a:pt x="1394" y="1"/>
                  <a:pt x="697" y="1"/>
                </a:cubicBezTo>
                <a:close/>
              </a:path>
            </a:pathLst>
          </a:custGeom>
          <a:solidFill>
            <a:schemeClr val="dk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290" name="Google Shape;290;p2"/>
          <p:cNvSpPr/>
          <p:nvPr/>
        </p:nvSpPr>
        <p:spPr>
          <a:xfrm>
            <a:off x="11247779" y="1928117"/>
            <a:ext cx="59748" cy="47541"/>
          </a:xfrm>
          <a:custGeom>
            <a:avLst/>
            <a:gdLst/>
            <a:ahLst/>
            <a:cxnLst/>
            <a:rect l="l" t="t" r="r" b="b"/>
            <a:pathLst>
              <a:path w="1395" h="1110" extrusionOk="0">
                <a:moveTo>
                  <a:pt x="698" y="1"/>
                </a:moveTo>
                <a:cubicBezTo>
                  <a:pt x="1" y="1"/>
                  <a:pt x="1" y="1109"/>
                  <a:pt x="698" y="1109"/>
                </a:cubicBezTo>
                <a:cubicBezTo>
                  <a:pt x="1394" y="1109"/>
                  <a:pt x="1394" y="1"/>
                  <a:pt x="698" y="1"/>
                </a:cubicBezTo>
                <a:close/>
              </a:path>
            </a:pathLst>
          </a:custGeom>
          <a:solidFill>
            <a:schemeClr val="dk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291" name="Google Shape;291;p2"/>
          <p:cNvSpPr/>
          <p:nvPr/>
        </p:nvSpPr>
        <p:spPr>
          <a:xfrm>
            <a:off x="11280331" y="2008172"/>
            <a:ext cx="59748" cy="47499"/>
          </a:xfrm>
          <a:custGeom>
            <a:avLst/>
            <a:gdLst/>
            <a:ahLst/>
            <a:cxnLst/>
            <a:rect l="l" t="t" r="r" b="b"/>
            <a:pathLst>
              <a:path w="1395" h="1109" extrusionOk="0">
                <a:moveTo>
                  <a:pt x="698" y="0"/>
                </a:moveTo>
                <a:cubicBezTo>
                  <a:pt x="1" y="0"/>
                  <a:pt x="1" y="1109"/>
                  <a:pt x="698" y="1109"/>
                </a:cubicBezTo>
                <a:cubicBezTo>
                  <a:pt x="1394" y="1109"/>
                  <a:pt x="1394" y="0"/>
                  <a:pt x="698" y="0"/>
                </a:cubicBezTo>
                <a:close/>
              </a:path>
            </a:pathLst>
          </a:custGeom>
          <a:solidFill>
            <a:schemeClr val="dk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grpSp>
        <p:nvGrpSpPr>
          <p:cNvPr id="292" name="Google Shape;292;p2"/>
          <p:cNvGrpSpPr/>
          <p:nvPr/>
        </p:nvGrpSpPr>
        <p:grpSpPr>
          <a:xfrm>
            <a:off x="11103995" y="3273696"/>
            <a:ext cx="192652" cy="180445"/>
            <a:chOff x="8327995" y="2455266"/>
            <a:chExt cx="144489" cy="135334"/>
          </a:xfrm>
        </p:grpSpPr>
        <p:sp>
          <p:nvSpPr>
            <p:cNvPr id="293" name="Google Shape;293;p2"/>
            <p:cNvSpPr/>
            <p:nvPr/>
          </p:nvSpPr>
          <p:spPr>
            <a:xfrm>
              <a:off x="8327995" y="2530531"/>
              <a:ext cx="64149" cy="49886"/>
            </a:xfrm>
            <a:custGeom>
              <a:avLst/>
              <a:gdLst/>
              <a:ahLst/>
              <a:cxnLst/>
              <a:rect l="l" t="t" r="r" b="b"/>
              <a:pathLst>
                <a:path w="1997" h="1553" extrusionOk="0">
                  <a:moveTo>
                    <a:pt x="983" y="1"/>
                  </a:moveTo>
                  <a:cubicBezTo>
                    <a:pt x="1" y="1"/>
                    <a:pt x="1" y="1553"/>
                    <a:pt x="983" y="1553"/>
                  </a:cubicBezTo>
                  <a:cubicBezTo>
                    <a:pt x="1996" y="1553"/>
                    <a:pt x="1996" y="1"/>
                    <a:pt x="983"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94" name="Google Shape;294;p2"/>
            <p:cNvSpPr/>
            <p:nvPr/>
          </p:nvSpPr>
          <p:spPr>
            <a:xfrm>
              <a:off x="8372775" y="2455266"/>
              <a:ext cx="65144" cy="49886"/>
            </a:xfrm>
            <a:custGeom>
              <a:avLst/>
              <a:gdLst/>
              <a:ahLst/>
              <a:cxnLst/>
              <a:rect l="l" t="t" r="r" b="b"/>
              <a:pathLst>
                <a:path w="2028" h="1553" extrusionOk="0">
                  <a:moveTo>
                    <a:pt x="1014" y="0"/>
                  </a:moveTo>
                  <a:cubicBezTo>
                    <a:pt x="0" y="0"/>
                    <a:pt x="0" y="1552"/>
                    <a:pt x="1014" y="1552"/>
                  </a:cubicBezTo>
                  <a:cubicBezTo>
                    <a:pt x="2027" y="1552"/>
                    <a:pt x="2027" y="0"/>
                    <a:pt x="1014"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95" name="Google Shape;295;p2"/>
            <p:cNvSpPr/>
            <p:nvPr/>
          </p:nvSpPr>
          <p:spPr>
            <a:xfrm>
              <a:off x="8408367" y="2540714"/>
              <a:ext cx="64117" cy="49886"/>
            </a:xfrm>
            <a:custGeom>
              <a:avLst/>
              <a:gdLst/>
              <a:ahLst/>
              <a:cxnLst/>
              <a:rect l="l" t="t" r="r" b="b"/>
              <a:pathLst>
                <a:path w="1996" h="1553" extrusionOk="0">
                  <a:moveTo>
                    <a:pt x="983" y="1"/>
                  </a:moveTo>
                  <a:cubicBezTo>
                    <a:pt x="1" y="1"/>
                    <a:pt x="1" y="1552"/>
                    <a:pt x="983" y="1552"/>
                  </a:cubicBezTo>
                  <a:cubicBezTo>
                    <a:pt x="1996" y="1552"/>
                    <a:pt x="1996" y="1"/>
                    <a:pt x="983"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
        <p:nvSpPr>
          <p:cNvPr id="296" name="Google Shape;296;p2"/>
          <p:cNvSpPr/>
          <p:nvPr/>
        </p:nvSpPr>
        <p:spPr>
          <a:xfrm>
            <a:off x="5605511" y="6454833"/>
            <a:ext cx="340456" cy="404059"/>
          </a:xfrm>
          <a:custGeom>
            <a:avLst/>
            <a:gdLst/>
            <a:ahLst/>
            <a:cxnLst/>
            <a:rect l="l" t="t" r="r" b="b"/>
            <a:pathLst>
              <a:path w="7949" h="9434" extrusionOk="0">
                <a:moveTo>
                  <a:pt x="2779" y="1309"/>
                </a:moveTo>
                <a:cubicBezTo>
                  <a:pt x="3077" y="1309"/>
                  <a:pt x="3319" y="1561"/>
                  <a:pt x="3515" y="1889"/>
                </a:cubicBezTo>
                <a:cubicBezTo>
                  <a:pt x="4054" y="2776"/>
                  <a:pt x="2629" y="3852"/>
                  <a:pt x="1869" y="4264"/>
                </a:cubicBezTo>
                <a:cubicBezTo>
                  <a:pt x="1710" y="3852"/>
                  <a:pt x="1552" y="3441"/>
                  <a:pt x="1393" y="2997"/>
                </a:cubicBezTo>
                <a:cubicBezTo>
                  <a:pt x="1457" y="2934"/>
                  <a:pt x="1520" y="2839"/>
                  <a:pt x="1552" y="2712"/>
                </a:cubicBezTo>
                <a:cubicBezTo>
                  <a:pt x="1678" y="2206"/>
                  <a:pt x="1932" y="1762"/>
                  <a:pt x="2344" y="1477"/>
                </a:cubicBezTo>
                <a:cubicBezTo>
                  <a:pt x="2501" y="1359"/>
                  <a:pt x="2645" y="1309"/>
                  <a:pt x="2779" y="1309"/>
                </a:cubicBezTo>
                <a:close/>
                <a:moveTo>
                  <a:pt x="4995" y="4543"/>
                </a:moveTo>
                <a:cubicBezTo>
                  <a:pt x="5338" y="4543"/>
                  <a:pt x="5623" y="4672"/>
                  <a:pt x="5764" y="5024"/>
                </a:cubicBezTo>
                <a:cubicBezTo>
                  <a:pt x="6397" y="6576"/>
                  <a:pt x="4624" y="7463"/>
                  <a:pt x="3325" y="7843"/>
                </a:cubicBezTo>
                <a:cubicBezTo>
                  <a:pt x="3009" y="7051"/>
                  <a:pt x="2692" y="6259"/>
                  <a:pt x="2375" y="5467"/>
                </a:cubicBezTo>
                <a:lnTo>
                  <a:pt x="2375" y="5467"/>
                </a:lnTo>
                <a:cubicBezTo>
                  <a:pt x="2415" y="5475"/>
                  <a:pt x="2452" y="5479"/>
                  <a:pt x="2489" y="5479"/>
                </a:cubicBezTo>
                <a:cubicBezTo>
                  <a:pt x="2599" y="5479"/>
                  <a:pt x="2700" y="5444"/>
                  <a:pt x="2819" y="5372"/>
                </a:cubicBezTo>
                <a:cubicBezTo>
                  <a:pt x="3251" y="5135"/>
                  <a:pt x="4258" y="4543"/>
                  <a:pt x="4995" y="4543"/>
                </a:cubicBezTo>
                <a:close/>
                <a:moveTo>
                  <a:pt x="2907" y="1"/>
                </a:moveTo>
                <a:cubicBezTo>
                  <a:pt x="1749" y="1"/>
                  <a:pt x="565" y="1138"/>
                  <a:pt x="285" y="2364"/>
                </a:cubicBezTo>
                <a:cubicBezTo>
                  <a:pt x="253" y="2459"/>
                  <a:pt x="253" y="2586"/>
                  <a:pt x="285" y="2681"/>
                </a:cubicBezTo>
                <a:cubicBezTo>
                  <a:pt x="95" y="2807"/>
                  <a:pt x="0" y="3029"/>
                  <a:pt x="95" y="3314"/>
                </a:cubicBezTo>
                <a:cubicBezTo>
                  <a:pt x="855" y="5277"/>
                  <a:pt x="1647" y="7178"/>
                  <a:pt x="2439" y="9078"/>
                </a:cubicBezTo>
                <a:cubicBezTo>
                  <a:pt x="2549" y="9331"/>
                  <a:pt x="2739" y="9434"/>
                  <a:pt x="2937" y="9434"/>
                </a:cubicBezTo>
                <a:cubicBezTo>
                  <a:pt x="3135" y="9434"/>
                  <a:pt x="3341" y="9331"/>
                  <a:pt x="3484" y="9173"/>
                </a:cubicBezTo>
                <a:cubicBezTo>
                  <a:pt x="5574" y="8603"/>
                  <a:pt x="7949" y="7019"/>
                  <a:pt x="6967" y="4517"/>
                </a:cubicBezTo>
                <a:cubicBezTo>
                  <a:pt x="6591" y="3578"/>
                  <a:pt x="5897" y="3253"/>
                  <a:pt x="5096" y="3253"/>
                </a:cubicBezTo>
                <a:cubicBezTo>
                  <a:pt x="4952" y="3253"/>
                  <a:pt x="4805" y="3263"/>
                  <a:pt x="4655" y="3282"/>
                </a:cubicBezTo>
                <a:cubicBezTo>
                  <a:pt x="4972" y="2554"/>
                  <a:pt x="5004" y="1699"/>
                  <a:pt x="4434" y="875"/>
                </a:cubicBezTo>
                <a:cubicBezTo>
                  <a:pt x="3996" y="255"/>
                  <a:pt x="3455" y="1"/>
                  <a:pt x="2907" y="1"/>
                </a:cubicBezTo>
                <a:close/>
              </a:path>
            </a:pathLst>
          </a:custGeom>
          <a:solidFill>
            <a:schemeClr val="accent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297" name="Google Shape;297;p2"/>
          <p:cNvSpPr/>
          <p:nvPr/>
        </p:nvSpPr>
        <p:spPr>
          <a:xfrm>
            <a:off x="10821867" y="5949893"/>
            <a:ext cx="61076" cy="47499"/>
          </a:xfrm>
          <a:custGeom>
            <a:avLst/>
            <a:gdLst/>
            <a:ahLst/>
            <a:cxnLst/>
            <a:rect l="l" t="t" r="r" b="b"/>
            <a:pathLst>
              <a:path w="1426" h="1109" extrusionOk="0">
                <a:moveTo>
                  <a:pt x="697" y="0"/>
                </a:moveTo>
                <a:cubicBezTo>
                  <a:pt x="1" y="0"/>
                  <a:pt x="1" y="1109"/>
                  <a:pt x="697" y="1109"/>
                </a:cubicBezTo>
                <a:cubicBezTo>
                  <a:pt x="1426" y="1109"/>
                  <a:pt x="1426" y="0"/>
                  <a:pt x="697" y="0"/>
                </a:cubicBezTo>
                <a:close/>
              </a:path>
            </a:pathLst>
          </a:custGeom>
          <a:solidFill>
            <a:schemeClr val="dk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298" name="Google Shape;298;p2"/>
          <p:cNvSpPr/>
          <p:nvPr/>
        </p:nvSpPr>
        <p:spPr>
          <a:xfrm>
            <a:off x="10863926" y="5880681"/>
            <a:ext cx="61076" cy="46171"/>
          </a:xfrm>
          <a:custGeom>
            <a:avLst/>
            <a:gdLst/>
            <a:ahLst/>
            <a:cxnLst/>
            <a:rect l="l" t="t" r="r" b="b"/>
            <a:pathLst>
              <a:path w="1426" h="1078" extrusionOk="0">
                <a:moveTo>
                  <a:pt x="729" y="1"/>
                </a:moveTo>
                <a:cubicBezTo>
                  <a:pt x="0" y="1"/>
                  <a:pt x="0" y="1078"/>
                  <a:pt x="729" y="1078"/>
                </a:cubicBezTo>
                <a:cubicBezTo>
                  <a:pt x="1426" y="1078"/>
                  <a:pt x="1426" y="1"/>
                  <a:pt x="729" y="1"/>
                </a:cubicBezTo>
                <a:close/>
              </a:path>
            </a:pathLst>
          </a:custGeom>
          <a:solidFill>
            <a:schemeClr val="dk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299" name="Google Shape;299;p2"/>
          <p:cNvSpPr/>
          <p:nvPr/>
        </p:nvSpPr>
        <p:spPr>
          <a:xfrm>
            <a:off x="10897872" y="5959360"/>
            <a:ext cx="59705" cy="47541"/>
          </a:xfrm>
          <a:custGeom>
            <a:avLst/>
            <a:gdLst/>
            <a:ahLst/>
            <a:cxnLst/>
            <a:rect l="l" t="t" r="r" b="b"/>
            <a:pathLst>
              <a:path w="1394" h="1110" extrusionOk="0">
                <a:moveTo>
                  <a:pt x="697" y="1"/>
                </a:moveTo>
                <a:cubicBezTo>
                  <a:pt x="0" y="1"/>
                  <a:pt x="0" y="1109"/>
                  <a:pt x="697" y="1109"/>
                </a:cubicBezTo>
                <a:cubicBezTo>
                  <a:pt x="1394" y="1109"/>
                  <a:pt x="1394" y="1"/>
                  <a:pt x="697" y="1"/>
                </a:cubicBezTo>
                <a:close/>
              </a:path>
            </a:pathLst>
          </a:custGeom>
          <a:solidFill>
            <a:schemeClr val="dk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300" name="Google Shape;300;p2"/>
          <p:cNvSpPr/>
          <p:nvPr/>
        </p:nvSpPr>
        <p:spPr>
          <a:xfrm>
            <a:off x="11991108" y="5117042"/>
            <a:ext cx="43429" cy="35292"/>
          </a:xfrm>
          <a:custGeom>
            <a:avLst/>
            <a:gdLst/>
            <a:ahLst/>
            <a:cxnLst/>
            <a:rect l="l" t="t" r="r" b="b"/>
            <a:pathLst>
              <a:path w="1014" h="824" extrusionOk="0">
                <a:moveTo>
                  <a:pt x="507" y="0"/>
                </a:moveTo>
                <a:cubicBezTo>
                  <a:pt x="0" y="0"/>
                  <a:pt x="0" y="824"/>
                  <a:pt x="507" y="824"/>
                </a:cubicBezTo>
                <a:cubicBezTo>
                  <a:pt x="1014" y="824"/>
                  <a:pt x="1014" y="0"/>
                  <a:pt x="507" y="0"/>
                </a:cubicBezTo>
                <a:close/>
              </a:path>
            </a:pathLst>
          </a:custGeom>
          <a:solidFill>
            <a:schemeClr val="dk1"/>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301" name="Google Shape;301;p2"/>
          <p:cNvSpPr/>
          <p:nvPr/>
        </p:nvSpPr>
        <p:spPr>
          <a:xfrm>
            <a:off x="11942280" y="5065498"/>
            <a:ext cx="44800" cy="35335"/>
          </a:xfrm>
          <a:custGeom>
            <a:avLst/>
            <a:gdLst/>
            <a:ahLst/>
            <a:cxnLst/>
            <a:rect l="l" t="t" r="r" b="b"/>
            <a:pathLst>
              <a:path w="1046" h="825" extrusionOk="0">
                <a:moveTo>
                  <a:pt x="539" y="1"/>
                </a:moveTo>
                <a:cubicBezTo>
                  <a:pt x="0" y="1"/>
                  <a:pt x="0" y="824"/>
                  <a:pt x="539" y="824"/>
                </a:cubicBezTo>
                <a:cubicBezTo>
                  <a:pt x="1045" y="824"/>
                  <a:pt x="1045" y="1"/>
                  <a:pt x="539" y="1"/>
                </a:cubicBezTo>
                <a:close/>
              </a:path>
            </a:pathLst>
          </a:custGeom>
          <a:solidFill>
            <a:schemeClr val="dk1"/>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302" name="Google Shape;302;p2"/>
          <p:cNvSpPr/>
          <p:nvPr/>
        </p:nvSpPr>
        <p:spPr>
          <a:xfrm>
            <a:off x="11928703" y="5138782"/>
            <a:ext cx="44800" cy="33921"/>
          </a:xfrm>
          <a:custGeom>
            <a:avLst/>
            <a:gdLst/>
            <a:ahLst/>
            <a:cxnLst/>
            <a:rect l="l" t="t" r="r" b="b"/>
            <a:pathLst>
              <a:path w="1046" h="792" extrusionOk="0">
                <a:moveTo>
                  <a:pt x="507" y="0"/>
                </a:moveTo>
                <a:cubicBezTo>
                  <a:pt x="1" y="0"/>
                  <a:pt x="1" y="792"/>
                  <a:pt x="507" y="792"/>
                </a:cubicBezTo>
                <a:cubicBezTo>
                  <a:pt x="1046" y="792"/>
                  <a:pt x="1046" y="0"/>
                  <a:pt x="507" y="0"/>
                </a:cubicBezTo>
                <a:close/>
              </a:path>
            </a:pathLst>
          </a:custGeom>
          <a:solidFill>
            <a:schemeClr val="dk1"/>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Tree>
    <p:extLst>
      <p:ext uri="{BB962C8B-B14F-4D97-AF65-F5344CB8AC3E}">
        <p14:creationId xmlns:p14="http://schemas.microsoft.com/office/powerpoint/2010/main" val="43514050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03"/>
        <p:cNvGrpSpPr/>
        <p:nvPr/>
      </p:nvGrpSpPr>
      <p:grpSpPr>
        <a:xfrm>
          <a:off x="0" y="0"/>
          <a:ext cx="0" cy="0"/>
          <a:chOff x="0" y="0"/>
          <a:chExt cx="0" cy="0"/>
        </a:xfrm>
      </p:grpSpPr>
      <p:sp>
        <p:nvSpPr>
          <p:cNvPr id="304" name="Google Shape;304;p3"/>
          <p:cNvSpPr txBox="1">
            <a:spLocks noGrp="1"/>
          </p:cNvSpPr>
          <p:nvPr>
            <p:ph type="title"/>
          </p:nvPr>
        </p:nvSpPr>
        <p:spPr>
          <a:xfrm>
            <a:off x="6991200" y="4099800"/>
            <a:ext cx="3684000" cy="859600"/>
          </a:xfrm>
          <a:prstGeom prst="rect">
            <a:avLst/>
          </a:prstGeom>
        </p:spPr>
        <p:txBody>
          <a:bodyPr spcFirstLastPara="1" wrap="square" lIns="121862" tIns="121862" rIns="121862" bIns="121862" anchor="ctr" anchorCtr="0">
            <a:noAutofit/>
          </a:bodyPr>
          <a:lstStyle>
            <a:lvl1pPr lvl="0">
              <a:spcBef>
                <a:spcPts val="0"/>
              </a:spcBef>
              <a:spcAft>
                <a:spcPts val="0"/>
              </a:spcAft>
              <a:buClr>
                <a:schemeClr val="accent1"/>
              </a:buClr>
              <a:buSzPts val="2900"/>
              <a:buFont typeface="Poppins"/>
              <a:buNone/>
              <a:defRPr sz="3900">
                <a:solidFill>
                  <a:schemeClr val="accent1"/>
                </a:solidFill>
                <a:latin typeface="Poppins"/>
                <a:ea typeface="Poppins"/>
                <a:cs typeface="Poppins"/>
                <a:sym typeface="Poppins"/>
              </a:defRPr>
            </a:lvl1pPr>
            <a:lvl2pPr lvl="1">
              <a:spcBef>
                <a:spcPts val="0"/>
              </a:spcBef>
              <a:spcAft>
                <a:spcPts val="0"/>
              </a:spcAft>
              <a:buClr>
                <a:schemeClr val="accent1"/>
              </a:buClr>
              <a:buSzPts val="2900"/>
              <a:buNone/>
              <a:defRPr sz="3900">
                <a:solidFill>
                  <a:schemeClr val="accent1"/>
                </a:solidFill>
              </a:defRPr>
            </a:lvl2pPr>
            <a:lvl3pPr lvl="2">
              <a:spcBef>
                <a:spcPts val="0"/>
              </a:spcBef>
              <a:spcAft>
                <a:spcPts val="0"/>
              </a:spcAft>
              <a:buClr>
                <a:schemeClr val="accent1"/>
              </a:buClr>
              <a:buSzPts val="2900"/>
              <a:buNone/>
              <a:defRPr sz="3900">
                <a:solidFill>
                  <a:schemeClr val="accent1"/>
                </a:solidFill>
              </a:defRPr>
            </a:lvl3pPr>
            <a:lvl4pPr lvl="3">
              <a:spcBef>
                <a:spcPts val="0"/>
              </a:spcBef>
              <a:spcAft>
                <a:spcPts val="0"/>
              </a:spcAft>
              <a:buClr>
                <a:schemeClr val="accent1"/>
              </a:buClr>
              <a:buSzPts val="2900"/>
              <a:buNone/>
              <a:defRPr sz="3900">
                <a:solidFill>
                  <a:schemeClr val="accent1"/>
                </a:solidFill>
              </a:defRPr>
            </a:lvl4pPr>
            <a:lvl5pPr lvl="4">
              <a:spcBef>
                <a:spcPts val="0"/>
              </a:spcBef>
              <a:spcAft>
                <a:spcPts val="0"/>
              </a:spcAft>
              <a:buClr>
                <a:schemeClr val="accent1"/>
              </a:buClr>
              <a:buSzPts val="2900"/>
              <a:buNone/>
              <a:defRPr sz="3900">
                <a:solidFill>
                  <a:schemeClr val="accent1"/>
                </a:solidFill>
              </a:defRPr>
            </a:lvl5pPr>
            <a:lvl6pPr lvl="5">
              <a:spcBef>
                <a:spcPts val="0"/>
              </a:spcBef>
              <a:spcAft>
                <a:spcPts val="0"/>
              </a:spcAft>
              <a:buClr>
                <a:schemeClr val="accent1"/>
              </a:buClr>
              <a:buSzPts val="2900"/>
              <a:buNone/>
              <a:defRPr sz="3900">
                <a:solidFill>
                  <a:schemeClr val="accent1"/>
                </a:solidFill>
              </a:defRPr>
            </a:lvl6pPr>
            <a:lvl7pPr lvl="6">
              <a:spcBef>
                <a:spcPts val="0"/>
              </a:spcBef>
              <a:spcAft>
                <a:spcPts val="0"/>
              </a:spcAft>
              <a:buClr>
                <a:schemeClr val="accent1"/>
              </a:buClr>
              <a:buSzPts val="2900"/>
              <a:buNone/>
              <a:defRPr sz="3900">
                <a:solidFill>
                  <a:schemeClr val="accent1"/>
                </a:solidFill>
              </a:defRPr>
            </a:lvl7pPr>
            <a:lvl8pPr lvl="7">
              <a:spcBef>
                <a:spcPts val="0"/>
              </a:spcBef>
              <a:spcAft>
                <a:spcPts val="0"/>
              </a:spcAft>
              <a:buClr>
                <a:schemeClr val="accent1"/>
              </a:buClr>
              <a:buSzPts val="2900"/>
              <a:buNone/>
              <a:defRPr sz="3900">
                <a:solidFill>
                  <a:schemeClr val="accent1"/>
                </a:solidFill>
              </a:defRPr>
            </a:lvl8pPr>
            <a:lvl9pPr lvl="8">
              <a:spcBef>
                <a:spcPts val="0"/>
              </a:spcBef>
              <a:spcAft>
                <a:spcPts val="0"/>
              </a:spcAft>
              <a:buClr>
                <a:schemeClr val="accent1"/>
              </a:buClr>
              <a:buSzPts val="2900"/>
              <a:buNone/>
              <a:defRPr sz="3900">
                <a:solidFill>
                  <a:schemeClr val="accent1"/>
                </a:solidFill>
              </a:defRPr>
            </a:lvl9pPr>
          </a:lstStyle>
          <a:p>
            <a:endParaRPr/>
          </a:p>
        </p:txBody>
      </p:sp>
      <p:sp>
        <p:nvSpPr>
          <p:cNvPr id="305" name="Google Shape;305;p3"/>
          <p:cNvSpPr/>
          <p:nvPr/>
        </p:nvSpPr>
        <p:spPr>
          <a:xfrm>
            <a:off x="7576356" y="-35932"/>
            <a:ext cx="4938325" cy="3357741"/>
          </a:xfrm>
          <a:custGeom>
            <a:avLst/>
            <a:gdLst/>
            <a:ahLst/>
            <a:cxnLst/>
            <a:rect l="l" t="t" r="r" b="b"/>
            <a:pathLst>
              <a:path w="58082" h="39492" extrusionOk="0">
                <a:moveTo>
                  <a:pt x="634" y="0"/>
                </a:moveTo>
                <a:cubicBezTo>
                  <a:pt x="1" y="1394"/>
                  <a:pt x="951" y="3136"/>
                  <a:pt x="4593" y="5289"/>
                </a:cubicBezTo>
                <a:cubicBezTo>
                  <a:pt x="6345" y="6457"/>
                  <a:pt x="8360" y="6789"/>
                  <a:pt x="10465" y="6789"/>
                </a:cubicBezTo>
                <a:cubicBezTo>
                  <a:pt x="13231" y="6789"/>
                  <a:pt x="16153" y="6216"/>
                  <a:pt x="18837" y="6216"/>
                </a:cubicBezTo>
                <a:cubicBezTo>
                  <a:pt x="20869" y="6216"/>
                  <a:pt x="22765" y="6544"/>
                  <a:pt x="24354" y="7696"/>
                </a:cubicBezTo>
                <a:cubicBezTo>
                  <a:pt x="20491" y="11559"/>
                  <a:pt x="9406" y="10609"/>
                  <a:pt x="7475" y="16848"/>
                </a:cubicBezTo>
                <a:cubicBezTo>
                  <a:pt x="5763" y="22016"/>
                  <a:pt x="9437" y="23544"/>
                  <a:pt x="14088" y="23544"/>
                </a:cubicBezTo>
                <a:cubicBezTo>
                  <a:pt x="18557" y="23544"/>
                  <a:pt x="23927" y="22133"/>
                  <a:pt x="26286" y="21187"/>
                </a:cubicBezTo>
                <a:cubicBezTo>
                  <a:pt x="30584" y="19350"/>
                  <a:pt x="36644" y="14377"/>
                  <a:pt x="39852" y="14377"/>
                </a:cubicBezTo>
                <a:cubicBezTo>
                  <a:pt x="41679" y="14377"/>
                  <a:pt x="42582" y="15989"/>
                  <a:pt x="41709" y="20712"/>
                </a:cubicBezTo>
                <a:cubicBezTo>
                  <a:pt x="40252" y="26982"/>
                  <a:pt x="33507" y="32271"/>
                  <a:pt x="35913" y="39491"/>
                </a:cubicBezTo>
                <a:cubicBezTo>
                  <a:pt x="50513" y="37338"/>
                  <a:pt x="56308" y="22992"/>
                  <a:pt x="58082" y="10324"/>
                </a:cubicBezTo>
                <a:lnTo>
                  <a:pt x="58082" y="0"/>
                </a:lnTo>
                <a:close/>
              </a:path>
            </a:pathLst>
          </a:custGeom>
          <a:solidFill>
            <a:schemeClr val="lt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306" name="Google Shape;306;p3"/>
          <p:cNvSpPr/>
          <p:nvPr/>
        </p:nvSpPr>
        <p:spPr>
          <a:xfrm>
            <a:off x="8493954" y="1563023"/>
            <a:ext cx="208855" cy="160016"/>
          </a:xfrm>
          <a:custGeom>
            <a:avLst/>
            <a:gdLst/>
            <a:ahLst/>
            <a:cxnLst/>
            <a:rect l="l" t="t" r="r" b="b"/>
            <a:pathLst>
              <a:path w="2027" h="1553" extrusionOk="0">
                <a:moveTo>
                  <a:pt x="1014" y="1"/>
                </a:moveTo>
                <a:cubicBezTo>
                  <a:pt x="0" y="1"/>
                  <a:pt x="0" y="1552"/>
                  <a:pt x="1014" y="1552"/>
                </a:cubicBezTo>
                <a:cubicBezTo>
                  <a:pt x="2027" y="1552"/>
                  <a:pt x="2027" y="1"/>
                  <a:pt x="1014" y="1"/>
                </a:cubicBezTo>
                <a:close/>
              </a:path>
            </a:pathLst>
          </a:custGeom>
          <a:solidFill>
            <a:srgbClr val="FFFFFF"/>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307" name="Google Shape;307;p3"/>
          <p:cNvSpPr/>
          <p:nvPr/>
        </p:nvSpPr>
        <p:spPr>
          <a:xfrm>
            <a:off x="8637489" y="1321629"/>
            <a:ext cx="208959" cy="159913"/>
          </a:xfrm>
          <a:custGeom>
            <a:avLst/>
            <a:gdLst/>
            <a:ahLst/>
            <a:cxnLst/>
            <a:rect l="l" t="t" r="r" b="b"/>
            <a:pathLst>
              <a:path w="2028" h="1552" extrusionOk="0">
                <a:moveTo>
                  <a:pt x="1014" y="0"/>
                </a:moveTo>
                <a:cubicBezTo>
                  <a:pt x="1" y="0"/>
                  <a:pt x="1" y="1552"/>
                  <a:pt x="1014" y="1552"/>
                </a:cubicBezTo>
                <a:cubicBezTo>
                  <a:pt x="2027" y="1552"/>
                  <a:pt x="2027" y="0"/>
                  <a:pt x="1014" y="0"/>
                </a:cubicBezTo>
                <a:close/>
              </a:path>
            </a:pathLst>
          </a:custGeom>
          <a:solidFill>
            <a:srgbClr val="FFFFFF"/>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308" name="Google Shape;308;p3"/>
          <p:cNvSpPr/>
          <p:nvPr/>
        </p:nvSpPr>
        <p:spPr>
          <a:xfrm>
            <a:off x="8751736" y="1595687"/>
            <a:ext cx="205661" cy="160016"/>
          </a:xfrm>
          <a:custGeom>
            <a:avLst/>
            <a:gdLst/>
            <a:ahLst/>
            <a:cxnLst/>
            <a:rect l="l" t="t" r="r" b="b"/>
            <a:pathLst>
              <a:path w="1996" h="1553" extrusionOk="0">
                <a:moveTo>
                  <a:pt x="1013" y="0"/>
                </a:moveTo>
                <a:cubicBezTo>
                  <a:pt x="0" y="0"/>
                  <a:pt x="0" y="1552"/>
                  <a:pt x="1013" y="1552"/>
                </a:cubicBezTo>
                <a:cubicBezTo>
                  <a:pt x="1995" y="1552"/>
                  <a:pt x="1995" y="0"/>
                  <a:pt x="1013" y="0"/>
                </a:cubicBezTo>
                <a:close/>
              </a:path>
            </a:pathLst>
          </a:custGeom>
          <a:solidFill>
            <a:srgbClr val="FFFFFF"/>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309" name="Google Shape;309;p3"/>
          <p:cNvSpPr/>
          <p:nvPr/>
        </p:nvSpPr>
        <p:spPr>
          <a:xfrm>
            <a:off x="166058" y="183666"/>
            <a:ext cx="138297" cy="132915"/>
          </a:xfrm>
          <a:custGeom>
            <a:avLst/>
            <a:gdLst/>
            <a:ahLst/>
            <a:cxnLst/>
            <a:rect l="l" t="t" r="r" b="b"/>
            <a:pathLst>
              <a:path w="3263" h="3136"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accent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310" name="Google Shape;310;p3"/>
          <p:cNvSpPr/>
          <p:nvPr/>
        </p:nvSpPr>
        <p:spPr>
          <a:xfrm>
            <a:off x="166058" y="613177"/>
            <a:ext cx="138297" cy="132915"/>
          </a:xfrm>
          <a:custGeom>
            <a:avLst/>
            <a:gdLst/>
            <a:ahLst/>
            <a:cxnLst/>
            <a:rect l="l" t="t" r="r" b="b"/>
            <a:pathLst>
              <a:path w="3263" h="3136"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accent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311" name="Google Shape;311;p3"/>
          <p:cNvSpPr/>
          <p:nvPr/>
        </p:nvSpPr>
        <p:spPr>
          <a:xfrm>
            <a:off x="166058" y="1042675"/>
            <a:ext cx="138297" cy="132956"/>
          </a:xfrm>
          <a:custGeom>
            <a:avLst/>
            <a:gdLst/>
            <a:ahLst/>
            <a:cxnLst/>
            <a:rect l="l" t="t" r="r" b="b"/>
            <a:pathLst>
              <a:path w="3263" h="3137"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accent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312" name="Google Shape;312;p3"/>
          <p:cNvSpPr/>
          <p:nvPr/>
        </p:nvSpPr>
        <p:spPr>
          <a:xfrm>
            <a:off x="166058" y="1472179"/>
            <a:ext cx="138297" cy="132956"/>
          </a:xfrm>
          <a:custGeom>
            <a:avLst/>
            <a:gdLst/>
            <a:ahLst/>
            <a:cxnLst/>
            <a:rect l="l" t="t" r="r" b="b"/>
            <a:pathLst>
              <a:path w="3263" h="3137" extrusionOk="0">
                <a:moveTo>
                  <a:pt x="1631" y="1"/>
                </a:moveTo>
                <a:cubicBezTo>
                  <a:pt x="816" y="1"/>
                  <a:pt x="0" y="523"/>
                  <a:pt x="0" y="1568"/>
                </a:cubicBezTo>
                <a:cubicBezTo>
                  <a:pt x="0" y="2614"/>
                  <a:pt x="816" y="3136"/>
                  <a:pt x="1631" y="3136"/>
                </a:cubicBezTo>
                <a:cubicBezTo>
                  <a:pt x="2447" y="3136"/>
                  <a:pt x="3262" y="2614"/>
                  <a:pt x="3262" y="1568"/>
                </a:cubicBezTo>
                <a:cubicBezTo>
                  <a:pt x="3262" y="523"/>
                  <a:pt x="2447" y="1"/>
                  <a:pt x="1631" y="1"/>
                </a:cubicBezTo>
                <a:close/>
              </a:path>
            </a:pathLst>
          </a:custGeom>
          <a:solidFill>
            <a:schemeClr val="accent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313" name="Google Shape;313;p3"/>
          <p:cNvSpPr/>
          <p:nvPr/>
        </p:nvSpPr>
        <p:spPr>
          <a:xfrm>
            <a:off x="166058" y="1901683"/>
            <a:ext cx="138297" cy="132956"/>
          </a:xfrm>
          <a:custGeom>
            <a:avLst/>
            <a:gdLst/>
            <a:ahLst/>
            <a:cxnLst/>
            <a:rect l="l" t="t" r="r" b="b"/>
            <a:pathLst>
              <a:path w="3263" h="3137" extrusionOk="0">
                <a:moveTo>
                  <a:pt x="1631" y="1"/>
                </a:moveTo>
                <a:cubicBezTo>
                  <a:pt x="816" y="1"/>
                  <a:pt x="0" y="523"/>
                  <a:pt x="0" y="1569"/>
                </a:cubicBezTo>
                <a:cubicBezTo>
                  <a:pt x="0" y="2614"/>
                  <a:pt x="816" y="3136"/>
                  <a:pt x="1631" y="3136"/>
                </a:cubicBezTo>
                <a:cubicBezTo>
                  <a:pt x="2447" y="3136"/>
                  <a:pt x="3262" y="2614"/>
                  <a:pt x="3262" y="1569"/>
                </a:cubicBezTo>
                <a:cubicBezTo>
                  <a:pt x="3262" y="523"/>
                  <a:pt x="2447" y="1"/>
                  <a:pt x="1631" y="1"/>
                </a:cubicBezTo>
                <a:close/>
              </a:path>
            </a:pathLst>
          </a:custGeom>
          <a:solidFill>
            <a:schemeClr val="accent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314" name="Google Shape;314;p3"/>
          <p:cNvSpPr/>
          <p:nvPr/>
        </p:nvSpPr>
        <p:spPr>
          <a:xfrm>
            <a:off x="166058" y="2329880"/>
            <a:ext cx="138297" cy="132915"/>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accent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315" name="Google Shape;315;p3"/>
          <p:cNvSpPr/>
          <p:nvPr/>
        </p:nvSpPr>
        <p:spPr>
          <a:xfrm>
            <a:off x="166058" y="2759385"/>
            <a:ext cx="138297" cy="132915"/>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accent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316" name="Google Shape;316;p3"/>
          <p:cNvSpPr/>
          <p:nvPr/>
        </p:nvSpPr>
        <p:spPr>
          <a:xfrm rot="5400000">
            <a:off x="3168567" y="180973"/>
            <a:ext cx="138297" cy="132915"/>
          </a:xfrm>
          <a:custGeom>
            <a:avLst/>
            <a:gdLst/>
            <a:ahLst/>
            <a:cxnLst/>
            <a:rect l="l" t="t" r="r" b="b"/>
            <a:pathLst>
              <a:path w="3263" h="3136"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accent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317" name="Google Shape;317;p3"/>
          <p:cNvSpPr/>
          <p:nvPr/>
        </p:nvSpPr>
        <p:spPr>
          <a:xfrm rot="5400000">
            <a:off x="2739064" y="180973"/>
            <a:ext cx="138297" cy="132915"/>
          </a:xfrm>
          <a:custGeom>
            <a:avLst/>
            <a:gdLst/>
            <a:ahLst/>
            <a:cxnLst/>
            <a:rect l="l" t="t" r="r" b="b"/>
            <a:pathLst>
              <a:path w="3263" h="3136"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accent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318" name="Google Shape;318;p3"/>
          <p:cNvSpPr/>
          <p:nvPr/>
        </p:nvSpPr>
        <p:spPr>
          <a:xfrm rot="5400000">
            <a:off x="2309537" y="180953"/>
            <a:ext cx="138297" cy="132956"/>
          </a:xfrm>
          <a:custGeom>
            <a:avLst/>
            <a:gdLst/>
            <a:ahLst/>
            <a:cxnLst/>
            <a:rect l="l" t="t" r="r" b="b"/>
            <a:pathLst>
              <a:path w="3263" h="3137"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accent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319" name="Google Shape;319;p3"/>
          <p:cNvSpPr/>
          <p:nvPr/>
        </p:nvSpPr>
        <p:spPr>
          <a:xfrm rot="5400000">
            <a:off x="1880033" y="180953"/>
            <a:ext cx="138297" cy="132956"/>
          </a:xfrm>
          <a:custGeom>
            <a:avLst/>
            <a:gdLst/>
            <a:ahLst/>
            <a:cxnLst/>
            <a:rect l="l" t="t" r="r" b="b"/>
            <a:pathLst>
              <a:path w="3263" h="3137" extrusionOk="0">
                <a:moveTo>
                  <a:pt x="1631" y="1"/>
                </a:moveTo>
                <a:cubicBezTo>
                  <a:pt x="816" y="1"/>
                  <a:pt x="0" y="523"/>
                  <a:pt x="0" y="1568"/>
                </a:cubicBezTo>
                <a:cubicBezTo>
                  <a:pt x="0" y="2614"/>
                  <a:pt x="816" y="3136"/>
                  <a:pt x="1631" y="3136"/>
                </a:cubicBezTo>
                <a:cubicBezTo>
                  <a:pt x="2447" y="3136"/>
                  <a:pt x="3262" y="2614"/>
                  <a:pt x="3262" y="1568"/>
                </a:cubicBezTo>
                <a:cubicBezTo>
                  <a:pt x="3262" y="523"/>
                  <a:pt x="2447" y="1"/>
                  <a:pt x="1631" y="1"/>
                </a:cubicBezTo>
                <a:close/>
              </a:path>
            </a:pathLst>
          </a:custGeom>
          <a:solidFill>
            <a:schemeClr val="accent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320" name="Google Shape;320;p3"/>
          <p:cNvSpPr/>
          <p:nvPr/>
        </p:nvSpPr>
        <p:spPr>
          <a:xfrm rot="5400000">
            <a:off x="1450528" y="180953"/>
            <a:ext cx="138297" cy="132956"/>
          </a:xfrm>
          <a:custGeom>
            <a:avLst/>
            <a:gdLst/>
            <a:ahLst/>
            <a:cxnLst/>
            <a:rect l="l" t="t" r="r" b="b"/>
            <a:pathLst>
              <a:path w="3263" h="3137" extrusionOk="0">
                <a:moveTo>
                  <a:pt x="1631" y="1"/>
                </a:moveTo>
                <a:cubicBezTo>
                  <a:pt x="816" y="1"/>
                  <a:pt x="0" y="523"/>
                  <a:pt x="0" y="1569"/>
                </a:cubicBezTo>
                <a:cubicBezTo>
                  <a:pt x="0" y="2614"/>
                  <a:pt x="816" y="3136"/>
                  <a:pt x="1631" y="3136"/>
                </a:cubicBezTo>
                <a:cubicBezTo>
                  <a:pt x="2447" y="3136"/>
                  <a:pt x="3262" y="2614"/>
                  <a:pt x="3262" y="1569"/>
                </a:cubicBezTo>
                <a:cubicBezTo>
                  <a:pt x="3262" y="523"/>
                  <a:pt x="2447" y="1"/>
                  <a:pt x="1631" y="1"/>
                </a:cubicBezTo>
                <a:close/>
              </a:path>
            </a:pathLst>
          </a:custGeom>
          <a:solidFill>
            <a:schemeClr val="accent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321" name="Google Shape;321;p3"/>
          <p:cNvSpPr/>
          <p:nvPr/>
        </p:nvSpPr>
        <p:spPr>
          <a:xfrm rot="5400000">
            <a:off x="1022358" y="180973"/>
            <a:ext cx="138297" cy="132915"/>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accent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322" name="Google Shape;322;p3"/>
          <p:cNvSpPr/>
          <p:nvPr/>
        </p:nvSpPr>
        <p:spPr>
          <a:xfrm rot="5400000">
            <a:off x="592854" y="180973"/>
            <a:ext cx="138297" cy="132915"/>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accent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grpSp>
        <p:nvGrpSpPr>
          <p:cNvPr id="323" name="Google Shape;323;p3"/>
          <p:cNvGrpSpPr/>
          <p:nvPr/>
        </p:nvGrpSpPr>
        <p:grpSpPr>
          <a:xfrm>
            <a:off x="-126729" y="4701977"/>
            <a:ext cx="2273341" cy="2228635"/>
            <a:chOff x="-95047" y="3526476"/>
            <a:chExt cx="1705006" cy="1671476"/>
          </a:xfrm>
        </p:grpSpPr>
        <p:sp>
          <p:nvSpPr>
            <p:cNvPr id="324" name="Google Shape;324;p3"/>
            <p:cNvSpPr/>
            <p:nvPr/>
          </p:nvSpPr>
          <p:spPr>
            <a:xfrm>
              <a:off x="257955" y="4710630"/>
              <a:ext cx="1352004" cy="467736"/>
            </a:xfrm>
            <a:custGeom>
              <a:avLst/>
              <a:gdLst/>
              <a:ahLst/>
              <a:cxnLst/>
              <a:rect l="l" t="t" r="r" b="b"/>
              <a:pathLst>
                <a:path w="42089" h="14561" extrusionOk="0">
                  <a:moveTo>
                    <a:pt x="42089" y="0"/>
                  </a:moveTo>
                  <a:lnTo>
                    <a:pt x="42089" y="0"/>
                  </a:lnTo>
                  <a:cubicBezTo>
                    <a:pt x="26508" y="950"/>
                    <a:pt x="11718" y="2407"/>
                    <a:pt x="1" y="14283"/>
                  </a:cubicBezTo>
                  <a:lnTo>
                    <a:pt x="159" y="14315"/>
                  </a:lnTo>
                  <a:cubicBezTo>
                    <a:pt x="629" y="14299"/>
                    <a:pt x="1102" y="14293"/>
                    <a:pt x="1575" y="14293"/>
                  </a:cubicBezTo>
                  <a:cubicBezTo>
                    <a:pt x="4583" y="14293"/>
                    <a:pt x="7653" y="14561"/>
                    <a:pt x="10709" y="14561"/>
                  </a:cubicBezTo>
                  <a:cubicBezTo>
                    <a:pt x="13104" y="14561"/>
                    <a:pt x="15491" y="14396"/>
                    <a:pt x="17830" y="13808"/>
                  </a:cubicBezTo>
                  <a:cubicBezTo>
                    <a:pt x="21504" y="12700"/>
                    <a:pt x="25526" y="11084"/>
                    <a:pt x="29073" y="9311"/>
                  </a:cubicBezTo>
                  <a:cubicBezTo>
                    <a:pt x="32747" y="7379"/>
                    <a:pt x="40315" y="3547"/>
                    <a:pt x="4208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25" name="Google Shape;325;p3"/>
            <p:cNvSpPr/>
            <p:nvPr/>
          </p:nvSpPr>
          <p:spPr>
            <a:xfrm>
              <a:off x="261328" y="4773752"/>
              <a:ext cx="1205750" cy="405739"/>
            </a:xfrm>
            <a:custGeom>
              <a:avLst/>
              <a:gdLst/>
              <a:ahLst/>
              <a:cxnLst/>
              <a:rect l="l" t="t" r="r" b="b"/>
              <a:pathLst>
                <a:path w="37536" h="12631" extrusionOk="0">
                  <a:moveTo>
                    <a:pt x="37052" y="0"/>
                  </a:moveTo>
                  <a:cubicBezTo>
                    <a:pt x="37009" y="0"/>
                    <a:pt x="36963" y="9"/>
                    <a:pt x="36917" y="30"/>
                  </a:cubicBezTo>
                  <a:cubicBezTo>
                    <a:pt x="32420" y="1994"/>
                    <a:pt x="27638" y="3166"/>
                    <a:pt x="22919" y="4432"/>
                  </a:cubicBezTo>
                  <a:cubicBezTo>
                    <a:pt x="18010" y="5763"/>
                    <a:pt x="13165" y="7346"/>
                    <a:pt x="8383" y="9056"/>
                  </a:cubicBezTo>
                  <a:cubicBezTo>
                    <a:pt x="5691" y="10038"/>
                    <a:pt x="2999" y="11051"/>
                    <a:pt x="307" y="12033"/>
                  </a:cubicBezTo>
                  <a:cubicBezTo>
                    <a:pt x="1" y="12172"/>
                    <a:pt x="62" y="12631"/>
                    <a:pt x="340" y="12631"/>
                  </a:cubicBezTo>
                  <a:cubicBezTo>
                    <a:pt x="378" y="12631"/>
                    <a:pt x="420" y="12622"/>
                    <a:pt x="466" y="12603"/>
                  </a:cubicBezTo>
                  <a:cubicBezTo>
                    <a:pt x="5311" y="10830"/>
                    <a:pt x="10156" y="8993"/>
                    <a:pt x="15065" y="7378"/>
                  </a:cubicBezTo>
                  <a:cubicBezTo>
                    <a:pt x="19816" y="5826"/>
                    <a:pt x="24693" y="4654"/>
                    <a:pt x="29506" y="3261"/>
                  </a:cubicBezTo>
                  <a:cubicBezTo>
                    <a:pt x="32135" y="2501"/>
                    <a:pt x="34732" y="1646"/>
                    <a:pt x="37234" y="537"/>
                  </a:cubicBezTo>
                  <a:cubicBezTo>
                    <a:pt x="37536" y="400"/>
                    <a:pt x="37337" y="0"/>
                    <a:pt x="3705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26" name="Google Shape;326;p3"/>
            <p:cNvSpPr/>
            <p:nvPr/>
          </p:nvSpPr>
          <p:spPr>
            <a:xfrm>
              <a:off x="505176" y="4933371"/>
              <a:ext cx="171020" cy="197007"/>
            </a:xfrm>
            <a:custGeom>
              <a:avLst/>
              <a:gdLst/>
              <a:ahLst/>
              <a:cxnLst/>
              <a:rect l="l" t="t" r="r" b="b"/>
              <a:pathLst>
                <a:path w="5324" h="6133" extrusionOk="0">
                  <a:moveTo>
                    <a:pt x="4916" y="1"/>
                  </a:moveTo>
                  <a:cubicBezTo>
                    <a:pt x="4849" y="1"/>
                    <a:pt x="4779" y="29"/>
                    <a:pt x="4719" y="97"/>
                  </a:cubicBezTo>
                  <a:cubicBezTo>
                    <a:pt x="3199" y="1554"/>
                    <a:pt x="1299" y="2662"/>
                    <a:pt x="95" y="4404"/>
                  </a:cubicBezTo>
                  <a:cubicBezTo>
                    <a:pt x="0" y="4499"/>
                    <a:pt x="32" y="4689"/>
                    <a:pt x="127" y="4752"/>
                  </a:cubicBezTo>
                  <a:cubicBezTo>
                    <a:pt x="1077" y="5576"/>
                    <a:pt x="2407" y="5702"/>
                    <a:pt x="3547" y="6114"/>
                  </a:cubicBezTo>
                  <a:cubicBezTo>
                    <a:pt x="3582" y="6126"/>
                    <a:pt x="3614" y="6132"/>
                    <a:pt x="3645" y="6132"/>
                  </a:cubicBezTo>
                  <a:cubicBezTo>
                    <a:pt x="3922" y="6132"/>
                    <a:pt x="4019" y="5658"/>
                    <a:pt x="3706" y="5544"/>
                  </a:cubicBezTo>
                  <a:cubicBezTo>
                    <a:pt x="2769" y="5193"/>
                    <a:pt x="1590" y="5085"/>
                    <a:pt x="741" y="4496"/>
                  </a:cubicBezTo>
                  <a:lnTo>
                    <a:pt x="741" y="4496"/>
                  </a:lnTo>
                  <a:cubicBezTo>
                    <a:pt x="1297" y="3760"/>
                    <a:pt x="2026" y="3148"/>
                    <a:pt x="2756" y="2535"/>
                  </a:cubicBezTo>
                  <a:cubicBezTo>
                    <a:pt x="3547" y="1870"/>
                    <a:pt x="4371" y="1237"/>
                    <a:pt x="5131" y="509"/>
                  </a:cubicBezTo>
                  <a:cubicBezTo>
                    <a:pt x="5324" y="291"/>
                    <a:pt x="5131" y="1"/>
                    <a:pt x="4916"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27" name="Google Shape;327;p3"/>
            <p:cNvSpPr/>
            <p:nvPr/>
          </p:nvSpPr>
          <p:spPr>
            <a:xfrm>
              <a:off x="744237" y="4858974"/>
              <a:ext cx="220682" cy="188977"/>
            </a:xfrm>
            <a:custGeom>
              <a:avLst/>
              <a:gdLst/>
              <a:ahLst/>
              <a:cxnLst/>
              <a:rect l="l" t="t" r="r" b="b"/>
              <a:pathLst>
                <a:path w="6870" h="5883" extrusionOk="0">
                  <a:moveTo>
                    <a:pt x="3571" y="1"/>
                  </a:moveTo>
                  <a:cubicBezTo>
                    <a:pt x="3482" y="1"/>
                    <a:pt x="3391" y="39"/>
                    <a:pt x="3326" y="133"/>
                  </a:cubicBezTo>
                  <a:cubicBezTo>
                    <a:pt x="2312" y="1526"/>
                    <a:pt x="1014" y="2698"/>
                    <a:pt x="96" y="4155"/>
                  </a:cubicBezTo>
                  <a:cubicBezTo>
                    <a:pt x="1" y="4313"/>
                    <a:pt x="96" y="4535"/>
                    <a:pt x="286" y="4598"/>
                  </a:cubicBezTo>
                  <a:cubicBezTo>
                    <a:pt x="2312" y="5073"/>
                    <a:pt x="4434" y="5136"/>
                    <a:pt x="6398" y="5865"/>
                  </a:cubicBezTo>
                  <a:cubicBezTo>
                    <a:pt x="6432" y="5877"/>
                    <a:pt x="6465" y="5883"/>
                    <a:pt x="6495" y="5883"/>
                  </a:cubicBezTo>
                  <a:cubicBezTo>
                    <a:pt x="6772" y="5883"/>
                    <a:pt x="6870" y="5409"/>
                    <a:pt x="6556" y="5295"/>
                  </a:cubicBezTo>
                  <a:cubicBezTo>
                    <a:pt x="4725" y="4616"/>
                    <a:pt x="2757" y="4515"/>
                    <a:pt x="856" y="4093"/>
                  </a:cubicBezTo>
                  <a:lnTo>
                    <a:pt x="856" y="4093"/>
                  </a:lnTo>
                  <a:cubicBezTo>
                    <a:pt x="1733" y="2797"/>
                    <a:pt x="2930" y="1728"/>
                    <a:pt x="3832" y="418"/>
                  </a:cubicBezTo>
                  <a:cubicBezTo>
                    <a:pt x="3989" y="217"/>
                    <a:pt x="3784" y="1"/>
                    <a:pt x="3571"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28" name="Google Shape;328;p3"/>
            <p:cNvSpPr/>
            <p:nvPr/>
          </p:nvSpPr>
          <p:spPr>
            <a:xfrm>
              <a:off x="998556" y="4814580"/>
              <a:ext cx="139508" cy="152775"/>
            </a:xfrm>
            <a:custGeom>
              <a:avLst/>
              <a:gdLst/>
              <a:ahLst/>
              <a:cxnLst/>
              <a:rect l="l" t="t" r="r" b="b"/>
              <a:pathLst>
                <a:path w="4343" h="4756" extrusionOk="0">
                  <a:moveTo>
                    <a:pt x="1822" y="1"/>
                  </a:moveTo>
                  <a:cubicBezTo>
                    <a:pt x="1732" y="1"/>
                    <a:pt x="1643" y="45"/>
                    <a:pt x="1584" y="153"/>
                  </a:cubicBezTo>
                  <a:cubicBezTo>
                    <a:pt x="1014" y="1198"/>
                    <a:pt x="222" y="2243"/>
                    <a:pt x="32" y="3446"/>
                  </a:cubicBezTo>
                  <a:cubicBezTo>
                    <a:pt x="1" y="3605"/>
                    <a:pt x="64" y="3731"/>
                    <a:pt x="222" y="3795"/>
                  </a:cubicBezTo>
                  <a:cubicBezTo>
                    <a:pt x="1394" y="4207"/>
                    <a:pt x="2629" y="4523"/>
                    <a:pt x="3833" y="4745"/>
                  </a:cubicBezTo>
                  <a:cubicBezTo>
                    <a:pt x="3862" y="4752"/>
                    <a:pt x="3890" y="4756"/>
                    <a:pt x="3916" y="4756"/>
                  </a:cubicBezTo>
                  <a:cubicBezTo>
                    <a:pt x="4234" y="4756"/>
                    <a:pt x="4342" y="4263"/>
                    <a:pt x="3991" y="4175"/>
                  </a:cubicBezTo>
                  <a:cubicBezTo>
                    <a:pt x="2881" y="3970"/>
                    <a:pt x="1744" y="3685"/>
                    <a:pt x="655" y="3319"/>
                  </a:cubicBezTo>
                  <a:lnTo>
                    <a:pt x="655" y="3319"/>
                  </a:lnTo>
                  <a:cubicBezTo>
                    <a:pt x="905" y="2285"/>
                    <a:pt x="1593" y="1375"/>
                    <a:pt x="2091" y="438"/>
                  </a:cubicBezTo>
                  <a:cubicBezTo>
                    <a:pt x="2222" y="219"/>
                    <a:pt x="2021" y="1"/>
                    <a:pt x="182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29" name="Google Shape;329;p3"/>
            <p:cNvSpPr/>
            <p:nvPr/>
          </p:nvSpPr>
          <p:spPr>
            <a:xfrm>
              <a:off x="1220335" y="4789074"/>
              <a:ext cx="90393" cy="109345"/>
            </a:xfrm>
            <a:custGeom>
              <a:avLst/>
              <a:gdLst/>
              <a:ahLst/>
              <a:cxnLst/>
              <a:rect l="l" t="t" r="r" b="b"/>
              <a:pathLst>
                <a:path w="2814" h="3404" extrusionOk="0">
                  <a:moveTo>
                    <a:pt x="1053" y="1"/>
                  </a:moveTo>
                  <a:cubicBezTo>
                    <a:pt x="933" y="1"/>
                    <a:pt x="811" y="66"/>
                    <a:pt x="761" y="218"/>
                  </a:cubicBezTo>
                  <a:cubicBezTo>
                    <a:pt x="507" y="915"/>
                    <a:pt x="191" y="1580"/>
                    <a:pt x="32" y="2309"/>
                  </a:cubicBezTo>
                  <a:cubicBezTo>
                    <a:pt x="1" y="2435"/>
                    <a:pt x="32" y="2562"/>
                    <a:pt x="159" y="2625"/>
                  </a:cubicBezTo>
                  <a:cubicBezTo>
                    <a:pt x="856" y="2974"/>
                    <a:pt x="1584" y="3164"/>
                    <a:pt x="2312" y="3385"/>
                  </a:cubicBezTo>
                  <a:cubicBezTo>
                    <a:pt x="2350" y="3398"/>
                    <a:pt x="2386" y="3404"/>
                    <a:pt x="2418" y="3404"/>
                  </a:cubicBezTo>
                  <a:cubicBezTo>
                    <a:pt x="2719" y="3404"/>
                    <a:pt x="2813" y="2929"/>
                    <a:pt x="2471" y="2815"/>
                  </a:cubicBezTo>
                  <a:cubicBezTo>
                    <a:pt x="1872" y="2616"/>
                    <a:pt x="1247" y="2467"/>
                    <a:pt x="666" y="2208"/>
                  </a:cubicBezTo>
                  <a:lnTo>
                    <a:pt x="666" y="2208"/>
                  </a:lnTo>
                  <a:cubicBezTo>
                    <a:pt x="836" y="1579"/>
                    <a:pt x="1108" y="990"/>
                    <a:pt x="1331" y="377"/>
                  </a:cubicBezTo>
                  <a:cubicBezTo>
                    <a:pt x="1407" y="149"/>
                    <a:pt x="1232" y="1"/>
                    <a:pt x="1053"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30" name="Google Shape;330;p3"/>
            <p:cNvSpPr/>
            <p:nvPr/>
          </p:nvSpPr>
          <p:spPr>
            <a:xfrm>
              <a:off x="920240" y="4868290"/>
              <a:ext cx="32572" cy="25473"/>
            </a:xfrm>
            <a:custGeom>
              <a:avLst/>
              <a:gdLst/>
              <a:ahLst/>
              <a:cxnLst/>
              <a:rect l="l" t="t" r="r" b="b"/>
              <a:pathLst>
                <a:path w="1014" h="793" extrusionOk="0">
                  <a:moveTo>
                    <a:pt x="507" y="1"/>
                  </a:moveTo>
                  <a:cubicBezTo>
                    <a:pt x="0" y="1"/>
                    <a:pt x="0" y="793"/>
                    <a:pt x="507" y="793"/>
                  </a:cubicBezTo>
                  <a:cubicBezTo>
                    <a:pt x="1014" y="793"/>
                    <a:pt x="1014" y="1"/>
                    <a:pt x="50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31" name="Google Shape;331;p3"/>
            <p:cNvSpPr/>
            <p:nvPr/>
          </p:nvSpPr>
          <p:spPr>
            <a:xfrm>
              <a:off x="953809" y="4831670"/>
              <a:ext cx="32572" cy="26501"/>
            </a:xfrm>
            <a:custGeom>
              <a:avLst/>
              <a:gdLst/>
              <a:ahLst/>
              <a:cxnLst/>
              <a:rect l="l" t="t" r="r" b="b"/>
              <a:pathLst>
                <a:path w="1014" h="825" extrusionOk="0">
                  <a:moveTo>
                    <a:pt x="507" y="1"/>
                  </a:moveTo>
                  <a:cubicBezTo>
                    <a:pt x="0" y="1"/>
                    <a:pt x="0" y="824"/>
                    <a:pt x="507" y="824"/>
                  </a:cubicBezTo>
                  <a:cubicBezTo>
                    <a:pt x="1014" y="824"/>
                    <a:pt x="1014" y="1"/>
                    <a:pt x="50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32" name="Google Shape;332;p3"/>
            <p:cNvSpPr/>
            <p:nvPr/>
          </p:nvSpPr>
          <p:spPr>
            <a:xfrm>
              <a:off x="1162353" y="4903914"/>
              <a:ext cx="33600" cy="26469"/>
            </a:xfrm>
            <a:custGeom>
              <a:avLst/>
              <a:gdLst/>
              <a:ahLst/>
              <a:cxnLst/>
              <a:rect l="l" t="t" r="r" b="b"/>
              <a:pathLst>
                <a:path w="1046" h="824" extrusionOk="0">
                  <a:moveTo>
                    <a:pt x="507" y="0"/>
                  </a:moveTo>
                  <a:cubicBezTo>
                    <a:pt x="1" y="0"/>
                    <a:pt x="1" y="824"/>
                    <a:pt x="507" y="824"/>
                  </a:cubicBezTo>
                  <a:cubicBezTo>
                    <a:pt x="1046" y="824"/>
                    <a:pt x="1046" y="0"/>
                    <a:pt x="507"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33" name="Google Shape;333;p3"/>
            <p:cNvSpPr/>
            <p:nvPr/>
          </p:nvSpPr>
          <p:spPr>
            <a:xfrm>
              <a:off x="1197945" y="4925276"/>
              <a:ext cx="33632" cy="25473"/>
            </a:xfrm>
            <a:custGeom>
              <a:avLst/>
              <a:gdLst/>
              <a:ahLst/>
              <a:cxnLst/>
              <a:rect l="l" t="t" r="r" b="b"/>
              <a:pathLst>
                <a:path w="1047" h="793" extrusionOk="0">
                  <a:moveTo>
                    <a:pt x="539" y="0"/>
                  </a:moveTo>
                  <a:cubicBezTo>
                    <a:pt x="1" y="0"/>
                    <a:pt x="1" y="792"/>
                    <a:pt x="539" y="792"/>
                  </a:cubicBezTo>
                  <a:cubicBezTo>
                    <a:pt x="1046" y="792"/>
                    <a:pt x="1046" y="0"/>
                    <a:pt x="539"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34" name="Google Shape;334;p3"/>
            <p:cNvSpPr/>
            <p:nvPr/>
          </p:nvSpPr>
          <p:spPr>
            <a:xfrm>
              <a:off x="-69605" y="3526476"/>
              <a:ext cx="830142" cy="1226887"/>
            </a:xfrm>
            <a:custGeom>
              <a:avLst/>
              <a:gdLst/>
              <a:ahLst/>
              <a:cxnLst/>
              <a:rect l="l" t="t" r="r" b="b"/>
              <a:pathLst>
                <a:path w="25843" h="38194" extrusionOk="0">
                  <a:moveTo>
                    <a:pt x="25842" y="1"/>
                  </a:moveTo>
                  <a:lnTo>
                    <a:pt x="25842" y="1"/>
                  </a:lnTo>
                  <a:cubicBezTo>
                    <a:pt x="18622" y="2249"/>
                    <a:pt x="10578" y="7221"/>
                    <a:pt x="5922" y="13302"/>
                  </a:cubicBezTo>
                  <a:cubicBezTo>
                    <a:pt x="475" y="20712"/>
                    <a:pt x="0" y="29389"/>
                    <a:pt x="475" y="38193"/>
                  </a:cubicBezTo>
                  <a:lnTo>
                    <a:pt x="475" y="37718"/>
                  </a:lnTo>
                  <a:cubicBezTo>
                    <a:pt x="3357" y="37085"/>
                    <a:pt x="5764" y="34171"/>
                    <a:pt x="8013" y="32430"/>
                  </a:cubicBezTo>
                  <a:cubicBezTo>
                    <a:pt x="11243" y="30023"/>
                    <a:pt x="14125" y="27458"/>
                    <a:pt x="16690" y="24386"/>
                  </a:cubicBezTo>
                  <a:cubicBezTo>
                    <a:pt x="21820" y="18305"/>
                    <a:pt x="25684" y="8013"/>
                    <a:pt x="25842"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35" name="Google Shape;335;p3"/>
            <p:cNvSpPr/>
            <p:nvPr/>
          </p:nvSpPr>
          <p:spPr>
            <a:xfrm>
              <a:off x="-46252" y="3655771"/>
              <a:ext cx="701941" cy="1060107"/>
            </a:xfrm>
            <a:custGeom>
              <a:avLst/>
              <a:gdLst/>
              <a:ahLst/>
              <a:cxnLst/>
              <a:rect l="l" t="t" r="r" b="b"/>
              <a:pathLst>
                <a:path w="21852" h="33002" extrusionOk="0">
                  <a:moveTo>
                    <a:pt x="21425" y="0"/>
                  </a:moveTo>
                  <a:cubicBezTo>
                    <a:pt x="21357" y="0"/>
                    <a:pt x="21285" y="28"/>
                    <a:pt x="21220" y="93"/>
                  </a:cubicBezTo>
                  <a:cubicBezTo>
                    <a:pt x="17673" y="3355"/>
                    <a:pt x="15266" y="7662"/>
                    <a:pt x="12606" y="11620"/>
                  </a:cubicBezTo>
                  <a:cubicBezTo>
                    <a:pt x="11181" y="13710"/>
                    <a:pt x="9661" y="15737"/>
                    <a:pt x="8267" y="17859"/>
                  </a:cubicBezTo>
                  <a:cubicBezTo>
                    <a:pt x="6811" y="20044"/>
                    <a:pt x="5385" y="22293"/>
                    <a:pt x="4087" y="24573"/>
                  </a:cubicBezTo>
                  <a:cubicBezTo>
                    <a:pt x="2599" y="27170"/>
                    <a:pt x="1268" y="29893"/>
                    <a:pt x="97" y="32648"/>
                  </a:cubicBezTo>
                  <a:cubicBezTo>
                    <a:pt x="0" y="32860"/>
                    <a:pt x="185" y="33002"/>
                    <a:pt x="373" y="33002"/>
                  </a:cubicBezTo>
                  <a:cubicBezTo>
                    <a:pt x="495" y="33002"/>
                    <a:pt x="617" y="32943"/>
                    <a:pt x="667" y="32807"/>
                  </a:cubicBezTo>
                  <a:cubicBezTo>
                    <a:pt x="2725" y="27930"/>
                    <a:pt x="5354" y="23306"/>
                    <a:pt x="8299" y="18904"/>
                  </a:cubicBezTo>
                  <a:cubicBezTo>
                    <a:pt x="9661" y="16782"/>
                    <a:pt x="11118" y="14755"/>
                    <a:pt x="12574" y="12697"/>
                  </a:cubicBezTo>
                  <a:cubicBezTo>
                    <a:pt x="13936" y="10733"/>
                    <a:pt x="15203" y="8675"/>
                    <a:pt x="16565" y="6680"/>
                  </a:cubicBezTo>
                  <a:cubicBezTo>
                    <a:pt x="18085" y="4495"/>
                    <a:pt x="19668" y="2310"/>
                    <a:pt x="21632" y="504"/>
                  </a:cubicBezTo>
                  <a:cubicBezTo>
                    <a:pt x="21852" y="309"/>
                    <a:pt x="21657" y="0"/>
                    <a:pt x="21425"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36" name="Google Shape;336;p3"/>
            <p:cNvSpPr/>
            <p:nvPr/>
          </p:nvSpPr>
          <p:spPr>
            <a:xfrm>
              <a:off x="15843" y="4339319"/>
              <a:ext cx="235586" cy="205134"/>
            </a:xfrm>
            <a:custGeom>
              <a:avLst/>
              <a:gdLst/>
              <a:ahLst/>
              <a:cxnLst/>
              <a:rect l="l" t="t" r="r" b="b"/>
              <a:pathLst>
                <a:path w="7334" h="6386" extrusionOk="0">
                  <a:moveTo>
                    <a:pt x="289" y="0"/>
                  </a:moveTo>
                  <a:cubicBezTo>
                    <a:pt x="143" y="0"/>
                    <a:pt x="0" y="95"/>
                    <a:pt x="0" y="285"/>
                  </a:cubicBezTo>
                  <a:cubicBezTo>
                    <a:pt x="95" y="2249"/>
                    <a:pt x="317" y="4212"/>
                    <a:pt x="666" y="6144"/>
                  </a:cubicBezTo>
                  <a:cubicBezTo>
                    <a:pt x="697" y="6302"/>
                    <a:pt x="824" y="6366"/>
                    <a:pt x="951" y="6366"/>
                  </a:cubicBezTo>
                  <a:cubicBezTo>
                    <a:pt x="1102" y="6379"/>
                    <a:pt x="1254" y="6386"/>
                    <a:pt x="1407" y="6386"/>
                  </a:cubicBezTo>
                  <a:cubicBezTo>
                    <a:pt x="2306" y="6386"/>
                    <a:pt x="3215" y="6161"/>
                    <a:pt x="4054" y="5891"/>
                  </a:cubicBezTo>
                  <a:cubicBezTo>
                    <a:pt x="5068" y="5574"/>
                    <a:pt x="6081" y="5162"/>
                    <a:pt x="7031" y="4719"/>
                  </a:cubicBezTo>
                  <a:cubicBezTo>
                    <a:pt x="7333" y="4581"/>
                    <a:pt x="7159" y="4182"/>
                    <a:pt x="6880" y="4182"/>
                  </a:cubicBezTo>
                  <a:cubicBezTo>
                    <a:pt x="6837" y="4182"/>
                    <a:pt x="6792" y="4191"/>
                    <a:pt x="6746" y="4212"/>
                  </a:cubicBezTo>
                  <a:cubicBezTo>
                    <a:pt x="5828" y="4624"/>
                    <a:pt x="4878" y="5004"/>
                    <a:pt x="3896" y="5321"/>
                  </a:cubicBezTo>
                  <a:cubicBezTo>
                    <a:pt x="3084" y="5564"/>
                    <a:pt x="2227" y="5784"/>
                    <a:pt x="1382" y="5784"/>
                  </a:cubicBezTo>
                  <a:cubicBezTo>
                    <a:pt x="1322" y="5784"/>
                    <a:pt x="1262" y="5783"/>
                    <a:pt x="1201" y="5781"/>
                  </a:cubicBezTo>
                  <a:lnTo>
                    <a:pt x="1201" y="5781"/>
                  </a:lnTo>
                  <a:cubicBezTo>
                    <a:pt x="903" y="3978"/>
                    <a:pt x="694" y="2146"/>
                    <a:pt x="602" y="285"/>
                  </a:cubicBezTo>
                  <a:cubicBezTo>
                    <a:pt x="586" y="95"/>
                    <a:pt x="436" y="0"/>
                    <a:pt x="289"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37" name="Google Shape;337;p3"/>
            <p:cNvSpPr/>
            <p:nvPr/>
          </p:nvSpPr>
          <p:spPr>
            <a:xfrm>
              <a:off x="138939" y="4083972"/>
              <a:ext cx="269058" cy="248532"/>
            </a:xfrm>
            <a:custGeom>
              <a:avLst/>
              <a:gdLst/>
              <a:ahLst/>
              <a:cxnLst/>
              <a:rect l="l" t="t" r="r" b="b"/>
              <a:pathLst>
                <a:path w="8376" h="7737" extrusionOk="0">
                  <a:moveTo>
                    <a:pt x="705" y="0"/>
                  </a:moveTo>
                  <a:cubicBezTo>
                    <a:pt x="563" y="0"/>
                    <a:pt x="428" y="95"/>
                    <a:pt x="444" y="285"/>
                  </a:cubicBezTo>
                  <a:cubicBezTo>
                    <a:pt x="602" y="2692"/>
                    <a:pt x="0" y="5162"/>
                    <a:pt x="697" y="7506"/>
                  </a:cubicBezTo>
                  <a:cubicBezTo>
                    <a:pt x="729" y="7664"/>
                    <a:pt x="824" y="7727"/>
                    <a:pt x="982" y="7727"/>
                  </a:cubicBezTo>
                  <a:cubicBezTo>
                    <a:pt x="1097" y="7734"/>
                    <a:pt x="1211" y="7736"/>
                    <a:pt x="1327" y="7736"/>
                  </a:cubicBezTo>
                  <a:cubicBezTo>
                    <a:pt x="2425" y="7736"/>
                    <a:pt x="3564" y="7476"/>
                    <a:pt x="4624" y="7189"/>
                  </a:cubicBezTo>
                  <a:cubicBezTo>
                    <a:pt x="5828" y="6841"/>
                    <a:pt x="7031" y="6429"/>
                    <a:pt x="8108" y="5764"/>
                  </a:cubicBezTo>
                  <a:cubicBezTo>
                    <a:pt x="8376" y="5603"/>
                    <a:pt x="8213" y="5215"/>
                    <a:pt x="7945" y="5215"/>
                  </a:cubicBezTo>
                  <a:cubicBezTo>
                    <a:pt x="7896" y="5215"/>
                    <a:pt x="7844" y="5228"/>
                    <a:pt x="7791" y="5257"/>
                  </a:cubicBezTo>
                  <a:cubicBezTo>
                    <a:pt x="6778" y="5891"/>
                    <a:pt x="5606" y="6302"/>
                    <a:pt x="4466" y="6619"/>
                  </a:cubicBezTo>
                  <a:cubicBezTo>
                    <a:pt x="3445" y="6903"/>
                    <a:pt x="2398" y="7136"/>
                    <a:pt x="1326" y="7136"/>
                  </a:cubicBezTo>
                  <a:cubicBezTo>
                    <a:pt x="1277" y="7136"/>
                    <a:pt x="1229" y="7135"/>
                    <a:pt x="1180" y="7134"/>
                  </a:cubicBezTo>
                  <a:lnTo>
                    <a:pt x="1180" y="7134"/>
                  </a:lnTo>
                  <a:cubicBezTo>
                    <a:pt x="637" y="4916"/>
                    <a:pt x="1167" y="2556"/>
                    <a:pt x="1014" y="285"/>
                  </a:cubicBezTo>
                  <a:cubicBezTo>
                    <a:pt x="998" y="95"/>
                    <a:pt x="848" y="0"/>
                    <a:pt x="705"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38" name="Google Shape;338;p3"/>
            <p:cNvSpPr/>
            <p:nvPr/>
          </p:nvSpPr>
          <p:spPr>
            <a:xfrm>
              <a:off x="282369" y="3924256"/>
              <a:ext cx="251487" cy="207543"/>
            </a:xfrm>
            <a:custGeom>
              <a:avLst/>
              <a:gdLst/>
              <a:ahLst/>
              <a:cxnLst/>
              <a:rect l="l" t="t" r="r" b="b"/>
              <a:pathLst>
                <a:path w="7829" h="6461" extrusionOk="0">
                  <a:moveTo>
                    <a:pt x="428" y="0"/>
                  </a:moveTo>
                  <a:cubicBezTo>
                    <a:pt x="278" y="0"/>
                    <a:pt x="127" y="95"/>
                    <a:pt x="127" y="285"/>
                  </a:cubicBezTo>
                  <a:cubicBezTo>
                    <a:pt x="127" y="1109"/>
                    <a:pt x="64" y="1932"/>
                    <a:pt x="64" y="2755"/>
                  </a:cubicBezTo>
                  <a:cubicBezTo>
                    <a:pt x="32" y="3706"/>
                    <a:pt x="1" y="4751"/>
                    <a:pt x="286" y="5669"/>
                  </a:cubicBezTo>
                  <a:cubicBezTo>
                    <a:pt x="381" y="5986"/>
                    <a:pt x="507" y="6239"/>
                    <a:pt x="792" y="6366"/>
                  </a:cubicBezTo>
                  <a:cubicBezTo>
                    <a:pt x="1109" y="6461"/>
                    <a:pt x="1458" y="6461"/>
                    <a:pt x="1774" y="6461"/>
                  </a:cubicBezTo>
                  <a:cubicBezTo>
                    <a:pt x="2788" y="6397"/>
                    <a:pt x="3801" y="6207"/>
                    <a:pt x="4783" y="5986"/>
                  </a:cubicBezTo>
                  <a:cubicBezTo>
                    <a:pt x="5701" y="5764"/>
                    <a:pt x="6588" y="5542"/>
                    <a:pt x="7506" y="5321"/>
                  </a:cubicBezTo>
                  <a:cubicBezTo>
                    <a:pt x="7828" y="5233"/>
                    <a:pt x="7745" y="4740"/>
                    <a:pt x="7431" y="4740"/>
                  </a:cubicBezTo>
                  <a:cubicBezTo>
                    <a:pt x="7405" y="4740"/>
                    <a:pt x="7377" y="4743"/>
                    <a:pt x="7348" y="4751"/>
                  </a:cubicBezTo>
                  <a:cubicBezTo>
                    <a:pt x="5670" y="5162"/>
                    <a:pt x="4023" y="5637"/>
                    <a:pt x="2313" y="5827"/>
                  </a:cubicBezTo>
                  <a:cubicBezTo>
                    <a:pt x="2066" y="5850"/>
                    <a:pt x="1804" y="5872"/>
                    <a:pt x="1537" y="5872"/>
                  </a:cubicBezTo>
                  <a:cubicBezTo>
                    <a:pt x="1427" y="5872"/>
                    <a:pt x="1316" y="5868"/>
                    <a:pt x="1204" y="5859"/>
                  </a:cubicBezTo>
                  <a:cubicBezTo>
                    <a:pt x="1141" y="5827"/>
                    <a:pt x="1014" y="5796"/>
                    <a:pt x="983" y="5796"/>
                  </a:cubicBezTo>
                  <a:cubicBezTo>
                    <a:pt x="951" y="5764"/>
                    <a:pt x="888" y="5701"/>
                    <a:pt x="856" y="5606"/>
                  </a:cubicBezTo>
                  <a:cubicBezTo>
                    <a:pt x="571" y="4782"/>
                    <a:pt x="634" y="3801"/>
                    <a:pt x="666" y="2977"/>
                  </a:cubicBezTo>
                  <a:cubicBezTo>
                    <a:pt x="666" y="2059"/>
                    <a:pt x="729" y="1172"/>
                    <a:pt x="729" y="285"/>
                  </a:cubicBezTo>
                  <a:cubicBezTo>
                    <a:pt x="729" y="95"/>
                    <a:pt x="579" y="0"/>
                    <a:pt x="428"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39" name="Google Shape;339;p3"/>
            <p:cNvSpPr/>
            <p:nvPr/>
          </p:nvSpPr>
          <p:spPr>
            <a:xfrm>
              <a:off x="421752" y="3746230"/>
              <a:ext cx="239698" cy="174200"/>
            </a:xfrm>
            <a:custGeom>
              <a:avLst/>
              <a:gdLst/>
              <a:ahLst/>
              <a:cxnLst/>
              <a:rect l="l" t="t" r="r" b="b"/>
              <a:pathLst>
                <a:path w="7462" h="5423" extrusionOk="0">
                  <a:moveTo>
                    <a:pt x="523" y="0"/>
                  </a:moveTo>
                  <a:cubicBezTo>
                    <a:pt x="373" y="0"/>
                    <a:pt x="222" y="95"/>
                    <a:pt x="222" y="285"/>
                  </a:cubicBezTo>
                  <a:cubicBezTo>
                    <a:pt x="222" y="1077"/>
                    <a:pt x="95" y="1837"/>
                    <a:pt x="64" y="2629"/>
                  </a:cubicBezTo>
                  <a:cubicBezTo>
                    <a:pt x="64" y="3357"/>
                    <a:pt x="0" y="4276"/>
                    <a:pt x="349" y="4941"/>
                  </a:cubicBezTo>
                  <a:cubicBezTo>
                    <a:pt x="569" y="5320"/>
                    <a:pt x="965" y="5422"/>
                    <a:pt x="1370" y="5422"/>
                  </a:cubicBezTo>
                  <a:cubicBezTo>
                    <a:pt x="1608" y="5422"/>
                    <a:pt x="1848" y="5387"/>
                    <a:pt x="2059" y="5352"/>
                  </a:cubicBezTo>
                  <a:cubicBezTo>
                    <a:pt x="2977" y="5194"/>
                    <a:pt x="3864" y="4877"/>
                    <a:pt x="4751" y="4561"/>
                  </a:cubicBezTo>
                  <a:cubicBezTo>
                    <a:pt x="5574" y="4276"/>
                    <a:pt x="6366" y="3959"/>
                    <a:pt x="7158" y="3579"/>
                  </a:cubicBezTo>
                  <a:cubicBezTo>
                    <a:pt x="7462" y="3468"/>
                    <a:pt x="7283" y="3043"/>
                    <a:pt x="7000" y="3043"/>
                  </a:cubicBezTo>
                  <a:cubicBezTo>
                    <a:pt x="6960" y="3043"/>
                    <a:pt x="6917" y="3052"/>
                    <a:pt x="6873" y="3072"/>
                  </a:cubicBezTo>
                  <a:cubicBezTo>
                    <a:pt x="5479" y="3705"/>
                    <a:pt x="3991" y="4276"/>
                    <a:pt x="2502" y="4656"/>
                  </a:cubicBezTo>
                  <a:cubicBezTo>
                    <a:pt x="2154" y="4719"/>
                    <a:pt x="1806" y="4782"/>
                    <a:pt x="1457" y="4814"/>
                  </a:cubicBezTo>
                  <a:cubicBezTo>
                    <a:pt x="1267" y="4814"/>
                    <a:pt x="1014" y="4814"/>
                    <a:pt x="919" y="4719"/>
                  </a:cubicBezTo>
                  <a:cubicBezTo>
                    <a:pt x="729" y="4497"/>
                    <a:pt x="729" y="4149"/>
                    <a:pt x="697" y="3895"/>
                  </a:cubicBezTo>
                  <a:cubicBezTo>
                    <a:pt x="665" y="3484"/>
                    <a:pt x="665" y="3072"/>
                    <a:pt x="665" y="2692"/>
                  </a:cubicBezTo>
                  <a:cubicBezTo>
                    <a:pt x="697" y="1869"/>
                    <a:pt x="792" y="1077"/>
                    <a:pt x="824" y="285"/>
                  </a:cubicBezTo>
                  <a:cubicBezTo>
                    <a:pt x="824" y="95"/>
                    <a:pt x="673" y="0"/>
                    <a:pt x="523"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40" name="Google Shape;340;p3"/>
            <p:cNvSpPr/>
            <p:nvPr/>
          </p:nvSpPr>
          <p:spPr>
            <a:xfrm>
              <a:off x="302735" y="3837781"/>
              <a:ext cx="33600" cy="26469"/>
            </a:xfrm>
            <a:custGeom>
              <a:avLst/>
              <a:gdLst/>
              <a:ahLst/>
              <a:cxnLst/>
              <a:rect l="l" t="t" r="r" b="b"/>
              <a:pathLst>
                <a:path w="1046" h="824" extrusionOk="0">
                  <a:moveTo>
                    <a:pt x="539" y="0"/>
                  </a:moveTo>
                  <a:cubicBezTo>
                    <a:pt x="0" y="0"/>
                    <a:pt x="0" y="824"/>
                    <a:pt x="539" y="824"/>
                  </a:cubicBezTo>
                  <a:cubicBezTo>
                    <a:pt x="1045" y="824"/>
                    <a:pt x="1045" y="0"/>
                    <a:pt x="539"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41" name="Google Shape;341;p3"/>
            <p:cNvSpPr/>
            <p:nvPr/>
          </p:nvSpPr>
          <p:spPr>
            <a:xfrm>
              <a:off x="339356" y="3799104"/>
              <a:ext cx="32572" cy="26501"/>
            </a:xfrm>
            <a:custGeom>
              <a:avLst/>
              <a:gdLst/>
              <a:ahLst/>
              <a:cxnLst/>
              <a:rect l="l" t="t" r="r" b="b"/>
              <a:pathLst>
                <a:path w="1014" h="825" extrusionOk="0">
                  <a:moveTo>
                    <a:pt x="507" y="1"/>
                  </a:moveTo>
                  <a:cubicBezTo>
                    <a:pt x="0" y="1"/>
                    <a:pt x="0" y="824"/>
                    <a:pt x="507" y="824"/>
                  </a:cubicBezTo>
                  <a:cubicBezTo>
                    <a:pt x="1014" y="824"/>
                    <a:pt x="1014" y="1"/>
                    <a:pt x="50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42" name="Google Shape;342;p3"/>
            <p:cNvSpPr/>
            <p:nvPr/>
          </p:nvSpPr>
          <p:spPr>
            <a:xfrm>
              <a:off x="349507" y="3854067"/>
              <a:ext cx="33632" cy="25441"/>
            </a:xfrm>
            <a:custGeom>
              <a:avLst/>
              <a:gdLst/>
              <a:ahLst/>
              <a:cxnLst/>
              <a:rect l="l" t="t" r="r" b="b"/>
              <a:pathLst>
                <a:path w="1047" h="792" extrusionOk="0">
                  <a:moveTo>
                    <a:pt x="508" y="0"/>
                  </a:moveTo>
                  <a:cubicBezTo>
                    <a:pt x="1" y="0"/>
                    <a:pt x="1" y="792"/>
                    <a:pt x="508" y="792"/>
                  </a:cubicBezTo>
                  <a:cubicBezTo>
                    <a:pt x="1046" y="792"/>
                    <a:pt x="1046" y="0"/>
                    <a:pt x="508"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43" name="Google Shape;343;p3"/>
            <p:cNvSpPr/>
            <p:nvPr/>
          </p:nvSpPr>
          <p:spPr>
            <a:xfrm>
              <a:off x="509223" y="3998525"/>
              <a:ext cx="33632" cy="25441"/>
            </a:xfrm>
            <a:custGeom>
              <a:avLst/>
              <a:gdLst/>
              <a:ahLst/>
              <a:cxnLst/>
              <a:rect l="l" t="t" r="r" b="b"/>
              <a:pathLst>
                <a:path w="1047" h="792" extrusionOk="0">
                  <a:moveTo>
                    <a:pt x="508" y="0"/>
                  </a:moveTo>
                  <a:cubicBezTo>
                    <a:pt x="1" y="0"/>
                    <a:pt x="1" y="792"/>
                    <a:pt x="508" y="792"/>
                  </a:cubicBezTo>
                  <a:cubicBezTo>
                    <a:pt x="1046" y="792"/>
                    <a:pt x="1046" y="0"/>
                    <a:pt x="508"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44" name="Google Shape;344;p3"/>
            <p:cNvSpPr/>
            <p:nvPr/>
          </p:nvSpPr>
          <p:spPr>
            <a:xfrm>
              <a:off x="545876" y="3948670"/>
              <a:ext cx="32572" cy="26469"/>
            </a:xfrm>
            <a:custGeom>
              <a:avLst/>
              <a:gdLst/>
              <a:ahLst/>
              <a:cxnLst/>
              <a:rect l="l" t="t" r="r" b="b"/>
              <a:pathLst>
                <a:path w="1014" h="824" extrusionOk="0">
                  <a:moveTo>
                    <a:pt x="507" y="0"/>
                  </a:moveTo>
                  <a:cubicBezTo>
                    <a:pt x="0" y="0"/>
                    <a:pt x="0" y="824"/>
                    <a:pt x="507" y="824"/>
                  </a:cubicBezTo>
                  <a:cubicBezTo>
                    <a:pt x="1013" y="824"/>
                    <a:pt x="1013" y="0"/>
                    <a:pt x="507"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45" name="Google Shape;345;p3"/>
            <p:cNvSpPr/>
            <p:nvPr/>
          </p:nvSpPr>
          <p:spPr>
            <a:xfrm>
              <a:off x="563158" y="4002572"/>
              <a:ext cx="33600" cy="26501"/>
            </a:xfrm>
            <a:custGeom>
              <a:avLst/>
              <a:gdLst/>
              <a:ahLst/>
              <a:cxnLst/>
              <a:rect l="l" t="t" r="r" b="b"/>
              <a:pathLst>
                <a:path w="1046" h="825" extrusionOk="0">
                  <a:moveTo>
                    <a:pt x="539" y="1"/>
                  </a:moveTo>
                  <a:cubicBezTo>
                    <a:pt x="0" y="1"/>
                    <a:pt x="0" y="824"/>
                    <a:pt x="539" y="824"/>
                  </a:cubicBezTo>
                  <a:cubicBezTo>
                    <a:pt x="1046" y="824"/>
                    <a:pt x="1046" y="1"/>
                    <a:pt x="539"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46" name="Google Shape;346;p3"/>
            <p:cNvSpPr/>
            <p:nvPr/>
          </p:nvSpPr>
          <p:spPr>
            <a:xfrm>
              <a:off x="225415" y="4382042"/>
              <a:ext cx="33600" cy="26469"/>
            </a:xfrm>
            <a:custGeom>
              <a:avLst/>
              <a:gdLst/>
              <a:ahLst/>
              <a:cxnLst/>
              <a:rect l="l" t="t" r="r" b="b"/>
              <a:pathLst>
                <a:path w="1046" h="824" extrusionOk="0">
                  <a:moveTo>
                    <a:pt x="507" y="0"/>
                  </a:moveTo>
                  <a:cubicBezTo>
                    <a:pt x="0" y="0"/>
                    <a:pt x="0" y="824"/>
                    <a:pt x="507" y="824"/>
                  </a:cubicBezTo>
                  <a:cubicBezTo>
                    <a:pt x="1045" y="824"/>
                    <a:pt x="1045" y="0"/>
                    <a:pt x="507"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47" name="Google Shape;347;p3"/>
            <p:cNvSpPr/>
            <p:nvPr/>
          </p:nvSpPr>
          <p:spPr>
            <a:xfrm>
              <a:off x="279317" y="4366784"/>
              <a:ext cx="33600" cy="25441"/>
            </a:xfrm>
            <a:custGeom>
              <a:avLst/>
              <a:gdLst/>
              <a:ahLst/>
              <a:cxnLst/>
              <a:rect l="l" t="t" r="r" b="b"/>
              <a:pathLst>
                <a:path w="1046" h="792" extrusionOk="0">
                  <a:moveTo>
                    <a:pt x="539" y="0"/>
                  </a:moveTo>
                  <a:cubicBezTo>
                    <a:pt x="1" y="0"/>
                    <a:pt x="1" y="792"/>
                    <a:pt x="539" y="792"/>
                  </a:cubicBezTo>
                  <a:cubicBezTo>
                    <a:pt x="1046" y="792"/>
                    <a:pt x="1046" y="0"/>
                    <a:pt x="539"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48" name="Google Shape;348;p3"/>
            <p:cNvSpPr/>
            <p:nvPr/>
          </p:nvSpPr>
          <p:spPr>
            <a:xfrm>
              <a:off x="47388" y="4209092"/>
              <a:ext cx="33600" cy="26469"/>
            </a:xfrm>
            <a:custGeom>
              <a:avLst/>
              <a:gdLst/>
              <a:ahLst/>
              <a:cxnLst/>
              <a:rect l="l" t="t" r="r" b="b"/>
              <a:pathLst>
                <a:path w="1046" h="824" extrusionOk="0">
                  <a:moveTo>
                    <a:pt x="539" y="1"/>
                  </a:moveTo>
                  <a:cubicBezTo>
                    <a:pt x="0" y="1"/>
                    <a:pt x="0" y="824"/>
                    <a:pt x="539" y="824"/>
                  </a:cubicBezTo>
                  <a:cubicBezTo>
                    <a:pt x="1045" y="824"/>
                    <a:pt x="1045" y="1"/>
                    <a:pt x="539"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49" name="Google Shape;349;p3"/>
            <p:cNvSpPr/>
            <p:nvPr/>
          </p:nvSpPr>
          <p:spPr>
            <a:xfrm>
              <a:off x="57539" y="4150081"/>
              <a:ext cx="33600" cy="25473"/>
            </a:xfrm>
            <a:custGeom>
              <a:avLst/>
              <a:gdLst/>
              <a:ahLst/>
              <a:cxnLst/>
              <a:rect l="l" t="t" r="r" b="b"/>
              <a:pathLst>
                <a:path w="1046" h="793" extrusionOk="0">
                  <a:moveTo>
                    <a:pt x="539" y="1"/>
                  </a:moveTo>
                  <a:cubicBezTo>
                    <a:pt x="1" y="1"/>
                    <a:pt x="1" y="792"/>
                    <a:pt x="539" y="792"/>
                  </a:cubicBezTo>
                  <a:cubicBezTo>
                    <a:pt x="1046" y="792"/>
                    <a:pt x="1046" y="1"/>
                    <a:pt x="539"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50" name="Google Shape;350;p3"/>
            <p:cNvSpPr/>
            <p:nvPr/>
          </p:nvSpPr>
          <p:spPr>
            <a:xfrm>
              <a:off x="-95047" y="4202025"/>
              <a:ext cx="1084456" cy="970453"/>
            </a:xfrm>
            <a:custGeom>
              <a:avLst/>
              <a:gdLst/>
              <a:ahLst/>
              <a:cxnLst/>
              <a:rect l="l" t="t" r="r" b="b"/>
              <a:pathLst>
                <a:path w="33760" h="30211" extrusionOk="0">
                  <a:moveTo>
                    <a:pt x="26434" y="1"/>
                  </a:moveTo>
                  <a:cubicBezTo>
                    <a:pt x="23619" y="1"/>
                    <a:pt x="19864" y="5566"/>
                    <a:pt x="18622" y="6428"/>
                  </a:cubicBezTo>
                  <a:cubicBezTo>
                    <a:pt x="17066" y="2072"/>
                    <a:pt x="15627" y="355"/>
                    <a:pt x="14288" y="355"/>
                  </a:cubicBezTo>
                  <a:cubicBezTo>
                    <a:pt x="11810" y="355"/>
                    <a:pt x="9671" y="6228"/>
                    <a:pt x="7759" y="12128"/>
                  </a:cubicBezTo>
                  <a:cubicBezTo>
                    <a:pt x="7092" y="8792"/>
                    <a:pt x="5610" y="5650"/>
                    <a:pt x="4036" y="5650"/>
                  </a:cubicBezTo>
                  <a:cubicBezTo>
                    <a:pt x="3071" y="5650"/>
                    <a:pt x="2071" y="6833"/>
                    <a:pt x="1204" y="9880"/>
                  </a:cubicBezTo>
                  <a:cubicBezTo>
                    <a:pt x="1" y="14725"/>
                    <a:pt x="539" y="25334"/>
                    <a:pt x="792" y="30211"/>
                  </a:cubicBezTo>
                  <a:cubicBezTo>
                    <a:pt x="5448" y="29831"/>
                    <a:pt x="16943" y="29831"/>
                    <a:pt x="21155" y="27709"/>
                  </a:cubicBezTo>
                  <a:cubicBezTo>
                    <a:pt x="27584" y="24891"/>
                    <a:pt x="22201" y="22167"/>
                    <a:pt x="18654" y="20299"/>
                  </a:cubicBezTo>
                  <a:cubicBezTo>
                    <a:pt x="21599" y="18842"/>
                    <a:pt x="26729" y="18177"/>
                    <a:pt x="29073" y="15802"/>
                  </a:cubicBezTo>
                  <a:cubicBezTo>
                    <a:pt x="33760" y="11020"/>
                    <a:pt x="26729" y="10513"/>
                    <a:pt x="23372" y="10228"/>
                  </a:cubicBezTo>
                  <a:cubicBezTo>
                    <a:pt x="24417" y="8518"/>
                    <a:pt x="29294" y="2976"/>
                    <a:pt x="28313" y="1202"/>
                  </a:cubicBezTo>
                  <a:cubicBezTo>
                    <a:pt x="27781" y="348"/>
                    <a:pt x="27137" y="1"/>
                    <a:pt x="26434"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51" name="Google Shape;351;p3"/>
            <p:cNvSpPr/>
            <p:nvPr/>
          </p:nvSpPr>
          <p:spPr>
            <a:xfrm>
              <a:off x="-81523" y="4272599"/>
              <a:ext cx="826833" cy="925353"/>
            </a:xfrm>
            <a:custGeom>
              <a:avLst/>
              <a:gdLst/>
              <a:ahLst/>
              <a:cxnLst/>
              <a:rect l="l" t="t" r="r" b="b"/>
              <a:pathLst>
                <a:path w="25740" h="28807" extrusionOk="0">
                  <a:moveTo>
                    <a:pt x="25059" y="1"/>
                  </a:moveTo>
                  <a:cubicBezTo>
                    <a:pt x="24944" y="1"/>
                    <a:pt x="24826" y="53"/>
                    <a:pt x="24725" y="177"/>
                  </a:cubicBezTo>
                  <a:cubicBezTo>
                    <a:pt x="18739" y="7683"/>
                    <a:pt x="12406" y="14935"/>
                    <a:pt x="5882" y="21997"/>
                  </a:cubicBezTo>
                  <a:cubicBezTo>
                    <a:pt x="4045" y="23992"/>
                    <a:pt x="2208" y="25987"/>
                    <a:pt x="340" y="27951"/>
                  </a:cubicBezTo>
                  <a:cubicBezTo>
                    <a:pt x="1" y="28314"/>
                    <a:pt x="328" y="28806"/>
                    <a:pt x="699" y="28806"/>
                  </a:cubicBezTo>
                  <a:cubicBezTo>
                    <a:pt x="813" y="28806"/>
                    <a:pt x="932" y="28759"/>
                    <a:pt x="1036" y="28647"/>
                  </a:cubicBezTo>
                  <a:cubicBezTo>
                    <a:pt x="7655" y="21680"/>
                    <a:pt x="14116" y="14555"/>
                    <a:pt x="20291" y="7176"/>
                  </a:cubicBezTo>
                  <a:cubicBezTo>
                    <a:pt x="22033" y="5086"/>
                    <a:pt x="23743" y="2996"/>
                    <a:pt x="25453" y="874"/>
                  </a:cubicBezTo>
                  <a:cubicBezTo>
                    <a:pt x="25740" y="491"/>
                    <a:pt x="25414" y="1"/>
                    <a:pt x="25059"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52" name="Google Shape;352;p3"/>
            <p:cNvSpPr/>
            <p:nvPr/>
          </p:nvSpPr>
          <p:spPr>
            <a:xfrm>
              <a:off x="337300" y="4371859"/>
              <a:ext cx="376444" cy="353476"/>
            </a:xfrm>
            <a:custGeom>
              <a:avLst/>
              <a:gdLst/>
              <a:ahLst/>
              <a:cxnLst/>
              <a:rect l="l" t="t" r="r" b="b"/>
              <a:pathLst>
                <a:path w="11719" h="11004" extrusionOk="0">
                  <a:moveTo>
                    <a:pt x="967" y="1"/>
                  </a:moveTo>
                  <a:cubicBezTo>
                    <a:pt x="721" y="1"/>
                    <a:pt x="476" y="159"/>
                    <a:pt x="476" y="476"/>
                  </a:cubicBezTo>
                  <a:cubicBezTo>
                    <a:pt x="476" y="3801"/>
                    <a:pt x="1" y="7126"/>
                    <a:pt x="318" y="10451"/>
                  </a:cubicBezTo>
                  <a:cubicBezTo>
                    <a:pt x="349" y="10736"/>
                    <a:pt x="508" y="10895"/>
                    <a:pt x="824" y="10926"/>
                  </a:cubicBezTo>
                  <a:cubicBezTo>
                    <a:pt x="1412" y="10981"/>
                    <a:pt x="1999" y="11003"/>
                    <a:pt x="2587" y="11003"/>
                  </a:cubicBezTo>
                  <a:cubicBezTo>
                    <a:pt x="5420" y="11003"/>
                    <a:pt x="8252" y="10478"/>
                    <a:pt x="11085" y="10451"/>
                  </a:cubicBezTo>
                  <a:cubicBezTo>
                    <a:pt x="11718" y="10451"/>
                    <a:pt x="11718" y="9470"/>
                    <a:pt x="11085" y="9470"/>
                  </a:cubicBezTo>
                  <a:cubicBezTo>
                    <a:pt x="8235" y="9470"/>
                    <a:pt x="5385" y="10019"/>
                    <a:pt x="2534" y="10019"/>
                  </a:cubicBezTo>
                  <a:cubicBezTo>
                    <a:pt x="2109" y="10019"/>
                    <a:pt x="1685" y="10007"/>
                    <a:pt x="1260" y="9979"/>
                  </a:cubicBezTo>
                  <a:lnTo>
                    <a:pt x="1260" y="9979"/>
                  </a:lnTo>
                  <a:cubicBezTo>
                    <a:pt x="1027" y="6811"/>
                    <a:pt x="1458" y="3643"/>
                    <a:pt x="1458" y="476"/>
                  </a:cubicBezTo>
                  <a:cubicBezTo>
                    <a:pt x="1458" y="159"/>
                    <a:pt x="1212" y="1"/>
                    <a:pt x="967"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53" name="Google Shape;353;p3"/>
            <p:cNvSpPr/>
            <p:nvPr/>
          </p:nvSpPr>
          <p:spPr>
            <a:xfrm>
              <a:off x="57539" y="4670958"/>
              <a:ext cx="401917" cy="362181"/>
            </a:xfrm>
            <a:custGeom>
              <a:avLst/>
              <a:gdLst/>
              <a:ahLst/>
              <a:cxnLst/>
              <a:rect l="l" t="t" r="r" b="b"/>
              <a:pathLst>
                <a:path w="12512" h="11275" extrusionOk="0">
                  <a:moveTo>
                    <a:pt x="686" y="0"/>
                  </a:moveTo>
                  <a:cubicBezTo>
                    <a:pt x="436" y="0"/>
                    <a:pt x="191" y="159"/>
                    <a:pt x="191" y="475"/>
                  </a:cubicBezTo>
                  <a:cubicBezTo>
                    <a:pt x="191" y="3959"/>
                    <a:pt x="1" y="7474"/>
                    <a:pt x="698" y="10894"/>
                  </a:cubicBezTo>
                  <a:cubicBezTo>
                    <a:pt x="729" y="11084"/>
                    <a:pt x="983" y="11274"/>
                    <a:pt x="1173" y="11274"/>
                  </a:cubicBezTo>
                  <a:cubicBezTo>
                    <a:pt x="2260" y="11226"/>
                    <a:pt x="3351" y="11219"/>
                    <a:pt x="4442" y="11219"/>
                  </a:cubicBezTo>
                  <a:cubicBezTo>
                    <a:pt x="4905" y="11219"/>
                    <a:pt x="5367" y="11220"/>
                    <a:pt x="5830" y="11220"/>
                  </a:cubicBezTo>
                  <a:cubicBezTo>
                    <a:pt x="7865" y="11220"/>
                    <a:pt x="9897" y="11195"/>
                    <a:pt x="11908" y="10926"/>
                  </a:cubicBezTo>
                  <a:cubicBezTo>
                    <a:pt x="12512" y="10835"/>
                    <a:pt x="12282" y="9969"/>
                    <a:pt x="11739" y="9969"/>
                  </a:cubicBezTo>
                  <a:cubicBezTo>
                    <a:pt x="11712" y="9969"/>
                    <a:pt x="11684" y="9971"/>
                    <a:pt x="11655" y="9976"/>
                  </a:cubicBezTo>
                  <a:cubicBezTo>
                    <a:pt x="10061" y="10193"/>
                    <a:pt x="8461" y="10238"/>
                    <a:pt x="6859" y="10238"/>
                  </a:cubicBezTo>
                  <a:cubicBezTo>
                    <a:pt x="5729" y="10238"/>
                    <a:pt x="4599" y="10216"/>
                    <a:pt x="3470" y="10216"/>
                  </a:cubicBezTo>
                  <a:cubicBezTo>
                    <a:pt x="2837" y="10216"/>
                    <a:pt x="2204" y="10223"/>
                    <a:pt x="1573" y="10245"/>
                  </a:cubicBezTo>
                  <a:lnTo>
                    <a:pt x="1573" y="10245"/>
                  </a:lnTo>
                  <a:cubicBezTo>
                    <a:pt x="1000" y="7042"/>
                    <a:pt x="1204" y="3729"/>
                    <a:pt x="1204" y="475"/>
                  </a:cubicBezTo>
                  <a:cubicBezTo>
                    <a:pt x="1188" y="159"/>
                    <a:pt x="935" y="0"/>
                    <a:pt x="686"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54" name="Google Shape;354;p3"/>
            <p:cNvSpPr/>
            <p:nvPr/>
          </p:nvSpPr>
          <p:spPr>
            <a:xfrm>
              <a:off x="250856" y="4564116"/>
              <a:ext cx="49854" cy="38708"/>
            </a:xfrm>
            <a:custGeom>
              <a:avLst/>
              <a:gdLst/>
              <a:ahLst/>
              <a:cxnLst/>
              <a:rect l="l" t="t" r="r" b="b"/>
              <a:pathLst>
                <a:path w="1552" h="1205" extrusionOk="0">
                  <a:moveTo>
                    <a:pt x="760" y="1"/>
                  </a:moveTo>
                  <a:cubicBezTo>
                    <a:pt x="0" y="1"/>
                    <a:pt x="0" y="1204"/>
                    <a:pt x="760" y="1204"/>
                  </a:cubicBezTo>
                  <a:cubicBezTo>
                    <a:pt x="1552" y="1204"/>
                    <a:pt x="1552" y="1"/>
                    <a:pt x="760"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55" name="Google Shape;355;p3"/>
            <p:cNvSpPr/>
            <p:nvPr/>
          </p:nvSpPr>
          <p:spPr>
            <a:xfrm>
              <a:off x="250856" y="4466462"/>
              <a:ext cx="49854" cy="38708"/>
            </a:xfrm>
            <a:custGeom>
              <a:avLst/>
              <a:gdLst/>
              <a:ahLst/>
              <a:cxnLst/>
              <a:rect l="l" t="t" r="r" b="b"/>
              <a:pathLst>
                <a:path w="1552" h="1205" extrusionOk="0">
                  <a:moveTo>
                    <a:pt x="760" y="1"/>
                  </a:moveTo>
                  <a:cubicBezTo>
                    <a:pt x="0" y="1"/>
                    <a:pt x="0" y="1204"/>
                    <a:pt x="760" y="1204"/>
                  </a:cubicBezTo>
                  <a:cubicBezTo>
                    <a:pt x="1552" y="1204"/>
                    <a:pt x="1552" y="1"/>
                    <a:pt x="760"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56" name="Google Shape;356;p3"/>
            <p:cNvSpPr/>
            <p:nvPr/>
          </p:nvSpPr>
          <p:spPr>
            <a:xfrm>
              <a:off x="425831" y="4481720"/>
              <a:ext cx="49854" cy="38708"/>
            </a:xfrm>
            <a:custGeom>
              <a:avLst/>
              <a:gdLst/>
              <a:ahLst/>
              <a:cxnLst/>
              <a:rect l="l" t="t" r="r" b="b"/>
              <a:pathLst>
                <a:path w="1552" h="1205" extrusionOk="0">
                  <a:moveTo>
                    <a:pt x="792" y="1"/>
                  </a:moveTo>
                  <a:cubicBezTo>
                    <a:pt x="0" y="1"/>
                    <a:pt x="0" y="1204"/>
                    <a:pt x="792" y="1204"/>
                  </a:cubicBezTo>
                  <a:cubicBezTo>
                    <a:pt x="1552" y="1204"/>
                    <a:pt x="1552" y="1"/>
                    <a:pt x="792"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57" name="Google Shape;357;p3"/>
            <p:cNvSpPr/>
            <p:nvPr/>
          </p:nvSpPr>
          <p:spPr>
            <a:xfrm>
              <a:off x="684231" y="4589558"/>
              <a:ext cx="49854" cy="38708"/>
            </a:xfrm>
            <a:custGeom>
              <a:avLst/>
              <a:gdLst/>
              <a:ahLst/>
              <a:cxnLst/>
              <a:rect l="l" t="t" r="r" b="b"/>
              <a:pathLst>
                <a:path w="1552" h="1205" extrusionOk="0">
                  <a:moveTo>
                    <a:pt x="760" y="1"/>
                  </a:moveTo>
                  <a:cubicBezTo>
                    <a:pt x="0" y="1"/>
                    <a:pt x="0" y="1204"/>
                    <a:pt x="760" y="1204"/>
                  </a:cubicBezTo>
                  <a:cubicBezTo>
                    <a:pt x="1552" y="1204"/>
                    <a:pt x="1552" y="1"/>
                    <a:pt x="760"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58" name="Google Shape;358;p3"/>
            <p:cNvSpPr/>
            <p:nvPr/>
          </p:nvSpPr>
          <p:spPr>
            <a:xfrm>
              <a:off x="761519" y="4621103"/>
              <a:ext cx="49886" cy="38675"/>
            </a:xfrm>
            <a:custGeom>
              <a:avLst/>
              <a:gdLst/>
              <a:ahLst/>
              <a:cxnLst/>
              <a:rect l="l" t="t" r="r" b="b"/>
              <a:pathLst>
                <a:path w="1553" h="1204" extrusionOk="0">
                  <a:moveTo>
                    <a:pt x="761" y="0"/>
                  </a:moveTo>
                  <a:cubicBezTo>
                    <a:pt x="1" y="0"/>
                    <a:pt x="1" y="1204"/>
                    <a:pt x="761" y="1204"/>
                  </a:cubicBezTo>
                  <a:cubicBezTo>
                    <a:pt x="1553" y="1204"/>
                    <a:pt x="1553" y="0"/>
                    <a:pt x="761"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59" name="Google Shape;359;p3"/>
            <p:cNvSpPr/>
            <p:nvPr/>
          </p:nvSpPr>
          <p:spPr>
            <a:xfrm>
              <a:off x="343403" y="4863214"/>
              <a:ext cx="49886" cy="38708"/>
            </a:xfrm>
            <a:custGeom>
              <a:avLst/>
              <a:gdLst/>
              <a:ahLst/>
              <a:cxnLst/>
              <a:rect l="l" t="t" r="r" b="b"/>
              <a:pathLst>
                <a:path w="1553" h="1205" extrusionOk="0">
                  <a:moveTo>
                    <a:pt x="793" y="1"/>
                  </a:moveTo>
                  <a:cubicBezTo>
                    <a:pt x="1" y="1"/>
                    <a:pt x="1" y="1204"/>
                    <a:pt x="793" y="1204"/>
                  </a:cubicBezTo>
                  <a:cubicBezTo>
                    <a:pt x="1553" y="1204"/>
                    <a:pt x="1553" y="1"/>
                    <a:pt x="793"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60" name="Google Shape;360;p3"/>
            <p:cNvSpPr/>
            <p:nvPr/>
          </p:nvSpPr>
          <p:spPr>
            <a:xfrm>
              <a:off x="555031" y="4966972"/>
              <a:ext cx="49854" cy="38708"/>
            </a:xfrm>
            <a:custGeom>
              <a:avLst/>
              <a:gdLst/>
              <a:ahLst/>
              <a:cxnLst/>
              <a:rect l="l" t="t" r="r" b="b"/>
              <a:pathLst>
                <a:path w="1552" h="1205" extrusionOk="0">
                  <a:moveTo>
                    <a:pt x="792" y="1"/>
                  </a:moveTo>
                  <a:cubicBezTo>
                    <a:pt x="0" y="1"/>
                    <a:pt x="0" y="1204"/>
                    <a:pt x="792" y="1204"/>
                  </a:cubicBezTo>
                  <a:cubicBezTo>
                    <a:pt x="1552" y="1204"/>
                    <a:pt x="1552" y="1"/>
                    <a:pt x="792"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61" name="Google Shape;361;p3"/>
            <p:cNvSpPr/>
            <p:nvPr/>
          </p:nvSpPr>
          <p:spPr>
            <a:xfrm>
              <a:off x="39228" y="4517345"/>
              <a:ext cx="49886" cy="38675"/>
            </a:xfrm>
            <a:custGeom>
              <a:avLst/>
              <a:gdLst/>
              <a:ahLst/>
              <a:cxnLst/>
              <a:rect l="l" t="t" r="r" b="b"/>
              <a:pathLst>
                <a:path w="1553" h="1204" extrusionOk="0">
                  <a:moveTo>
                    <a:pt x="793" y="0"/>
                  </a:moveTo>
                  <a:cubicBezTo>
                    <a:pt x="1" y="0"/>
                    <a:pt x="1" y="1204"/>
                    <a:pt x="793" y="1204"/>
                  </a:cubicBezTo>
                  <a:cubicBezTo>
                    <a:pt x="1553" y="1204"/>
                    <a:pt x="1553" y="0"/>
                    <a:pt x="793"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62" name="Google Shape;362;p3"/>
            <p:cNvSpPr/>
            <p:nvPr/>
          </p:nvSpPr>
          <p:spPr>
            <a:xfrm>
              <a:off x="-22802" y="4888656"/>
              <a:ext cx="49854" cy="38675"/>
            </a:xfrm>
            <a:custGeom>
              <a:avLst/>
              <a:gdLst/>
              <a:ahLst/>
              <a:cxnLst/>
              <a:rect l="l" t="t" r="r" b="b"/>
              <a:pathLst>
                <a:path w="1552" h="1204" extrusionOk="0">
                  <a:moveTo>
                    <a:pt x="792" y="0"/>
                  </a:moveTo>
                  <a:cubicBezTo>
                    <a:pt x="0" y="0"/>
                    <a:pt x="0" y="1204"/>
                    <a:pt x="792" y="1204"/>
                  </a:cubicBezTo>
                  <a:cubicBezTo>
                    <a:pt x="1552" y="1204"/>
                    <a:pt x="1552" y="0"/>
                    <a:pt x="792"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
        <p:nvSpPr>
          <p:cNvPr id="363" name="Google Shape;363;p3"/>
          <p:cNvSpPr txBox="1">
            <a:spLocks noGrp="1"/>
          </p:cNvSpPr>
          <p:nvPr>
            <p:ph type="title" idx="2" hasCustomPrompt="1"/>
          </p:nvPr>
        </p:nvSpPr>
        <p:spPr>
          <a:xfrm>
            <a:off x="6991200" y="2927733"/>
            <a:ext cx="3684000" cy="1256800"/>
          </a:xfrm>
          <a:prstGeom prst="rect">
            <a:avLst/>
          </a:prstGeom>
        </p:spPr>
        <p:txBody>
          <a:bodyPr spcFirstLastPara="1" wrap="square" lIns="121862" tIns="121862" rIns="121862" bIns="121862" anchor="ctr" anchorCtr="0">
            <a:noAutofit/>
          </a:bodyPr>
          <a:lstStyle>
            <a:lvl1pPr lvl="0" rtl="0">
              <a:spcBef>
                <a:spcPts val="0"/>
              </a:spcBef>
              <a:spcAft>
                <a:spcPts val="0"/>
              </a:spcAft>
              <a:buSzPts val="6500"/>
              <a:buFont typeface="Poppins"/>
              <a:buNone/>
              <a:defRPr sz="8700">
                <a:latin typeface="Poppins"/>
                <a:ea typeface="Poppins"/>
                <a:cs typeface="Poppins"/>
                <a:sym typeface="Poppins"/>
              </a:defRPr>
            </a:lvl1pPr>
            <a:lvl2pPr lvl="1" rtl="0">
              <a:spcBef>
                <a:spcPts val="0"/>
              </a:spcBef>
              <a:spcAft>
                <a:spcPts val="0"/>
              </a:spcAft>
              <a:buSzPts val="6500"/>
              <a:buNone/>
              <a:defRPr sz="8700"/>
            </a:lvl2pPr>
            <a:lvl3pPr lvl="2" rtl="0">
              <a:spcBef>
                <a:spcPts val="0"/>
              </a:spcBef>
              <a:spcAft>
                <a:spcPts val="0"/>
              </a:spcAft>
              <a:buSzPts val="6500"/>
              <a:buNone/>
              <a:defRPr sz="8700"/>
            </a:lvl3pPr>
            <a:lvl4pPr lvl="3" rtl="0">
              <a:spcBef>
                <a:spcPts val="0"/>
              </a:spcBef>
              <a:spcAft>
                <a:spcPts val="0"/>
              </a:spcAft>
              <a:buSzPts val="6500"/>
              <a:buNone/>
              <a:defRPr sz="8700"/>
            </a:lvl4pPr>
            <a:lvl5pPr lvl="4" rtl="0">
              <a:spcBef>
                <a:spcPts val="0"/>
              </a:spcBef>
              <a:spcAft>
                <a:spcPts val="0"/>
              </a:spcAft>
              <a:buSzPts val="6500"/>
              <a:buNone/>
              <a:defRPr sz="8700"/>
            </a:lvl5pPr>
            <a:lvl6pPr lvl="5" rtl="0">
              <a:spcBef>
                <a:spcPts val="0"/>
              </a:spcBef>
              <a:spcAft>
                <a:spcPts val="0"/>
              </a:spcAft>
              <a:buSzPts val="6500"/>
              <a:buNone/>
              <a:defRPr sz="8700"/>
            </a:lvl6pPr>
            <a:lvl7pPr lvl="6" rtl="0">
              <a:spcBef>
                <a:spcPts val="0"/>
              </a:spcBef>
              <a:spcAft>
                <a:spcPts val="0"/>
              </a:spcAft>
              <a:buSzPts val="6500"/>
              <a:buNone/>
              <a:defRPr sz="8700"/>
            </a:lvl7pPr>
            <a:lvl8pPr lvl="7" rtl="0">
              <a:spcBef>
                <a:spcPts val="0"/>
              </a:spcBef>
              <a:spcAft>
                <a:spcPts val="0"/>
              </a:spcAft>
              <a:buSzPts val="6500"/>
              <a:buNone/>
              <a:defRPr sz="8700"/>
            </a:lvl8pPr>
            <a:lvl9pPr lvl="8" rtl="0">
              <a:spcBef>
                <a:spcPts val="0"/>
              </a:spcBef>
              <a:spcAft>
                <a:spcPts val="0"/>
              </a:spcAft>
              <a:buSzPts val="6500"/>
              <a:buNone/>
              <a:defRPr sz="8700"/>
            </a:lvl9pPr>
          </a:lstStyle>
          <a:p>
            <a:r>
              <a:t>xx%</a:t>
            </a:r>
          </a:p>
        </p:txBody>
      </p:sp>
    </p:spTree>
    <p:extLst>
      <p:ext uri="{BB962C8B-B14F-4D97-AF65-F5344CB8AC3E}">
        <p14:creationId xmlns:p14="http://schemas.microsoft.com/office/powerpoint/2010/main" val="20245840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64"/>
        <p:cNvGrpSpPr/>
        <p:nvPr/>
      </p:nvGrpSpPr>
      <p:grpSpPr>
        <a:xfrm>
          <a:off x="0" y="0"/>
          <a:ext cx="0" cy="0"/>
          <a:chOff x="0" y="0"/>
          <a:chExt cx="0" cy="0"/>
        </a:xfrm>
      </p:grpSpPr>
      <p:sp>
        <p:nvSpPr>
          <p:cNvPr id="365" name="Google Shape;365;p4"/>
          <p:cNvSpPr/>
          <p:nvPr/>
        </p:nvSpPr>
        <p:spPr>
          <a:xfrm>
            <a:off x="-263467" y="0"/>
            <a:ext cx="4455819" cy="1301776"/>
          </a:xfrm>
          <a:custGeom>
            <a:avLst/>
            <a:gdLst/>
            <a:ahLst/>
            <a:cxnLst/>
            <a:rect l="l" t="t" r="r" b="b"/>
            <a:pathLst>
              <a:path w="123316" h="36027" extrusionOk="0">
                <a:moveTo>
                  <a:pt x="5385" y="0"/>
                </a:moveTo>
                <a:cubicBezTo>
                  <a:pt x="2629" y="4687"/>
                  <a:pt x="1" y="10672"/>
                  <a:pt x="2693" y="12636"/>
                </a:cubicBezTo>
                <a:cubicBezTo>
                  <a:pt x="3713" y="13394"/>
                  <a:pt x="4595" y="13708"/>
                  <a:pt x="5377" y="13708"/>
                </a:cubicBezTo>
                <a:cubicBezTo>
                  <a:pt x="9154" y="13708"/>
                  <a:pt x="10581" y="6367"/>
                  <a:pt x="13977" y="6367"/>
                </a:cubicBezTo>
                <a:cubicBezTo>
                  <a:pt x="15044" y="6367"/>
                  <a:pt x="16305" y="7091"/>
                  <a:pt x="17894" y="8994"/>
                </a:cubicBezTo>
                <a:cubicBezTo>
                  <a:pt x="21440" y="13122"/>
                  <a:pt x="28623" y="33467"/>
                  <a:pt x="36515" y="33467"/>
                </a:cubicBezTo>
                <a:cubicBezTo>
                  <a:pt x="37643" y="33467"/>
                  <a:pt x="38787" y="33051"/>
                  <a:pt x="39936" y="32112"/>
                </a:cubicBezTo>
                <a:cubicBezTo>
                  <a:pt x="47853" y="25683"/>
                  <a:pt x="32462" y="12003"/>
                  <a:pt x="38669" y="6207"/>
                </a:cubicBezTo>
                <a:cubicBezTo>
                  <a:pt x="39405" y="5497"/>
                  <a:pt x="40107" y="5190"/>
                  <a:pt x="40783" y="5190"/>
                </a:cubicBezTo>
                <a:cubicBezTo>
                  <a:pt x="45079" y="5190"/>
                  <a:pt x="48326" y="17575"/>
                  <a:pt x="52442" y="17575"/>
                </a:cubicBezTo>
                <a:cubicBezTo>
                  <a:pt x="52558" y="17575"/>
                  <a:pt x="52675" y="17565"/>
                  <a:pt x="52793" y="17545"/>
                </a:cubicBezTo>
                <a:cubicBezTo>
                  <a:pt x="58132" y="16753"/>
                  <a:pt x="58526" y="5120"/>
                  <a:pt x="63664" y="5120"/>
                </a:cubicBezTo>
                <a:cubicBezTo>
                  <a:pt x="64073" y="5120"/>
                  <a:pt x="64512" y="5193"/>
                  <a:pt x="64986" y="5352"/>
                </a:cubicBezTo>
                <a:cubicBezTo>
                  <a:pt x="72491" y="7696"/>
                  <a:pt x="61344" y="24417"/>
                  <a:pt x="70148" y="26349"/>
                </a:cubicBezTo>
                <a:cubicBezTo>
                  <a:pt x="70790" y="26501"/>
                  <a:pt x="71391" y="26573"/>
                  <a:pt x="71954" y="26573"/>
                </a:cubicBezTo>
                <a:cubicBezTo>
                  <a:pt x="80044" y="26573"/>
                  <a:pt x="80536" y="11780"/>
                  <a:pt x="85539" y="8582"/>
                </a:cubicBezTo>
                <a:cubicBezTo>
                  <a:pt x="86616" y="9627"/>
                  <a:pt x="86838" y="10926"/>
                  <a:pt x="87249" y="12636"/>
                </a:cubicBezTo>
                <a:cubicBezTo>
                  <a:pt x="88440" y="16761"/>
                  <a:pt x="91950" y="36026"/>
                  <a:pt x="98488" y="36026"/>
                </a:cubicBezTo>
                <a:cubicBezTo>
                  <a:pt x="99077" y="36026"/>
                  <a:pt x="99690" y="35870"/>
                  <a:pt x="100329" y="35532"/>
                </a:cubicBezTo>
                <a:cubicBezTo>
                  <a:pt x="109544" y="30624"/>
                  <a:pt x="98618" y="16056"/>
                  <a:pt x="99252" y="9627"/>
                </a:cubicBezTo>
                <a:cubicBezTo>
                  <a:pt x="99427" y="7652"/>
                  <a:pt x="100098" y="6866"/>
                  <a:pt x="101079" y="6866"/>
                </a:cubicBezTo>
                <a:cubicBezTo>
                  <a:pt x="104877" y="6866"/>
                  <a:pt x="113315" y="18667"/>
                  <a:pt x="115530" y="18843"/>
                </a:cubicBezTo>
                <a:cubicBezTo>
                  <a:pt x="115688" y="18854"/>
                  <a:pt x="115838" y="18859"/>
                  <a:pt x="115982" y="18859"/>
                </a:cubicBezTo>
                <a:cubicBezTo>
                  <a:pt x="123315" y="18859"/>
                  <a:pt x="112761" y="4845"/>
                  <a:pt x="108848" y="0"/>
                </a:cubicBezTo>
                <a:close/>
              </a:path>
            </a:pathLst>
          </a:custGeom>
          <a:solidFill>
            <a:schemeClr val="lt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366" name="Google Shape;366;p4"/>
          <p:cNvSpPr txBox="1">
            <a:spLocks noGrp="1"/>
          </p:cNvSpPr>
          <p:nvPr>
            <p:ph type="title"/>
          </p:nvPr>
        </p:nvSpPr>
        <p:spPr>
          <a:xfrm>
            <a:off x="944200" y="534300"/>
            <a:ext cx="10303600" cy="550400"/>
          </a:xfrm>
          <a:prstGeom prst="rect">
            <a:avLst/>
          </a:prstGeom>
        </p:spPr>
        <p:txBody>
          <a:bodyPr spcFirstLastPara="1" wrap="square" lIns="121862" tIns="121862" rIns="121862" bIns="121862"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67" name="Google Shape;367;p4"/>
          <p:cNvSpPr txBox="1">
            <a:spLocks noGrp="1"/>
          </p:cNvSpPr>
          <p:nvPr>
            <p:ph type="body" idx="1"/>
          </p:nvPr>
        </p:nvSpPr>
        <p:spPr>
          <a:xfrm>
            <a:off x="944200" y="1536633"/>
            <a:ext cx="10303600" cy="4555200"/>
          </a:xfrm>
          <a:prstGeom prst="rect">
            <a:avLst/>
          </a:prstGeom>
        </p:spPr>
        <p:txBody>
          <a:bodyPr spcFirstLastPara="1" wrap="square" lIns="121862" tIns="121862" rIns="121862" bIns="121862" anchor="t" anchorCtr="0">
            <a:noAutofit/>
          </a:bodyPr>
          <a:lstStyle>
            <a:lvl1pPr marL="609379" lvl="0" indent="-406261" rtl="0">
              <a:spcBef>
                <a:spcPts val="0"/>
              </a:spcBef>
              <a:spcAft>
                <a:spcPts val="0"/>
              </a:spcAft>
              <a:buClr>
                <a:srgbClr val="F3DA03"/>
              </a:buClr>
              <a:buSzPts val="1200"/>
              <a:buAutoNum type="arabicPeriod"/>
              <a:defRPr sz="1600">
                <a:solidFill>
                  <a:srgbClr val="003548"/>
                </a:solidFill>
              </a:defRPr>
            </a:lvl1pPr>
            <a:lvl2pPr marL="1218780" lvl="1" indent="-406261" rtl="0">
              <a:spcBef>
                <a:spcPts val="2133"/>
              </a:spcBef>
              <a:spcAft>
                <a:spcPts val="0"/>
              </a:spcAft>
              <a:buClr>
                <a:srgbClr val="434343"/>
              </a:buClr>
              <a:buSzPts val="1200"/>
              <a:buFont typeface="Roboto Condensed"/>
              <a:buAutoNum type="alphaLcPeriod"/>
              <a:defRPr sz="1700">
                <a:solidFill>
                  <a:srgbClr val="003548"/>
                </a:solidFill>
              </a:defRPr>
            </a:lvl2pPr>
            <a:lvl3pPr marL="1828165" lvl="2" indent="-406261" rtl="0">
              <a:spcBef>
                <a:spcPts val="2133"/>
              </a:spcBef>
              <a:spcAft>
                <a:spcPts val="0"/>
              </a:spcAft>
              <a:buClr>
                <a:srgbClr val="434343"/>
              </a:buClr>
              <a:buSzPts val="1200"/>
              <a:buFont typeface="Roboto Condensed"/>
              <a:buAutoNum type="romanLcPeriod"/>
              <a:defRPr sz="1700">
                <a:solidFill>
                  <a:srgbClr val="003548"/>
                </a:solidFill>
              </a:defRPr>
            </a:lvl3pPr>
            <a:lvl4pPr marL="2437558" lvl="3" indent="-406261" rtl="0">
              <a:spcBef>
                <a:spcPts val="2133"/>
              </a:spcBef>
              <a:spcAft>
                <a:spcPts val="0"/>
              </a:spcAft>
              <a:buClr>
                <a:srgbClr val="434343"/>
              </a:buClr>
              <a:buSzPts val="1200"/>
              <a:buFont typeface="Roboto Condensed"/>
              <a:buAutoNum type="arabicPeriod"/>
              <a:defRPr sz="1700">
                <a:solidFill>
                  <a:srgbClr val="003548"/>
                </a:solidFill>
              </a:defRPr>
            </a:lvl4pPr>
            <a:lvl5pPr marL="3046936" lvl="4" indent="-406261" rtl="0">
              <a:spcBef>
                <a:spcPts val="2133"/>
              </a:spcBef>
              <a:spcAft>
                <a:spcPts val="0"/>
              </a:spcAft>
              <a:buClr>
                <a:srgbClr val="434343"/>
              </a:buClr>
              <a:buSzPts val="1200"/>
              <a:buFont typeface="Roboto Condensed"/>
              <a:buAutoNum type="alphaLcPeriod"/>
              <a:defRPr sz="1700">
                <a:solidFill>
                  <a:srgbClr val="003548"/>
                </a:solidFill>
              </a:defRPr>
            </a:lvl5pPr>
            <a:lvl6pPr marL="3656315" lvl="5" indent="-406261" rtl="0">
              <a:spcBef>
                <a:spcPts val="2133"/>
              </a:spcBef>
              <a:spcAft>
                <a:spcPts val="0"/>
              </a:spcAft>
              <a:buClr>
                <a:srgbClr val="434343"/>
              </a:buClr>
              <a:buSzPts val="1200"/>
              <a:buFont typeface="Roboto Condensed"/>
              <a:buAutoNum type="romanLcPeriod"/>
              <a:defRPr sz="1700">
                <a:solidFill>
                  <a:srgbClr val="003548"/>
                </a:solidFill>
              </a:defRPr>
            </a:lvl6pPr>
            <a:lvl7pPr marL="4265707" lvl="6" indent="-406261" rtl="0">
              <a:spcBef>
                <a:spcPts val="2133"/>
              </a:spcBef>
              <a:spcAft>
                <a:spcPts val="0"/>
              </a:spcAft>
              <a:buClr>
                <a:srgbClr val="434343"/>
              </a:buClr>
              <a:buSzPts val="1200"/>
              <a:buFont typeface="Roboto Condensed"/>
              <a:buAutoNum type="arabicPeriod"/>
              <a:defRPr sz="1700">
                <a:solidFill>
                  <a:srgbClr val="003548"/>
                </a:solidFill>
              </a:defRPr>
            </a:lvl7pPr>
            <a:lvl8pPr marL="4875093" lvl="7" indent="-406261" rtl="0">
              <a:spcBef>
                <a:spcPts val="2133"/>
              </a:spcBef>
              <a:spcAft>
                <a:spcPts val="0"/>
              </a:spcAft>
              <a:buClr>
                <a:srgbClr val="434343"/>
              </a:buClr>
              <a:buSzPts val="1200"/>
              <a:buFont typeface="Roboto Condensed"/>
              <a:buAutoNum type="alphaLcPeriod"/>
              <a:defRPr sz="1700">
                <a:solidFill>
                  <a:srgbClr val="003548"/>
                </a:solidFill>
              </a:defRPr>
            </a:lvl8pPr>
            <a:lvl9pPr marL="5484494" lvl="8" indent="-406261" rtl="0">
              <a:spcBef>
                <a:spcPts val="2133"/>
              </a:spcBef>
              <a:spcAft>
                <a:spcPts val="2133"/>
              </a:spcAft>
              <a:buClr>
                <a:srgbClr val="434343"/>
              </a:buClr>
              <a:buSzPts val="1200"/>
              <a:buFont typeface="Roboto Condensed"/>
              <a:buAutoNum type="romanLcPeriod"/>
              <a:defRPr sz="1700">
                <a:solidFill>
                  <a:srgbClr val="003548"/>
                </a:solidFill>
              </a:defRPr>
            </a:lvl9pPr>
          </a:lstStyle>
          <a:p>
            <a:endParaRPr/>
          </a:p>
        </p:txBody>
      </p:sp>
      <p:sp>
        <p:nvSpPr>
          <p:cNvPr id="368" name="Google Shape;368;p4"/>
          <p:cNvSpPr/>
          <p:nvPr/>
        </p:nvSpPr>
        <p:spPr>
          <a:xfrm>
            <a:off x="9639428" y="5203737"/>
            <a:ext cx="2461709" cy="1673803"/>
          </a:xfrm>
          <a:custGeom>
            <a:avLst/>
            <a:gdLst/>
            <a:ahLst/>
            <a:cxnLst/>
            <a:rect l="l" t="t" r="r" b="b"/>
            <a:pathLst>
              <a:path w="58082" h="39492" extrusionOk="0">
                <a:moveTo>
                  <a:pt x="35913" y="0"/>
                </a:moveTo>
                <a:lnTo>
                  <a:pt x="35913" y="0"/>
                </a:lnTo>
                <a:cubicBezTo>
                  <a:pt x="33506" y="7221"/>
                  <a:pt x="40252" y="12509"/>
                  <a:pt x="41708" y="18780"/>
                </a:cubicBezTo>
                <a:cubicBezTo>
                  <a:pt x="42582" y="23502"/>
                  <a:pt x="41679" y="25115"/>
                  <a:pt x="39852" y="25115"/>
                </a:cubicBezTo>
                <a:cubicBezTo>
                  <a:pt x="36643" y="25115"/>
                  <a:pt x="30584" y="20141"/>
                  <a:pt x="26286" y="18305"/>
                </a:cubicBezTo>
                <a:cubicBezTo>
                  <a:pt x="23927" y="17358"/>
                  <a:pt x="18557" y="15948"/>
                  <a:pt x="14091" y="15948"/>
                </a:cubicBezTo>
                <a:cubicBezTo>
                  <a:pt x="9444" y="15948"/>
                  <a:pt x="5778" y="17475"/>
                  <a:pt x="7506" y="22644"/>
                </a:cubicBezTo>
                <a:cubicBezTo>
                  <a:pt x="9438" y="28914"/>
                  <a:pt x="20522" y="27932"/>
                  <a:pt x="24354" y="31796"/>
                </a:cubicBezTo>
                <a:cubicBezTo>
                  <a:pt x="22763" y="32958"/>
                  <a:pt x="20865" y="33289"/>
                  <a:pt x="18832" y="33289"/>
                </a:cubicBezTo>
                <a:cubicBezTo>
                  <a:pt x="16140" y="33289"/>
                  <a:pt x="13212" y="32709"/>
                  <a:pt x="10446" y="32709"/>
                </a:cubicBezTo>
                <a:cubicBezTo>
                  <a:pt x="8356" y="32709"/>
                  <a:pt x="6358" y="33040"/>
                  <a:pt x="4624" y="34203"/>
                </a:cubicBezTo>
                <a:cubicBezTo>
                  <a:pt x="950" y="36356"/>
                  <a:pt x="0" y="38130"/>
                  <a:pt x="634" y="39491"/>
                </a:cubicBezTo>
                <a:lnTo>
                  <a:pt x="58081" y="39491"/>
                </a:lnTo>
                <a:lnTo>
                  <a:pt x="58081" y="29167"/>
                </a:lnTo>
                <a:cubicBezTo>
                  <a:pt x="56308" y="16531"/>
                  <a:pt x="50512" y="2154"/>
                  <a:pt x="35913" y="0"/>
                </a:cubicBezTo>
                <a:close/>
              </a:path>
            </a:pathLst>
          </a:custGeom>
          <a:solidFill>
            <a:schemeClr val="accent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369" name="Google Shape;369;p4"/>
          <p:cNvSpPr/>
          <p:nvPr/>
        </p:nvSpPr>
        <p:spPr>
          <a:xfrm>
            <a:off x="10572267" y="5665241"/>
            <a:ext cx="1577168" cy="1263787"/>
          </a:xfrm>
          <a:custGeom>
            <a:avLst/>
            <a:gdLst/>
            <a:ahLst/>
            <a:cxnLst/>
            <a:rect l="l" t="t" r="r" b="b"/>
            <a:pathLst>
              <a:path w="37212" h="29818" extrusionOk="0">
                <a:moveTo>
                  <a:pt x="17735" y="0"/>
                </a:moveTo>
                <a:cubicBezTo>
                  <a:pt x="15334" y="0"/>
                  <a:pt x="15391" y="4871"/>
                  <a:pt x="15391" y="7511"/>
                </a:cubicBezTo>
                <a:cubicBezTo>
                  <a:pt x="13787" y="6695"/>
                  <a:pt x="8931" y="3152"/>
                  <a:pt x="6692" y="3152"/>
                </a:cubicBezTo>
                <a:cubicBezTo>
                  <a:pt x="6412" y="3152"/>
                  <a:pt x="6172" y="3207"/>
                  <a:pt x="5986" y="3331"/>
                </a:cubicBezTo>
                <a:cubicBezTo>
                  <a:pt x="1932" y="6339"/>
                  <a:pt x="10768" y="11089"/>
                  <a:pt x="12003" y="12546"/>
                </a:cubicBezTo>
                <a:cubicBezTo>
                  <a:pt x="0" y="17993"/>
                  <a:pt x="9311" y="20717"/>
                  <a:pt x="18590" y="22870"/>
                </a:cubicBezTo>
                <a:cubicBezTo>
                  <a:pt x="13333" y="24422"/>
                  <a:pt x="8741" y="28001"/>
                  <a:pt x="16912" y="29584"/>
                </a:cubicBezTo>
                <a:cubicBezTo>
                  <a:pt x="17937" y="29748"/>
                  <a:pt x="19203" y="29817"/>
                  <a:pt x="20609" y="29817"/>
                </a:cubicBezTo>
                <a:cubicBezTo>
                  <a:pt x="25981" y="29817"/>
                  <a:pt x="33396" y="28813"/>
                  <a:pt x="37211" y="28286"/>
                </a:cubicBezTo>
                <a:cubicBezTo>
                  <a:pt x="36420" y="23694"/>
                  <a:pt x="35438" y="12261"/>
                  <a:pt x="32968" y="8208"/>
                </a:cubicBezTo>
                <a:cubicBezTo>
                  <a:pt x="31895" y="6216"/>
                  <a:pt x="30932" y="5450"/>
                  <a:pt x="30066" y="5450"/>
                </a:cubicBezTo>
                <a:cubicBezTo>
                  <a:pt x="28248" y="5450"/>
                  <a:pt x="26862" y="8832"/>
                  <a:pt x="25811" y="11343"/>
                </a:cubicBezTo>
                <a:cubicBezTo>
                  <a:pt x="24132" y="8524"/>
                  <a:pt x="23024" y="3489"/>
                  <a:pt x="20427" y="1335"/>
                </a:cubicBezTo>
                <a:cubicBezTo>
                  <a:pt x="19294" y="391"/>
                  <a:pt x="18416" y="0"/>
                  <a:pt x="17735" y="0"/>
                </a:cubicBezTo>
                <a:close/>
              </a:path>
            </a:pathLst>
          </a:custGeom>
          <a:solidFill>
            <a:schemeClr val="dk1"/>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370" name="Google Shape;370;p4"/>
          <p:cNvSpPr/>
          <p:nvPr/>
        </p:nvSpPr>
        <p:spPr>
          <a:xfrm>
            <a:off x="10869985" y="5898211"/>
            <a:ext cx="1322063" cy="971892"/>
          </a:xfrm>
          <a:custGeom>
            <a:avLst/>
            <a:gdLst/>
            <a:ahLst/>
            <a:cxnLst/>
            <a:rect l="l" t="t" r="r" b="b"/>
            <a:pathLst>
              <a:path w="31193" h="22931" extrusionOk="0">
                <a:moveTo>
                  <a:pt x="699" y="0"/>
                </a:moveTo>
                <a:cubicBezTo>
                  <a:pt x="281" y="0"/>
                  <a:pt x="0" y="646"/>
                  <a:pt x="450" y="937"/>
                </a:cubicBezTo>
                <a:cubicBezTo>
                  <a:pt x="8431" y="6258"/>
                  <a:pt x="16190" y="11958"/>
                  <a:pt x="23759" y="17848"/>
                </a:cubicBezTo>
                <a:cubicBezTo>
                  <a:pt x="25880" y="19495"/>
                  <a:pt x="28002" y="21142"/>
                  <a:pt x="30092" y="22820"/>
                </a:cubicBezTo>
                <a:cubicBezTo>
                  <a:pt x="30195" y="22898"/>
                  <a:pt x="30306" y="22930"/>
                  <a:pt x="30413" y="22930"/>
                </a:cubicBezTo>
                <a:cubicBezTo>
                  <a:pt x="30833" y="22930"/>
                  <a:pt x="31193" y="22426"/>
                  <a:pt x="30789" y="22124"/>
                </a:cubicBezTo>
                <a:cubicBezTo>
                  <a:pt x="23252" y="16107"/>
                  <a:pt x="15556" y="10216"/>
                  <a:pt x="7639" y="4674"/>
                </a:cubicBezTo>
                <a:cubicBezTo>
                  <a:pt x="5422" y="3122"/>
                  <a:pt x="3205" y="1571"/>
                  <a:pt x="957" y="82"/>
                </a:cubicBezTo>
                <a:cubicBezTo>
                  <a:pt x="869" y="25"/>
                  <a:pt x="781" y="0"/>
                  <a:pt x="699" y="0"/>
                </a:cubicBezTo>
                <a:close/>
              </a:path>
            </a:pathLst>
          </a:custGeom>
          <a:solidFill>
            <a:schemeClr val="dk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371" name="Google Shape;371;p4"/>
          <p:cNvSpPr/>
          <p:nvPr/>
        </p:nvSpPr>
        <p:spPr>
          <a:xfrm>
            <a:off x="11040805" y="5894956"/>
            <a:ext cx="471048" cy="502157"/>
          </a:xfrm>
          <a:custGeom>
            <a:avLst/>
            <a:gdLst/>
            <a:ahLst/>
            <a:cxnLst/>
            <a:rect l="l" t="t" r="r" b="b"/>
            <a:pathLst>
              <a:path w="11114" h="11848" extrusionOk="0">
                <a:moveTo>
                  <a:pt x="9182" y="1"/>
                </a:moveTo>
                <a:cubicBezTo>
                  <a:pt x="8936" y="1"/>
                  <a:pt x="8707" y="159"/>
                  <a:pt x="8738" y="476"/>
                </a:cubicBezTo>
                <a:cubicBezTo>
                  <a:pt x="9012" y="3761"/>
                  <a:pt x="10046" y="6958"/>
                  <a:pt x="10071" y="10265"/>
                </a:cubicBezTo>
                <a:lnTo>
                  <a:pt x="10071" y="10265"/>
                </a:lnTo>
                <a:cubicBezTo>
                  <a:pt x="6959" y="10783"/>
                  <a:pt x="3766" y="10589"/>
                  <a:pt x="631" y="10863"/>
                </a:cubicBezTo>
                <a:cubicBezTo>
                  <a:pt x="48" y="10925"/>
                  <a:pt x="0" y="11848"/>
                  <a:pt x="574" y="11848"/>
                </a:cubicBezTo>
                <a:cubicBezTo>
                  <a:pt x="592" y="11848"/>
                  <a:pt x="611" y="11847"/>
                  <a:pt x="631" y="11845"/>
                </a:cubicBezTo>
                <a:cubicBezTo>
                  <a:pt x="3988" y="11592"/>
                  <a:pt x="7377" y="11750"/>
                  <a:pt x="10702" y="11148"/>
                </a:cubicBezTo>
                <a:cubicBezTo>
                  <a:pt x="10924" y="11117"/>
                  <a:pt x="11082" y="10895"/>
                  <a:pt x="11082" y="10673"/>
                </a:cubicBezTo>
                <a:cubicBezTo>
                  <a:pt x="11114" y="7221"/>
                  <a:pt x="10037" y="3896"/>
                  <a:pt x="9720" y="476"/>
                </a:cubicBezTo>
                <a:cubicBezTo>
                  <a:pt x="9689" y="159"/>
                  <a:pt x="9427" y="1"/>
                  <a:pt x="9182" y="1"/>
                </a:cubicBezTo>
                <a:close/>
              </a:path>
            </a:pathLst>
          </a:custGeom>
          <a:solidFill>
            <a:schemeClr val="dk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372" name="Google Shape;372;p4"/>
          <p:cNvSpPr/>
          <p:nvPr/>
        </p:nvSpPr>
        <p:spPr>
          <a:xfrm>
            <a:off x="11467578" y="6198497"/>
            <a:ext cx="480543" cy="544923"/>
          </a:xfrm>
          <a:custGeom>
            <a:avLst/>
            <a:gdLst/>
            <a:ahLst/>
            <a:cxnLst/>
            <a:rect l="l" t="t" r="r" b="b"/>
            <a:pathLst>
              <a:path w="11338" h="12857" extrusionOk="0">
                <a:moveTo>
                  <a:pt x="9646" y="0"/>
                </a:moveTo>
                <a:cubicBezTo>
                  <a:pt x="9357" y="0"/>
                  <a:pt x="9044" y="236"/>
                  <a:pt x="9120" y="598"/>
                </a:cubicBezTo>
                <a:cubicBezTo>
                  <a:pt x="9885" y="3900"/>
                  <a:pt x="9882" y="7321"/>
                  <a:pt x="10280" y="10660"/>
                </a:cubicBezTo>
                <a:lnTo>
                  <a:pt x="10280" y="10660"/>
                </a:lnTo>
                <a:cubicBezTo>
                  <a:pt x="7143" y="11500"/>
                  <a:pt x="3845" y="11599"/>
                  <a:pt x="633" y="11872"/>
                </a:cubicBezTo>
                <a:cubicBezTo>
                  <a:pt x="19" y="11933"/>
                  <a:pt x="0" y="12856"/>
                  <a:pt x="575" y="12856"/>
                </a:cubicBezTo>
                <a:cubicBezTo>
                  <a:pt x="594" y="12856"/>
                  <a:pt x="613" y="12855"/>
                  <a:pt x="633" y="12854"/>
                </a:cubicBezTo>
                <a:cubicBezTo>
                  <a:pt x="4053" y="12568"/>
                  <a:pt x="7600" y="12473"/>
                  <a:pt x="10957" y="11492"/>
                </a:cubicBezTo>
                <a:cubicBezTo>
                  <a:pt x="11147" y="11428"/>
                  <a:pt x="11337" y="11238"/>
                  <a:pt x="11305" y="11017"/>
                </a:cubicBezTo>
                <a:cubicBezTo>
                  <a:pt x="10862" y="7470"/>
                  <a:pt x="10862" y="3860"/>
                  <a:pt x="10070" y="344"/>
                </a:cubicBezTo>
                <a:cubicBezTo>
                  <a:pt x="10020" y="104"/>
                  <a:pt x="9838" y="0"/>
                  <a:pt x="9646" y="0"/>
                </a:cubicBezTo>
                <a:close/>
              </a:path>
            </a:pathLst>
          </a:custGeom>
          <a:solidFill>
            <a:schemeClr val="dk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373" name="Google Shape;373;p4"/>
          <p:cNvSpPr/>
          <p:nvPr/>
        </p:nvSpPr>
        <p:spPr>
          <a:xfrm>
            <a:off x="11309044" y="6451565"/>
            <a:ext cx="53912" cy="49547"/>
          </a:xfrm>
          <a:custGeom>
            <a:avLst/>
            <a:gdLst/>
            <a:ahLst/>
            <a:cxnLst/>
            <a:rect l="l" t="t" r="r" b="b"/>
            <a:pathLst>
              <a:path w="1272" h="1169" extrusionOk="0">
                <a:moveTo>
                  <a:pt x="643" y="0"/>
                </a:moveTo>
                <a:cubicBezTo>
                  <a:pt x="323" y="0"/>
                  <a:pt x="1" y="224"/>
                  <a:pt x="34" y="644"/>
                </a:cubicBezTo>
                <a:cubicBezTo>
                  <a:pt x="64" y="1000"/>
                  <a:pt x="344" y="1168"/>
                  <a:pt x="627" y="1168"/>
                </a:cubicBezTo>
                <a:cubicBezTo>
                  <a:pt x="948" y="1168"/>
                  <a:pt x="1271" y="952"/>
                  <a:pt x="1238" y="549"/>
                </a:cubicBezTo>
                <a:cubicBezTo>
                  <a:pt x="1208" y="177"/>
                  <a:pt x="926" y="0"/>
                  <a:pt x="643" y="0"/>
                </a:cubicBezTo>
                <a:close/>
              </a:path>
            </a:pathLst>
          </a:custGeom>
          <a:solidFill>
            <a:schemeClr val="dk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374" name="Google Shape;374;p4"/>
          <p:cNvSpPr/>
          <p:nvPr/>
        </p:nvSpPr>
        <p:spPr>
          <a:xfrm>
            <a:off x="11180201" y="6462770"/>
            <a:ext cx="53912" cy="49631"/>
          </a:xfrm>
          <a:custGeom>
            <a:avLst/>
            <a:gdLst/>
            <a:ahLst/>
            <a:cxnLst/>
            <a:rect l="l" t="t" r="r" b="b"/>
            <a:pathLst>
              <a:path w="1272" h="1171" extrusionOk="0">
                <a:moveTo>
                  <a:pt x="652" y="1"/>
                </a:moveTo>
                <a:cubicBezTo>
                  <a:pt x="329" y="1"/>
                  <a:pt x="0" y="226"/>
                  <a:pt x="34" y="633"/>
                </a:cubicBezTo>
                <a:cubicBezTo>
                  <a:pt x="63" y="1001"/>
                  <a:pt x="339" y="1170"/>
                  <a:pt x="619" y="1170"/>
                </a:cubicBezTo>
                <a:cubicBezTo>
                  <a:pt x="942" y="1170"/>
                  <a:pt x="1271" y="945"/>
                  <a:pt x="1237" y="538"/>
                </a:cubicBezTo>
                <a:cubicBezTo>
                  <a:pt x="1208" y="170"/>
                  <a:pt x="933" y="1"/>
                  <a:pt x="652" y="1"/>
                </a:cubicBezTo>
                <a:close/>
              </a:path>
            </a:pathLst>
          </a:custGeom>
          <a:solidFill>
            <a:schemeClr val="dk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375" name="Google Shape;375;p4"/>
          <p:cNvSpPr/>
          <p:nvPr/>
        </p:nvSpPr>
        <p:spPr>
          <a:xfrm>
            <a:off x="11181516" y="6230541"/>
            <a:ext cx="53912" cy="49123"/>
          </a:xfrm>
          <a:custGeom>
            <a:avLst/>
            <a:gdLst/>
            <a:ahLst/>
            <a:cxnLst/>
            <a:rect l="l" t="t" r="r" b="b"/>
            <a:pathLst>
              <a:path w="1272" h="1159" extrusionOk="0">
                <a:moveTo>
                  <a:pt x="653" y="1"/>
                </a:moveTo>
                <a:cubicBezTo>
                  <a:pt x="330" y="1"/>
                  <a:pt x="1" y="226"/>
                  <a:pt x="35" y="633"/>
                </a:cubicBezTo>
                <a:cubicBezTo>
                  <a:pt x="64" y="990"/>
                  <a:pt x="345" y="1158"/>
                  <a:pt x="628" y="1158"/>
                </a:cubicBezTo>
                <a:cubicBezTo>
                  <a:pt x="948" y="1158"/>
                  <a:pt x="1272" y="942"/>
                  <a:pt x="1238" y="538"/>
                </a:cubicBezTo>
                <a:cubicBezTo>
                  <a:pt x="1209" y="171"/>
                  <a:pt x="933" y="1"/>
                  <a:pt x="653" y="1"/>
                </a:cubicBezTo>
                <a:close/>
              </a:path>
            </a:pathLst>
          </a:custGeom>
          <a:solidFill>
            <a:schemeClr val="dk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376" name="Google Shape;376;p4"/>
          <p:cNvSpPr/>
          <p:nvPr/>
        </p:nvSpPr>
        <p:spPr>
          <a:xfrm>
            <a:off x="11294296" y="5879441"/>
            <a:ext cx="53869" cy="49547"/>
          </a:xfrm>
          <a:custGeom>
            <a:avLst/>
            <a:gdLst/>
            <a:ahLst/>
            <a:cxnLst/>
            <a:rect l="l" t="t" r="r" b="b"/>
            <a:pathLst>
              <a:path w="1271" h="1169" extrusionOk="0">
                <a:moveTo>
                  <a:pt x="644" y="0"/>
                </a:moveTo>
                <a:cubicBezTo>
                  <a:pt x="324" y="0"/>
                  <a:pt x="0" y="216"/>
                  <a:pt x="34" y="620"/>
                </a:cubicBezTo>
                <a:cubicBezTo>
                  <a:pt x="79" y="992"/>
                  <a:pt x="361" y="1169"/>
                  <a:pt x="642" y="1169"/>
                </a:cubicBezTo>
                <a:cubicBezTo>
                  <a:pt x="958" y="1169"/>
                  <a:pt x="1271" y="945"/>
                  <a:pt x="1237" y="525"/>
                </a:cubicBezTo>
                <a:cubicBezTo>
                  <a:pt x="1208" y="169"/>
                  <a:pt x="927" y="0"/>
                  <a:pt x="644" y="0"/>
                </a:cubicBezTo>
                <a:close/>
              </a:path>
            </a:pathLst>
          </a:custGeom>
          <a:solidFill>
            <a:schemeClr val="dk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377" name="Google Shape;377;p4"/>
          <p:cNvSpPr/>
          <p:nvPr/>
        </p:nvSpPr>
        <p:spPr>
          <a:xfrm>
            <a:off x="11326507" y="5774197"/>
            <a:ext cx="53912" cy="49080"/>
          </a:xfrm>
          <a:custGeom>
            <a:avLst/>
            <a:gdLst/>
            <a:ahLst/>
            <a:cxnLst/>
            <a:rect l="l" t="t" r="r" b="b"/>
            <a:pathLst>
              <a:path w="1272" h="1158" extrusionOk="0">
                <a:moveTo>
                  <a:pt x="652" y="1"/>
                </a:moveTo>
                <a:cubicBezTo>
                  <a:pt x="329" y="1"/>
                  <a:pt x="0" y="226"/>
                  <a:pt x="34" y="633"/>
                </a:cubicBezTo>
                <a:cubicBezTo>
                  <a:pt x="64" y="989"/>
                  <a:pt x="344" y="1158"/>
                  <a:pt x="627" y="1158"/>
                </a:cubicBezTo>
                <a:cubicBezTo>
                  <a:pt x="947" y="1158"/>
                  <a:pt x="1271" y="942"/>
                  <a:pt x="1237" y="538"/>
                </a:cubicBezTo>
                <a:cubicBezTo>
                  <a:pt x="1208" y="170"/>
                  <a:pt x="933" y="1"/>
                  <a:pt x="652" y="1"/>
                </a:cubicBezTo>
                <a:close/>
              </a:path>
            </a:pathLst>
          </a:custGeom>
          <a:solidFill>
            <a:schemeClr val="dk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378" name="Google Shape;378;p4"/>
          <p:cNvSpPr/>
          <p:nvPr/>
        </p:nvSpPr>
        <p:spPr>
          <a:xfrm>
            <a:off x="11692206" y="6296334"/>
            <a:ext cx="54039" cy="49631"/>
          </a:xfrm>
          <a:custGeom>
            <a:avLst/>
            <a:gdLst/>
            <a:ahLst/>
            <a:cxnLst/>
            <a:rect l="l" t="t" r="r" b="b"/>
            <a:pathLst>
              <a:path w="1275" h="1171" extrusionOk="0">
                <a:moveTo>
                  <a:pt x="642" y="1"/>
                </a:moveTo>
                <a:cubicBezTo>
                  <a:pt x="322" y="1"/>
                  <a:pt x="1" y="226"/>
                  <a:pt x="52" y="633"/>
                </a:cubicBezTo>
                <a:cubicBezTo>
                  <a:pt x="81" y="1001"/>
                  <a:pt x="357" y="1171"/>
                  <a:pt x="634" y="1171"/>
                </a:cubicBezTo>
                <a:cubicBezTo>
                  <a:pt x="953" y="1171"/>
                  <a:pt x="1274" y="945"/>
                  <a:pt x="1223" y="538"/>
                </a:cubicBezTo>
                <a:cubicBezTo>
                  <a:pt x="1194" y="170"/>
                  <a:pt x="919" y="1"/>
                  <a:pt x="642" y="1"/>
                </a:cubicBezTo>
                <a:close/>
              </a:path>
            </a:pathLst>
          </a:custGeom>
          <a:solidFill>
            <a:schemeClr val="dk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379" name="Google Shape;379;p4"/>
          <p:cNvSpPr/>
          <p:nvPr/>
        </p:nvSpPr>
        <p:spPr>
          <a:xfrm>
            <a:off x="11804327" y="6006923"/>
            <a:ext cx="53912" cy="49588"/>
          </a:xfrm>
          <a:custGeom>
            <a:avLst/>
            <a:gdLst/>
            <a:ahLst/>
            <a:cxnLst/>
            <a:rect l="l" t="t" r="r" b="b"/>
            <a:pathLst>
              <a:path w="1272" h="1170" extrusionOk="0">
                <a:moveTo>
                  <a:pt x="645" y="1"/>
                </a:moveTo>
                <a:cubicBezTo>
                  <a:pt x="324" y="1"/>
                  <a:pt x="1" y="217"/>
                  <a:pt x="34" y="621"/>
                </a:cubicBezTo>
                <a:cubicBezTo>
                  <a:pt x="64" y="993"/>
                  <a:pt x="346" y="1169"/>
                  <a:pt x="629" y="1169"/>
                </a:cubicBezTo>
                <a:cubicBezTo>
                  <a:pt x="949" y="1169"/>
                  <a:pt x="1271" y="945"/>
                  <a:pt x="1238" y="526"/>
                </a:cubicBezTo>
                <a:cubicBezTo>
                  <a:pt x="1208" y="169"/>
                  <a:pt x="928" y="1"/>
                  <a:pt x="645" y="1"/>
                </a:cubicBezTo>
                <a:close/>
              </a:path>
            </a:pathLst>
          </a:custGeom>
          <a:solidFill>
            <a:schemeClr val="dk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380" name="Google Shape;380;p4"/>
          <p:cNvSpPr/>
          <p:nvPr/>
        </p:nvSpPr>
        <p:spPr>
          <a:xfrm>
            <a:off x="11271496" y="6734765"/>
            <a:ext cx="53869" cy="49547"/>
          </a:xfrm>
          <a:custGeom>
            <a:avLst/>
            <a:gdLst/>
            <a:ahLst/>
            <a:cxnLst/>
            <a:rect l="l" t="t" r="r" b="b"/>
            <a:pathLst>
              <a:path w="1271" h="1169" extrusionOk="0">
                <a:moveTo>
                  <a:pt x="642" y="0"/>
                </a:moveTo>
                <a:cubicBezTo>
                  <a:pt x="322" y="0"/>
                  <a:pt x="0" y="224"/>
                  <a:pt x="34" y="644"/>
                </a:cubicBezTo>
                <a:cubicBezTo>
                  <a:pt x="78" y="1000"/>
                  <a:pt x="359" y="1169"/>
                  <a:pt x="639" y="1169"/>
                </a:cubicBezTo>
                <a:cubicBezTo>
                  <a:pt x="956" y="1169"/>
                  <a:pt x="1271" y="953"/>
                  <a:pt x="1237" y="549"/>
                </a:cubicBezTo>
                <a:cubicBezTo>
                  <a:pt x="1207" y="177"/>
                  <a:pt x="925" y="0"/>
                  <a:pt x="642" y="0"/>
                </a:cubicBezTo>
                <a:close/>
              </a:path>
            </a:pathLst>
          </a:custGeom>
          <a:solidFill>
            <a:schemeClr val="dk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381" name="Google Shape;381;p4"/>
          <p:cNvSpPr/>
          <p:nvPr/>
        </p:nvSpPr>
        <p:spPr>
          <a:xfrm>
            <a:off x="11766733" y="6774833"/>
            <a:ext cx="53912" cy="49631"/>
          </a:xfrm>
          <a:custGeom>
            <a:avLst/>
            <a:gdLst/>
            <a:ahLst/>
            <a:cxnLst/>
            <a:rect l="l" t="t" r="r" b="b"/>
            <a:pathLst>
              <a:path w="1272" h="1171" extrusionOk="0">
                <a:moveTo>
                  <a:pt x="653" y="1"/>
                </a:moveTo>
                <a:cubicBezTo>
                  <a:pt x="330" y="1"/>
                  <a:pt x="1" y="225"/>
                  <a:pt x="34" y="649"/>
                </a:cubicBezTo>
                <a:cubicBezTo>
                  <a:pt x="64" y="1002"/>
                  <a:pt x="339" y="1170"/>
                  <a:pt x="619" y="1170"/>
                </a:cubicBezTo>
                <a:cubicBezTo>
                  <a:pt x="942" y="1170"/>
                  <a:pt x="1272" y="946"/>
                  <a:pt x="1238" y="522"/>
                </a:cubicBezTo>
                <a:cubicBezTo>
                  <a:pt x="1208" y="169"/>
                  <a:pt x="933" y="1"/>
                  <a:pt x="653" y="1"/>
                </a:cubicBezTo>
                <a:close/>
              </a:path>
            </a:pathLst>
          </a:custGeom>
          <a:solidFill>
            <a:schemeClr val="dk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382" name="Google Shape;382;p4"/>
          <p:cNvSpPr/>
          <p:nvPr/>
        </p:nvSpPr>
        <p:spPr>
          <a:xfrm>
            <a:off x="10115914" y="6046644"/>
            <a:ext cx="85953" cy="65821"/>
          </a:xfrm>
          <a:custGeom>
            <a:avLst/>
            <a:gdLst/>
            <a:ahLst/>
            <a:cxnLst/>
            <a:rect l="l" t="t" r="r" b="b"/>
            <a:pathLst>
              <a:path w="2028" h="1553" extrusionOk="0">
                <a:moveTo>
                  <a:pt x="1014" y="0"/>
                </a:moveTo>
                <a:cubicBezTo>
                  <a:pt x="1" y="0"/>
                  <a:pt x="1" y="1552"/>
                  <a:pt x="1014" y="1552"/>
                </a:cubicBezTo>
                <a:cubicBezTo>
                  <a:pt x="2028" y="1552"/>
                  <a:pt x="2028" y="0"/>
                  <a:pt x="1014" y="0"/>
                </a:cubicBezTo>
                <a:close/>
              </a:path>
            </a:pathLst>
          </a:custGeom>
          <a:solidFill>
            <a:schemeClr val="dk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383" name="Google Shape;383;p4"/>
          <p:cNvSpPr/>
          <p:nvPr/>
        </p:nvSpPr>
        <p:spPr>
          <a:xfrm>
            <a:off x="10176287" y="6145944"/>
            <a:ext cx="84640" cy="65821"/>
          </a:xfrm>
          <a:custGeom>
            <a:avLst/>
            <a:gdLst/>
            <a:ahLst/>
            <a:cxnLst/>
            <a:rect l="l" t="t" r="r" b="b"/>
            <a:pathLst>
              <a:path w="1997" h="1553" extrusionOk="0">
                <a:moveTo>
                  <a:pt x="1014" y="1"/>
                </a:moveTo>
                <a:cubicBezTo>
                  <a:pt x="1" y="1"/>
                  <a:pt x="1" y="1553"/>
                  <a:pt x="1014" y="1553"/>
                </a:cubicBezTo>
                <a:cubicBezTo>
                  <a:pt x="1996" y="1553"/>
                  <a:pt x="1996" y="1"/>
                  <a:pt x="1014" y="1"/>
                </a:cubicBezTo>
                <a:close/>
              </a:path>
            </a:pathLst>
          </a:custGeom>
          <a:solidFill>
            <a:schemeClr val="dk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384" name="Google Shape;384;p4"/>
          <p:cNvSpPr/>
          <p:nvPr/>
        </p:nvSpPr>
        <p:spPr>
          <a:xfrm>
            <a:off x="10221956" y="6033208"/>
            <a:ext cx="85953" cy="65821"/>
          </a:xfrm>
          <a:custGeom>
            <a:avLst/>
            <a:gdLst/>
            <a:ahLst/>
            <a:cxnLst/>
            <a:rect l="l" t="t" r="r" b="b"/>
            <a:pathLst>
              <a:path w="2028" h="1553" extrusionOk="0">
                <a:moveTo>
                  <a:pt x="1014" y="1"/>
                </a:moveTo>
                <a:cubicBezTo>
                  <a:pt x="1" y="1"/>
                  <a:pt x="1" y="1552"/>
                  <a:pt x="1014" y="1552"/>
                </a:cubicBezTo>
                <a:cubicBezTo>
                  <a:pt x="2027" y="1552"/>
                  <a:pt x="2027" y="1"/>
                  <a:pt x="1014" y="1"/>
                </a:cubicBezTo>
                <a:close/>
              </a:path>
            </a:pathLst>
          </a:custGeom>
          <a:solidFill>
            <a:schemeClr val="dk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385" name="Google Shape;385;p4"/>
          <p:cNvSpPr/>
          <p:nvPr/>
        </p:nvSpPr>
        <p:spPr>
          <a:xfrm>
            <a:off x="437225" y="2951637"/>
            <a:ext cx="138297" cy="132915"/>
          </a:xfrm>
          <a:custGeom>
            <a:avLst/>
            <a:gdLst/>
            <a:ahLst/>
            <a:cxnLst/>
            <a:rect l="l" t="t" r="r" b="b"/>
            <a:pathLst>
              <a:path w="3263" h="3136"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accent1"/>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386" name="Google Shape;386;p4"/>
          <p:cNvSpPr/>
          <p:nvPr/>
        </p:nvSpPr>
        <p:spPr>
          <a:xfrm>
            <a:off x="437225" y="3381142"/>
            <a:ext cx="138297" cy="132915"/>
          </a:xfrm>
          <a:custGeom>
            <a:avLst/>
            <a:gdLst/>
            <a:ahLst/>
            <a:cxnLst/>
            <a:rect l="l" t="t" r="r" b="b"/>
            <a:pathLst>
              <a:path w="3263" h="3136"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accent1"/>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387" name="Google Shape;387;p4"/>
          <p:cNvSpPr/>
          <p:nvPr/>
        </p:nvSpPr>
        <p:spPr>
          <a:xfrm>
            <a:off x="437225" y="3810639"/>
            <a:ext cx="138297" cy="132956"/>
          </a:xfrm>
          <a:custGeom>
            <a:avLst/>
            <a:gdLst/>
            <a:ahLst/>
            <a:cxnLst/>
            <a:rect l="l" t="t" r="r" b="b"/>
            <a:pathLst>
              <a:path w="3263" h="3137"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accent1"/>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388" name="Google Shape;388;p4"/>
          <p:cNvSpPr/>
          <p:nvPr/>
        </p:nvSpPr>
        <p:spPr>
          <a:xfrm>
            <a:off x="437225" y="4240147"/>
            <a:ext cx="138297" cy="132956"/>
          </a:xfrm>
          <a:custGeom>
            <a:avLst/>
            <a:gdLst/>
            <a:ahLst/>
            <a:cxnLst/>
            <a:rect l="l" t="t" r="r" b="b"/>
            <a:pathLst>
              <a:path w="3263" h="3137" extrusionOk="0">
                <a:moveTo>
                  <a:pt x="1631" y="1"/>
                </a:moveTo>
                <a:cubicBezTo>
                  <a:pt x="816" y="1"/>
                  <a:pt x="0" y="523"/>
                  <a:pt x="0" y="1568"/>
                </a:cubicBezTo>
                <a:cubicBezTo>
                  <a:pt x="0" y="2614"/>
                  <a:pt x="816" y="3136"/>
                  <a:pt x="1631" y="3136"/>
                </a:cubicBezTo>
                <a:cubicBezTo>
                  <a:pt x="2447" y="3136"/>
                  <a:pt x="3262" y="2614"/>
                  <a:pt x="3262" y="1568"/>
                </a:cubicBezTo>
                <a:cubicBezTo>
                  <a:pt x="3262" y="523"/>
                  <a:pt x="2447" y="1"/>
                  <a:pt x="1631" y="1"/>
                </a:cubicBezTo>
                <a:close/>
              </a:path>
            </a:pathLst>
          </a:custGeom>
          <a:solidFill>
            <a:schemeClr val="accent1"/>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389" name="Google Shape;389;p4"/>
          <p:cNvSpPr/>
          <p:nvPr/>
        </p:nvSpPr>
        <p:spPr>
          <a:xfrm>
            <a:off x="437225" y="4669651"/>
            <a:ext cx="138297" cy="132956"/>
          </a:xfrm>
          <a:custGeom>
            <a:avLst/>
            <a:gdLst/>
            <a:ahLst/>
            <a:cxnLst/>
            <a:rect l="l" t="t" r="r" b="b"/>
            <a:pathLst>
              <a:path w="3263" h="3137" extrusionOk="0">
                <a:moveTo>
                  <a:pt x="1631" y="1"/>
                </a:moveTo>
                <a:cubicBezTo>
                  <a:pt x="816" y="1"/>
                  <a:pt x="0" y="523"/>
                  <a:pt x="0" y="1569"/>
                </a:cubicBezTo>
                <a:cubicBezTo>
                  <a:pt x="0" y="2614"/>
                  <a:pt x="816" y="3136"/>
                  <a:pt x="1631" y="3136"/>
                </a:cubicBezTo>
                <a:cubicBezTo>
                  <a:pt x="2447" y="3136"/>
                  <a:pt x="3262" y="2614"/>
                  <a:pt x="3262" y="1569"/>
                </a:cubicBezTo>
                <a:cubicBezTo>
                  <a:pt x="3262" y="523"/>
                  <a:pt x="2447" y="1"/>
                  <a:pt x="1631" y="1"/>
                </a:cubicBezTo>
                <a:close/>
              </a:path>
            </a:pathLst>
          </a:custGeom>
          <a:solidFill>
            <a:schemeClr val="accent1"/>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390" name="Google Shape;390;p4"/>
          <p:cNvSpPr/>
          <p:nvPr/>
        </p:nvSpPr>
        <p:spPr>
          <a:xfrm>
            <a:off x="437225" y="5097849"/>
            <a:ext cx="138297" cy="132915"/>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accent1"/>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391" name="Google Shape;391;p4"/>
          <p:cNvSpPr/>
          <p:nvPr/>
        </p:nvSpPr>
        <p:spPr>
          <a:xfrm>
            <a:off x="437225" y="5527353"/>
            <a:ext cx="138297" cy="132915"/>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accent1"/>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392" name="Google Shape;392;p4"/>
          <p:cNvSpPr/>
          <p:nvPr/>
        </p:nvSpPr>
        <p:spPr>
          <a:xfrm>
            <a:off x="437225" y="5956857"/>
            <a:ext cx="138297" cy="132915"/>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accent1"/>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Tree>
    <p:extLst>
      <p:ext uri="{BB962C8B-B14F-4D97-AF65-F5344CB8AC3E}">
        <p14:creationId xmlns:p14="http://schemas.microsoft.com/office/powerpoint/2010/main" val="190747685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930557-D580-428A-B656-641B204B6446}" type="datetimeFigureOut">
              <a:rPr lang="en-US" smtClean="0"/>
              <a:t>7/16/22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655085-FF41-4166-9A0E-40774FB7D1D1}" type="slidenum">
              <a:rPr lang="en-US" smtClean="0"/>
              <a:t>‹#›</a:t>
            </a:fld>
            <a:endParaRPr lang="en-US"/>
          </a:p>
        </p:txBody>
      </p:sp>
    </p:spTree>
    <p:extLst>
      <p:ext uri="{BB962C8B-B14F-4D97-AF65-F5344CB8AC3E}">
        <p14:creationId xmlns:p14="http://schemas.microsoft.com/office/powerpoint/2010/main" val="940135811"/>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29"/>
        <p:cNvGrpSpPr/>
        <p:nvPr/>
      </p:nvGrpSpPr>
      <p:grpSpPr>
        <a:xfrm>
          <a:off x="0" y="0"/>
          <a:ext cx="0" cy="0"/>
          <a:chOff x="0" y="0"/>
          <a:chExt cx="0" cy="0"/>
        </a:xfrm>
      </p:grpSpPr>
      <p:sp>
        <p:nvSpPr>
          <p:cNvPr id="430" name="Google Shape;430;p6"/>
          <p:cNvSpPr txBox="1">
            <a:spLocks noGrp="1"/>
          </p:cNvSpPr>
          <p:nvPr>
            <p:ph type="title"/>
          </p:nvPr>
        </p:nvSpPr>
        <p:spPr>
          <a:xfrm>
            <a:off x="944200" y="534300"/>
            <a:ext cx="10303600" cy="550400"/>
          </a:xfrm>
          <a:prstGeom prst="rect">
            <a:avLst/>
          </a:prstGeom>
        </p:spPr>
        <p:txBody>
          <a:bodyPr spcFirstLastPara="1" wrap="square" lIns="121862" tIns="121862" rIns="121862" bIns="121862"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0650470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31"/>
        <p:cNvGrpSpPr/>
        <p:nvPr/>
      </p:nvGrpSpPr>
      <p:grpSpPr>
        <a:xfrm>
          <a:off x="0" y="0"/>
          <a:ext cx="0" cy="0"/>
          <a:chOff x="0" y="0"/>
          <a:chExt cx="0" cy="0"/>
        </a:xfrm>
      </p:grpSpPr>
      <p:sp>
        <p:nvSpPr>
          <p:cNvPr id="432" name="Google Shape;432;p7"/>
          <p:cNvSpPr txBox="1">
            <a:spLocks noGrp="1"/>
          </p:cNvSpPr>
          <p:nvPr>
            <p:ph type="title"/>
          </p:nvPr>
        </p:nvSpPr>
        <p:spPr>
          <a:xfrm>
            <a:off x="5195767" y="2082200"/>
            <a:ext cx="6045200" cy="550400"/>
          </a:xfrm>
          <a:prstGeom prst="rect">
            <a:avLst/>
          </a:prstGeom>
        </p:spPr>
        <p:txBody>
          <a:bodyPr spcFirstLastPara="1" wrap="square" lIns="121862" tIns="121862" rIns="121862" bIns="121862" anchor="ctr" anchorCtr="0">
            <a:noAutofit/>
          </a:bodyPr>
          <a:lstStyle>
            <a:lvl1pPr lvl="0" algn="ctr" rtl="0">
              <a:spcBef>
                <a:spcPts val="0"/>
              </a:spcBef>
              <a:spcAft>
                <a:spcPts val="0"/>
              </a:spcAft>
              <a:buSzPts val="2400"/>
              <a:buNone/>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433" name="Google Shape;433;p7"/>
          <p:cNvSpPr txBox="1">
            <a:spLocks noGrp="1"/>
          </p:cNvSpPr>
          <p:nvPr>
            <p:ph type="subTitle" idx="1"/>
          </p:nvPr>
        </p:nvSpPr>
        <p:spPr>
          <a:xfrm>
            <a:off x="5845567" y="3075600"/>
            <a:ext cx="4700800" cy="1375200"/>
          </a:xfrm>
          <a:prstGeom prst="rect">
            <a:avLst/>
          </a:prstGeom>
        </p:spPr>
        <p:txBody>
          <a:bodyPr spcFirstLastPara="1" wrap="square" lIns="121862" tIns="121862" rIns="121862" bIns="121862" anchor="t" anchorCtr="0">
            <a:noAutofit/>
          </a:bodyPr>
          <a:lstStyle>
            <a:lvl1pPr lvl="0" algn="ctr" rtl="0">
              <a:spcBef>
                <a:spcPts val="0"/>
              </a:spcBef>
              <a:spcAft>
                <a:spcPts val="0"/>
              </a:spcAft>
              <a:buSzPts val="1400"/>
              <a:buNone/>
              <a:defRPr sz="1700"/>
            </a:lvl1pPr>
            <a:lvl2pPr lvl="1" algn="ctr" rtl="0">
              <a:lnSpc>
                <a:spcPct val="100000"/>
              </a:lnSpc>
              <a:spcBef>
                <a:spcPts val="2133"/>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434" name="Google Shape;434;p7"/>
          <p:cNvGrpSpPr/>
          <p:nvPr/>
        </p:nvGrpSpPr>
        <p:grpSpPr>
          <a:xfrm>
            <a:off x="-115898" y="-134950"/>
            <a:ext cx="6375436" cy="1041611"/>
            <a:chOff x="-86925" y="-101212"/>
            <a:chExt cx="4781577" cy="781208"/>
          </a:xfrm>
        </p:grpSpPr>
        <p:sp>
          <p:nvSpPr>
            <p:cNvPr id="435" name="Google Shape;435;p7"/>
            <p:cNvSpPr/>
            <p:nvPr/>
          </p:nvSpPr>
          <p:spPr>
            <a:xfrm>
              <a:off x="11927" y="182839"/>
              <a:ext cx="203654" cy="185427"/>
            </a:xfrm>
            <a:custGeom>
              <a:avLst/>
              <a:gdLst/>
              <a:ahLst/>
              <a:cxnLst/>
              <a:rect l="l" t="t" r="r" b="b"/>
              <a:pathLst>
                <a:path w="6335" h="5768" extrusionOk="0">
                  <a:moveTo>
                    <a:pt x="1837" y="1"/>
                  </a:moveTo>
                  <a:cubicBezTo>
                    <a:pt x="1616" y="761"/>
                    <a:pt x="0" y="4846"/>
                    <a:pt x="760" y="5575"/>
                  </a:cubicBezTo>
                  <a:cubicBezTo>
                    <a:pt x="895" y="5709"/>
                    <a:pt x="1104" y="5767"/>
                    <a:pt x="1365" y="5767"/>
                  </a:cubicBezTo>
                  <a:cubicBezTo>
                    <a:pt x="2758" y="5767"/>
                    <a:pt x="5614" y="4116"/>
                    <a:pt x="6334" y="3770"/>
                  </a:cubicBezTo>
                  <a:lnTo>
                    <a:pt x="1837" y="1"/>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36" name="Google Shape;436;p7"/>
            <p:cNvSpPr/>
            <p:nvPr/>
          </p:nvSpPr>
          <p:spPr>
            <a:xfrm>
              <a:off x="303083" y="380350"/>
              <a:ext cx="188384" cy="184977"/>
            </a:xfrm>
            <a:custGeom>
              <a:avLst/>
              <a:gdLst/>
              <a:ahLst/>
              <a:cxnLst/>
              <a:rect l="l" t="t" r="r" b="b"/>
              <a:pathLst>
                <a:path w="5860" h="5754" extrusionOk="0">
                  <a:moveTo>
                    <a:pt x="571" y="1"/>
                  </a:moveTo>
                  <a:lnTo>
                    <a:pt x="571" y="1"/>
                  </a:lnTo>
                  <a:cubicBezTo>
                    <a:pt x="539" y="792"/>
                    <a:pt x="1" y="5131"/>
                    <a:pt x="888" y="5669"/>
                  </a:cubicBezTo>
                  <a:cubicBezTo>
                    <a:pt x="983" y="5727"/>
                    <a:pt x="1095" y="5754"/>
                    <a:pt x="1222" y="5754"/>
                  </a:cubicBezTo>
                  <a:cubicBezTo>
                    <a:pt x="2494" y="5754"/>
                    <a:pt x="5197" y="3110"/>
                    <a:pt x="5860" y="2534"/>
                  </a:cubicBezTo>
                  <a:lnTo>
                    <a:pt x="571" y="1"/>
                  </a:ln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37" name="Google Shape;437;p7"/>
            <p:cNvSpPr/>
            <p:nvPr/>
          </p:nvSpPr>
          <p:spPr>
            <a:xfrm>
              <a:off x="1301827" y="269379"/>
              <a:ext cx="199572" cy="190120"/>
            </a:xfrm>
            <a:custGeom>
              <a:avLst/>
              <a:gdLst/>
              <a:ahLst/>
              <a:cxnLst/>
              <a:rect l="l" t="t" r="r" b="b"/>
              <a:pathLst>
                <a:path w="6208" h="5914" extrusionOk="0">
                  <a:moveTo>
                    <a:pt x="4624" y="1"/>
                  </a:moveTo>
                  <a:lnTo>
                    <a:pt x="0" y="3579"/>
                  </a:lnTo>
                  <a:cubicBezTo>
                    <a:pt x="596" y="3920"/>
                    <a:pt x="3583" y="5914"/>
                    <a:pt x="4835" y="5914"/>
                  </a:cubicBezTo>
                  <a:cubicBezTo>
                    <a:pt x="4980" y="5914"/>
                    <a:pt x="5102" y="5887"/>
                    <a:pt x="5194" y="5828"/>
                  </a:cubicBezTo>
                  <a:cubicBezTo>
                    <a:pt x="6207" y="5163"/>
                    <a:pt x="4846" y="919"/>
                    <a:pt x="4624"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38" name="Google Shape;438;p7"/>
            <p:cNvSpPr/>
            <p:nvPr/>
          </p:nvSpPr>
          <p:spPr>
            <a:xfrm>
              <a:off x="629890" y="503538"/>
              <a:ext cx="187356" cy="168292"/>
            </a:xfrm>
            <a:custGeom>
              <a:avLst/>
              <a:gdLst/>
              <a:ahLst/>
              <a:cxnLst/>
              <a:rect l="l" t="t" r="r" b="b"/>
              <a:pathLst>
                <a:path w="5828" h="5235" extrusionOk="0">
                  <a:moveTo>
                    <a:pt x="1" y="1"/>
                  </a:moveTo>
                  <a:lnTo>
                    <a:pt x="1" y="1"/>
                  </a:lnTo>
                  <a:cubicBezTo>
                    <a:pt x="254" y="729"/>
                    <a:pt x="1172" y="5004"/>
                    <a:pt x="2217" y="5226"/>
                  </a:cubicBezTo>
                  <a:cubicBezTo>
                    <a:pt x="2250" y="5232"/>
                    <a:pt x="2282" y="5235"/>
                    <a:pt x="2315" y="5235"/>
                  </a:cubicBezTo>
                  <a:cubicBezTo>
                    <a:pt x="3523" y="5235"/>
                    <a:pt x="5365" y="1404"/>
                    <a:pt x="5828" y="602"/>
                  </a:cubicBezTo>
                  <a:lnTo>
                    <a:pt x="1" y="1"/>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39" name="Google Shape;439;p7"/>
            <p:cNvSpPr/>
            <p:nvPr/>
          </p:nvSpPr>
          <p:spPr>
            <a:xfrm>
              <a:off x="972995" y="474027"/>
              <a:ext cx="181248" cy="181473"/>
            </a:xfrm>
            <a:custGeom>
              <a:avLst/>
              <a:gdLst/>
              <a:ahLst/>
              <a:cxnLst/>
              <a:rect l="l" t="t" r="r" b="b"/>
              <a:pathLst>
                <a:path w="5638" h="5645" extrusionOk="0">
                  <a:moveTo>
                    <a:pt x="5637" y="0"/>
                  </a:moveTo>
                  <a:lnTo>
                    <a:pt x="0" y="1615"/>
                  </a:lnTo>
                  <a:cubicBezTo>
                    <a:pt x="494" y="2202"/>
                    <a:pt x="2822" y="5645"/>
                    <a:pt x="3907" y="5645"/>
                  </a:cubicBezTo>
                  <a:cubicBezTo>
                    <a:pt x="3936" y="5645"/>
                    <a:pt x="3964" y="5642"/>
                    <a:pt x="3990" y="5637"/>
                  </a:cubicBezTo>
                  <a:cubicBezTo>
                    <a:pt x="5194" y="5416"/>
                    <a:pt x="5510" y="950"/>
                    <a:pt x="563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40" name="Google Shape;440;p7"/>
            <p:cNvSpPr/>
            <p:nvPr/>
          </p:nvSpPr>
          <p:spPr>
            <a:xfrm>
              <a:off x="1540037" y="182839"/>
              <a:ext cx="203654" cy="185427"/>
            </a:xfrm>
            <a:custGeom>
              <a:avLst/>
              <a:gdLst/>
              <a:ahLst/>
              <a:cxnLst/>
              <a:rect l="l" t="t" r="r" b="b"/>
              <a:pathLst>
                <a:path w="6335" h="5768" extrusionOk="0">
                  <a:moveTo>
                    <a:pt x="1838" y="1"/>
                  </a:moveTo>
                  <a:cubicBezTo>
                    <a:pt x="1616" y="761"/>
                    <a:pt x="1" y="4846"/>
                    <a:pt x="761" y="5575"/>
                  </a:cubicBezTo>
                  <a:cubicBezTo>
                    <a:pt x="895" y="5709"/>
                    <a:pt x="1105" y="5767"/>
                    <a:pt x="1365" y="5767"/>
                  </a:cubicBezTo>
                  <a:cubicBezTo>
                    <a:pt x="2758" y="5767"/>
                    <a:pt x="5614" y="4116"/>
                    <a:pt x="6335" y="3770"/>
                  </a:cubicBezTo>
                  <a:lnTo>
                    <a:pt x="1838" y="1"/>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41" name="Google Shape;441;p7"/>
            <p:cNvSpPr/>
            <p:nvPr/>
          </p:nvSpPr>
          <p:spPr>
            <a:xfrm>
              <a:off x="1831224" y="380350"/>
              <a:ext cx="188352" cy="184977"/>
            </a:xfrm>
            <a:custGeom>
              <a:avLst/>
              <a:gdLst/>
              <a:ahLst/>
              <a:cxnLst/>
              <a:rect l="l" t="t" r="r" b="b"/>
              <a:pathLst>
                <a:path w="5859" h="5754" extrusionOk="0">
                  <a:moveTo>
                    <a:pt x="570" y="1"/>
                  </a:moveTo>
                  <a:cubicBezTo>
                    <a:pt x="538" y="792"/>
                    <a:pt x="0" y="5131"/>
                    <a:pt x="887" y="5669"/>
                  </a:cubicBezTo>
                  <a:cubicBezTo>
                    <a:pt x="982" y="5727"/>
                    <a:pt x="1095" y="5754"/>
                    <a:pt x="1222" y="5754"/>
                  </a:cubicBezTo>
                  <a:cubicBezTo>
                    <a:pt x="2493" y="5754"/>
                    <a:pt x="5197" y="3110"/>
                    <a:pt x="5859" y="2534"/>
                  </a:cubicBezTo>
                  <a:lnTo>
                    <a:pt x="570" y="1"/>
                  </a:ln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42" name="Google Shape;442;p7"/>
            <p:cNvSpPr/>
            <p:nvPr/>
          </p:nvSpPr>
          <p:spPr>
            <a:xfrm>
              <a:off x="2829936" y="269379"/>
              <a:ext cx="199572" cy="190120"/>
            </a:xfrm>
            <a:custGeom>
              <a:avLst/>
              <a:gdLst/>
              <a:ahLst/>
              <a:cxnLst/>
              <a:rect l="l" t="t" r="r" b="b"/>
              <a:pathLst>
                <a:path w="6208" h="5914" extrusionOk="0">
                  <a:moveTo>
                    <a:pt x="4624" y="1"/>
                  </a:moveTo>
                  <a:lnTo>
                    <a:pt x="0" y="3579"/>
                  </a:lnTo>
                  <a:cubicBezTo>
                    <a:pt x="596" y="3920"/>
                    <a:pt x="3583" y="5914"/>
                    <a:pt x="4835" y="5914"/>
                  </a:cubicBezTo>
                  <a:cubicBezTo>
                    <a:pt x="4980" y="5914"/>
                    <a:pt x="5102" y="5887"/>
                    <a:pt x="5194" y="5828"/>
                  </a:cubicBezTo>
                  <a:cubicBezTo>
                    <a:pt x="6208" y="5163"/>
                    <a:pt x="4846" y="919"/>
                    <a:pt x="4624"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43" name="Google Shape;443;p7"/>
            <p:cNvSpPr/>
            <p:nvPr/>
          </p:nvSpPr>
          <p:spPr>
            <a:xfrm>
              <a:off x="2157999" y="503538"/>
              <a:ext cx="187356" cy="168292"/>
            </a:xfrm>
            <a:custGeom>
              <a:avLst/>
              <a:gdLst/>
              <a:ahLst/>
              <a:cxnLst/>
              <a:rect l="l" t="t" r="r" b="b"/>
              <a:pathLst>
                <a:path w="5828" h="5235" extrusionOk="0">
                  <a:moveTo>
                    <a:pt x="1" y="1"/>
                  </a:moveTo>
                  <a:lnTo>
                    <a:pt x="1" y="1"/>
                  </a:lnTo>
                  <a:cubicBezTo>
                    <a:pt x="254" y="729"/>
                    <a:pt x="1173" y="5004"/>
                    <a:pt x="2218" y="5226"/>
                  </a:cubicBezTo>
                  <a:cubicBezTo>
                    <a:pt x="2250" y="5232"/>
                    <a:pt x="2283" y="5235"/>
                    <a:pt x="2316" y="5235"/>
                  </a:cubicBezTo>
                  <a:cubicBezTo>
                    <a:pt x="3523" y="5235"/>
                    <a:pt x="5366" y="1404"/>
                    <a:pt x="5828" y="602"/>
                  </a:cubicBezTo>
                  <a:lnTo>
                    <a:pt x="1" y="1"/>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44" name="Google Shape;444;p7"/>
            <p:cNvSpPr/>
            <p:nvPr/>
          </p:nvSpPr>
          <p:spPr>
            <a:xfrm>
              <a:off x="2501104" y="474027"/>
              <a:ext cx="181248" cy="181473"/>
            </a:xfrm>
            <a:custGeom>
              <a:avLst/>
              <a:gdLst/>
              <a:ahLst/>
              <a:cxnLst/>
              <a:rect l="l" t="t" r="r" b="b"/>
              <a:pathLst>
                <a:path w="5638" h="5645" extrusionOk="0">
                  <a:moveTo>
                    <a:pt x="5637" y="0"/>
                  </a:moveTo>
                  <a:lnTo>
                    <a:pt x="0" y="1615"/>
                  </a:lnTo>
                  <a:cubicBezTo>
                    <a:pt x="494" y="2202"/>
                    <a:pt x="2822" y="5645"/>
                    <a:pt x="3908" y="5645"/>
                  </a:cubicBezTo>
                  <a:cubicBezTo>
                    <a:pt x="3936" y="5645"/>
                    <a:pt x="3964" y="5642"/>
                    <a:pt x="3991" y="5637"/>
                  </a:cubicBezTo>
                  <a:cubicBezTo>
                    <a:pt x="5194" y="5416"/>
                    <a:pt x="5511" y="950"/>
                    <a:pt x="563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45" name="Google Shape;445;p7"/>
            <p:cNvSpPr/>
            <p:nvPr/>
          </p:nvSpPr>
          <p:spPr>
            <a:xfrm>
              <a:off x="3255499" y="387487"/>
              <a:ext cx="187356" cy="183691"/>
            </a:xfrm>
            <a:custGeom>
              <a:avLst/>
              <a:gdLst/>
              <a:ahLst/>
              <a:cxnLst/>
              <a:rect l="l" t="t" r="r" b="b"/>
              <a:pathLst>
                <a:path w="5828" h="5714" extrusionOk="0">
                  <a:moveTo>
                    <a:pt x="507" y="0"/>
                  </a:moveTo>
                  <a:cubicBezTo>
                    <a:pt x="507" y="760"/>
                    <a:pt x="0" y="5099"/>
                    <a:pt x="918" y="5637"/>
                  </a:cubicBezTo>
                  <a:cubicBezTo>
                    <a:pt x="1008" y="5689"/>
                    <a:pt x="1114" y="5713"/>
                    <a:pt x="1232" y="5713"/>
                  </a:cubicBezTo>
                  <a:cubicBezTo>
                    <a:pt x="2485" y="5713"/>
                    <a:pt x="5161" y="3018"/>
                    <a:pt x="5827" y="2439"/>
                  </a:cubicBezTo>
                  <a:lnTo>
                    <a:pt x="507" y="0"/>
                  </a:ln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46" name="Google Shape;446;p7"/>
            <p:cNvSpPr/>
            <p:nvPr/>
          </p:nvSpPr>
          <p:spPr>
            <a:xfrm>
              <a:off x="4263373" y="254109"/>
              <a:ext cx="201597" cy="190152"/>
            </a:xfrm>
            <a:custGeom>
              <a:avLst/>
              <a:gdLst/>
              <a:ahLst/>
              <a:cxnLst/>
              <a:rect l="l" t="t" r="r" b="b"/>
              <a:pathLst>
                <a:path w="6271" h="5915" extrusionOk="0">
                  <a:moveTo>
                    <a:pt x="4592" y="1"/>
                  </a:moveTo>
                  <a:lnTo>
                    <a:pt x="0" y="3643"/>
                  </a:lnTo>
                  <a:cubicBezTo>
                    <a:pt x="624" y="3954"/>
                    <a:pt x="3632" y="5915"/>
                    <a:pt x="4892" y="5915"/>
                  </a:cubicBezTo>
                  <a:cubicBezTo>
                    <a:pt x="5040" y="5915"/>
                    <a:pt x="5164" y="5888"/>
                    <a:pt x="5258" y="5828"/>
                  </a:cubicBezTo>
                  <a:cubicBezTo>
                    <a:pt x="6271" y="5163"/>
                    <a:pt x="4846" y="919"/>
                    <a:pt x="4592"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47" name="Google Shape;447;p7"/>
            <p:cNvSpPr/>
            <p:nvPr/>
          </p:nvSpPr>
          <p:spPr>
            <a:xfrm>
              <a:off x="3582273" y="512699"/>
              <a:ext cx="187356" cy="167296"/>
            </a:xfrm>
            <a:custGeom>
              <a:avLst/>
              <a:gdLst/>
              <a:ahLst/>
              <a:cxnLst/>
              <a:rect l="l" t="t" r="r" b="b"/>
              <a:pathLst>
                <a:path w="5828" h="5204" extrusionOk="0">
                  <a:moveTo>
                    <a:pt x="1" y="1"/>
                  </a:moveTo>
                  <a:lnTo>
                    <a:pt x="1" y="1"/>
                  </a:lnTo>
                  <a:cubicBezTo>
                    <a:pt x="254" y="729"/>
                    <a:pt x="1236" y="5004"/>
                    <a:pt x="2281" y="5194"/>
                  </a:cubicBezTo>
                  <a:cubicBezTo>
                    <a:pt x="2313" y="5200"/>
                    <a:pt x="2345" y="5203"/>
                    <a:pt x="2378" y="5203"/>
                  </a:cubicBezTo>
                  <a:cubicBezTo>
                    <a:pt x="3583" y="5203"/>
                    <a:pt x="5366" y="1340"/>
                    <a:pt x="5828" y="507"/>
                  </a:cubicBezTo>
                  <a:lnTo>
                    <a:pt x="1" y="1"/>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48" name="Google Shape;448;p7"/>
            <p:cNvSpPr/>
            <p:nvPr/>
          </p:nvSpPr>
          <p:spPr>
            <a:xfrm>
              <a:off x="3925379" y="453645"/>
              <a:ext cx="180219" cy="182501"/>
            </a:xfrm>
            <a:custGeom>
              <a:avLst/>
              <a:gdLst/>
              <a:ahLst/>
              <a:cxnLst/>
              <a:rect l="l" t="t" r="r" b="b"/>
              <a:pathLst>
                <a:path w="5606" h="5677" extrusionOk="0">
                  <a:moveTo>
                    <a:pt x="5606" y="1"/>
                  </a:moveTo>
                  <a:lnTo>
                    <a:pt x="0" y="1711"/>
                  </a:lnTo>
                  <a:cubicBezTo>
                    <a:pt x="494" y="2266"/>
                    <a:pt x="2881" y="5677"/>
                    <a:pt x="3970" y="5677"/>
                  </a:cubicBezTo>
                  <a:cubicBezTo>
                    <a:pt x="3999" y="5677"/>
                    <a:pt x="4027" y="5675"/>
                    <a:pt x="4054" y="5670"/>
                  </a:cubicBezTo>
                  <a:cubicBezTo>
                    <a:pt x="5226" y="5416"/>
                    <a:pt x="5479" y="951"/>
                    <a:pt x="560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49" name="Google Shape;449;p7"/>
            <p:cNvSpPr/>
            <p:nvPr/>
          </p:nvSpPr>
          <p:spPr>
            <a:xfrm>
              <a:off x="-86925" y="-101212"/>
              <a:ext cx="1851567" cy="637517"/>
            </a:xfrm>
            <a:custGeom>
              <a:avLst/>
              <a:gdLst/>
              <a:ahLst/>
              <a:cxnLst/>
              <a:rect l="l" t="t" r="r" b="b"/>
              <a:pathLst>
                <a:path w="57596" h="19831" extrusionOk="0">
                  <a:moveTo>
                    <a:pt x="57062" y="1"/>
                  </a:moveTo>
                  <a:cubicBezTo>
                    <a:pt x="56946" y="1"/>
                    <a:pt x="56831" y="57"/>
                    <a:pt x="56755" y="191"/>
                  </a:cubicBezTo>
                  <a:cubicBezTo>
                    <a:pt x="54221" y="4593"/>
                    <a:pt x="51086" y="8647"/>
                    <a:pt x="47222" y="11941"/>
                  </a:cubicBezTo>
                  <a:cubicBezTo>
                    <a:pt x="43960" y="14696"/>
                    <a:pt x="40192" y="16818"/>
                    <a:pt x="36075" y="17989"/>
                  </a:cubicBezTo>
                  <a:cubicBezTo>
                    <a:pt x="33632" y="18690"/>
                    <a:pt x="31101" y="19036"/>
                    <a:pt x="28570" y="19036"/>
                  </a:cubicBezTo>
                  <a:cubicBezTo>
                    <a:pt x="27097" y="19036"/>
                    <a:pt x="25623" y="18919"/>
                    <a:pt x="24167" y="18686"/>
                  </a:cubicBezTo>
                  <a:cubicBezTo>
                    <a:pt x="20050" y="18021"/>
                    <a:pt x="16123" y="16438"/>
                    <a:pt x="12576" y="14284"/>
                  </a:cubicBezTo>
                  <a:cubicBezTo>
                    <a:pt x="8586" y="11814"/>
                    <a:pt x="5071" y="8615"/>
                    <a:pt x="2094" y="5005"/>
                  </a:cubicBezTo>
                  <a:cubicBezTo>
                    <a:pt x="1682" y="4530"/>
                    <a:pt x="1270" y="4023"/>
                    <a:pt x="890" y="3517"/>
                  </a:cubicBezTo>
                  <a:cubicBezTo>
                    <a:pt x="807" y="3406"/>
                    <a:pt x="690" y="3360"/>
                    <a:pt x="573" y="3360"/>
                  </a:cubicBezTo>
                  <a:cubicBezTo>
                    <a:pt x="286" y="3360"/>
                    <a:pt x="1" y="3636"/>
                    <a:pt x="225" y="3928"/>
                  </a:cubicBezTo>
                  <a:cubicBezTo>
                    <a:pt x="3170" y="7792"/>
                    <a:pt x="6654" y="11275"/>
                    <a:pt x="10708" y="13999"/>
                  </a:cubicBezTo>
                  <a:cubicBezTo>
                    <a:pt x="14286" y="16438"/>
                    <a:pt x="18308" y="18274"/>
                    <a:pt x="22552" y="19193"/>
                  </a:cubicBezTo>
                  <a:cubicBezTo>
                    <a:pt x="24545" y="19616"/>
                    <a:pt x="26568" y="19830"/>
                    <a:pt x="28592" y="19830"/>
                  </a:cubicBezTo>
                  <a:cubicBezTo>
                    <a:pt x="30654" y="19830"/>
                    <a:pt x="32715" y="19608"/>
                    <a:pt x="34745" y="19161"/>
                  </a:cubicBezTo>
                  <a:cubicBezTo>
                    <a:pt x="38956" y="18211"/>
                    <a:pt x="42915" y="16279"/>
                    <a:pt x="46335" y="13651"/>
                  </a:cubicBezTo>
                  <a:cubicBezTo>
                    <a:pt x="50357" y="10579"/>
                    <a:pt x="53683" y="6684"/>
                    <a:pt x="56343" y="2408"/>
                  </a:cubicBezTo>
                  <a:cubicBezTo>
                    <a:pt x="56723" y="1806"/>
                    <a:pt x="57071" y="1205"/>
                    <a:pt x="57420" y="603"/>
                  </a:cubicBezTo>
                  <a:cubicBezTo>
                    <a:pt x="57596" y="294"/>
                    <a:pt x="57327" y="1"/>
                    <a:pt x="5706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50" name="Google Shape;450;p7"/>
            <p:cNvSpPr/>
            <p:nvPr/>
          </p:nvSpPr>
          <p:spPr>
            <a:xfrm>
              <a:off x="1432183" y="-101212"/>
              <a:ext cx="1851439" cy="637517"/>
            </a:xfrm>
            <a:custGeom>
              <a:avLst/>
              <a:gdLst/>
              <a:ahLst/>
              <a:cxnLst/>
              <a:rect l="l" t="t" r="r" b="b"/>
              <a:pathLst>
                <a:path w="57592" h="19831" extrusionOk="0">
                  <a:moveTo>
                    <a:pt x="57057" y="1"/>
                  </a:moveTo>
                  <a:cubicBezTo>
                    <a:pt x="56942" y="1"/>
                    <a:pt x="56827" y="57"/>
                    <a:pt x="56750" y="191"/>
                  </a:cubicBezTo>
                  <a:cubicBezTo>
                    <a:pt x="54216" y="4593"/>
                    <a:pt x="51081" y="8647"/>
                    <a:pt x="47217" y="11941"/>
                  </a:cubicBezTo>
                  <a:cubicBezTo>
                    <a:pt x="43955" y="14696"/>
                    <a:pt x="40155" y="16818"/>
                    <a:pt x="36070" y="17989"/>
                  </a:cubicBezTo>
                  <a:cubicBezTo>
                    <a:pt x="33628" y="18690"/>
                    <a:pt x="31097" y="19036"/>
                    <a:pt x="28565" y="19036"/>
                  </a:cubicBezTo>
                  <a:cubicBezTo>
                    <a:pt x="27092" y="19036"/>
                    <a:pt x="25619" y="18919"/>
                    <a:pt x="24162" y="18686"/>
                  </a:cubicBezTo>
                  <a:cubicBezTo>
                    <a:pt x="20045" y="18021"/>
                    <a:pt x="16118" y="16438"/>
                    <a:pt x="12571" y="14284"/>
                  </a:cubicBezTo>
                  <a:cubicBezTo>
                    <a:pt x="8581" y="11814"/>
                    <a:pt x="5066" y="8615"/>
                    <a:pt x="2089" y="5037"/>
                  </a:cubicBezTo>
                  <a:cubicBezTo>
                    <a:pt x="1677" y="4530"/>
                    <a:pt x="1266" y="4055"/>
                    <a:pt x="886" y="3548"/>
                  </a:cubicBezTo>
                  <a:cubicBezTo>
                    <a:pt x="799" y="3423"/>
                    <a:pt x="674" y="3371"/>
                    <a:pt x="551" y="3371"/>
                  </a:cubicBezTo>
                  <a:cubicBezTo>
                    <a:pt x="270" y="3371"/>
                    <a:pt x="0" y="3642"/>
                    <a:pt x="220" y="3928"/>
                  </a:cubicBezTo>
                  <a:cubicBezTo>
                    <a:pt x="3166" y="7792"/>
                    <a:pt x="6649" y="11275"/>
                    <a:pt x="10703" y="13999"/>
                  </a:cubicBezTo>
                  <a:cubicBezTo>
                    <a:pt x="14282" y="16438"/>
                    <a:pt x="18304" y="18274"/>
                    <a:pt x="22547" y="19193"/>
                  </a:cubicBezTo>
                  <a:cubicBezTo>
                    <a:pt x="24540" y="19616"/>
                    <a:pt x="26564" y="19830"/>
                    <a:pt x="28588" y="19830"/>
                  </a:cubicBezTo>
                  <a:cubicBezTo>
                    <a:pt x="30649" y="19830"/>
                    <a:pt x="32710" y="19608"/>
                    <a:pt x="34740" y="19161"/>
                  </a:cubicBezTo>
                  <a:cubicBezTo>
                    <a:pt x="38952" y="18211"/>
                    <a:pt x="42910" y="16279"/>
                    <a:pt x="46331" y="13651"/>
                  </a:cubicBezTo>
                  <a:cubicBezTo>
                    <a:pt x="50353" y="10579"/>
                    <a:pt x="53678" y="6684"/>
                    <a:pt x="56338" y="2408"/>
                  </a:cubicBezTo>
                  <a:cubicBezTo>
                    <a:pt x="56718" y="1806"/>
                    <a:pt x="57066" y="1205"/>
                    <a:pt x="57415" y="603"/>
                  </a:cubicBezTo>
                  <a:cubicBezTo>
                    <a:pt x="57591" y="294"/>
                    <a:pt x="57322" y="1"/>
                    <a:pt x="5705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51" name="Google Shape;451;p7"/>
            <p:cNvSpPr/>
            <p:nvPr/>
          </p:nvSpPr>
          <p:spPr>
            <a:xfrm>
              <a:off x="2842184" y="-101212"/>
              <a:ext cx="1852468" cy="637517"/>
            </a:xfrm>
            <a:custGeom>
              <a:avLst/>
              <a:gdLst/>
              <a:ahLst/>
              <a:cxnLst/>
              <a:rect l="l" t="t" r="r" b="b"/>
              <a:pathLst>
                <a:path w="57624" h="19831" extrusionOk="0">
                  <a:moveTo>
                    <a:pt x="57065" y="1"/>
                  </a:moveTo>
                  <a:cubicBezTo>
                    <a:pt x="56945" y="1"/>
                    <a:pt x="56827" y="57"/>
                    <a:pt x="56750" y="191"/>
                  </a:cubicBezTo>
                  <a:cubicBezTo>
                    <a:pt x="54217" y="4593"/>
                    <a:pt x="51113" y="8647"/>
                    <a:pt x="47218" y="11941"/>
                  </a:cubicBezTo>
                  <a:cubicBezTo>
                    <a:pt x="43956" y="14696"/>
                    <a:pt x="40188" y="16818"/>
                    <a:pt x="36071" y="17989"/>
                  </a:cubicBezTo>
                  <a:cubicBezTo>
                    <a:pt x="33628" y="18690"/>
                    <a:pt x="31110" y="19036"/>
                    <a:pt x="28588" y="19036"/>
                  </a:cubicBezTo>
                  <a:cubicBezTo>
                    <a:pt x="27120" y="19036"/>
                    <a:pt x="25651" y="18919"/>
                    <a:pt x="24195" y="18686"/>
                  </a:cubicBezTo>
                  <a:cubicBezTo>
                    <a:pt x="20046" y="18021"/>
                    <a:pt x="16119" y="16438"/>
                    <a:pt x="12572" y="14284"/>
                  </a:cubicBezTo>
                  <a:cubicBezTo>
                    <a:pt x="8582" y="11814"/>
                    <a:pt x="5067" y="8615"/>
                    <a:pt x="2090" y="5037"/>
                  </a:cubicBezTo>
                  <a:cubicBezTo>
                    <a:pt x="1678" y="4530"/>
                    <a:pt x="1298" y="4055"/>
                    <a:pt x="918" y="3548"/>
                  </a:cubicBezTo>
                  <a:cubicBezTo>
                    <a:pt x="821" y="3423"/>
                    <a:pt x="690" y="3371"/>
                    <a:pt x="562" y="3371"/>
                  </a:cubicBezTo>
                  <a:cubicBezTo>
                    <a:pt x="271" y="3371"/>
                    <a:pt x="1" y="3642"/>
                    <a:pt x="221" y="3928"/>
                  </a:cubicBezTo>
                  <a:cubicBezTo>
                    <a:pt x="3198" y="7792"/>
                    <a:pt x="6682" y="11275"/>
                    <a:pt x="10704" y="13999"/>
                  </a:cubicBezTo>
                  <a:cubicBezTo>
                    <a:pt x="14282" y="16438"/>
                    <a:pt x="18336" y="18274"/>
                    <a:pt x="22579" y="19193"/>
                  </a:cubicBezTo>
                  <a:cubicBezTo>
                    <a:pt x="24557" y="19616"/>
                    <a:pt x="26580" y="19830"/>
                    <a:pt x="28604" y="19830"/>
                  </a:cubicBezTo>
                  <a:cubicBezTo>
                    <a:pt x="30665" y="19830"/>
                    <a:pt x="32727" y="19608"/>
                    <a:pt x="34740" y="19161"/>
                  </a:cubicBezTo>
                  <a:cubicBezTo>
                    <a:pt x="38952" y="18211"/>
                    <a:pt x="42911" y="16279"/>
                    <a:pt x="46363" y="13651"/>
                  </a:cubicBezTo>
                  <a:cubicBezTo>
                    <a:pt x="50385" y="10579"/>
                    <a:pt x="53679" y="6684"/>
                    <a:pt x="56339" y="2408"/>
                  </a:cubicBezTo>
                  <a:cubicBezTo>
                    <a:pt x="56719" y="1806"/>
                    <a:pt x="57067" y="1205"/>
                    <a:pt x="57447" y="603"/>
                  </a:cubicBezTo>
                  <a:cubicBezTo>
                    <a:pt x="57624" y="294"/>
                    <a:pt x="57339" y="1"/>
                    <a:pt x="57065"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452" name="Google Shape;452;p7"/>
          <p:cNvGrpSpPr/>
          <p:nvPr/>
        </p:nvGrpSpPr>
        <p:grpSpPr>
          <a:xfrm>
            <a:off x="10019907" y="4762629"/>
            <a:ext cx="2273716" cy="2230336"/>
            <a:chOff x="7514928" y="3571972"/>
            <a:chExt cx="1705287" cy="1672752"/>
          </a:xfrm>
        </p:grpSpPr>
        <p:sp>
          <p:nvSpPr>
            <p:cNvPr id="453" name="Google Shape;453;p7"/>
            <p:cNvSpPr/>
            <p:nvPr/>
          </p:nvSpPr>
          <p:spPr>
            <a:xfrm>
              <a:off x="7514928" y="4757008"/>
              <a:ext cx="1353056" cy="468100"/>
            </a:xfrm>
            <a:custGeom>
              <a:avLst/>
              <a:gdLst/>
              <a:ahLst/>
              <a:cxnLst/>
              <a:rect l="l" t="t" r="r" b="b"/>
              <a:pathLst>
                <a:path w="42089" h="14561" extrusionOk="0">
                  <a:moveTo>
                    <a:pt x="0" y="0"/>
                  </a:moveTo>
                  <a:cubicBezTo>
                    <a:pt x="1774" y="3547"/>
                    <a:pt x="9311" y="7379"/>
                    <a:pt x="13016" y="9311"/>
                  </a:cubicBezTo>
                  <a:cubicBezTo>
                    <a:pt x="16532" y="11084"/>
                    <a:pt x="20554" y="12700"/>
                    <a:pt x="24259" y="13808"/>
                  </a:cubicBezTo>
                  <a:cubicBezTo>
                    <a:pt x="26586" y="14396"/>
                    <a:pt x="28970" y="14561"/>
                    <a:pt x="31366" y="14561"/>
                  </a:cubicBezTo>
                  <a:cubicBezTo>
                    <a:pt x="34425" y="14561"/>
                    <a:pt x="37504" y="14293"/>
                    <a:pt x="40513" y="14293"/>
                  </a:cubicBezTo>
                  <a:cubicBezTo>
                    <a:pt x="40987" y="14293"/>
                    <a:pt x="41460" y="14299"/>
                    <a:pt x="41930" y="14315"/>
                  </a:cubicBezTo>
                  <a:lnTo>
                    <a:pt x="42088" y="14283"/>
                  </a:lnTo>
                  <a:cubicBezTo>
                    <a:pt x="30339" y="2407"/>
                    <a:pt x="15581" y="950"/>
                    <a:pt x="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54" name="Google Shape;454;p7"/>
            <p:cNvSpPr/>
            <p:nvPr/>
          </p:nvSpPr>
          <p:spPr>
            <a:xfrm>
              <a:off x="7657918" y="4820177"/>
              <a:ext cx="1206914" cy="406762"/>
            </a:xfrm>
            <a:custGeom>
              <a:avLst/>
              <a:gdLst/>
              <a:ahLst/>
              <a:cxnLst/>
              <a:rect l="l" t="t" r="r" b="b"/>
              <a:pathLst>
                <a:path w="37543" h="12653" extrusionOk="0">
                  <a:moveTo>
                    <a:pt x="454" y="0"/>
                  </a:moveTo>
                  <a:cubicBezTo>
                    <a:pt x="175" y="0"/>
                    <a:pt x="0" y="400"/>
                    <a:pt x="303" y="537"/>
                  </a:cubicBezTo>
                  <a:cubicBezTo>
                    <a:pt x="4768" y="2501"/>
                    <a:pt x="9487" y="3672"/>
                    <a:pt x="14174" y="4939"/>
                  </a:cubicBezTo>
                  <a:cubicBezTo>
                    <a:pt x="19146" y="6269"/>
                    <a:pt x="23991" y="7821"/>
                    <a:pt x="28805" y="9563"/>
                  </a:cubicBezTo>
                  <a:cubicBezTo>
                    <a:pt x="31560" y="10576"/>
                    <a:pt x="34315" y="11590"/>
                    <a:pt x="37070" y="12635"/>
                  </a:cubicBezTo>
                  <a:cubicBezTo>
                    <a:pt x="37105" y="12647"/>
                    <a:pt x="37137" y="12653"/>
                    <a:pt x="37168" y="12653"/>
                  </a:cubicBezTo>
                  <a:cubicBezTo>
                    <a:pt x="37445" y="12653"/>
                    <a:pt x="37543" y="12176"/>
                    <a:pt x="37229" y="12033"/>
                  </a:cubicBezTo>
                  <a:cubicBezTo>
                    <a:pt x="32415" y="10260"/>
                    <a:pt x="27601" y="8454"/>
                    <a:pt x="22724" y="6839"/>
                  </a:cubicBezTo>
                  <a:cubicBezTo>
                    <a:pt x="17974" y="5287"/>
                    <a:pt x="13129" y="4116"/>
                    <a:pt x="8347" y="2722"/>
                  </a:cubicBezTo>
                  <a:cubicBezTo>
                    <a:pt x="5718" y="1962"/>
                    <a:pt x="3121" y="1139"/>
                    <a:pt x="588" y="30"/>
                  </a:cubicBezTo>
                  <a:cubicBezTo>
                    <a:pt x="542" y="9"/>
                    <a:pt x="497" y="0"/>
                    <a:pt x="454"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55" name="Google Shape;455;p7"/>
            <p:cNvSpPr/>
            <p:nvPr/>
          </p:nvSpPr>
          <p:spPr>
            <a:xfrm>
              <a:off x="8448639" y="4979916"/>
              <a:ext cx="170928" cy="197161"/>
            </a:xfrm>
            <a:custGeom>
              <a:avLst/>
              <a:gdLst/>
              <a:ahLst/>
              <a:cxnLst/>
              <a:rect l="l" t="t" r="r" b="b"/>
              <a:pathLst>
                <a:path w="5317" h="6133" extrusionOk="0">
                  <a:moveTo>
                    <a:pt x="428" y="1"/>
                  </a:moveTo>
                  <a:cubicBezTo>
                    <a:pt x="206" y="1"/>
                    <a:pt x="0" y="291"/>
                    <a:pt x="218" y="509"/>
                  </a:cubicBezTo>
                  <a:cubicBezTo>
                    <a:pt x="946" y="1237"/>
                    <a:pt x="1769" y="1870"/>
                    <a:pt x="2593" y="2535"/>
                  </a:cubicBezTo>
                  <a:cubicBezTo>
                    <a:pt x="3288" y="3144"/>
                    <a:pt x="4037" y="3752"/>
                    <a:pt x="4596" y="4482"/>
                  </a:cubicBezTo>
                  <a:lnTo>
                    <a:pt x="4596" y="4482"/>
                  </a:lnTo>
                  <a:cubicBezTo>
                    <a:pt x="3750" y="5083"/>
                    <a:pt x="2586" y="5190"/>
                    <a:pt x="1643" y="5544"/>
                  </a:cubicBezTo>
                  <a:cubicBezTo>
                    <a:pt x="1300" y="5658"/>
                    <a:pt x="1395" y="6132"/>
                    <a:pt x="1695" y="6132"/>
                  </a:cubicBezTo>
                  <a:cubicBezTo>
                    <a:pt x="1728" y="6132"/>
                    <a:pt x="1763" y="6126"/>
                    <a:pt x="1801" y="6114"/>
                  </a:cubicBezTo>
                  <a:cubicBezTo>
                    <a:pt x="2941" y="5702"/>
                    <a:pt x="4271" y="5576"/>
                    <a:pt x="5221" y="4752"/>
                  </a:cubicBezTo>
                  <a:cubicBezTo>
                    <a:pt x="5316" y="4689"/>
                    <a:pt x="5316" y="4499"/>
                    <a:pt x="5253" y="4404"/>
                  </a:cubicBezTo>
                  <a:cubicBezTo>
                    <a:pt x="4049" y="2662"/>
                    <a:pt x="2118" y="1554"/>
                    <a:pt x="629" y="97"/>
                  </a:cubicBezTo>
                  <a:cubicBezTo>
                    <a:pt x="569" y="29"/>
                    <a:pt x="498" y="1"/>
                    <a:pt x="428"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56" name="Google Shape;456;p7"/>
            <p:cNvSpPr/>
            <p:nvPr/>
          </p:nvSpPr>
          <p:spPr>
            <a:xfrm>
              <a:off x="8160473" y="4905496"/>
              <a:ext cx="219825" cy="189092"/>
            </a:xfrm>
            <a:custGeom>
              <a:avLst/>
              <a:gdLst/>
              <a:ahLst/>
              <a:cxnLst/>
              <a:rect l="l" t="t" r="r" b="b"/>
              <a:pathLst>
                <a:path w="6838" h="5882" extrusionOk="0">
                  <a:moveTo>
                    <a:pt x="3302" y="0"/>
                  </a:moveTo>
                  <a:cubicBezTo>
                    <a:pt x="3088" y="0"/>
                    <a:pt x="2881" y="224"/>
                    <a:pt x="3038" y="448"/>
                  </a:cubicBezTo>
                  <a:cubicBezTo>
                    <a:pt x="3946" y="1737"/>
                    <a:pt x="5125" y="2809"/>
                    <a:pt x="6024" y="4116"/>
                  </a:cubicBezTo>
                  <a:lnTo>
                    <a:pt x="6024" y="4116"/>
                  </a:lnTo>
                  <a:cubicBezTo>
                    <a:pt x="4120" y="4513"/>
                    <a:pt x="2148" y="4613"/>
                    <a:pt x="314" y="5294"/>
                  </a:cubicBezTo>
                  <a:cubicBezTo>
                    <a:pt x="0" y="5408"/>
                    <a:pt x="98" y="5882"/>
                    <a:pt x="375" y="5882"/>
                  </a:cubicBezTo>
                  <a:cubicBezTo>
                    <a:pt x="405" y="5882"/>
                    <a:pt x="438" y="5876"/>
                    <a:pt x="473" y="5864"/>
                  </a:cubicBezTo>
                  <a:cubicBezTo>
                    <a:pt x="2436" y="5135"/>
                    <a:pt x="4558" y="5072"/>
                    <a:pt x="6585" y="4597"/>
                  </a:cubicBezTo>
                  <a:cubicBezTo>
                    <a:pt x="6743" y="4534"/>
                    <a:pt x="6838" y="4312"/>
                    <a:pt x="6743" y="4154"/>
                  </a:cubicBezTo>
                  <a:cubicBezTo>
                    <a:pt x="5856" y="2697"/>
                    <a:pt x="4526" y="1525"/>
                    <a:pt x="3544" y="132"/>
                  </a:cubicBezTo>
                  <a:cubicBezTo>
                    <a:pt x="3480" y="39"/>
                    <a:pt x="3390" y="0"/>
                    <a:pt x="330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57" name="Google Shape;457;p7"/>
            <p:cNvSpPr/>
            <p:nvPr/>
          </p:nvSpPr>
          <p:spPr>
            <a:xfrm>
              <a:off x="7985915" y="4861036"/>
              <a:ext cx="140902" cy="153729"/>
            </a:xfrm>
            <a:custGeom>
              <a:avLst/>
              <a:gdLst/>
              <a:ahLst/>
              <a:cxnLst/>
              <a:rect l="l" t="t" r="r" b="b"/>
              <a:pathLst>
                <a:path w="4383" h="4782" extrusionOk="0">
                  <a:moveTo>
                    <a:pt x="2560" y="1"/>
                  </a:moveTo>
                  <a:cubicBezTo>
                    <a:pt x="2359" y="1"/>
                    <a:pt x="2151" y="219"/>
                    <a:pt x="2261" y="438"/>
                  </a:cubicBezTo>
                  <a:cubicBezTo>
                    <a:pt x="2782" y="1365"/>
                    <a:pt x="3463" y="2267"/>
                    <a:pt x="3721" y="3311"/>
                  </a:cubicBezTo>
                  <a:lnTo>
                    <a:pt x="3721" y="3311"/>
                  </a:lnTo>
                  <a:cubicBezTo>
                    <a:pt x="2628" y="3681"/>
                    <a:pt x="1508" y="3969"/>
                    <a:pt x="360" y="4175"/>
                  </a:cubicBezTo>
                  <a:cubicBezTo>
                    <a:pt x="0" y="4265"/>
                    <a:pt x="124" y="4781"/>
                    <a:pt x="461" y="4781"/>
                  </a:cubicBezTo>
                  <a:cubicBezTo>
                    <a:pt x="480" y="4781"/>
                    <a:pt x="499" y="4780"/>
                    <a:pt x="519" y="4777"/>
                  </a:cubicBezTo>
                  <a:cubicBezTo>
                    <a:pt x="1754" y="4523"/>
                    <a:pt x="2957" y="4207"/>
                    <a:pt x="4129" y="3795"/>
                  </a:cubicBezTo>
                  <a:cubicBezTo>
                    <a:pt x="4287" y="3731"/>
                    <a:pt x="4382" y="3605"/>
                    <a:pt x="4351" y="3446"/>
                  </a:cubicBezTo>
                  <a:cubicBezTo>
                    <a:pt x="4129" y="2243"/>
                    <a:pt x="3369" y="1198"/>
                    <a:pt x="2799" y="153"/>
                  </a:cubicBezTo>
                  <a:cubicBezTo>
                    <a:pt x="2740" y="45"/>
                    <a:pt x="2651" y="1"/>
                    <a:pt x="2560"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58" name="Google Shape;458;p7"/>
            <p:cNvSpPr/>
            <p:nvPr/>
          </p:nvSpPr>
          <p:spPr>
            <a:xfrm>
              <a:off x="7738114" y="4835511"/>
              <a:ext cx="90560" cy="109430"/>
            </a:xfrm>
            <a:custGeom>
              <a:avLst/>
              <a:gdLst/>
              <a:ahLst/>
              <a:cxnLst/>
              <a:rect l="l" t="t" r="r" b="b"/>
              <a:pathLst>
                <a:path w="2817" h="3404" extrusionOk="0">
                  <a:moveTo>
                    <a:pt x="1765" y="1"/>
                  </a:moveTo>
                  <a:cubicBezTo>
                    <a:pt x="1585" y="1"/>
                    <a:pt x="1410" y="149"/>
                    <a:pt x="1486" y="377"/>
                  </a:cubicBezTo>
                  <a:cubicBezTo>
                    <a:pt x="1682" y="992"/>
                    <a:pt x="1952" y="1582"/>
                    <a:pt x="2143" y="2212"/>
                  </a:cubicBezTo>
                  <a:lnTo>
                    <a:pt x="2143" y="2212"/>
                  </a:lnTo>
                  <a:cubicBezTo>
                    <a:pt x="1564" y="2469"/>
                    <a:pt x="939" y="2617"/>
                    <a:pt x="315" y="2815"/>
                  </a:cubicBezTo>
                  <a:cubicBezTo>
                    <a:pt x="1" y="2929"/>
                    <a:pt x="98" y="3404"/>
                    <a:pt x="376" y="3404"/>
                  </a:cubicBezTo>
                  <a:cubicBezTo>
                    <a:pt x="406" y="3404"/>
                    <a:pt x="439" y="3398"/>
                    <a:pt x="473" y="3385"/>
                  </a:cubicBezTo>
                  <a:cubicBezTo>
                    <a:pt x="1201" y="3132"/>
                    <a:pt x="1961" y="2974"/>
                    <a:pt x="2627" y="2625"/>
                  </a:cubicBezTo>
                  <a:cubicBezTo>
                    <a:pt x="2753" y="2562"/>
                    <a:pt x="2817" y="2404"/>
                    <a:pt x="2785" y="2309"/>
                  </a:cubicBezTo>
                  <a:cubicBezTo>
                    <a:pt x="2595" y="1580"/>
                    <a:pt x="2278" y="915"/>
                    <a:pt x="2056" y="218"/>
                  </a:cubicBezTo>
                  <a:cubicBezTo>
                    <a:pt x="2006" y="66"/>
                    <a:pt x="1884" y="1"/>
                    <a:pt x="1765"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59" name="Google Shape;459;p7"/>
            <p:cNvSpPr/>
            <p:nvPr/>
          </p:nvSpPr>
          <p:spPr>
            <a:xfrm>
              <a:off x="8171564" y="4914786"/>
              <a:ext cx="33626" cy="25493"/>
            </a:xfrm>
            <a:custGeom>
              <a:avLst/>
              <a:gdLst/>
              <a:ahLst/>
              <a:cxnLst/>
              <a:rect l="l" t="t" r="r" b="b"/>
              <a:pathLst>
                <a:path w="1046" h="793" extrusionOk="0">
                  <a:moveTo>
                    <a:pt x="539" y="1"/>
                  </a:moveTo>
                  <a:cubicBezTo>
                    <a:pt x="1" y="1"/>
                    <a:pt x="1" y="793"/>
                    <a:pt x="539" y="793"/>
                  </a:cubicBezTo>
                  <a:cubicBezTo>
                    <a:pt x="1046" y="793"/>
                    <a:pt x="1046" y="1"/>
                    <a:pt x="539"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60" name="Google Shape;460;p7"/>
            <p:cNvSpPr/>
            <p:nvPr/>
          </p:nvSpPr>
          <p:spPr>
            <a:xfrm>
              <a:off x="8137970" y="4878138"/>
              <a:ext cx="33626" cy="26522"/>
            </a:xfrm>
            <a:custGeom>
              <a:avLst/>
              <a:gdLst/>
              <a:ahLst/>
              <a:cxnLst/>
              <a:rect l="l" t="t" r="r" b="b"/>
              <a:pathLst>
                <a:path w="1046" h="825" extrusionOk="0">
                  <a:moveTo>
                    <a:pt x="539" y="1"/>
                  </a:moveTo>
                  <a:cubicBezTo>
                    <a:pt x="1" y="1"/>
                    <a:pt x="1" y="824"/>
                    <a:pt x="539" y="824"/>
                  </a:cubicBezTo>
                  <a:cubicBezTo>
                    <a:pt x="1046" y="824"/>
                    <a:pt x="1046" y="1"/>
                    <a:pt x="539"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61" name="Google Shape;461;p7"/>
            <p:cNvSpPr/>
            <p:nvPr/>
          </p:nvSpPr>
          <p:spPr>
            <a:xfrm>
              <a:off x="7853071" y="4950437"/>
              <a:ext cx="33626" cy="26490"/>
            </a:xfrm>
            <a:custGeom>
              <a:avLst/>
              <a:gdLst/>
              <a:ahLst/>
              <a:cxnLst/>
              <a:rect l="l" t="t" r="r" b="b"/>
              <a:pathLst>
                <a:path w="1046" h="824" extrusionOk="0">
                  <a:moveTo>
                    <a:pt x="507" y="0"/>
                  </a:moveTo>
                  <a:cubicBezTo>
                    <a:pt x="1" y="0"/>
                    <a:pt x="1" y="824"/>
                    <a:pt x="507" y="824"/>
                  </a:cubicBezTo>
                  <a:cubicBezTo>
                    <a:pt x="1046" y="824"/>
                    <a:pt x="1046" y="0"/>
                    <a:pt x="507"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62" name="Google Shape;462;p7"/>
            <p:cNvSpPr/>
            <p:nvPr/>
          </p:nvSpPr>
          <p:spPr>
            <a:xfrm>
              <a:off x="7817453" y="4971815"/>
              <a:ext cx="32598" cy="25493"/>
            </a:xfrm>
            <a:custGeom>
              <a:avLst/>
              <a:gdLst/>
              <a:ahLst/>
              <a:cxnLst/>
              <a:rect l="l" t="t" r="r" b="b"/>
              <a:pathLst>
                <a:path w="1014" h="793" extrusionOk="0">
                  <a:moveTo>
                    <a:pt x="507" y="0"/>
                  </a:moveTo>
                  <a:cubicBezTo>
                    <a:pt x="0" y="0"/>
                    <a:pt x="0" y="792"/>
                    <a:pt x="507" y="792"/>
                  </a:cubicBezTo>
                  <a:cubicBezTo>
                    <a:pt x="1014" y="792"/>
                    <a:pt x="1014" y="0"/>
                    <a:pt x="507"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63" name="Google Shape;463;p7"/>
            <p:cNvSpPr/>
            <p:nvPr/>
          </p:nvSpPr>
          <p:spPr>
            <a:xfrm>
              <a:off x="8364992" y="3571972"/>
              <a:ext cx="830788" cy="1227842"/>
            </a:xfrm>
            <a:custGeom>
              <a:avLst/>
              <a:gdLst/>
              <a:ahLst/>
              <a:cxnLst/>
              <a:rect l="l" t="t" r="r" b="b"/>
              <a:pathLst>
                <a:path w="25843" h="38194" extrusionOk="0">
                  <a:moveTo>
                    <a:pt x="1" y="1"/>
                  </a:moveTo>
                  <a:lnTo>
                    <a:pt x="1" y="1"/>
                  </a:lnTo>
                  <a:cubicBezTo>
                    <a:pt x="159" y="8013"/>
                    <a:pt x="3991" y="18305"/>
                    <a:pt x="9153" y="24386"/>
                  </a:cubicBezTo>
                  <a:cubicBezTo>
                    <a:pt x="11719" y="27458"/>
                    <a:pt x="14600" y="30023"/>
                    <a:pt x="17799" y="32430"/>
                  </a:cubicBezTo>
                  <a:cubicBezTo>
                    <a:pt x="20047" y="34171"/>
                    <a:pt x="22454" y="37085"/>
                    <a:pt x="25368" y="37718"/>
                  </a:cubicBezTo>
                  <a:lnTo>
                    <a:pt x="25368" y="38193"/>
                  </a:lnTo>
                  <a:cubicBezTo>
                    <a:pt x="25843" y="29389"/>
                    <a:pt x="25368" y="20712"/>
                    <a:pt x="19889" y="13302"/>
                  </a:cubicBezTo>
                  <a:cubicBezTo>
                    <a:pt x="15234" y="7221"/>
                    <a:pt x="7222" y="2249"/>
                    <a:pt x="1"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64" name="Google Shape;464;p7"/>
            <p:cNvSpPr/>
            <p:nvPr/>
          </p:nvSpPr>
          <p:spPr>
            <a:xfrm>
              <a:off x="8469856" y="3701782"/>
              <a:ext cx="701555" cy="1060514"/>
            </a:xfrm>
            <a:custGeom>
              <a:avLst/>
              <a:gdLst/>
              <a:ahLst/>
              <a:cxnLst/>
              <a:rect l="l" t="t" r="r" b="b"/>
              <a:pathLst>
                <a:path w="21823" h="32989" extrusionOk="0">
                  <a:moveTo>
                    <a:pt x="436" y="0"/>
                  </a:moveTo>
                  <a:cubicBezTo>
                    <a:pt x="202" y="0"/>
                    <a:pt x="0" y="294"/>
                    <a:pt x="223" y="491"/>
                  </a:cubicBezTo>
                  <a:cubicBezTo>
                    <a:pt x="3738" y="3785"/>
                    <a:pt x="6145" y="8092"/>
                    <a:pt x="8837" y="12051"/>
                  </a:cubicBezTo>
                  <a:cubicBezTo>
                    <a:pt x="10230" y="14077"/>
                    <a:pt x="11687" y="16104"/>
                    <a:pt x="13080" y="18163"/>
                  </a:cubicBezTo>
                  <a:cubicBezTo>
                    <a:pt x="14505" y="20284"/>
                    <a:pt x="15867" y="22470"/>
                    <a:pt x="17134" y="24718"/>
                  </a:cubicBezTo>
                  <a:cubicBezTo>
                    <a:pt x="18654" y="27347"/>
                    <a:pt x="19984" y="30038"/>
                    <a:pt x="21156" y="32794"/>
                  </a:cubicBezTo>
                  <a:cubicBezTo>
                    <a:pt x="21218" y="32930"/>
                    <a:pt x="21343" y="32989"/>
                    <a:pt x="21463" y="32989"/>
                  </a:cubicBezTo>
                  <a:cubicBezTo>
                    <a:pt x="21649" y="32989"/>
                    <a:pt x="21822" y="32847"/>
                    <a:pt x="21726" y="32635"/>
                  </a:cubicBezTo>
                  <a:cubicBezTo>
                    <a:pt x="19699" y="27758"/>
                    <a:pt x="17071" y="23166"/>
                    <a:pt x="14157" y="18733"/>
                  </a:cubicBezTo>
                  <a:cubicBezTo>
                    <a:pt x="12764" y="16579"/>
                    <a:pt x="11275" y="14489"/>
                    <a:pt x="9787" y="12399"/>
                  </a:cubicBezTo>
                  <a:cubicBezTo>
                    <a:pt x="8393" y="10372"/>
                    <a:pt x="7095" y="8282"/>
                    <a:pt x="5701" y="6255"/>
                  </a:cubicBezTo>
                  <a:cubicBezTo>
                    <a:pt x="4181" y="4070"/>
                    <a:pt x="2598" y="1885"/>
                    <a:pt x="634" y="80"/>
                  </a:cubicBezTo>
                  <a:cubicBezTo>
                    <a:pt x="571" y="24"/>
                    <a:pt x="502" y="0"/>
                    <a:pt x="436"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65" name="Google Shape;465;p7"/>
            <p:cNvSpPr/>
            <p:nvPr/>
          </p:nvSpPr>
          <p:spPr>
            <a:xfrm>
              <a:off x="8873494" y="4385421"/>
              <a:ext cx="236252" cy="205262"/>
            </a:xfrm>
            <a:custGeom>
              <a:avLst/>
              <a:gdLst/>
              <a:ahLst/>
              <a:cxnLst/>
              <a:rect l="l" t="t" r="r" b="b"/>
              <a:pathLst>
                <a:path w="7349" h="6385" extrusionOk="0">
                  <a:moveTo>
                    <a:pt x="7060" y="0"/>
                  </a:moveTo>
                  <a:cubicBezTo>
                    <a:pt x="6913" y="0"/>
                    <a:pt x="6763" y="95"/>
                    <a:pt x="6763" y="285"/>
                  </a:cubicBezTo>
                  <a:cubicBezTo>
                    <a:pt x="6671" y="2146"/>
                    <a:pt x="6462" y="3978"/>
                    <a:pt x="6164" y="5780"/>
                  </a:cubicBezTo>
                  <a:lnTo>
                    <a:pt x="6164" y="5780"/>
                  </a:lnTo>
                  <a:cubicBezTo>
                    <a:pt x="6100" y="5783"/>
                    <a:pt x="6035" y="5784"/>
                    <a:pt x="5971" y="5784"/>
                  </a:cubicBezTo>
                  <a:cubicBezTo>
                    <a:pt x="5107" y="5784"/>
                    <a:pt x="4249" y="5564"/>
                    <a:pt x="3438" y="5321"/>
                  </a:cubicBezTo>
                  <a:cubicBezTo>
                    <a:pt x="2488" y="5004"/>
                    <a:pt x="1538" y="4624"/>
                    <a:pt x="619" y="4212"/>
                  </a:cubicBezTo>
                  <a:cubicBezTo>
                    <a:pt x="573" y="4191"/>
                    <a:pt x="528" y="4182"/>
                    <a:pt x="484" y="4182"/>
                  </a:cubicBezTo>
                  <a:cubicBezTo>
                    <a:pt x="199" y="4182"/>
                    <a:pt x="0" y="4581"/>
                    <a:pt x="303" y="4719"/>
                  </a:cubicBezTo>
                  <a:cubicBezTo>
                    <a:pt x="1284" y="5162"/>
                    <a:pt x="2266" y="5574"/>
                    <a:pt x="3279" y="5891"/>
                  </a:cubicBezTo>
                  <a:cubicBezTo>
                    <a:pt x="4157" y="6137"/>
                    <a:pt x="5082" y="6384"/>
                    <a:pt x="5993" y="6384"/>
                  </a:cubicBezTo>
                  <a:cubicBezTo>
                    <a:pt x="6134" y="6384"/>
                    <a:pt x="6275" y="6378"/>
                    <a:pt x="6415" y="6366"/>
                  </a:cubicBezTo>
                  <a:cubicBezTo>
                    <a:pt x="6510" y="6366"/>
                    <a:pt x="6668" y="6302"/>
                    <a:pt x="6700" y="6144"/>
                  </a:cubicBezTo>
                  <a:cubicBezTo>
                    <a:pt x="7016" y="4212"/>
                    <a:pt x="7270" y="2249"/>
                    <a:pt x="7333" y="285"/>
                  </a:cubicBezTo>
                  <a:cubicBezTo>
                    <a:pt x="7349" y="95"/>
                    <a:pt x="7206" y="0"/>
                    <a:pt x="7060"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66" name="Google Shape;466;p7"/>
            <p:cNvSpPr/>
            <p:nvPr/>
          </p:nvSpPr>
          <p:spPr>
            <a:xfrm>
              <a:off x="8716938" y="4129884"/>
              <a:ext cx="269139" cy="248725"/>
            </a:xfrm>
            <a:custGeom>
              <a:avLst/>
              <a:gdLst/>
              <a:ahLst/>
              <a:cxnLst/>
              <a:rect l="l" t="t" r="r" b="b"/>
              <a:pathLst>
                <a:path w="8372" h="7737" extrusionOk="0">
                  <a:moveTo>
                    <a:pt x="7682" y="0"/>
                  </a:moveTo>
                  <a:cubicBezTo>
                    <a:pt x="7532" y="0"/>
                    <a:pt x="7374" y="95"/>
                    <a:pt x="7358" y="285"/>
                  </a:cubicBezTo>
                  <a:cubicBezTo>
                    <a:pt x="7204" y="2565"/>
                    <a:pt x="7769" y="4934"/>
                    <a:pt x="7188" y="7160"/>
                  </a:cubicBezTo>
                  <a:lnTo>
                    <a:pt x="7188" y="7160"/>
                  </a:lnTo>
                  <a:cubicBezTo>
                    <a:pt x="6090" y="7155"/>
                    <a:pt x="4970" y="6915"/>
                    <a:pt x="3906" y="6619"/>
                  </a:cubicBezTo>
                  <a:cubicBezTo>
                    <a:pt x="2766" y="6302"/>
                    <a:pt x="1594" y="5891"/>
                    <a:pt x="581" y="5257"/>
                  </a:cubicBezTo>
                  <a:cubicBezTo>
                    <a:pt x="532" y="5228"/>
                    <a:pt x="483" y="5215"/>
                    <a:pt x="437" y="5215"/>
                  </a:cubicBezTo>
                  <a:cubicBezTo>
                    <a:pt x="182" y="5215"/>
                    <a:pt x="1" y="5603"/>
                    <a:pt x="295" y="5764"/>
                  </a:cubicBezTo>
                  <a:cubicBezTo>
                    <a:pt x="1341" y="6429"/>
                    <a:pt x="2576" y="6841"/>
                    <a:pt x="3747" y="7189"/>
                  </a:cubicBezTo>
                  <a:cubicBezTo>
                    <a:pt x="4837" y="7476"/>
                    <a:pt x="5952" y="7736"/>
                    <a:pt x="7069" y="7736"/>
                  </a:cubicBezTo>
                  <a:cubicBezTo>
                    <a:pt x="7186" y="7736"/>
                    <a:pt x="7304" y="7734"/>
                    <a:pt x="7421" y="7727"/>
                  </a:cubicBezTo>
                  <a:cubicBezTo>
                    <a:pt x="7548" y="7727"/>
                    <a:pt x="7674" y="7664"/>
                    <a:pt x="7706" y="7537"/>
                  </a:cubicBezTo>
                  <a:cubicBezTo>
                    <a:pt x="8371" y="5162"/>
                    <a:pt x="7801" y="2692"/>
                    <a:pt x="7959" y="285"/>
                  </a:cubicBezTo>
                  <a:cubicBezTo>
                    <a:pt x="7975" y="95"/>
                    <a:pt x="7833" y="0"/>
                    <a:pt x="768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67" name="Google Shape;467;p7"/>
            <p:cNvSpPr/>
            <p:nvPr/>
          </p:nvSpPr>
          <p:spPr>
            <a:xfrm>
              <a:off x="8590922" y="3970049"/>
              <a:ext cx="252615" cy="207930"/>
            </a:xfrm>
            <a:custGeom>
              <a:avLst/>
              <a:gdLst/>
              <a:ahLst/>
              <a:cxnLst/>
              <a:rect l="l" t="t" r="r" b="b"/>
              <a:pathLst>
                <a:path w="7858" h="6468" extrusionOk="0">
                  <a:moveTo>
                    <a:pt x="7402" y="0"/>
                  </a:moveTo>
                  <a:cubicBezTo>
                    <a:pt x="7256" y="0"/>
                    <a:pt x="7113" y="95"/>
                    <a:pt x="7129" y="285"/>
                  </a:cubicBezTo>
                  <a:cubicBezTo>
                    <a:pt x="7129" y="1045"/>
                    <a:pt x="7161" y="1805"/>
                    <a:pt x="7192" y="2565"/>
                  </a:cubicBezTo>
                  <a:cubicBezTo>
                    <a:pt x="7192" y="3484"/>
                    <a:pt x="7256" y="4466"/>
                    <a:pt x="7034" y="5352"/>
                  </a:cubicBezTo>
                  <a:cubicBezTo>
                    <a:pt x="7034" y="5479"/>
                    <a:pt x="7002" y="5606"/>
                    <a:pt x="6939" y="5701"/>
                  </a:cubicBezTo>
                  <a:cubicBezTo>
                    <a:pt x="6876" y="5796"/>
                    <a:pt x="6907" y="5796"/>
                    <a:pt x="6781" y="5827"/>
                  </a:cubicBezTo>
                  <a:cubicBezTo>
                    <a:pt x="6659" y="5868"/>
                    <a:pt x="6525" y="5880"/>
                    <a:pt x="6389" y="5880"/>
                  </a:cubicBezTo>
                  <a:cubicBezTo>
                    <a:pt x="6209" y="5880"/>
                    <a:pt x="6025" y="5859"/>
                    <a:pt x="5862" y="5859"/>
                  </a:cubicBezTo>
                  <a:cubicBezTo>
                    <a:pt x="4912" y="5796"/>
                    <a:pt x="3930" y="5574"/>
                    <a:pt x="2980" y="5352"/>
                  </a:cubicBezTo>
                  <a:cubicBezTo>
                    <a:pt x="2157" y="5162"/>
                    <a:pt x="1334" y="4941"/>
                    <a:pt x="510" y="4751"/>
                  </a:cubicBezTo>
                  <a:cubicBezTo>
                    <a:pt x="481" y="4743"/>
                    <a:pt x="453" y="4740"/>
                    <a:pt x="427" y="4740"/>
                  </a:cubicBezTo>
                  <a:cubicBezTo>
                    <a:pt x="109" y="4740"/>
                    <a:pt x="1" y="5233"/>
                    <a:pt x="352" y="5321"/>
                  </a:cubicBezTo>
                  <a:cubicBezTo>
                    <a:pt x="2125" y="5764"/>
                    <a:pt x="3930" y="6271"/>
                    <a:pt x="5767" y="6429"/>
                  </a:cubicBezTo>
                  <a:cubicBezTo>
                    <a:pt x="5949" y="6448"/>
                    <a:pt x="6150" y="6467"/>
                    <a:pt x="6351" y="6467"/>
                  </a:cubicBezTo>
                  <a:cubicBezTo>
                    <a:pt x="6817" y="6467"/>
                    <a:pt x="7278" y="6365"/>
                    <a:pt x="7477" y="5922"/>
                  </a:cubicBezTo>
                  <a:cubicBezTo>
                    <a:pt x="7857" y="5099"/>
                    <a:pt x="7794" y="4054"/>
                    <a:pt x="7794" y="3199"/>
                  </a:cubicBezTo>
                  <a:cubicBezTo>
                    <a:pt x="7794" y="2249"/>
                    <a:pt x="7699" y="1267"/>
                    <a:pt x="7699" y="285"/>
                  </a:cubicBezTo>
                  <a:cubicBezTo>
                    <a:pt x="7699" y="95"/>
                    <a:pt x="7549" y="0"/>
                    <a:pt x="740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68" name="Google Shape;468;p7"/>
            <p:cNvSpPr/>
            <p:nvPr/>
          </p:nvSpPr>
          <p:spPr>
            <a:xfrm>
              <a:off x="8463137" y="3791890"/>
              <a:ext cx="239917" cy="174400"/>
            </a:xfrm>
            <a:custGeom>
              <a:avLst/>
              <a:gdLst/>
              <a:ahLst/>
              <a:cxnLst/>
              <a:rect l="l" t="t" r="r" b="b"/>
              <a:pathLst>
                <a:path w="7463" h="5425" extrusionOk="0">
                  <a:moveTo>
                    <a:pt x="6971" y="0"/>
                  </a:moveTo>
                  <a:cubicBezTo>
                    <a:pt x="6821" y="0"/>
                    <a:pt x="6670" y="95"/>
                    <a:pt x="6670" y="285"/>
                  </a:cubicBezTo>
                  <a:cubicBezTo>
                    <a:pt x="6670" y="982"/>
                    <a:pt x="6765" y="1679"/>
                    <a:pt x="6797" y="2344"/>
                  </a:cubicBezTo>
                  <a:cubicBezTo>
                    <a:pt x="6797" y="2787"/>
                    <a:pt x="6829" y="3199"/>
                    <a:pt x="6797" y="3642"/>
                  </a:cubicBezTo>
                  <a:cubicBezTo>
                    <a:pt x="6797" y="3959"/>
                    <a:pt x="6765" y="4307"/>
                    <a:pt x="6639" y="4592"/>
                  </a:cubicBezTo>
                  <a:cubicBezTo>
                    <a:pt x="6544" y="4782"/>
                    <a:pt x="6480" y="4814"/>
                    <a:pt x="6259" y="4814"/>
                  </a:cubicBezTo>
                  <a:cubicBezTo>
                    <a:pt x="6201" y="4820"/>
                    <a:pt x="6141" y="4822"/>
                    <a:pt x="6082" y="4822"/>
                  </a:cubicBezTo>
                  <a:cubicBezTo>
                    <a:pt x="5815" y="4822"/>
                    <a:pt x="5536" y="4771"/>
                    <a:pt x="5277" y="4719"/>
                  </a:cubicBezTo>
                  <a:cubicBezTo>
                    <a:pt x="4422" y="4529"/>
                    <a:pt x="3598" y="4276"/>
                    <a:pt x="2775" y="3959"/>
                  </a:cubicBezTo>
                  <a:cubicBezTo>
                    <a:pt x="2047" y="3705"/>
                    <a:pt x="1318" y="3420"/>
                    <a:pt x="622" y="3072"/>
                  </a:cubicBezTo>
                  <a:cubicBezTo>
                    <a:pt x="578" y="3052"/>
                    <a:pt x="534" y="3043"/>
                    <a:pt x="493" y="3043"/>
                  </a:cubicBezTo>
                  <a:cubicBezTo>
                    <a:pt x="204" y="3043"/>
                    <a:pt x="0" y="3472"/>
                    <a:pt x="305" y="3610"/>
                  </a:cubicBezTo>
                  <a:cubicBezTo>
                    <a:pt x="1825" y="4307"/>
                    <a:pt x="3440" y="4941"/>
                    <a:pt x="5087" y="5289"/>
                  </a:cubicBezTo>
                  <a:cubicBezTo>
                    <a:pt x="5371" y="5339"/>
                    <a:pt x="5760" y="5424"/>
                    <a:pt x="6129" y="5424"/>
                  </a:cubicBezTo>
                  <a:cubicBezTo>
                    <a:pt x="6461" y="5424"/>
                    <a:pt x="6777" y="5355"/>
                    <a:pt x="6987" y="5131"/>
                  </a:cubicBezTo>
                  <a:cubicBezTo>
                    <a:pt x="7462" y="4624"/>
                    <a:pt x="7399" y="3610"/>
                    <a:pt x="7399" y="2945"/>
                  </a:cubicBezTo>
                  <a:cubicBezTo>
                    <a:pt x="7399" y="2059"/>
                    <a:pt x="7272" y="1172"/>
                    <a:pt x="7272" y="285"/>
                  </a:cubicBezTo>
                  <a:cubicBezTo>
                    <a:pt x="7272" y="95"/>
                    <a:pt x="7122" y="0"/>
                    <a:pt x="6971"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69" name="Google Shape;469;p7"/>
            <p:cNvSpPr/>
            <p:nvPr/>
          </p:nvSpPr>
          <p:spPr>
            <a:xfrm>
              <a:off x="8789526" y="3883509"/>
              <a:ext cx="32630" cy="26490"/>
            </a:xfrm>
            <a:custGeom>
              <a:avLst/>
              <a:gdLst/>
              <a:ahLst/>
              <a:cxnLst/>
              <a:rect l="l" t="t" r="r" b="b"/>
              <a:pathLst>
                <a:path w="1015" h="824" extrusionOk="0">
                  <a:moveTo>
                    <a:pt x="508" y="0"/>
                  </a:moveTo>
                  <a:cubicBezTo>
                    <a:pt x="1" y="0"/>
                    <a:pt x="1" y="824"/>
                    <a:pt x="508" y="824"/>
                  </a:cubicBezTo>
                  <a:cubicBezTo>
                    <a:pt x="1014" y="824"/>
                    <a:pt x="1014" y="0"/>
                    <a:pt x="508"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70" name="Google Shape;470;p7"/>
            <p:cNvSpPr/>
            <p:nvPr/>
          </p:nvSpPr>
          <p:spPr>
            <a:xfrm>
              <a:off x="8752879" y="3844804"/>
              <a:ext cx="33626" cy="26522"/>
            </a:xfrm>
            <a:custGeom>
              <a:avLst/>
              <a:gdLst/>
              <a:ahLst/>
              <a:cxnLst/>
              <a:rect l="l" t="t" r="r" b="b"/>
              <a:pathLst>
                <a:path w="1046" h="825" extrusionOk="0">
                  <a:moveTo>
                    <a:pt x="539" y="1"/>
                  </a:moveTo>
                  <a:cubicBezTo>
                    <a:pt x="1" y="1"/>
                    <a:pt x="1" y="824"/>
                    <a:pt x="539" y="824"/>
                  </a:cubicBezTo>
                  <a:cubicBezTo>
                    <a:pt x="1046" y="824"/>
                    <a:pt x="1046" y="1"/>
                    <a:pt x="539"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71" name="Google Shape;471;p7"/>
            <p:cNvSpPr/>
            <p:nvPr/>
          </p:nvSpPr>
          <p:spPr>
            <a:xfrm>
              <a:off x="8742720" y="3899808"/>
              <a:ext cx="33626" cy="25461"/>
            </a:xfrm>
            <a:custGeom>
              <a:avLst/>
              <a:gdLst/>
              <a:ahLst/>
              <a:cxnLst/>
              <a:rect l="l" t="t" r="r" b="b"/>
              <a:pathLst>
                <a:path w="1046" h="792" extrusionOk="0">
                  <a:moveTo>
                    <a:pt x="507" y="0"/>
                  </a:moveTo>
                  <a:cubicBezTo>
                    <a:pt x="0" y="0"/>
                    <a:pt x="0" y="792"/>
                    <a:pt x="507" y="792"/>
                  </a:cubicBezTo>
                  <a:cubicBezTo>
                    <a:pt x="1045" y="792"/>
                    <a:pt x="1045" y="0"/>
                    <a:pt x="507"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72" name="Google Shape;472;p7"/>
            <p:cNvSpPr/>
            <p:nvPr/>
          </p:nvSpPr>
          <p:spPr>
            <a:xfrm>
              <a:off x="8582885" y="4044373"/>
              <a:ext cx="33626" cy="25461"/>
            </a:xfrm>
            <a:custGeom>
              <a:avLst/>
              <a:gdLst/>
              <a:ahLst/>
              <a:cxnLst/>
              <a:rect l="l" t="t" r="r" b="b"/>
              <a:pathLst>
                <a:path w="1046" h="792" extrusionOk="0">
                  <a:moveTo>
                    <a:pt x="507" y="0"/>
                  </a:moveTo>
                  <a:cubicBezTo>
                    <a:pt x="0" y="0"/>
                    <a:pt x="0" y="792"/>
                    <a:pt x="507" y="792"/>
                  </a:cubicBezTo>
                  <a:cubicBezTo>
                    <a:pt x="1045" y="792"/>
                    <a:pt x="1045" y="0"/>
                    <a:pt x="507"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73" name="Google Shape;473;p7"/>
            <p:cNvSpPr/>
            <p:nvPr/>
          </p:nvSpPr>
          <p:spPr>
            <a:xfrm>
              <a:off x="8546237" y="3994481"/>
              <a:ext cx="33626" cy="26490"/>
            </a:xfrm>
            <a:custGeom>
              <a:avLst/>
              <a:gdLst/>
              <a:ahLst/>
              <a:cxnLst/>
              <a:rect l="l" t="t" r="r" b="b"/>
              <a:pathLst>
                <a:path w="1046" h="824" extrusionOk="0">
                  <a:moveTo>
                    <a:pt x="538" y="0"/>
                  </a:moveTo>
                  <a:cubicBezTo>
                    <a:pt x="0" y="0"/>
                    <a:pt x="0" y="824"/>
                    <a:pt x="538" y="824"/>
                  </a:cubicBezTo>
                  <a:cubicBezTo>
                    <a:pt x="1045" y="824"/>
                    <a:pt x="1045" y="0"/>
                    <a:pt x="538"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74" name="Google Shape;474;p7"/>
            <p:cNvSpPr/>
            <p:nvPr/>
          </p:nvSpPr>
          <p:spPr>
            <a:xfrm>
              <a:off x="8528910" y="4048423"/>
              <a:ext cx="32630" cy="26522"/>
            </a:xfrm>
            <a:custGeom>
              <a:avLst/>
              <a:gdLst/>
              <a:ahLst/>
              <a:cxnLst/>
              <a:rect l="l" t="t" r="r" b="b"/>
              <a:pathLst>
                <a:path w="1015" h="825" extrusionOk="0">
                  <a:moveTo>
                    <a:pt x="507" y="1"/>
                  </a:moveTo>
                  <a:cubicBezTo>
                    <a:pt x="1" y="1"/>
                    <a:pt x="1" y="824"/>
                    <a:pt x="507" y="824"/>
                  </a:cubicBezTo>
                  <a:cubicBezTo>
                    <a:pt x="1014" y="824"/>
                    <a:pt x="1014" y="1"/>
                    <a:pt x="50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75" name="Google Shape;475;p7"/>
            <p:cNvSpPr/>
            <p:nvPr/>
          </p:nvSpPr>
          <p:spPr>
            <a:xfrm>
              <a:off x="8866904" y="4428176"/>
              <a:ext cx="32630" cy="26490"/>
            </a:xfrm>
            <a:custGeom>
              <a:avLst/>
              <a:gdLst/>
              <a:ahLst/>
              <a:cxnLst/>
              <a:rect l="l" t="t" r="r" b="b"/>
              <a:pathLst>
                <a:path w="1015" h="824" extrusionOk="0">
                  <a:moveTo>
                    <a:pt x="508" y="0"/>
                  </a:moveTo>
                  <a:cubicBezTo>
                    <a:pt x="1" y="0"/>
                    <a:pt x="1" y="824"/>
                    <a:pt x="508" y="824"/>
                  </a:cubicBezTo>
                  <a:cubicBezTo>
                    <a:pt x="1014" y="824"/>
                    <a:pt x="1014" y="0"/>
                    <a:pt x="508"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76" name="Google Shape;476;p7"/>
            <p:cNvSpPr/>
            <p:nvPr/>
          </p:nvSpPr>
          <p:spPr>
            <a:xfrm>
              <a:off x="8812961" y="4412906"/>
              <a:ext cx="32598" cy="25461"/>
            </a:xfrm>
            <a:custGeom>
              <a:avLst/>
              <a:gdLst/>
              <a:ahLst/>
              <a:cxnLst/>
              <a:rect l="l" t="t" r="r" b="b"/>
              <a:pathLst>
                <a:path w="1014" h="792" extrusionOk="0">
                  <a:moveTo>
                    <a:pt x="507" y="0"/>
                  </a:moveTo>
                  <a:cubicBezTo>
                    <a:pt x="0" y="0"/>
                    <a:pt x="0" y="792"/>
                    <a:pt x="507" y="792"/>
                  </a:cubicBezTo>
                  <a:cubicBezTo>
                    <a:pt x="1014" y="792"/>
                    <a:pt x="1014" y="0"/>
                    <a:pt x="507"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77" name="Google Shape;477;p7"/>
            <p:cNvSpPr/>
            <p:nvPr/>
          </p:nvSpPr>
          <p:spPr>
            <a:xfrm>
              <a:off x="9045063" y="4255097"/>
              <a:ext cx="32630" cy="26490"/>
            </a:xfrm>
            <a:custGeom>
              <a:avLst/>
              <a:gdLst/>
              <a:ahLst/>
              <a:cxnLst/>
              <a:rect l="l" t="t" r="r" b="b"/>
              <a:pathLst>
                <a:path w="1015" h="824" extrusionOk="0">
                  <a:moveTo>
                    <a:pt x="508" y="1"/>
                  </a:moveTo>
                  <a:cubicBezTo>
                    <a:pt x="1" y="1"/>
                    <a:pt x="1" y="824"/>
                    <a:pt x="508" y="824"/>
                  </a:cubicBezTo>
                  <a:cubicBezTo>
                    <a:pt x="1014" y="824"/>
                    <a:pt x="1014" y="1"/>
                    <a:pt x="508"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78" name="Google Shape;478;p7"/>
            <p:cNvSpPr/>
            <p:nvPr/>
          </p:nvSpPr>
          <p:spPr>
            <a:xfrm>
              <a:off x="9034904" y="4196043"/>
              <a:ext cx="32598" cy="25493"/>
            </a:xfrm>
            <a:custGeom>
              <a:avLst/>
              <a:gdLst/>
              <a:ahLst/>
              <a:cxnLst/>
              <a:rect l="l" t="t" r="r" b="b"/>
              <a:pathLst>
                <a:path w="1014" h="793" extrusionOk="0">
                  <a:moveTo>
                    <a:pt x="507" y="1"/>
                  </a:moveTo>
                  <a:cubicBezTo>
                    <a:pt x="0" y="1"/>
                    <a:pt x="0" y="792"/>
                    <a:pt x="507" y="792"/>
                  </a:cubicBezTo>
                  <a:cubicBezTo>
                    <a:pt x="1014" y="792"/>
                    <a:pt x="1014" y="1"/>
                    <a:pt x="50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79" name="Google Shape;479;p7"/>
            <p:cNvSpPr/>
            <p:nvPr/>
          </p:nvSpPr>
          <p:spPr>
            <a:xfrm>
              <a:off x="8419996" y="3744023"/>
              <a:ext cx="33626" cy="26522"/>
            </a:xfrm>
            <a:custGeom>
              <a:avLst/>
              <a:gdLst/>
              <a:ahLst/>
              <a:cxnLst/>
              <a:rect l="l" t="t" r="r" b="b"/>
              <a:pathLst>
                <a:path w="1046" h="825" extrusionOk="0">
                  <a:moveTo>
                    <a:pt x="538" y="1"/>
                  </a:moveTo>
                  <a:cubicBezTo>
                    <a:pt x="0" y="1"/>
                    <a:pt x="0" y="824"/>
                    <a:pt x="538" y="824"/>
                  </a:cubicBezTo>
                  <a:cubicBezTo>
                    <a:pt x="1045" y="824"/>
                    <a:pt x="1045" y="1"/>
                    <a:pt x="538"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80" name="Google Shape;480;p7"/>
            <p:cNvSpPr/>
            <p:nvPr/>
          </p:nvSpPr>
          <p:spPr>
            <a:xfrm>
              <a:off x="8135945" y="4248024"/>
              <a:ext cx="1084271" cy="971208"/>
            </a:xfrm>
            <a:custGeom>
              <a:avLst/>
              <a:gdLst/>
              <a:ahLst/>
              <a:cxnLst/>
              <a:rect l="l" t="t" r="r" b="b"/>
              <a:pathLst>
                <a:path w="33728" h="30211" extrusionOk="0">
                  <a:moveTo>
                    <a:pt x="7323" y="1"/>
                  </a:moveTo>
                  <a:cubicBezTo>
                    <a:pt x="6622" y="1"/>
                    <a:pt x="5979" y="348"/>
                    <a:pt x="5448" y="1202"/>
                  </a:cubicBezTo>
                  <a:cubicBezTo>
                    <a:pt x="4466" y="2976"/>
                    <a:pt x="9343" y="8518"/>
                    <a:pt x="10388" y="10228"/>
                  </a:cubicBezTo>
                  <a:cubicBezTo>
                    <a:pt x="7031" y="10513"/>
                    <a:pt x="0" y="11020"/>
                    <a:pt x="4687" y="15802"/>
                  </a:cubicBezTo>
                  <a:cubicBezTo>
                    <a:pt x="7031" y="18177"/>
                    <a:pt x="12161" y="18842"/>
                    <a:pt x="15107" y="20299"/>
                  </a:cubicBezTo>
                  <a:cubicBezTo>
                    <a:pt x="11528" y="22167"/>
                    <a:pt x="6144" y="24891"/>
                    <a:pt x="12573" y="27709"/>
                  </a:cubicBezTo>
                  <a:cubicBezTo>
                    <a:pt x="16817" y="29831"/>
                    <a:pt x="28313" y="29831"/>
                    <a:pt x="32936" y="30211"/>
                  </a:cubicBezTo>
                  <a:cubicBezTo>
                    <a:pt x="33190" y="25334"/>
                    <a:pt x="33728" y="14725"/>
                    <a:pt x="32525" y="9880"/>
                  </a:cubicBezTo>
                  <a:cubicBezTo>
                    <a:pt x="31657" y="6833"/>
                    <a:pt x="30662" y="5650"/>
                    <a:pt x="29701" y="5650"/>
                  </a:cubicBezTo>
                  <a:cubicBezTo>
                    <a:pt x="28133" y="5650"/>
                    <a:pt x="26656" y="8792"/>
                    <a:pt x="25969" y="12128"/>
                  </a:cubicBezTo>
                  <a:cubicBezTo>
                    <a:pt x="24078" y="6228"/>
                    <a:pt x="21933" y="355"/>
                    <a:pt x="19448" y="355"/>
                  </a:cubicBezTo>
                  <a:cubicBezTo>
                    <a:pt x="18105" y="355"/>
                    <a:pt x="16662" y="2072"/>
                    <a:pt x="15107" y="6428"/>
                  </a:cubicBezTo>
                  <a:cubicBezTo>
                    <a:pt x="13865" y="5566"/>
                    <a:pt x="10129" y="1"/>
                    <a:pt x="7323"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81" name="Google Shape;481;p7"/>
            <p:cNvSpPr/>
            <p:nvPr/>
          </p:nvSpPr>
          <p:spPr>
            <a:xfrm>
              <a:off x="8380230" y="4318651"/>
              <a:ext cx="827477" cy="926073"/>
            </a:xfrm>
            <a:custGeom>
              <a:avLst/>
              <a:gdLst/>
              <a:ahLst/>
              <a:cxnLst/>
              <a:rect l="l" t="t" r="r" b="b"/>
              <a:pathLst>
                <a:path w="25740" h="28807" extrusionOk="0">
                  <a:moveTo>
                    <a:pt x="667" y="1"/>
                  </a:moveTo>
                  <a:cubicBezTo>
                    <a:pt x="327" y="1"/>
                    <a:pt x="0" y="491"/>
                    <a:pt x="287" y="874"/>
                  </a:cubicBezTo>
                  <a:cubicBezTo>
                    <a:pt x="6272" y="8379"/>
                    <a:pt x="12606" y="15631"/>
                    <a:pt x="19130" y="22694"/>
                  </a:cubicBezTo>
                  <a:cubicBezTo>
                    <a:pt x="20967" y="24689"/>
                    <a:pt x="22835" y="26684"/>
                    <a:pt x="24704" y="28647"/>
                  </a:cubicBezTo>
                  <a:cubicBezTo>
                    <a:pt x="24808" y="28759"/>
                    <a:pt x="24927" y="28806"/>
                    <a:pt x="25041" y="28806"/>
                  </a:cubicBezTo>
                  <a:cubicBezTo>
                    <a:pt x="25412" y="28806"/>
                    <a:pt x="25739" y="28314"/>
                    <a:pt x="25401" y="27951"/>
                  </a:cubicBezTo>
                  <a:cubicBezTo>
                    <a:pt x="18782" y="20952"/>
                    <a:pt x="12321" y="13826"/>
                    <a:pt x="6146" y="6479"/>
                  </a:cubicBezTo>
                  <a:cubicBezTo>
                    <a:pt x="4404" y="4389"/>
                    <a:pt x="2662" y="2299"/>
                    <a:pt x="984" y="177"/>
                  </a:cubicBezTo>
                  <a:cubicBezTo>
                    <a:pt x="890" y="53"/>
                    <a:pt x="778" y="1"/>
                    <a:pt x="667"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82" name="Google Shape;482;p7"/>
            <p:cNvSpPr/>
            <p:nvPr/>
          </p:nvSpPr>
          <p:spPr>
            <a:xfrm>
              <a:off x="8410834" y="4417986"/>
              <a:ext cx="377733" cy="353751"/>
            </a:xfrm>
            <a:custGeom>
              <a:avLst/>
              <a:gdLst/>
              <a:ahLst/>
              <a:cxnLst/>
              <a:rect l="l" t="t" r="r" b="b"/>
              <a:pathLst>
                <a:path w="11750" h="11004" extrusionOk="0">
                  <a:moveTo>
                    <a:pt x="10756" y="1"/>
                  </a:moveTo>
                  <a:cubicBezTo>
                    <a:pt x="10506" y="1"/>
                    <a:pt x="10261" y="159"/>
                    <a:pt x="10261" y="476"/>
                  </a:cubicBezTo>
                  <a:cubicBezTo>
                    <a:pt x="10291" y="3644"/>
                    <a:pt x="10695" y="6813"/>
                    <a:pt x="10459" y="9981"/>
                  </a:cubicBezTo>
                  <a:lnTo>
                    <a:pt x="10459" y="9981"/>
                  </a:lnTo>
                  <a:cubicBezTo>
                    <a:pt x="10045" y="10008"/>
                    <a:pt x="9630" y="10019"/>
                    <a:pt x="9216" y="10019"/>
                  </a:cubicBezTo>
                  <a:cubicBezTo>
                    <a:pt x="6366" y="10019"/>
                    <a:pt x="3515" y="9470"/>
                    <a:pt x="665" y="9470"/>
                  </a:cubicBezTo>
                  <a:cubicBezTo>
                    <a:pt x="0" y="9470"/>
                    <a:pt x="0" y="10451"/>
                    <a:pt x="665" y="10451"/>
                  </a:cubicBezTo>
                  <a:cubicBezTo>
                    <a:pt x="3498" y="10478"/>
                    <a:pt x="6330" y="11003"/>
                    <a:pt x="9163" y="11003"/>
                  </a:cubicBezTo>
                  <a:cubicBezTo>
                    <a:pt x="9751" y="11003"/>
                    <a:pt x="10338" y="10981"/>
                    <a:pt x="10926" y="10926"/>
                  </a:cubicBezTo>
                  <a:cubicBezTo>
                    <a:pt x="11211" y="10895"/>
                    <a:pt x="11401" y="10736"/>
                    <a:pt x="11433" y="10451"/>
                  </a:cubicBezTo>
                  <a:cubicBezTo>
                    <a:pt x="11749" y="7126"/>
                    <a:pt x="11274" y="3801"/>
                    <a:pt x="11274" y="476"/>
                  </a:cubicBezTo>
                  <a:cubicBezTo>
                    <a:pt x="11258" y="159"/>
                    <a:pt x="11005" y="1"/>
                    <a:pt x="1075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83" name="Google Shape;483;p7"/>
            <p:cNvSpPr/>
            <p:nvPr/>
          </p:nvSpPr>
          <p:spPr>
            <a:xfrm>
              <a:off x="8666307" y="4717307"/>
              <a:ext cx="402230" cy="362463"/>
            </a:xfrm>
            <a:custGeom>
              <a:avLst/>
              <a:gdLst/>
              <a:ahLst/>
              <a:cxnLst/>
              <a:rect l="l" t="t" r="r" b="b"/>
              <a:pathLst>
                <a:path w="12512" h="11275" extrusionOk="0">
                  <a:moveTo>
                    <a:pt x="11803" y="0"/>
                  </a:moveTo>
                  <a:cubicBezTo>
                    <a:pt x="11553" y="0"/>
                    <a:pt x="11308" y="159"/>
                    <a:pt x="11308" y="475"/>
                  </a:cubicBezTo>
                  <a:cubicBezTo>
                    <a:pt x="11308" y="3729"/>
                    <a:pt x="11512" y="7042"/>
                    <a:pt x="10939" y="10245"/>
                  </a:cubicBezTo>
                  <a:lnTo>
                    <a:pt x="10939" y="10245"/>
                  </a:lnTo>
                  <a:cubicBezTo>
                    <a:pt x="10308" y="10223"/>
                    <a:pt x="9675" y="10216"/>
                    <a:pt x="9042" y="10216"/>
                  </a:cubicBezTo>
                  <a:cubicBezTo>
                    <a:pt x="7913" y="10216"/>
                    <a:pt x="6783" y="10238"/>
                    <a:pt x="5653" y="10238"/>
                  </a:cubicBezTo>
                  <a:cubicBezTo>
                    <a:pt x="4052" y="10238"/>
                    <a:pt x="2451" y="10193"/>
                    <a:pt x="857" y="9976"/>
                  </a:cubicBezTo>
                  <a:cubicBezTo>
                    <a:pt x="829" y="9971"/>
                    <a:pt x="801" y="9969"/>
                    <a:pt x="774" y="9969"/>
                  </a:cubicBezTo>
                  <a:cubicBezTo>
                    <a:pt x="230" y="9969"/>
                    <a:pt x="0" y="10835"/>
                    <a:pt x="604" y="10926"/>
                  </a:cubicBezTo>
                  <a:cubicBezTo>
                    <a:pt x="2615" y="11195"/>
                    <a:pt x="4647" y="11220"/>
                    <a:pt x="6682" y="11220"/>
                  </a:cubicBezTo>
                  <a:cubicBezTo>
                    <a:pt x="7145" y="11220"/>
                    <a:pt x="7607" y="11219"/>
                    <a:pt x="8070" y="11219"/>
                  </a:cubicBezTo>
                  <a:cubicBezTo>
                    <a:pt x="9161" y="11219"/>
                    <a:pt x="10252" y="11226"/>
                    <a:pt x="11340" y="11274"/>
                  </a:cubicBezTo>
                  <a:cubicBezTo>
                    <a:pt x="11530" y="11274"/>
                    <a:pt x="11783" y="11116"/>
                    <a:pt x="11815" y="10894"/>
                  </a:cubicBezTo>
                  <a:cubicBezTo>
                    <a:pt x="12511" y="7474"/>
                    <a:pt x="12321" y="3959"/>
                    <a:pt x="12321" y="475"/>
                  </a:cubicBezTo>
                  <a:cubicBezTo>
                    <a:pt x="12305" y="159"/>
                    <a:pt x="12052" y="0"/>
                    <a:pt x="11803"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84" name="Google Shape;484;p7"/>
            <p:cNvSpPr/>
            <p:nvPr/>
          </p:nvSpPr>
          <p:spPr>
            <a:xfrm>
              <a:off x="8825177" y="4610386"/>
              <a:ext cx="49925" cy="38738"/>
            </a:xfrm>
            <a:custGeom>
              <a:avLst/>
              <a:gdLst/>
              <a:ahLst/>
              <a:cxnLst/>
              <a:rect l="l" t="t" r="r" b="b"/>
              <a:pathLst>
                <a:path w="1553" h="1205" extrusionOk="0">
                  <a:moveTo>
                    <a:pt x="760" y="1"/>
                  </a:moveTo>
                  <a:cubicBezTo>
                    <a:pt x="0" y="1"/>
                    <a:pt x="0" y="1204"/>
                    <a:pt x="760" y="1204"/>
                  </a:cubicBezTo>
                  <a:cubicBezTo>
                    <a:pt x="1552" y="1204"/>
                    <a:pt x="1552" y="1"/>
                    <a:pt x="760"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85" name="Google Shape;485;p7"/>
            <p:cNvSpPr/>
            <p:nvPr/>
          </p:nvSpPr>
          <p:spPr>
            <a:xfrm>
              <a:off x="8825177" y="4512659"/>
              <a:ext cx="49925" cy="38738"/>
            </a:xfrm>
            <a:custGeom>
              <a:avLst/>
              <a:gdLst/>
              <a:ahLst/>
              <a:cxnLst/>
              <a:rect l="l" t="t" r="r" b="b"/>
              <a:pathLst>
                <a:path w="1553" h="1205" extrusionOk="0">
                  <a:moveTo>
                    <a:pt x="760" y="1"/>
                  </a:moveTo>
                  <a:cubicBezTo>
                    <a:pt x="0" y="1"/>
                    <a:pt x="0" y="1204"/>
                    <a:pt x="760" y="1204"/>
                  </a:cubicBezTo>
                  <a:cubicBezTo>
                    <a:pt x="1552" y="1204"/>
                    <a:pt x="1552" y="1"/>
                    <a:pt x="760"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86" name="Google Shape;486;p7"/>
            <p:cNvSpPr/>
            <p:nvPr/>
          </p:nvSpPr>
          <p:spPr>
            <a:xfrm>
              <a:off x="8649044" y="4527929"/>
              <a:ext cx="49925" cy="38738"/>
            </a:xfrm>
            <a:custGeom>
              <a:avLst/>
              <a:gdLst/>
              <a:ahLst/>
              <a:cxnLst/>
              <a:rect l="l" t="t" r="r" b="b"/>
              <a:pathLst>
                <a:path w="1553" h="1205" extrusionOk="0">
                  <a:moveTo>
                    <a:pt x="792" y="1"/>
                  </a:moveTo>
                  <a:cubicBezTo>
                    <a:pt x="1" y="1"/>
                    <a:pt x="1" y="1204"/>
                    <a:pt x="792" y="1204"/>
                  </a:cubicBezTo>
                  <a:cubicBezTo>
                    <a:pt x="1552" y="1204"/>
                    <a:pt x="1552" y="1"/>
                    <a:pt x="792"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87" name="Google Shape;487;p7"/>
            <p:cNvSpPr/>
            <p:nvPr/>
          </p:nvSpPr>
          <p:spPr>
            <a:xfrm>
              <a:off x="8391482" y="4635846"/>
              <a:ext cx="49925" cy="38738"/>
            </a:xfrm>
            <a:custGeom>
              <a:avLst/>
              <a:gdLst/>
              <a:ahLst/>
              <a:cxnLst/>
              <a:rect l="l" t="t" r="r" b="b"/>
              <a:pathLst>
                <a:path w="1553" h="1205" extrusionOk="0">
                  <a:moveTo>
                    <a:pt x="760" y="1"/>
                  </a:moveTo>
                  <a:cubicBezTo>
                    <a:pt x="0" y="1"/>
                    <a:pt x="0" y="1204"/>
                    <a:pt x="760" y="1204"/>
                  </a:cubicBezTo>
                  <a:cubicBezTo>
                    <a:pt x="1552" y="1204"/>
                    <a:pt x="1552" y="1"/>
                    <a:pt x="760"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88" name="Google Shape;488;p7"/>
            <p:cNvSpPr/>
            <p:nvPr/>
          </p:nvSpPr>
          <p:spPr>
            <a:xfrm>
              <a:off x="8314104" y="4667415"/>
              <a:ext cx="49925" cy="38706"/>
            </a:xfrm>
            <a:custGeom>
              <a:avLst/>
              <a:gdLst/>
              <a:ahLst/>
              <a:cxnLst/>
              <a:rect l="l" t="t" r="r" b="b"/>
              <a:pathLst>
                <a:path w="1553" h="1204" extrusionOk="0">
                  <a:moveTo>
                    <a:pt x="761" y="0"/>
                  </a:moveTo>
                  <a:cubicBezTo>
                    <a:pt x="1" y="0"/>
                    <a:pt x="1" y="1204"/>
                    <a:pt x="761" y="1204"/>
                  </a:cubicBezTo>
                  <a:cubicBezTo>
                    <a:pt x="1552" y="1204"/>
                    <a:pt x="1552" y="0"/>
                    <a:pt x="761"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89" name="Google Shape;489;p7"/>
            <p:cNvSpPr/>
            <p:nvPr/>
          </p:nvSpPr>
          <p:spPr>
            <a:xfrm>
              <a:off x="8731501" y="4909707"/>
              <a:ext cx="49925" cy="38738"/>
            </a:xfrm>
            <a:custGeom>
              <a:avLst/>
              <a:gdLst/>
              <a:ahLst/>
              <a:cxnLst/>
              <a:rect l="l" t="t" r="r" b="b"/>
              <a:pathLst>
                <a:path w="1553" h="1205" extrusionOk="0">
                  <a:moveTo>
                    <a:pt x="793" y="1"/>
                  </a:moveTo>
                  <a:cubicBezTo>
                    <a:pt x="1" y="1"/>
                    <a:pt x="1" y="1204"/>
                    <a:pt x="793" y="1204"/>
                  </a:cubicBezTo>
                  <a:cubicBezTo>
                    <a:pt x="1553" y="1204"/>
                    <a:pt x="1553" y="1"/>
                    <a:pt x="793"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90" name="Google Shape;490;p7"/>
            <p:cNvSpPr/>
            <p:nvPr/>
          </p:nvSpPr>
          <p:spPr>
            <a:xfrm>
              <a:off x="8519748" y="5013542"/>
              <a:ext cx="50954" cy="38738"/>
            </a:xfrm>
            <a:custGeom>
              <a:avLst/>
              <a:gdLst/>
              <a:ahLst/>
              <a:cxnLst/>
              <a:rect l="l" t="t" r="r" b="b"/>
              <a:pathLst>
                <a:path w="1585" h="1205" extrusionOk="0">
                  <a:moveTo>
                    <a:pt x="792" y="1"/>
                  </a:moveTo>
                  <a:cubicBezTo>
                    <a:pt x="1" y="1"/>
                    <a:pt x="1" y="1204"/>
                    <a:pt x="792" y="1204"/>
                  </a:cubicBezTo>
                  <a:cubicBezTo>
                    <a:pt x="1584" y="1204"/>
                    <a:pt x="1584" y="1"/>
                    <a:pt x="792"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91" name="Google Shape;491;p7"/>
            <p:cNvSpPr/>
            <p:nvPr/>
          </p:nvSpPr>
          <p:spPr>
            <a:xfrm>
              <a:off x="9036930" y="4563580"/>
              <a:ext cx="49925" cy="38706"/>
            </a:xfrm>
            <a:custGeom>
              <a:avLst/>
              <a:gdLst/>
              <a:ahLst/>
              <a:cxnLst/>
              <a:rect l="l" t="t" r="r" b="b"/>
              <a:pathLst>
                <a:path w="1553" h="1204" extrusionOk="0">
                  <a:moveTo>
                    <a:pt x="761" y="0"/>
                  </a:moveTo>
                  <a:cubicBezTo>
                    <a:pt x="1" y="0"/>
                    <a:pt x="1" y="1204"/>
                    <a:pt x="761" y="1204"/>
                  </a:cubicBezTo>
                  <a:cubicBezTo>
                    <a:pt x="1552" y="1204"/>
                    <a:pt x="1552" y="0"/>
                    <a:pt x="761"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92" name="Google Shape;492;p7"/>
            <p:cNvSpPr/>
            <p:nvPr/>
          </p:nvSpPr>
          <p:spPr>
            <a:xfrm>
              <a:off x="9098009" y="4935167"/>
              <a:ext cx="49925" cy="38738"/>
            </a:xfrm>
            <a:custGeom>
              <a:avLst/>
              <a:gdLst/>
              <a:ahLst/>
              <a:cxnLst/>
              <a:rect l="l" t="t" r="r" b="b"/>
              <a:pathLst>
                <a:path w="1553" h="1205" extrusionOk="0">
                  <a:moveTo>
                    <a:pt x="792" y="0"/>
                  </a:moveTo>
                  <a:cubicBezTo>
                    <a:pt x="11" y="0"/>
                    <a:pt x="1" y="1204"/>
                    <a:pt x="763" y="1204"/>
                  </a:cubicBezTo>
                  <a:cubicBezTo>
                    <a:pt x="773" y="1204"/>
                    <a:pt x="782" y="1204"/>
                    <a:pt x="792" y="1204"/>
                  </a:cubicBezTo>
                  <a:cubicBezTo>
                    <a:pt x="1552" y="1204"/>
                    <a:pt x="1552" y="0"/>
                    <a:pt x="792"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Tree>
    <p:extLst>
      <p:ext uri="{BB962C8B-B14F-4D97-AF65-F5344CB8AC3E}">
        <p14:creationId xmlns:p14="http://schemas.microsoft.com/office/powerpoint/2010/main" val="42295724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93"/>
        <p:cNvGrpSpPr/>
        <p:nvPr/>
      </p:nvGrpSpPr>
      <p:grpSpPr>
        <a:xfrm>
          <a:off x="0" y="0"/>
          <a:ext cx="0" cy="0"/>
          <a:chOff x="0" y="0"/>
          <a:chExt cx="0" cy="0"/>
        </a:xfrm>
      </p:grpSpPr>
      <p:sp>
        <p:nvSpPr>
          <p:cNvPr id="494" name="Google Shape;494;p8"/>
          <p:cNvSpPr txBox="1">
            <a:spLocks noGrp="1"/>
          </p:cNvSpPr>
          <p:nvPr>
            <p:ph type="title"/>
          </p:nvPr>
        </p:nvSpPr>
        <p:spPr>
          <a:xfrm>
            <a:off x="951200" y="2221600"/>
            <a:ext cx="10290000" cy="2821200"/>
          </a:xfrm>
          <a:prstGeom prst="rect">
            <a:avLst/>
          </a:prstGeom>
        </p:spPr>
        <p:txBody>
          <a:bodyPr spcFirstLastPara="1" wrap="square" lIns="121862" tIns="121862" rIns="121862" bIns="121862" anchor="ctr" anchorCtr="0">
            <a:noAutofit/>
          </a:bodyPr>
          <a:lstStyle>
            <a:lvl1pPr lvl="0" algn="ctr">
              <a:spcBef>
                <a:spcPts val="0"/>
              </a:spcBef>
              <a:spcAft>
                <a:spcPts val="0"/>
              </a:spcAft>
              <a:buClr>
                <a:srgbClr val="51CBCE"/>
              </a:buClr>
              <a:buSzPts val="7200"/>
              <a:buNone/>
              <a:defRPr sz="9600">
                <a:solidFill>
                  <a:srgbClr val="51CBCE"/>
                </a:solidFill>
              </a:defRPr>
            </a:lvl1pPr>
            <a:lvl2pPr lvl="1" algn="ctr">
              <a:spcBef>
                <a:spcPts val="0"/>
              </a:spcBef>
              <a:spcAft>
                <a:spcPts val="0"/>
              </a:spcAft>
              <a:buClr>
                <a:srgbClr val="51CBCE"/>
              </a:buClr>
              <a:buSzPts val="7200"/>
              <a:buNone/>
              <a:defRPr sz="9600">
                <a:solidFill>
                  <a:srgbClr val="51CBCE"/>
                </a:solidFill>
              </a:defRPr>
            </a:lvl2pPr>
            <a:lvl3pPr lvl="2" algn="ctr">
              <a:spcBef>
                <a:spcPts val="0"/>
              </a:spcBef>
              <a:spcAft>
                <a:spcPts val="0"/>
              </a:spcAft>
              <a:buClr>
                <a:srgbClr val="51CBCE"/>
              </a:buClr>
              <a:buSzPts val="7200"/>
              <a:buNone/>
              <a:defRPr sz="9600">
                <a:solidFill>
                  <a:srgbClr val="51CBCE"/>
                </a:solidFill>
              </a:defRPr>
            </a:lvl3pPr>
            <a:lvl4pPr lvl="3" algn="ctr">
              <a:spcBef>
                <a:spcPts val="0"/>
              </a:spcBef>
              <a:spcAft>
                <a:spcPts val="0"/>
              </a:spcAft>
              <a:buClr>
                <a:srgbClr val="51CBCE"/>
              </a:buClr>
              <a:buSzPts val="7200"/>
              <a:buNone/>
              <a:defRPr sz="9600">
                <a:solidFill>
                  <a:srgbClr val="51CBCE"/>
                </a:solidFill>
              </a:defRPr>
            </a:lvl4pPr>
            <a:lvl5pPr lvl="4" algn="ctr">
              <a:spcBef>
                <a:spcPts val="0"/>
              </a:spcBef>
              <a:spcAft>
                <a:spcPts val="0"/>
              </a:spcAft>
              <a:buClr>
                <a:srgbClr val="51CBCE"/>
              </a:buClr>
              <a:buSzPts val="7200"/>
              <a:buNone/>
              <a:defRPr sz="9600">
                <a:solidFill>
                  <a:srgbClr val="51CBCE"/>
                </a:solidFill>
              </a:defRPr>
            </a:lvl5pPr>
            <a:lvl6pPr lvl="5" algn="ctr">
              <a:spcBef>
                <a:spcPts val="0"/>
              </a:spcBef>
              <a:spcAft>
                <a:spcPts val="0"/>
              </a:spcAft>
              <a:buClr>
                <a:srgbClr val="51CBCE"/>
              </a:buClr>
              <a:buSzPts val="7200"/>
              <a:buNone/>
              <a:defRPr sz="9600">
                <a:solidFill>
                  <a:srgbClr val="51CBCE"/>
                </a:solidFill>
              </a:defRPr>
            </a:lvl6pPr>
            <a:lvl7pPr lvl="6" algn="ctr">
              <a:spcBef>
                <a:spcPts val="0"/>
              </a:spcBef>
              <a:spcAft>
                <a:spcPts val="0"/>
              </a:spcAft>
              <a:buClr>
                <a:srgbClr val="51CBCE"/>
              </a:buClr>
              <a:buSzPts val="7200"/>
              <a:buNone/>
              <a:defRPr sz="9600">
                <a:solidFill>
                  <a:srgbClr val="51CBCE"/>
                </a:solidFill>
              </a:defRPr>
            </a:lvl7pPr>
            <a:lvl8pPr lvl="7" algn="ctr">
              <a:spcBef>
                <a:spcPts val="0"/>
              </a:spcBef>
              <a:spcAft>
                <a:spcPts val="0"/>
              </a:spcAft>
              <a:buClr>
                <a:srgbClr val="51CBCE"/>
              </a:buClr>
              <a:buSzPts val="7200"/>
              <a:buNone/>
              <a:defRPr sz="9600">
                <a:solidFill>
                  <a:srgbClr val="51CBCE"/>
                </a:solidFill>
              </a:defRPr>
            </a:lvl8pPr>
            <a:lvl9pPr lvl="8" algn="ctr">
              <a:spcBef>
                <a:spcPts val="0"/>
              </a:spcBef>
              <a:spcAft>
                <a:spcPts val="0"/>
              </a:spcAft>
              <a:buClr>
                <a:srgbClr val="51CBCE"/>
              </a:buClr>
              <a:buSzPts val="7200"/>
              <a:buNone/>
              <a:defRPr sz="9600">
                <a:solidFill>
                  <a:srgbClr val="51CBCE"/>
                </a:solidFill>
              </a:defRPr>
            </a:lvl9pPr>
          </a:lstStyle>
          <a:p>
            <a:endParaRPr/>
          </a:p>
        </p:txBody>
      </p:sp>
      <p:grpSp>
        <p:nvGrpSpPr>
          <p:cNvPr id="495" name="Google Shape;495;p8"/>
          <p:cNvGrpSpPr/>
          <p:nvPr/>
        </p:nvGrpSpPr>
        <p:grpSpPr>
          <a:xfrm>
            <a:off x="11363481" y="487559"/>
            <a:ext cx="1040827" cy="6370451"/>
            <a:chOff x="24461" y="365666"/>
            <a:chExt cx="780620" cy="4777838"/>
          </a:xfrm>
        </p:grpSpPr>
        <p:sp>
          <p:nvSpPr>
            <p:cNvPr id="496" name="Google Shape;496;p8"/>
            <p:cNvSpPr/>
            <p:nvPr/>
          </p:nvSpPr>
          <p:spPr>
            <a:xfrm rot="5400000" flipH="1">
              <a:off x="327367" y="4849983"/>
              <a:ext cx="202468" cy="185283"/>
            </a:xfrm>
            <a:custGeom>
              <a:avLst/>
              <a:gdLst/>
              <a:ahLst/>
              <a:cxnLst/>
              <a:rect l="l" t="t" r="r" b="b"/>
              <a:pathLst>
                <a:path w="6303" h="5768" extrusionOk="0">
                  <a:moveTo>
                    <a:pt x="1806" y="1"/>
                  </a:moveTo>
                  <a:cubicBezTo>
                    <a:pt x="1584" y="761"/>
                    <a:pt x="1" y="4846"/>
                    <a:pt x="729" y="5575"/>
                  </a:cubicBezTo>
                  <a:cubicBezTo>
                    <a:pt x="864" y="5709"/>
                    <a:pt x="1073" y="5767"/>
                    <a:pt x="1334" y="5767"/>
                  </a:cubicBezTo>
                  <a:cubicBezTo>
                    <a:pt x="2727" y="5767"/>
                    <a:pt x="5582" y="4116"/>
                    <a:pt x="6303" y="3770"/>
                  </a:cubicBezTo>
                  <a:lnTo>
                    <a:pt x="1806" y="1"/>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97" name="Google Shape;497;p8"/>
            <p:cNvSpPr/>
            <p:nvPr/>
          </p:nvSpPr>
          <p:spPr>
            <a:xfrm rot="5400000" flipH="1">
              <a:off x="137342" y="4567378"/>
              <a:ext cx="188238" cy="184833"/>
            </a:xfrm>
            <a:custGeom>
              <a:avLst/>
              <a:gdLst/>
              <a:ahLst/>
              <a:cxnLst/>
              <a:rect l="l" t="t" r="r" b="b"/>
              <a:pathLst>
                <a:path w="5860" h="5754" extrusionOk="0">
                  <a:moveTo>
                    <a:pt x="570" y="1"/>
                  </a:moveTo>
                  <a:cubicBezTo>
                    <a:pt x="570" y="792"/>
                    <a:pt x="0" y="5131"/>
                    <a:pt x="919" y="5669"/>
                  </a:cubicBezTo>
                  <a:cubicBezTo>
                    <a:pt x="1014" y="5727"/>
                    <a:pt x="1126" y="5754"/>
                    <a:pt x="1253" y="5754"/>
                  </a:cubicBezTo>
                  <a:cubicBezTo>
                    <a:pt x="2520" y="5754"/>
                    <a:pt x="5197" y="3110"/>
                    <a:pt x="5859" y="2534"/>
                  </a:cubicBezTo>
                  <a:lnTo>
                    <a:pt x="570" y="1"/>
                  </a:ln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98" name="Google Shape;498;p8"/>
            <p:cNvSpPr/>
            <p:nvPr/>
          </p:nvSpPr>
          <p:spPr>
            <a:xfrm rot="5400000" flipH="1">
              <a:off x="240072" y="3561247"/>
              <a:ext cx="199416" cy="189972"/>
            </a:xfrm>
            <a:custGeom>
              <a:avLst/>
              <a:gdLst/>
              <a:ahLst/>
              <a:cxnLst/>
              <a:rect l="l" t="t" r="r" b="b"/>
              <a:pathLst>
                <a:path w="6208" h="5914" extrusionOk="0">
                  <a:moveTo>
                    <a:pt x="4624" y="1"/>
                  </a:moveTo>
                  <a:lnTo>
                    <a:pt x="1" y="3579"/>
                  </a:lnTo>
                  <a:cubicBezTo>
                    <a:pt x="625" y="3920"/>
                    <a:pt x="3590" y="5914"/>
                    <a:pt x="4837" y="5914"/>
                  </a:cubicBezTo>
                  <a:cubicBezTo>
                    <a:pt x="4981" y="5914"/>
                    <a:pt x="5102" y="5887"/>
                    <a:pt x="5195" y="5828"/>
                  </a:cubicBezTo>
                  <a:cubicBezTo>
                    <a:pt x="6208" y="5163"/>
                    <a:pt x="4846" y="919"/>
                    <a:pt x="4624"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99" name="Google Shape;499;p8"/>
            <p:cNvSpPr/>
            <p:nvPr/>
          </p:nvSpPr>
          <p:spPr>
            <a:xfrm rot="5400000" flipH="1">
              <a:off x="23594" y="4249166"/>
              <a:ext cx="186214" cy="168161"/>
            </a:xfrm>
            <a:custGeom>
              <a:avLst/>
              <a:gdLst/>
              <a:ahLst/>
              <a:cxnLst/>
              <a:rect l="l" t="t" r="r" b="b"/>
              <a:pathLst>
                <a:path w="5797" h="5235" extrusionOk="0">
                  <a:moveTo>
                    <a:pt x="1" y="1"/>
                  </a:moveTo>
                  <a:lnTo>
                    <a:pt x="1" y="1"/>
                  </a:lnTo>
                  <a:cubicBezTo>
                    <a:pt x="223" y="729"/>
                    <a:pt x="1173" y="5004"/>
                    <a:pt x="2218" y="5226"/>
                  </a:cubicBezTo>
                  <a:cubicBezTo>
                    <a:pt x="2249" y="5232"/>
                    <a:pt x="2281" y="5235"/>
                    <a:pt x="2313" y="5235"/>
                  </a:cubicBezTo>
                  <a:cubicBezTo>
                    <a:pt x="3493" y="5235"/>
                    <a:pt x="5365" y="1404"/>
                    <a:pt x="5796" y="602"/>
                  </a:cubicBezTo>
                  <a:lnTo>
                    <a:pt x="1" y="1"/>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00" name="Google Shape;500;p8"/>
            <p:cNvSpPr/>
            <p:nvPr/>
          </p:nvSpPr>
          <p:spPr>
            <a:xfrm rot="5400000" flipH="1">
              <a:off x="49052" y="3903311"/>
              <a:ext cx="181107" cy="181332"/>
            </a:xfrm>
            <a:custGeom>
              <a:avLst/>
              <a:gdLst/>
              <a:ahLst/>
              <a:cxnLst/>
              <a:rect l="l" t="t" r="r" b="b"/>
              <a:pathLst>
                <a:path w="5638" h="5645" extrusionOk="0">
                  <a:moveTo>
                    <a:pt x="5638" y="0"/>
                  </a:moveTo>
                  <a:lnTo>
                    <a:pt x="1" y="1615"/>
                  </a:lnTo>
                  <a:cubicBezTo>
                    <a:pt x="494" y="2202"/>
                    <a:pt x="2852" y="5645"/>
                    <a:pt x="3940" y="5645"/>
                  </a:cubicBezTo>
                  <a:cubicBezTo>
                    <a:pt x="3968" y="5645"/>
                    <a:pt x="3996" y="5642"/>
                    <a:pt x="4023" y="5637"/>
                  </a:cubicBezTo>
                  <a:cubicBezTo>
                    <a:pt x="5194" y="5416"/>
                    <a:pt x="5511" y="950"/>
                    <a:pt x="563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01" name="Google Shape;501;p8"/>
            <p:cNvSpPr/>
            <p:nvPr/>
          </p:nvSpPr>
          <p:spPr>
            <a:xfrm rot="5400000" flipH="1">
              <a:off x="326853" y="3323487"/>
              <a:ext cx="203496" cy="185283"/>
            </a:xfrm>
            <a:custGeom>
              <a:avLst/>
              <a:gdLst/>
              <a:ahLst/>
              <a:cxnLst/>
              <a:rect l="l" t="t" r="r" b="b"/>
              <a:pathLst>
                <a:path w="6335" h="5768" extrusionOk="0">
                  <a:moveTo>
                    <a:pt x="1837" y="1"/>
                  </a:moveTo>
                  <a:cubicBezTo>
                    <a:pt x="1615" y="761"/>
                    <a:pt x="0" y="4846"/>
                    <a:pt x="760" y="5575"/>
                  </a:cubicBezTo>
                  <a:cubicBezTo>
                    <a:pt x="895" y="5709"/>
                    <a:pt x="1104" y="5767"/>
                    <a:pt x="1365" y="5767"/>
                  </a:cubicBezTo>
                  <a:cubicBezTo>
                    <a:pt x="2758" y="5767"/>
                    <a:pt x="5614" y="4116"/>
                    <a:pt x="6334" y="3770"/>
                  </a:cubicBezTo>
                  <a:lnTo>
                    <a:pt x="1837" y="1"/>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02" name="Google Shape;502;p8"/>
            <p:cNvSpPr/>
            <p:nvPr/>
          </p:nvSpPr>
          <p:spPr>
            <a:xfrm rot="5400000" flipH="1">
              <a:off x="137342" y="3040401"/>
              <a:ext cx="188238" cy="184833"/>
            </a:xfrm>
            <a:custGeom>
              <a:avLst/>
              <a:gdLst/>
              <a:ahLst/>
              <a:cxnLst/>
              <a:rect l="l" t="t" r="r" b="b"/>
              <a:pathLst>
                <a:path w="5860" h="5754" extrusionOk="0">
                  <a:moveTo>
                    <a:pt x="571" y="1"/>
                  </a:moveTo>
                  <a:cubicBezTo>
                    <a:pt x="571" y="792"/>
                    <a:pt x="1" y="5131"/>
                    <a:pt x="919" y="5669"/>
                  </a:cubicBezTo>
                  <a:cubicBezTo>
                    <a:pt x="1014" y="5727"/>
                    <a:pt x="1127" y="5754"/>
                    <a:pt x="1253" y="5754"/>
                  </a:cubicBezTo>
                  <a:cubicBezTo>
                    <a:pt x="2520" y="5754"/>
                    <a:pt x="5197" y="3110"/>
                    <a:pt x="5859" y="2534"/>
                  </a:cubicBezTo>
                  <a:lnTo>
                    <a:pt x="571" y="1"/>
                  </a:ln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03" name="Google Shape;503;p8"/>
            <p:cNvSpPr/>
            <p:nvPr/>
          </p:nvSpPr>
          <p:spPr>
            <a:xfrm rot="5400000" flipH="1">
              <a:off x="240072" y="2034238"/>
              <a:ext cx="199416" cy="189972"/>
            </a:xfrm>
            <a:custGeom>
              <a:avLst/>
              <a:gdLst/>
              <a:ahLst/>
              <a:cxnLst/>
              <a:rect l="l" t="t" r="r" b="b"/>
              <a:pathLst>
                <a:path w="6208" h="5914" extrusionOk="0">
                  <a:moveTo>
                    <a:pt x="4624" y="1"/>
                  </a:moveTo>
                  <a:lnTo>
                    <a:pt x="0" y="3579"/>
                  </a:lnTo>
                  <a:cubicBezTo>
                    <a:pt x="624" y="3920"/>
                    <a:pt x="3589" y="5914"/>
                    <a:pt x="4836" y="5914"/>
                  </a:cubicBezTo>
                  <a:cubicBezTo>
                    <a:pt x="4980" y="5914"/>
                    <a:pt x="5102" y="5887"/>
                    <a:pt x="5194" y="5828"/>
                  </a:cubicBezTo>
                  <a:cubicBezTo>
                    <a:pt x="6207" y="5163"/>
                    <a:pt x="4845" y="919"/>
                    <a:pt x="4624"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04" name="Google Shape;504;p8"/>
            <p:cNvSpPr/>
            <p:nvPr/>
          </p:nvSpPr>
          <p:spPr>
            <a:xfrm rot="5400000" flipH="1">
              <a:off x="23610" y="2722172"/>
              <a:ext cx="186182" cy="168161"/>
            </a:xfrm>
            <a:custGeom>
              <a:avLst/>
              <a:gdLst/>
              <a:ahLst/>
              <a:cxnLst/>
              <a:rect l="l" t="t" r="r" b="b"/>
              <a:pathLst>
                <a:path w="5796" h="5235" extrusionOk="0">
                  <a:moveTo>
                    <a:pt x="0" y="1"/>
                  </a:moveTo>
                  <a:lnTo>
                    <a:pt x="0" y="1"/>
                  </a:lnTo>
                  <a:cubicBezTo>
                    <a:pt x="222" y="729"/>
                    <a:pt x="1172" y="5004"/>
                    <a:pt x="2217" y="5226"/>
                  </a:cubicBezTo>
                  <a:cubicBezTo>
                    <a:pt x="2248" y="5232"/>
                    <a:pt x="2280" y="5235"/>
                    <a:pt x="2313" y="5235"/>
                  </a:cubicBezTo>
                  <a:cubicBezTo>
                    <a:pt x="3493" y="5235"/>
                    <a:pt x="5364" y="1404"/>
                    <a:pt x="5796" y="602"/>
                  </a:cubicBezTo>
                  <a:lnTo>
                    <a:pt x="0" y="1"/>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05" name="Google Shape;505;p8"/>
            <p:cNvSpPr/>
            <p:nvPr/>
          </p:nvSpPr>
          <p:spPr>
            <a:xfrm rot="5400000" flipH="1">
              <a:off x="49036" y="2376318"/>
              <a:ext cx="181139" cy="181332"/>
            </a:xfrm>
            <a:custGeom>
              <a:avLst/>
              <a:gdLst/>
              <a:ahLst/>
              <a:cxnLst/>
              <a:rect l="l" t="t" r="r" b="b"/>
              <a:pathLst>
                <a:path w="5639" h="5645" extrusionOk="0">
                  <a:moveTo>
                    <a:pt x="5638" y="0"/>
                  </a:moveTo>
                  <a:lnTo>
                    <a:pt x="1" y="1615"/>
                  </a:lnTo>
                  <a:cubicBezTo>
                    <a:pt x="495" y="2202"/>
                    <a:pt x="2853" y="5645"/>
                    <a:pt x="3940" y="5645"/>
                  </a:cubicBezTo>
                  <a:cubicBezTo>
                    <a:pt x="3969" y="5645"/>
                    <a:pt x="3996" y="5642"/>
                    <a:pt x="4023" y="5637"/>
                  </a:cubicBezTo>
                  <a:cubicBezTo>
                    <a:pt x="5195" y="5416"/>
                    <a:pt x="5511" y="950"/>
                    <a:pt x="563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06" name="Google Shape;506;p8"/>
            <p:cNvSpPr/>
            <p:nvPr/>
          </p:nvSpPr>
          <p:spPr>
            <a:xfrm rot="5400000" flipH="1">
              <a:off x="131367" y="1618338"/>
              <a:ext cx="187210" cy="183548"/>
            </a:xfrm>
            <a:custGeom>
              <a:avLst/>
              <a:gdLst/>
              <a:ahLst/>
              <a:cxnLst/>
              <a:rect l="l" t="t" r="r" b="b"/>
              <a:pathLst>
                <a:path w="5828" h="5714" extrusionOk="0">
                  <a:moveTo>
                    <a:pt x="507" y="0"/>
                  </a:moveTo>
                  <a:cubicBezTo>
                    <a:pt x="507" y="760"/>
                    <a:pt x="1" y="5099"/>
                    <a:pt x="919" y="5637"/>
                  </a:cubicBezTo>
                  <a:cubicBezTo>
                    <a:pt x="1009" y="5689"/>
                    <a:pt x="1114" y="5713"/>
                    <a:pt x="1232" y="5713"/>
                  </a:cubicBezTo>
                  <a:cubicBezTo>
                    <a:pt x="2486" y="5713"/>
                    <a:pt x="5162" y="3018"/>
                    <a:pt x="5828" y="2439"/>
                  </a:cubicBezTo>
                  <a:lnTo>
                    <a:pt x="507" y="0"/>
                  </a:ln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07" name="Google Shape;507;p8"/>
            <p:cNvSpPr/>
            <p:nvPr/>
          </p:nvSpPr>
          <p:spPr>
            <a:xfrm rot="5400000" flipH="1">
              <a:off x="254801" y="600337"/>
              <a:ext cx="200444" cy="190005"/>
            </a:xfrm>
            <a:custGeom>
              <a:avLst/>
              <a:gdLst/>
              <a:ahLst/>
              <a:cxnLst/>
              <a:rect l="l" t="t" r="r" b="b"/>
              <a:pathLst>
                <a:path w="6240" h="5915" extrusionOk="0">
                  <a:moveTo>
                    <a:pt x="4561" y="1"/>
                  </a:moveTo>
                  <a:lnTo>
                    <a:pt x="1" y="3643"/>
                  </a:lnTo>
                  <a:cubicBezTo>
                    <a:pt x="596" y="3954"/>
                    <a:pt x="3601" y="5915"/>
                    <a:pt x="4861" y="5915"/>
                  </a:cubicBezTo>
                  <a:cubicBezTo>
                    <a:pt x="5009" y="5915"/>
                    <a:pt x="5133" y="5888"/>
                    <a:pt x="5226" y="5828"/>
                  </a:cubicBezTo>
                  <a:cubicBezTo>
                    <a:pt x="6240" y="5163"/>
                    <a:pt x="4814" y="919"/>
                    <a:pt x="4561"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08" name="Google Shape;508;p8"/>
            <p:cNvSpPr/>
            <p:nvPr/>
          </p:nvSpPr>
          <p:spPr>
            <a:xfrm rot="5400000" flipH="1">
              <a:off x="14439" y="1299965"/>
              <a:ext cx="187210" cy="167165"/>
            </a:xfrm>
            <a:custGeom>
              <a:avLst/>
              <a:gdLst/>
              <a:ahLst/>
              <a:cxnLst/>
              <a:rect l="l" t="t" r="r" b="b"/>
              <a:pathLst>
                <a:path w="5828" h="5204" extrusionOk="0">
                  <a:moveTo>
                    <a:pt x="0" y="1"/>
                  </a:moveTo>
                  <a:lnTo>
                    <a:pt x="0" y="1"/>
                  </a:lnTo>
                  <a:cubicBezTo>
                    <a:pt x="254" y="729"/>
                    <a:pt x="1267" y="5004"/>
                    <a:pt x="2281" y="5194"/>
                  </a:cubicBezTo>
                  <a:cubicBezTo>
                    <a:pt x="2313" y="5200"/>
                    <a:pt x="2345" y="5203"/>
                    <a:pt x="2378" y="5203"/>
                  </a:cubicBezTo>
                  <a:cubicBezTo>
                    <a:pt x="3584" y="5203"/>
                    <a:pt x="5396" y="1340"/>
                    <a:pt x="5828" y="507"/>
                  </a:cubicBezTo>
                  <a:lnTo>
                    <a:pt x="0" y="1"/>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09" name="Google Shape;509;p8"/>
            <p:cNvSpPr/>
            <p:nvPr/>
          </p:nvSpPr>
          <p:spPr>
            <a:xfrm rot="5400000" flipH="1">
              <a:off x="69402" y="953098"/>
              <a:ext cx="180111" cy="182359"/>
            </a:xfrm>
            <a:custGeom>
              <a:avLst/>
              <a:gdLst/>
              <a:ahLst/>
              <a:cxnLst/>
              <a:rect l="l" t="t" r="r" b="b"/>
              <a:pathLst>
                <a:path w="5607" h="5677" extrusionOk="0">
                  <a:moveTo>
                    <a:pt x="5606" y="1"/>
                  </a:moveTo>
                  <a:lnTo>
                    <a:pt x="1" y="1711"/>
                  </a:lnTo>
                  <a:cubicBezTo>
                    <a:pt x="495" y="2266"/>
                    <a:pt x="2882" y="5677"/>
                    <a:pt x="3971" y="5677"/>
                  </a:cubicBezTo>
                  <a:cubicBezTo>
                    <a:pt x="4000" y="5677"/>
                    <a:pt x="4028" y="5675"/>
                    <a:pt x="4055" y="5670"/>
                  </a:cubicBezTo>
                  <a:cubicBezTo>
                    <a:pt x="5258" y="5416"/>
                    <a:pt x="5511" y="951"/>
                    <a:pt x="560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10" name="Google Shape;510;p8"/>
            <p:cNvSpPr/>
            <p:nvPr/>
          </p:nvSpPr>
          <p:spPr>
            <a:xfrm rot="5400000" flipH="1">
              <a:off x="-438942" y="3899480"/>
              <a:ext cx="1851027" cy="637021"/>
            </a:xfrm>
            <a:custGeom>
              <a:avLst/>
              <a:gdLst/>
              <a:ahLst/>
              <a:cxnLst/>
              <a:rect l="l" t="t" r="r" b="b"/>
              <a:pathLst>
                <a:path w="57624" h="19831" extrusionOk="0">
                  <a:moveTo>
                    <a:pt x="57065" y="1"/>
                  </a:moveTo>
                  <a:cubicBezTo>
                    <a:pt x="56945" y="1"/>
                    <a:pt x="56827" y="57"/>
                    <a:pt x="56750" y="191"/>
                  </a:cubicBezTo>
                  <a:cubicBezTo>
                    <a:pt x="54248" y="4593"/>
                    <a:pt x="51113" y="8647"/>
                    <a:pt x="47218" y="11941"/>
                  </a:cubicBezTo>
                  <a:cubicBezTo>
                    <a:pt x="43956" y="14696"/>
                    <a:pt x="40187" y="16818"/>
                    <a:pt x="36070" y="17989"/>
                  </a:cubicBezTo>
                  <a:cubicBezTo>
                    <a:pt x="33648" y="18690"/>
                    <a:pt x="31124" y="19036"/>
                    <a:pt x="28596" y="19036"/>
                  </a:cubicBezTo>
                  <a:cubicBezTo>
                    <a:pt x="27124" y="19036"/>
                    <a:pt x="25651" y="18919"/>
                    <a:pt x="24194" y="18686"/>
                  </a:cubicBezTo>
                  <a:cubicBezTo>
                    <a:pt x="20077" y="18021"/>
                    <a:pt x="16150" y="16438"/>
                    <a:pt x="12572" y="14284"/>
                  </a:cubicBezTo>
                  <a:cubicBezTo>
                    <a:pt x="8581" y="11814"/>
                    <a:pt x="5066" y="8615"/>
                    <a:pt x="2089" y="5037"/>
                  </a:cubicBezTo>
                  <a:cubicBezTo>
                    <a:pt x="1678" y="4530"/>
                    <a:pt x="1298" y="4055"/>
                    <a:pt x="918" y="3548"/>
                  </a:cubicBezTo>
                  <a:cubicBezTo>
                    <a:pt x="821" y="3423"/>
                    <a:pt x="689" y="3371"/>
                    <a:pt x="562" y="3371"/>
                  </a:cubicBezTo>
                  <a:cubicBezTo>
                    <a:pt x="271" y="3371"/>
                    <a:pt x="1" y="3642"/>
                    <a:pt x="221" y="3928"/>
                  </a:cubicBezTo>
                  <a:cubicBezTo>
                    <a:pt x="3198" y="7792"/>
                    <a:pt x="6681" y="11275"/>
                    <a:pt x="10703" y="13999"/>
                  </a:cubicBezTo>
                  <a:cubicBezTo>
                    <a:pt x="14314" y="16438"/>
                    <a:pt x="18336" y="18274"/>
                    <a:pt x="22579" y="19193"/>
                  </a:cubicBezTo>
                  <a:cubicBezTo>
                    <a:pt x="24556" y="19616"/>
                    <a:pt x="26580" y="19830"/>
                    <a:pt x="28604" y="19830"/>
                  </a:cubicBezTo>
                  <a:cubicBezTo>
                    <a:pt x="30665" y="19830"/>
                    <a:pt x="32727" y="19608"/>
                    <a:pt x="34740" y="19161"/>
                  </a:cubicBezTo>
                  <a:cubicBezTo>
                    <a:pt x="38952" y="18211"/>
                    <a:pt x="42911" y="16279"/>
                    <a:pt x="46363" y="13651"/>
                  </a:cubicBezTo>
                  <a:cubicBezTo>
                    <a:pt x="50385" y="10579"/>
                    <a:pt x="53678" y="6684"/>
                    <a:pt x="56338" y="2408"/>
                  </a:cubicBezTo>
                  <a:cubicBezTo>
                    <a:pt x="56718" y="1806"/>
                    <a:pt x="57099" y="1205"/>
                    <a:pt x="57447" y="603"/>
                  </a:cubicBezTo>
                  <a:cubicBezTo>
                    <a:pt x="57623" y="294"/>
                    <a:pt x="57339" y="1"/>
                    <a:pt x="57065"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11" name="Google Shape;511;p8"/>
            <p:cNvSpPr/>
            <p:nvPr/>
          </p:nvSpPr>
          <p:spPr>
            <a:xfrm rot="5400000" flipH="1">
              <a:off x="-438942" y="2381658"/>
              <a:ext cx="1851027" cy="637021"/>
            </a:xfrm>
            <a:custGeom>
              <a:avLst/>
              <a:gdLst/>
              <a:ahLst/>
              <a:cxnLst/>
              <a:rect l="l" t="t" r="r" b="b"/>
              <a:pathLst>
                <a:path w="57624" h="19831" extrusionOk="0">
                  <a:moveTo>
                    <a:pt x="57065" y="1"/>
                  </a:moveTo>
                  <a:cubicBezTo>
                    <a:pt x="56945" y="1"/>
                    <a:pt x="56827" y="57"/>
                    <a:pt x="56750" y="191"/>
                  </a:cubicBezTo>
                  <a:cubicBezTo>
                    <a:pt x="54217" y="4593"/>
                    <a:pt x="51113" y="8647"/>
                    <a:pt x="47218" y="11941"/>
                  </a:cubicBezTo>
                  <a:cubicBezTo>
                    <a:pt x="43956" y="14696"/>
                    <a:pt x="40187" y="16818"/>
                    <a:pt x="36070" y="17989"/>
                  </a:cubicBezTo>
                  <a:cubicBezTo>
                    <a:pt x="33628" y="18690"/>
                    <a:pt x="31110" y="19036"/>
                    <a:pt x="28588" y="19036"/>
                  </a:cubicBezTo>
                  <a:cubicBezTo>
                    <a:pt x="27120" y="19036"/>
                    <a:pt x="25651" y="18919"/>
                    <a:pt x="24195" y="18686"/>
                  </a:cubicBezTo>
                  <a:cubicBezTo>
                    <a:pt x="20046" y="18021"/>
                    <a:pt x="16119" y="16438"/>
                    <a:pt x="12572" y="14284"/>
                  </a:cubicBezTo>
                  <a:cubicBezTo>
                    <a:pt x="8582" y="11814"/>
                    <a:pt x="5066" y="8615"/>
                    <a:pt x="2090" y="5037"/>
                  </a:cubicBezTo>
                  <a:cubicBezTo>
                    <a:pt x="1678" y="4530"/>
                    <a:pt x="1298" y="4055"/>
                    <a:pt x="886" y="3548"/>
                  </a:cubicBezTo>
                  <a:cubicBezTo>
                    <a:pt x="799" y="3423"/>
                    <a:pt x="674" y="3371"/>
                    <a:pt x="551" y="3371"/>
                  </a:cubicBezTo>
                  <a:cubicBezTo>
                    <a:pt x="271" y="3371"/>
                    <a:pt x="1" y="3642"/>
                    <a:pt x="221" y="3928"/>
                  </a:cubicBezTo>
                  <a:cubicBezTo>
                    <a:pt x="3198" y="7792"/>
                    <a:pt x="6682" y="11275"/>
                    <a:pt x="10704" y="13999"/>
                  </a:cubicBezTo>
                  <a:cubicBezTo>
                    <a:pt x="14282" y="16438"/>
                    <a:pt x="18336" y="18274"/>
                    <a:pt x="22579" y="19193"/>
                  </a:cubicBezTo>
                  <a:cubicBezTo>
                    <a:pt x="24556" y="19616"/>
                    <a:pt x="26580" y="19830"/>
                    <a:pt x="28604" y="19830"/>
                  </a:cubicBezTo>
                  <a:cubicBezTo>
                    <a:pt x="30665" y="19830"/>
                    <a:pt x="32727" y="19608"/>
                    <a:pt x="34740" y="19161"/>
                  </a:cubicBezTo>
                  <a:cubicBezTo>
                    <a:pt x="38952" y="18211"/>
                    <a:pt x="42911" y="16279"/>
                    <a:pt x="46363" y="13651"/>
                  </a:cubicBezTo>
                  <a:cubicBezTo>
                    <a:pt x="50353" y="10579"/>
                    <a:pt x="53678" y="6684"/>
                    <a:pt x="56339" y="2408"/>
                  </a:cubicBezTo>
                  <a:cubicBezTo>
                    <a:pt x="56719" y="1806"/>
                    <a:pt x="57067" y="1205"/>
                    <a:pt x="57447" y="603"/>
                  </a:cubicBezTo>
                  <a:cubicBezTo>
                    <a:pt x="57624" y="294"/>
                    <a:pt x="57339" y="1"/>
                    <a:pt x="57065"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12" name="Google Shape;512;p8"/>
            <p:cNvSpPr/>
            <p:nvPr/>
          </p:nvSpPr>
          <p:spPr>
            <a:xfrm rot="5400000" flipH="1">
              <a:off x="-438589" y="972316"/>
              <a:ext cx="1850320" cy="637021"/>
            </a:xfrm>
            <a:custGeom>
              <a:avLst/>
              <a:gdLst/>
              <a:ahLst/>
              <a:cxnLst/>
              <a:rect l="l" t="t" r="r" b="b"/>
              <a:pathLst>
                <a:path w="57602" h="19831" extrusionOk="0">
                  <a:moveTo>
                    <a:pt x="57042" y="1"/>
                  </a:moveTo>
                  <a:cubicBezTo>
                    <a:pt x="56923" y="1"/>
                    <a:pt x="56805" y="57"/>
                    <a:pt x="56728" y="191"/>
                  </a:cubicBezTo>
                  <a:cubicBezTo>
                    <a:pt x="54226" y="4593"/>
                    <a:pt x="51091" y="8647"/>
                    <a:pt x="47196" y="11941"/>
                  </a:cubicBezTo>
                  <a:cubicBezTo>
                    <a:pt x="43965" y="14696"/>
                    <a:pt x="40165" y="16818"/>
                    <a:pt x="36080" y="17989"/>
                  </a:cubicBezTo>
                  <a:cubicBezTo>
                    <a:pt x="33637" y="18690"/>
                    <a:pt x="31107" y="19036"/>
                    <a:pt x="28575" y="19036"/>
                  </a:cubicBezTo>
                  <a:cubicBezTo>
                    <a:pt x="27102" y="19036"/>
                    <a:pt x="25628" y="18919"/>
                    <a:pt x="24172" y="18686"/>
                  </a:cubicBezTo>
                  <a:cubicBezTo>
                    <a:pt x="20055" y="18021"/>
                    <a:pt x="16128" y="16438"/>
                    <a:pt x="12581" y="14284"/>
                  </a:cubicBezTo>
                  <a:cubicBezTo>
                    <a:pt x="8559" y="11814"/>
                    <a:pt x="5076" y="8615"/>
                    <a:pt x="2067" y="5037"/>
                  </a:cubicBezTo>
                  <a:cubicBezTo>
                    <a:pt x="1687" y="4530"/>
                    <a:pt x="1276" y="4055"/>
                    <a:pt x="895" y="3548"/>
                  </a:cubicBezTo>
                  <a:cubicBezTo>
                    <a:pt x="799" y="3423"/>
                    <a:pt x="670" y="3371"/>
                    <a:pt x="546" y="3371"/>
                  </a:cubicBezTo>
                  <a:cubicBezTo>
                    <a:pt x="262" y="3371"/>
                    <a:pt x="1" y="3642"/>
                    <a:pt x="199" y="3928"/>
                  </a:cubicBezTo>
                  <a:cubicBezTo>
                    <a:pt x="3176" y="7792"/>
                    <a:pt x="6659" y="11275"/>
                    <a:pt x="10713" y="13999"/>
                  </a:cubicBezTo>
                  <a:cubicBezTo>
                    <a:pt x="14292" y="16438"/>
                    <a:pt x="18313" y="18274"/>
                    <a:pt x="22557" y="19193"/>
                  </a:cubicBezTo>
                  <a:cubicBezTo>
                    <a:pt x="24550" y="19616"/>
                    <a:pt x="26574" y="19830"/>
                    <a:pt x="28594" y="19830"/>
                  </a:cubicBezTo>
                  <a:cubicBezTo>
                    <a:pt x="30651" y="19830"/>
                    <a:pt x="32705" y="19608"/>
                    <a:pt x="34718" y="19161"/>
                  </a:cubicBezTo>
                  <a:cubicBezTo>
                    <a:pt x="38962" y="18211"/>
                    <a:pt x="42920" y="16279"/>
                    <a:pt x="46341" y="13651"/>
                  </a:cubicBezTo>
                  <a:cubicBezTo>
                    <a:pt x="50363" y="10579"/>
                    <a:pt x="53656" y="6684"/>
                    <a:pt x="56348" y="2408"/>
                  </a:cubicBezTo>
                  <a:cubicBezTo>
                    <a:pt x="56696" y="1806"/>
                    <a:pt x="57076" y="1205"/>
                    <a:pt x="57425" y="603"/>
                  </a:cubicBezTo>
                  <a:cubicBezTo>
                    <a:pt x="57601" y="294"/>
                    <a:pt x="57317" y="1"/>
                    <a:pt x="5704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513" name="Google Shape;513;p8"/>
          <p:cNvGrpSpPr/>
          <p:nvPr/>
        </p:nvGrpSpPr>
        <p:grpSpPr>
          <a:xfrm>
            <a:off x="-212286" y="487559"/>
            <a:ext cx="1040827" cy="6370451"/>
            <a:chOff x="-159214" y="365666"/>
            <a:chExt cx="780620" cy="4777838"/>
          </a:xfrm>
        </p:grpSpPr>
        <p:sp>
          <p:nvSpPr>
            <p:cNvPr id="514" name="Google Shape;514;p8"/>
            <p:cNvSpPr/>
            <p:nvPr/>
          </p:nvSpPr>
          <p:spPr>
            <a:xfrm rot="-5400000">
              <a:off x="116033" y="4849983"/>
              <a:ext cx="202468" cy="185283"/>
            </a:xfrm>
            <a:custGeom>
              <a:avLst/>
              <a:gdLst/>
              <a:ahLst/>
              <a:cxnLst/>
              <a:rect l="l" t="t" r="r" b="b"/>
              <a:pathLst>
                <a:path w="6303" h="5768" extrusionOk="0">
                  <a:moveTo>
                    <a:pt x="1806" y="1"/>
                  </a:moveTo>
                  <a:cubicBezTo>
                    <a:pt x="1584" y="761"/>
                    <a:pt x="1" y="4846"/>
                    <a:pt x="729" y="5575"/>
                  </a:cubicBezTo>
                  <a:cubicBezTo>
                    <a:pt x="864" y="5709"/>
                    <a:pt x="1073" y="5767"/>
                    <a:pt x="1334" y="5767"/>
                  </a:cubicBezTo>
                  <a:cubicBezTo>
                    <a:pt x="2727" y="5767"/>
                    <a:pt x="5582" y="4116"/>
                    <a:pt x="6303" y="3770"/>
                  </a:cubicBezTo>
                  <a:lnTo>
                    <a:pt x="1806" y="1"/>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15" name="Google Shape;515;p8"/>
            <p:cNvSpPr/>
            <p:nvPr/>
          </p:nvSpPr>
          <p:spPr>
            <a:xfrm rot="-5400000">
              <a:off x="320288" y="4567378"/>
              <a:ext cx="188238" cy="184833"/>
            </a:xfrm>
            <a:custGeom>
              <a:avLst/>
              <a:gdLst/>
              <a:ahLst/>
              <a:cxnLst/>
              <a:rect l="l" t="t" r="r" b="b"/>
              <a:pathLst>
                <a:path w="5860" h="5754" extrusionOk="0">
                  <a:moveTo>
                    <a:pt x="570" y="1"/>
                  </a:moveTo>
                  <a:cubicBezTo>
                    <a:pt x="570" y="792"/>
                    <a:pt x="0" y="5131"/>
                    <a:pt x="919" y="5669"/>
                  </a:cubicBezTo>
                  <a:cubicBezTo>
                    <a:pt x="1014" y="5727"/>
                    <a:pt x="1126" y="5754"/>
                    <a:pt x="1253" y="5754"/>
                  </a:cubicBezTo>
                  <a:cubicBezTo>
                    <a:pt x="2520" y="5754"/>
                    <a:pt x="5197" y="3110"/>
                    <a:pt x="5859" y="2534"/>
                  </a:cubicBezTo>
                  <a:lnTo>
                    <a:pt x="570" y="1"/>
                  </a:ln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16" name="Google Shape;516;p8"/>
            <p:cNvSpPr/>
            <p:nvPr/>
          </p:nvSpPr>
          <p:spPr>
            <a:xfrm rot="-5400000">
              <a:off x="206380" y="3561247"/>
              <a:ext cx="199416" cy="189972"/>
            </a:xfrm>
            <a:custGeom>
              <a:avLst/>
              <a:gdLst/>
              <a:ahLst/>
              <a:cxnLst/>
              <a:rect l="l" t="t" r="r" b="b"/>
              <a:pathLst>
                <a:path w="6208" h="5914" extrusionOk="0">
                  <a:moveTo>
                    <a:pt x="4624" y="1"/>
                  </a:moveTo>
                  <a:lnTo>
                    <a:pt x="1" y="3579"/>
                  </a:lnTo>
                  <a:cubicBezTo>
                    <a:pt x="625" y="3920"/>
                    <a:pt x="3590" y="5914"/>
                    <a:pt x="4837" y="5914"/>
                  </a:cubicBezTo>
                  <a:cubicBezTo>
                    <a:pt x="4981" y="5914"/>
                    <a:pt x="5102" y="5887"/>
                    <a:pt x="5195" y="5828"/>
                  </a:cubicBezTo>
                  <a:cubicBezTo>
                    <a:pt x="6208" y="5163"/>
                    <a:pt x="4846" y="919"/>
                    <a:pt x="4624"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17" name="Google Shape;517;p8"/>
            <p:cNvSpPr/>
            <p:nvPr/>
          </p:nvSpPr>
          <p:spPr>
            <a:xfrm rot="-5400000">
              <a:off x="436060" y="4249166"/>
              <a:ext cx="186214" cy="168161"/>
            </a:xfrm>
            <a:custGeom>
              <a:avLst/>
              <a:gdLst/>
              <a:ahLst/>
              <a:cxnLst/>
              <a:rect l="l" t="t" r="r" b="b"/>
              <a:pathLst>
                <a:path w="5797" h="5235" extrusionOk="0">
                  <a:moveTo>
                    <a:pt x="1" y="1"/>
                  </a:moveTo>
                  <a:lnTo>
                    <a:pt x="1" y="1"/>
                  </a:lnTo>
                  <a:cubicBezTo>
                    <a:pt x="223" y="729"/>
                    <a:pt x="1173" y="5004"/>
                    <a:pt x="2218" y="5226"/>
                  </a:cubicBezTo>
                  <a:cubicBezTo>
                    <a:pt x="2249" y="5232"/>
                    <a:pt x="2281" y="5235"/>
                    <a:pt x="2313" y="5235"/>
                  </a:cubicBezTo>
                  <a:cubicBezTo>
                    <a:pt x="3493" y="5235"/>
                    <a:pt x="5365" y="1404"/>
                    <a:pt x="5796" y="602"/>
                  </a:cubicBezTo>
                  <a:lnTo>
                    <a:pt x="1" y="1"/>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18" name="Google Shape;518;p8"/>
            <p:cNvSpPr/>
            <p:nvPr/>
          </p:nvSpPr>
          <p:spPr>
            <a:xfrm rot="-5400000">
              <a:off x="415710" y="3903311"/>
              <a:ext cx="181107" cy="181332"/>
            </a:xfrm>
            <a:custGeom>
              <a:avLst/>
              <a:gdLst/>
              <a:ahLst/>
              <a:cxnLst/>
              <a:rect l="l" t="t" r="r" b="b"/>
              <a:pathLst>
                <a:path w="5638" h="5645" extrusionOk="0">
                  <a:moveTo>
                    <a:pt x="5638" y="0"/>
                  </a:moveTo>
                  <a:lnTo>
                    <a:pt x="1" y="1615"/>
                  </a:lnTo>
                  <a:cubicBezTo>
                    <a:pt x="494" y="2202"/>
                    <a:pt x="2852" y="5645"/>
                    <a:pt x="3940" y="5645"/>
                  </a:cubicBezTo>
                  <a:cubicBezTo>
                    <a:pt x="3968" y="5645"/>
                    <a:pt x="3996" y="5642"/>
                    <a:pt x="4023" y="5637"/>
                  </a:cubicBezTo>
                  <a:cubicBezTo>
                    <a:pt x="5194" y="5416"/>
                    <a:pt x="5511" y="950"/>
                    <a:pt x="563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19" name="Google Shape;519;p8"/>
            <p:cNvSpPr/>
            <p:nvPr/>
          </p:nvSpPr>
          <p:spPr>
            <a:xfrm rot="-5400000">
              <a:off x="115519" y="3323487"/>
              <a:ext cx="203496" cy="185283"/>
            </a:xfrm>
            <a:custGeom>
              <a:avLst/>
              <a:gdLst/>
              <a:ahLst/>
              <a:cxnLst/>
              <a:rect l="l" t="t" r="r" b="b"/>
              <a:pathLst>
                <a:path w="6335" h="5768" extrusionOk="0">
                  <a:moveTo>
                    <a:pt x="1837" y="1"/>
                  </a:moveTo>
                  <a:cubicBezTo>
                    <a:pt x="1615" y="761"/>
                    <a:pt x="0" y="4846"/>
                    <a:pt x="760" y="5575"/>
                  </a:cubicBezTo>
                  <a:cubicBezTo>
                    <a:pt x="895" y="5709"/>
                    <a:pt x="1104" y="5767"/>
                    <a:pt x="1365" y="5767"/>
                  </a:cubicBezTo>
                  <a:cubicBezTo>
                    <a:pt x="2758" y="5767"/>
                    <a:pt x="5614" y="4116"/>
                    <a:pt x="6334" y="3770"/>
                  </a:cubicBezTo>
                  <a:lnTo>
                    <a:pt x="1837" y="1"/>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20" name="Google Shape;520;p8"/>
            <p:cNvSpPr/>
            <p:nvPr/>
          </p:nvSpPr>
          <p:spPr>
            <a:xfrm rot="-5400000">
              <a:off x="320288" y="3040401"/>
              <a:ext cx="188238" cy="184833"/>
            </a:xfrm>
            <a:custGeom>
              <a:avLst/>
              <a:gdLst/>
              <a:ahLst/>
              <a:cxnLst/>
              <a:rect l="l" t="t" r="r" b="b"/>
              <a:pathLst>
                <a:path w="5860" h="5754" extrusionOk="0">
                  <a:moveTo>
                    <a:pt x="571" y="1"/>
                  </a:moveTo>
                  <a:cubicBezTo>
                    <a:pt x="571" y="792"/>
                    <a:pt x="1" y="5131"/>
                    <a:pt x="919" y="5669"/>
                  </a:cubicBezTo>
                  <a:cubicBezTo>
                    <a:pt x="1014" y="5727"/>
                    <a:pt x="1127" y="5754"/>
                    <a:pt x="1253" y="5754"/>
                  </a:cubicBezTo>
                  <a:cubicBezTo>
                    <a:pt x="2520" y="5754"/>
                    <a:pt x="5197" y="3110"/>
                    <a:pt x="5859" y="2534"/>
                  </a:cubicBezTo>
                  <a:lnTo>
                    <a:pt x="571" y="1"/>
                  </a:ln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21" name="Google Shape;521;p8"/>
            <p:cNvSpPr/>
            <p:nvPr/>
          </p:nvSpPr>
          <p:spPr>
            <a:xfrm rot="-5400000">
              <a:off x="206380" y="2034238"/>
              <a:ext cx="199416" cy="189972"/>
            </a:xfrm>
            <a:custGeom>
              <a:avLst/>
              <a:gdLst/>
              <a:ahLst/>
              <a:cxnLst/>
              <a:rect l="l" t="t" r="r" b="b"/>
              <a:pathLst>
                <a:path w="6208" h="5914" extrusionOk="0">
                  <a:moveTo>
                    <a:pt x="4624" y="1"/>
                  </a:moveTo>
                  <a:lnTo>
                    <a:pt x="0" y="3579"/>
                  </a:lnTo>
                  <a:cubicBezTo>
                    <a:pt x="624" y="3920"/>
                    <a:pt x="3589" y="5914"/>
                    <a:pt x="4836" y="5914"/>
                  </a:cubicBezTo>
                  <a:cubicBezTo>
                    <a:pt x="4980" y="5914"/>
                    <a:pt x="5102" y="5887"/>
                    <a:pt x="5194" y="5828"/>
                  </a:cubicBezTo>
                  <a:cubicBezTo>
                    <a:pt x="6207" y="5163"/>
                    <a:pt x="4845" y="919"/>
                    <a:pt x="4624"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22" name="Google Shape;522;p8"/>
            <p:cNvSpPr/>
            <p:nvPr/>
          </p:nvSpPr>
          <p:spPr>
            <a:xfrm rot="-5400000">
              <a:off x="436076" y="2722172"/>
              <a:ext cx="186182" cy="168161"/>
            </a:xfrm>
            <a:custGeom>
              <a:avLst/>
              <a:gdLst/>
              <a:ahLst/>
              <a:cxnLst/>
              <a:rect l="l" t="t" r="r" b="b"/>
              <a:pathLst>
                <a:path w="5796" h="5235" extrusionOk="0">
                  <a:moveTo>
                    <a:pt x="0" y="1"/>
                  </a:moveTo>
                  <a:lnTo>
                    <a:pt x="0" y="1"/>
                  </a:lnTo>
                  <a:cubicBezTo>
                    <a:pt x="222" y="729"/>
                    <a:pt x="1172" y="5004"/>
                    <a:pt x="2217" y="5226"/>
                  </a:cubicBezTo>
                  <a:cubicBezTo>
                    <a:pt x="2248" y="5232"/>
                    <a:pt x="2280" y="5235"/>
                    <a:pt x="2313" y="5235"/>
                  </a:cubicBezTo>
                  <a:cubicBezTo>
                    <a:pt x="3493" y="5235"/>
                    <a:pt x="5364" y="1404"/>
                    <a:pt x="5796" y="602"/>
                  </a:cubicBezTo>
                  <a:lnTo>
                    <a:pt x="0" y="1"/>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23" name="Google Shape;523;p8"/>
            <p:cNvSpPr/>
            <p:nvPr/>
          </p:nvSpPr>
          <p:spPr>
            <a:xfrm rot="-5400000">
              <a:off x="415694" y="2376318"/>
              <a:ext cx="181139" cy="181332"/>
            </a:xfrm>
            <a:custGeom>
              <a:avLst/>
              <a:gdLst/>
              <a:ahLst/>
              <a:cxnLst/>
              <a:rect l="l" t="t" r="r" b="b"/>
              <a:pathLst>
                <a:path w="5639" h="5645" extrusionOk="0">
                  <a:moveTo>
                    <a:pt x="5638" y="0"/>
                  </a:moveTo>
                  <a:lnTo>
                    <a:pt x="1" y="1615"/>
                  </a:lnTo>
                  <a:cubicBezTo>
                    <a:pt x="495" y="2202"/>
                    <a:pt x="2853" y="5645"/>
                    <a:pt x="3940" y="5645"/>
                  </a:cubicBezTo>
                  <a:cubicBezTo>
                    <a:pt x="3969" y="5645"/>
                    <a:pt x="3996" y="5642"/>
                    <a:pt x="4023" y="5637"/>
                  </a:cubicBezTo>
                  <a:cubicBezTo>
                    <a:pt x="5195" y="5416"/>
                    <a:pt x="5511" y="950"/>
                    <a:pt x="563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24" name="Google Shape;524;p8"/>
            <p:cNvSpPr/>
            <p:nvPr/>
          </p:nvSpPr>
          <p:spPr>
            <a:xfrm rot="-5400000">
              <a:off x="327291" y="1618338"/>
              <a:ext cx="187210" cy="183548"/>
            </a:xfrm>
            <a:custGeom>
              <a:avLst/>
              <a:gdLst/>
              <a:ahLst/>
              <a:cxnLst/>
              <a:rect l="l" t="t" r="r" b="b"/>
              <a:pathLst>
                <a:path w="5828" h="5714" extrusionOk="0">
                  <a:moveTo>
                    <a:pt x="507" y="0"/>
                  </a:moveTo>
                  <a:cubicBezTo>
                    <a:pt x="507" y="760"/>
                    <a:pt x="1" y="5099"/>
                    <a:pt x="919" y="5637"/>
                  </a:cubicBezTo>
                  <a:cubicBezTo>
                    <a:pt x="1009" y="5689"/>
                    <a:pt x="1114" y="5713"/>
                    <a:pt x="1232" y="5713"/>
                  </a:cubicBezTo>
                  <a:cubicBezTo>
                    <a:pt x="2486" y="5713"/>
                    <a:pt x="5162" y="3018"/>
                    <a:pt x="5828" y="2439"/>
                  </a:cubicBezTo>
                  <a:lnTo>
                    <a:pt x="507" y="0"/>
                  </a:ln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25" name="Google Shape;525;p8"/>
            <p:cNvSpPr/>
            <p:nvPr/>
          </p:nvSpPr>
          <p:spPr>
            <a:xfrm rot="-5400000">
              <a:off x="190623" y="600337"/>
              <a:ext cx="200444" cy="190005"/>
            </a:xfrm>
            <a:custGeom>
              <a:avLst/>
              <a:gdLst/>
              <a:ahLst/>
              <a:cxnLst/>
              <a:rect l="l" t="t" r="r" b="b"/>
              <a:pathLst>
                <a:path w="6240" h="5915" extrusionOk="0">
                  <a:moveTo>
                    <a:pt x="4561" y="1"/>
                  </a:moveTo>
                  <a:lnTo>
                    <a:pt x="1" y="3643"/>
                  </a:lnTo>
                  <a:cubicBezTo>
                    <a:pt x="596" y="3954"/>
                    <a:pt x="3601" y="5915"/>
                    <a:pt x="4861" y="5915"/>
                  </a:cubicBezTo>
                  <a:cubicBezTo>
                    <a:pt x="5009" y="5915"/>
                    <a:pt x="5133" y="5888"/>
                    <a:pt x="5226" y="5828"/>
                  </a:cubicBezTo>
                  <a:cubicBezTo>
                    <a:pt x="6240" y="5163"/>
                    <a:pt x="4814" y="919"/>
                    <a:pt x="4561"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26" name="Google Shape;526;p8"/>
            <p:cNvSpPr/>
            <p:nvPr/>
          </p:nvSpPr>
          <p:spPr>
            <a:xfrm rot="-5400000">
              <a:off x="444219" y="1299965"/>
              <a:ext cx="187210" cy="167165"/>
            </a:xfrm>
            <a:custGeom>
              <a:avLst/>
              <a:gdLst/>
              <a:ahLst/>
              <a:cxnLst/>
              <a:rect l="l" t="t" r="r" b="b"/>
              <a:pathLst>
                <a:path w="5828" h="5204" extrusionOk="0">
                  <a:moveTo>
                    <a:pt x="0" y="1"/>
                  </a:moveTo>
                  <a:lnTo>
                    <a:pt x="0" y="1"/>
                  </a:lnTo>
                  <a:cubicBezTo>
                    <a:pt x="254" y="729"/>
                    <a:pt x="1267" y="5004"/>
                    <a:pt x="2281" y="5194"/>
                  </a:cubicBezTo>
                  <a:cubicBezTo>
                    <a:pt x="2313" y="5200"/>
                    <a:pt x="2345" y="5203"/>
                    <a:pt x="2378" y="5203"/>
                  </a:cubicBezTo>
                  <a:cubicBezTo>
                    <a:pt x="3584" y="5203"/>
                    <a:pt x="5396" y="1340"/>
                    <a:pt x="5828" y="507"/>
                  </a:cubicBezTo>
                  <a:lnTo>
                    <a:pt x="0" y="1"/>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27" name="Google Shape;527;p8"/>
            <p:cNvSpPr/>
            <p:nvPr/>
          </p:nvSpPr>
          <p:spPr>
            <a:xfrm rot="-5400000">
              <a:off x="396355" y="953098"/>
              <a:ext cx="180111" cy="182359"/>
            </a:xfrm>
            <a:custGeom>
              <a:avLst/>
              <a:gdLst/>
              <a:ahLst/>
              <a:cxnLst/>
              <a:rect l="l" t="t" r="r" b="b"/>
              <a:pathLst>
                <a:path w="5607" h="5677" extrusionOk="0">
                  <a:moveTo>
                    <a:pt x="5606" y="1"/>
                  </a:moveTo>
                  <a:lnTo>
                    <a:pt x="1" y="1711"/>
                  </a:lnTo>
                  <a:cubicBezTo>
                    <a:pt x="495" y="2266"/>
                    <a:pt x="2882" y="5677"/>
                    <a:pt x="3971" y="5677"/>
                  </a:cubicBezTo>
                  <a:cubicBezTo>
                    <a:pt x="4000" y="5677"/>
                    <a:pt x="4028" y="5675"/>
                    <a:pt x="4055" y="5670"/>
                  </a:cubicBezTo>
                  <a:cubicBezTo>
                    <a:pt x="5258" y="5416"/>
                    <a:pt x="5511" y="951"/>
                    <a:pt x="560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28" name="Google Shape;528;p8"/>
            <p:cNvSpPr/>
            <p:nvPr/>
          </p:nvSpPr>
          <p:spPr>
            <a:xfrm rot="-5400000">
              <a:off x="-766216" y="3899480"/>
              <a:ext cx="1851027" cy="637021"/>
            </a:xfrm>
            <a:custGeom>
              <a:avLst/>
              <a:gdLst/>
              <a:ahLst/>
              <a:cxnLst/>
              <a:rect l="l" t="t" r="r" b="b"/>
              <a:pathLst>
                <a:path w="57624" h="19831" extrusionOk="0">
                  <a:moveTo>
                    <a:pt x="57065" y="1"/>
                  </a:moveTo>
                  <a:cubicBezTo>
                    <a:pt x="56945" y="1"/>
                    <a:pt x="56827" y="57"/>
                    <a:pt x="56750" y="191"/>
                  </a:cubicBezTo>
                  <a:cubicBezTo>
                    <a:pt x="54248" y="4593"/>
                    <a:pt x="51113" y="8647"/>
                    <a:pt x="47218" y="11941"/>
                  </a:cubicBezTo>
                  <a:cubicBezTo>
                    <a:pt x="43956" y="14696"/>
                    <a:pt x="40187" y="16818"/>
                    <a:pt x="36070" y="17989"/>
                  </a:cubicBezTo>
                  <a:cubicBezTo>
                    <a:pt x="33648" y="18690"/>
                    <a:pt x="31124" y="19036"/>
                    <a:pt x="28596" y="19036"/>
                  </a:cubicBezTo>
                  <a:cubicBezTo>
                    <a:pt x="27124" y="19036"/>
                    <a:pt x="25651" y="18919"/>
                    <a:pt x="24194" y="18686"/>
                  </a:cubicBezTo>
                  <a:cubicBezTo>
                    <a:pt x="20077" y="18021"/>
                    <a:pt x="16150" y="16438"/>
                    <a:pt x="12572" y="14284"/>
                  </a:cubicBezTo>
                  <a:cubicBezTo>
                    <a:pt x="8581" y="11814"/>
                    <a:pt x="5066" y="8615"/>
                    <a:pt x="2089" y="5037"/>
                  </a:cubicBezTo>
                  <a:cubicBezTo>
                    <a:pt x="1678" y="4530"/>
                    <a:pt x="1298" y="4055"/>
                    <a:pt x="918" y="3548"/>
                  </a:cubicBezTo>
                  <a:cubicBezTo>
                    <a:pt x="821" y="3423"/>
                    <a:pt x="689" y="3371"/>
                    <a:pt x="562" y="3371"/>
                  </a:cubicBezTo>
                  <a:cubicBezTo>
                    <a:pt x="271" y="3371"/>
                    <a:pt x="1" y="3642"/>
                    <a:pt x="221" y="3928"/>
                  </a:cubicBezTo>
                  <a:cubicBezTo>
                    <a:pt x="3198" y="7792"/>
                    <a:pt x="6681" y="11275"/>
                    <a:pt x="10703" y="13999"/>
                  </a:cubicBezTo>
                  <a:cubicBezTo>
                    <a:pt x="14314" y="16438"/>
                    <a:pt x="18336" y="18274"/>
                    <a:pt x="22579" y="19193"/>
                  </a:cubicBezTo>
                  <a:cubicBezTo>
                    <a:pt x="24556" y="19616"/>
                    <a:pt x="26580" y="19830"/>
                    <a:pt x="28604" y="19830"/>
                  </a:cubicBezTo>
                  <a:cubicBezTo>
                    <a:pt x="30665" y="19830"/>
                    <a:pt x="32727" y="19608"/>
                    <a:pt x="34740" y="19161"/>
                  </a:cubicBezTo>
                  <a:cubicBezTo>
                    <a:pt x="38952" y="18211"/>
                    <a:pt x="42911" y="16279"/>
                    <a:pt x="46363" y="13651"/>
                  </a:cubicBezTo>
                  <a:cubicBezTo>
                    <a:pt x="50385" y="10579"/>
                    <a:pt x="53678" y="6684"/>
                    <a:pt x="56338" y="2408"/>
                  </a:cubicBezTo>
                  <a:cubicBezTo>
                    <a:pt x="56718" y="1806"/>
                    <a:pt x="57099" y="1205"/>
                    <a:pt x="57447" y="603"/>
                  </a:cubicBezTo>
                  <a:cubicBezTo>
                    <a:pt x="57623" y="294"/>
                    <a:pt x="57339" y="1"/>
                    <a:pt x="57065"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29" name="Google Shape;529;p8"/>
            <p:cNvSpPr/>
            <p:nvPr/>
          </p:nvSpPr>
          <p:spPr>
            <a:xfrm rot="-5400000">
              <a:off x="-766216" y="2381658"/>
              <a:ext cx="1851027" cy="637021"/>
            </a:xfrm>
            <a:custGeom>
              <a:avLst/>
              <a:gdLst/>
              <a:ahLst/>
              <a:cxnLst/>
              <a:rect l="l" t="t" r="r" b="b"/>
              <a:pathLst>
                <a:path w="57624" h="19831" extrusionOk="0">
                  <a:moveTo>
                    <a:pt x="57065" y="1"/>
                  </a:moveTo>
                  <a:cubicBezTo>
                    <a:pt x="56945" y="1"/>
                    <a:pt x="56827" y="57"/>
                    <a:pt x="56750" y="191"/>
                  </a:cubicBezTo>
                  <a:cubicBezTo>
                    <a:pt x="54217" y="4593"/>
                    <a:pt x="51113" y="8647"/>
                    <a:pt x="47218" y="11941"/>
                  </a:cubicBezTo>
                  <a:cubicBezTo>
                    <a:pt x="43956" y="14696"/>
                    <a:pt x="40187" y="16818"/>
                    <a:pt x="36070" y="17989"/>
                  </a:cubicBezTo>
                  <a:cubicBezTo>
                    <a:pt x="33628" y="18690"/>
                    <a:pt x="31110" y="19036"/>
                    <a:pt x="28588" y="19036"/>
                  </a:cubicBezTo>
                  <a:cubicBezTo>
                    <a:pt x="27120" y="19036"/>
                    <a:pt x="25651" y="18919"/>
                    <a:pt x="24195" y="18686"/>
                  </a:cubicBezTo>
                  <a:cubicBezTo>
                    <a:pt x="20046" y="18021"/>
                    <a:pt x="16119" y="16438"/>
                    <a:pt x="12572" y="14284"/>
                  </a:cubicBezTo>
                  <a:cubicBezTo>
                    <a:pt x="8582" y="11814"/>
                    <a:pt x="5066" y="8615"/>
                    <a:pt x="2090" y="5037"/>
                  </a:cubicBezTo>
                  <a:cubicBezTo>
                    <a:pt x="1678" y="4530"/>
                    <a:pt x="1298" y="4055"/>
                    <a:pt x="886" y="3548"/>
                  </a:cubicBezTo>
                  <a:cubicBezTo>
                    <a:pt x="799" y="3423"/>
                    <a:pt x="674" y="3371"/>
                    <a:pt x="551" y="3371"/>
                  </a:cubicBezTo>
                  <a:cubicBezTo>
                    <a:pt x="271" y="3371"/>
                    <a:pt x="1" y="3642"/>
                    <a:pt x="221" y="3928"/>
                  </a:cubicBezTo>
                  <a:cubicBezTo>
                    <a:pt x="3198" y="7792"/>
                    <a:pt x="6682" y="11275"/>
                    <a:pt x="10704" y="13999"/>
                  </a:cubicBezTo>
                  <a:cubicBezTo>
                    <a:pt x="14282" y="16438"/>
                    <a:pt x="18336" y="18274"/>
                    <a:pt x="22579" y="19193"/>
                  </a:cubicBezTo>
                  <a:cubicBezTo>
                    <a:pt x="24556" y="19616"/>
                    <a:pt x="26580" y="19830"/>
                    <a:pt x="28604" y="19830"/>
                  </a:cubicBezTo>
                  <a:cubicBezTo>
                    <a:pt x="30665" y="19830"/>
                    <a:pt x="32727" y="19608"/>
                    <a:pt x="34740" y="19161"/>
                  </a:cubicBezTo>
                  <a:cubicBezTo>
                    <a:pt x="38952" y="18211"/>
                    <a:pt x="42911" y="16279"/>
                    <a:pt x="46363" y="13651"/>
                  </a:cubicBezTo>
                  <a:cubicBezTo>
                    <a:pt x="50353" y="10579"/>
                    <a:pt x="53678" y="6684"/>
                    <a:pt x="56339" y="2408"/>
                  </a:cubicBezTo>
                  <a:cubicBezTo>
                    <a:pt x="56719" y="1806"/>
                    <a:pt x="57067" y="1205"/>
                    <a:pt x="57447" y="603"/>
                  </a:cubicBezTo>
                  <a:cubicBezTo>
                    <a:pt x="57624" y="294"/>
                    <a:pt x="57339" y="1"/>
                    <a:pt x="57065"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30" name="Google Shape;530;p8"/>
            <p:cNvSpPr/>
            <p:nvPr/>
          </p:nvSpPr>
          <p:spPr>
            <a:xfrm rot="-5400000">
              <a:off x="-765863" y="972316"/>
              <a:ext cx="1850320" cy="637021"/>
            </a:xfrm>
            <a:custGeom>
              <a:avLst/>
              <a:gdLst/>
              <a:ahLst/>
              <a:cxnLst/>
              <a:rect l="l" t="t" r="r" b="b"/>
              <a:pathLst>
                <a:path w="57602" h="19831" extrusionOk="0">
                  <a:moveTo>
                    <a:pt x="57042" y="1"/>
                  </a:moveTo>
                  <a:cubicBezTo>
                    <a:pt x="56923" y="1"/>
                    <a:pt x="56805" y="57"/>
                    <a:pt x="56728" y="191"/>
                  </a:cubicBezTo>
                  <a:cubicBezTo>
                    <a:pt x="54226" y="4593"/>
                    <a:pt x="51091" y="8647"/>
                    <a:pt x="47196" y="11941"/>
                  </a:cubicBezTo>
                  <a:cubicBezTo>
                    <a:pt x="43965" y="14696"/>
                    <a:pt x="40165" y="16818"/>
                    <a:pt x="36080" y="17989"/>
                  </a:cubicBezTo>
                  <a:cubicBezTo>
                    <a:pt x="33637" y="18690"/>
                    <a:pt x="31107" y="19036"/>
                    <a:pt x="28575" y="19036"/>
                  </a:cubicBezTo>
                  <a:cubicBezTo>
                    <a:pt x="27102" y="19036"/>
                    <a:pt x="25628" y="18919"/>
                    <a:pt x="24172" y="18686"/>
                  </a:cubicBezTo>
                  <a:cubicBezTo>
                    <a:pt x="20055" y="18021"/>
                    <a:pt x="16128" y="16438"/>
                    <a:pt x="12581" y="14284"/>
                  </a:cubicBezTo>
                  <a:cubicBezTo>
                    <a:pt x="8559" y="11814"/>
                    <a:pt x="5076" y="8615"/>
                    <a:pt x="2067" y="5037"/>
                  </a:cubicBezTo>
                  <a:cubicBezTo>
                    <a:pt x="1687" y="4530"/>
                    <a:pt x="1276" y="4055"/>
                    <a:pt x="895" y="3548"/>
                  </a:cubicBezTo>
                  <a:cubicBezTo>
                    <a:pt x="799" y="3423"/>
                    <a:pt x="670" y="3371"/>
                    <a:pt x="546" y="3371"/>
                  </a:cubicBezTo>
                  <a:cubicBezTo>
                    <a:pt x="262" y="3371"/>
                    <a:pt x="1" y="3642"/>
                    <a:pt x="199" y="3928"/>
                  </a:cubicBezTo>
                  <a:cubicBezTo>
                    <a:pt x="3176" y="7792"/>
                    <a:pt x="6659" y="11275"/>
                    <a:pt x="10713" y="13999"/>
                  </a:cubicBezTo>
                  <a:cubicBezTo>
                    <a:pt x="14292" y="16438"/>
                    <a:pt x="18313" y="18274"/>
                    <a:pt x="22557" y="19193"/>
                  </a:cubicBezTo>
                  <a:cubicBezTo>
                    <a:pt x="24550" y="19616"/>
                    <a:pt x="26574" y="19830"/>
                    <a:pt x="28594" y="19830"/>
                  </a:cubicBezTo>
                  <a:cubicBezTo>
                    <a:pt x="30651" y="19830"/>
                    <a:pt x="32705" y="19608"/>
                    <a:pt x="34718" y="19161"/>
                  </a:cubicBezTo>
                  <a:cubicBezTo>
                    <a:pt x="38962" y="18211"/>
                    <a:pt x="42920" y="16279"/>
                    <a:pt x="46341" y="13651"/>
                  </a:cubicBezTo>
                  <a:cubicBezTo>
                    <a:pt x="50363" y="10579"/>
                    <a:pt x="53656" y="6684"/>
                    <a:pt x="56348" y="2408"/>
                  </a:cubicBezTo>
                  <a:cubicBezTo>
                    <a:pt x="56696" y="1806"/>
                    <a:pt x="57076" y="1205"/>
                    <a:pt x="57425" y="603"/>
                  </a:cubicBezTo>
                  <a:cubicBezTo>
                    <a:pt x="57601" y="294"/>
                    <a:pt x="57317" y="1"/>
                    <a:pt x="5704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Tree>
    <p:extLst>
      <p:ext uri="{BB962C8B-B14F-4D97-AF65-F5344CB8AC3E}">
        <p14:creationId xmlns:p14="http://schemas.microsoft.com/office/powerpoint/2010/main" val="11939097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31"/>
        <p:cNvGrpSpPr/>
        <p:nvPr/>
      </p:nvGrpSpPr>
      <p:grpSpPr>
        <a:xfrm>
          <a:off x="0" y="0"/>
          <a:ext cx="0" cy="0"/>
          <a:chOff x="0" y="0"/>
          <a:chExt cx="0" cy="0"/>
        </a:xfrm>
      </p:grpSpPr>
      <p:sp>
        <p:nvSpPr>
          <p:cNvPr id="532" name="Google Shape;532;p9"/>
          <p:cNvSpPr/>
          <p:nvPr/>
        </p:nvSpPr>
        <p:spPr>
          <a:xfrm rot="4996778">
            <a:off x="6434198" y="2084452"/>
            <a:ext cx="138301" cy="132960"/>
          </a:xfrm>
          <a:custGeom>
            <a:avLst/>
            <a:gdLst/>
            <a:ahLst/>
            <a:cxnLst/>
            <a:rect l="l" t="t" r="r" b="b"/>
            <a:pathLst>
              <a:path w="3263" h="3137" extrusionOk="0">
                <a:moveTo>
                  <a:pt x="1631" y="1"/>
                </a:moveTo>
                <a:cubicBezTo>
                  <a:pt x="816" y="1"/>
                  <a:pt x="0" y="523"/>
                  <a:pt x="0" y="1569"/>
                </a:cubicBezTo>
                <a:cubicBezTo>
                  <a:pt x="0" y="2614"/>
                  <a:pt x="816" y="3136"/>
                  <a:pt x="1631" y="3136"/>
                </a:cubicBezTo>
                <a:cubicBezTo>
                  <a:pt x="2447" y="3136"/>
                  <a:pt x="3262" y="2614"/>
                  <a:pt x="3262" y="1569"/>
                </a:cubicBezTo>
                <a:cubicBezTo>
                  <a:pt x="3262" y="523"/>
                  <a:pt x="2447" y="1"/>
                  <a:pt x="1631" y="1"/>
                </a:cubicBezTo>
                <a:close/>
              </a:path>
            </a:pathLst>
          </a:custGeom>
          <a:solidFill>
            <a:schemeClr val="accent1"/>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533" name="Google Shape;533;p9"/>
          <p:cNvSpPr/>
          <p:nvPr/>
        </p:nvSpPr>
        <p:spPr>
          <a:xfrm rot="4996778">
            <a:off x="6008970" y="2134580"/>
            <a:ext cx="138301" cy="132917"/>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accent1"/>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534" name="Google Shape;534;p9"/>
          <p:cNvSpPr/>
          <p:nvPr/>
        </p:nvSpPr>
        <p:spPr>
          <a:xfrm rot="4996778">
            <a:off x="5521182" y="2184840"/>
            <a:ext cx="138301" cy="132917"/>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accent1"/>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535" name="Google Shape;535;p9"/>
          <p:cNvSpPr/>
          <p:nvPr/>
        </p:nvSpPr>
        <p:spPr>
          <a:xfrm rot="4996778">
            <a:off x="5094626" y="2235100"/>
            <a:ext cx="138301" cy="132917"/>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accent1"/>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536" name="Google Shape;536;p9"/>
          <p:cNvSpPr txBox="1">
            <a:spLocks noGrp="1"/>
          </p:cNvSpPr>
          <p:nvPr>
            <p:ph type="title"/>
          </p:nvPr>
        </p:nvSpPr>
        <p:spPr>
          <a:xfrm rot="-474072">
            <a:off x="1975684" y="2501851"/>
            <a:ext cx="8240632" cy="682900"/>
          </a:xfrm>
          <a:prstGeom prst="rect">
            <a:avLst/>
          </a:prstGeom>
        </p:spPr>
        <p:txBody>
          <a:bodyPr spcFirstLastPara="1" wrap="square" lIns="121862" tIns="121862" rIns="121862" bIns="121862" anchor="t" anchorCtr="0">
            <a:noAutofit/>
          </a:bodyPr>
          <a:lstStyle>
            <a:lvl1pPr lvl="0" algn="ctr" rtl="0">
              <a:spcBef>
                <a:spcPts val="0"/>
              </a:spcBef>
              <a:spcAft>
                <a:spcPts val="0"/>
              </a:spcAft>
              <a:buSzPts val="3900"/>
              <a:buNone/>
              <a:defRPr sz="5200"/>
            </a:lvl1pPr>
            <a:lvl2pPr lvl="1" rtl="0">
              <a:spcBef>
                <a:spcPts val="0"/>
              </a:spcBef>
              <a:spcAft>
                <a:spcPts val="0"/>
              </a:spcAft>
              <a:buSzPts val="3900"/>
              <a:buNone/>
              <a:defRPr sz="5200"/>
            </a:lvl2pPr>
            <a:lvl3pPr lvl="2" rtl="0">
              <a:spcBef>
                <a:spcPts val="0"/>
              </a:spcBef>
              <a:spcAft>
                <a:spcPts val="0"/>
              </a:spcAft>
              <a:buSzPts val="3900"/>
              <a:buNone/>
              <a:defRPr sz="5200"/>
            </a:lvl3pPr>
            <a:lvl4pPr lvl="3" rtl="0">
              <a:spcBef>
                <a:spcPts val="0"/>
              </a:spcBef>
              <a:spcAft>
                <a:spcPts val="0"/>
              </a:spcAft>
              <a:buSzPts val="3900"/>
              <a:buNone/>
              <a:defRPr sz="5200"/>
            </a:lvl4pPr>
            <a:lvl5pPr lvl="4" rtl="0">
              <a:spcBef>
                <a:spcPts val="0"/>
              </a:spcBef>
              <a:spcAft>
                <a:spcPts val="0"/>
              </a:spcAft>
              <a:buSzPts val="3900"/>
              <a:buNone/>
              <a:defRPr sz="5200"/>
            </a:lvl5pPr>
            <a:lvl6pPr lvl="5" rtl="0">
              <a:spcBef>
                <a:spcPts val="0"/>
              </a:spcBef>
              <a:spcAft>
                <a:spcPts val="0"/>
              </a:spcAft>
              <a:buSzPts val="3900"/>
              <a:buNone/>
              <a:defRPr sz="5200"/>
            </a:lvl6pPr>
            <a:lvl7pPr lvl="6" rtl="0">
              <a:spcBef>
                <a:spcPts val="0"/>
              </a:spcBef>
              <a:spcAft>
                <a:spcPts val="0"/>
              </a:spcAft>
              <a:buSzPts val="3900"/>
              <a:buNone/>
              <a:defRPr sz="5200"/>
            </a:lvl7pPr>
            <a:lvl8pPr lvl="7" rtl="0">
              <a:spcBef>
                <a:spcPts val="0"/>
              </a:spcBef>
              <a:spcAft>
                <a:spcPts val="0"/>
              </a:spcAft>
              <a:buSzPts val="3900"/>
              <a:buNone/>
              <a:defRPr sz="5200"/>
            </a:lvl8pPr>
            <a:lvl9pPr lvl="8" rtl="0">
              <a:spcBef>
                <a:spcPts val="0"/>
              </a:spcBef>
              <a:spcAft>
                <a:spcPts val="0"/>
              </a:spcAft>
              <a:buSzPts val="3900"/>
              <a:buNone/>
              <a:defRPr sz="5200"/>
            </a:lvl9pPr>
          </a:lstStyle>
          <a:p>
            <a:endParaRPr/>
          </a:p>
        </p:txBody>
      </p:sp>
      <p:sp>
        <p:nvSpPr>
          <p:cNvPr id="537" name="Google Shape;537;p9"/>
          <p:cNvSpPr txBox="1">
            <a:spLocks noGrp="1"/>
          </p:cNvSpPr>
          <p:nvPr>
            <p:ph type="subTitle" idx="1"/>
          </p:nvPr>
        </p:nvSpPr>
        <p:spPr>
          <a:xfrm rot="-473947">
            <a:off x="3745723" y="3499287"/>
            <a:ext cx="4700601" cy="1375079"/>
          </a:xfrm>
          <a:prstGeom prst="rect">
            <a:avLst/>
          </a:prstGeom>
        </p:spPr>
        <p:txBody>
          <a:bodyPr spcFirstLastPara="1" wrap="square" lIns="121862" tIns="121862" rIns="121862" bIns="121862" anchor="t" anchorCtr="0">
            <a:noAutofit/>
          </a:bodyPr>
          <a:lstStyle>
            <a:lvl1pPr lvl="0" algn="ctr" rtl="0">
              <a:lnSpc>
                <a:spcPct val="100000"/>
              </a:lnSpc>
              <a:spcBef>
                <a:spcPts val="0"/>
              </a:spcBef>
              <a:spcAft>
                <a:spcPts val="0"/>
              </a:spcAft>
              <a:buSzPts val="1300"/>
              <a:buNone/>
              <a:defRPr sz="1700"/>
            </a:lvl1pPr>
            <a:lvl2pPr lvl="1" algn="ctr" rtl="0">
              <a:lnSpc>
                <a:spcPct val="100000"/>
              </a:lnSpc>
              <a:spcBef>
                <a:spcPts val="0"/>
              </a:spcBef>
              <a:spcAft>
                <a:spcPts val="0"/>
              </a:spcAft>
              <a:buSzPts val="1300"/>
              <a:buNone/>
              <a:defRPr sz="1700"/>
            </a:lvl2pPr>
            <a:lvl3pPr lvl="2" algn="ctr" rtl="0">
              <a:lnSpc>
                <a:spcPct val="100000"/>
              </a:lnSpc>
              <a:spcBef>
                <a:spcPts val="0"/>
              </a:spcBef>
              <a:spcAft>
                <a:spcPts val="0"/>
              </a:spcAft>
              <a:buSzPts val="1300"/>
              <a:buNone/>
              <a:defRPr sz="1700"/>
            </a:lvl3pPr>
            <a:lvl4pPr lvl="3" algn="ctr" rtl="0">
              <a:lnSpc>
                <a:spcPct val="100000"/>
              </a:lnSpc>
              <a:spcBef>
                <a:spcPts val="0"/>
              </a:spcBef>
              <a:spcAft>
                <a:spcPts val="0"/>
              </a:spcAft>
              <a:buSzPts val="1300"/>
              <a:buNone/>
              <a:defRPr sz="1700"/>
            </a:lvl4pPr>
            <a:lvl5pPr lvl="4" algn="ctr" rtl="0">
              <a:lnSpc>
                <a:spcPct val="100000"/>
              </a:lnSpc>
              <a:spcBef>
                <a:spcPts val="0"/>
              </a:spcBef>
              <a:spcAft>
                <a:spcPts val="0"/>
              </a:spcAft>
              <a:buSzPts val="1300"/>
              <a:buNone/>
              <a:defRPr sz="1700"/>
            </a:lvl5pPr>
            <a:lvl6pPr lvl="5" algn="ctr" rtl="0">
              <a:lnSpc>
                <a:spcPct val="100000"/>
              </a:lnSpc>
              <a:spcBef>
                <a:spcPts val="0"/>
              </a:spcBef>
              <a:spcAft>
                <a:spcPts val="0"/>
              </a:spcAft>
              <a:buSzPts val="1300"/>
              <a:buNone/>
              <a:defRPr sz="1700"/>
            </a:lvl6pPr>
            <a:lvl7pPr lvl="6" algn="ctr" rtl="0">
              <a:lnSpc>
                <a:spcPct val="100000"/>
              </a:lnSpc>
              <a:spcBef>
                <a:spcPts val="0"/>
              </a:spcBef>
              <a:spcAft>
                <a:spcPts val="0"/>
              </a:spcAft>
              <a:buSzPts val="1300"/>
              <a:buNone/>
              <a:defRPr sz="1700"/>
            </a:lvl7pPr>
            <a:lvl8pPr lvl="7" algn="ctr" rtl="0">
              <a:lnSpc>
                <a:spcPct val="100000"/>
              </a:lnSpc>
              <a:spcBef>
                <a:spcPts val="0"/>
              </a:spcBef>
              <a:spcAft>
                <a:spcPts val="0"/>
              </a:spcAft>
              <a:buSzPts val="1300"/>
              <a:buNone/>
              <a:defRPr sz="1700"/>
            </a:lvl8pPr>
            <a:lvl9pPr lvl="8" algn="ctr" rtl="0">
              <a:lnSpc>
                <a:spcPct val="100000"/>
              </a:lnSpc>
              <a:spcBef>
                <a:spcPts val="0"/>
              </a:spcBef>
              <a:spcAft>
                <a:spcPts val="0"/>
              </a:spcAft>
              <a:buSzPts val="1300"/>
              <a:buNone/>
              <a:defRPr sz="1700"/>
            </a:lvl9pPr>
          </a:lstStyle>
          <a:p>
            <a:endParaRPr/>
          </a:p>
        </p:txBody>
      </p:sp>
    </p:spTree>
    <p:extLst>
      <p:ext uri="{BB962C8B-B14F-4D97-AF65-F5344CB8AC3E}">
        <p14:creationId xmlns:p14="http://schemas.microsoft.com/office/powerpoint/2010/main" val="18517702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4"/>
        <p:cNvGrpSpPr/>
        <p:nvPr/>
      </p:nvGrpSpPr>
      <p:grpSpPr>
        <a:xfrm>
          <a:off x="0" y="0"/>
          <a:ext cx="0" cy="0"/>
          <a:chOff x="0" y="0"/>
          <a:chExt cx="0" cy="0"/>
        </a:xfrm>
      </p:grpSpPr>
    </p:spTree>
    <p:extLst>
      <p:ext uri="{BB962C8B-B14F-4D97-AF65-F5344CB8AC3E}">
        <p14:creationId xmlns:p14="http://schemas.microsoft.com/office/powerpoint/2010/main" val="22874923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665"/>
        <p:cNvGrpSpPr/>
        <p:nvPr/>
      </p:nvGrpSpPr>
      <p:grpSpPr>
        <a:xfrm>
          <a:off x="0" y="0"/>
          <a:ext cx="0" cy="0"/>
          <a:chOff x="0" y="0"/>
          <a:chExt cx="0" cy="0"/>
        </a:xfrm>
      </p:grpSpPr>
      <p:sp>
        <p:nvSpPr>
          <p:cNvPr id="666" name="Google Shape;666;p14"/>
          <p:cNvSpPr/>
          <p:nvPr/>
        </p:nvSpPr>
        <p:spPr>
          <a:xfrm>
            <a:off x="9023237" y="-34220"/>
            <a:ext cx="3635787" cy="2472487"/>
          </a:xfrm>
          <a:custGeom>
            <a:avLst/>
            <a:gdLst/>
            <a:ahLst/>
            <a:cxnLst/>
            <a:rect l="l" t="t" r="r" b="b"/>
            <a:pathLst>
              <a:path w="83639" h="56878" extrusionOk="0">
                <a:moveTo>
                  <a:pt x="919" y="1"/>
                </a:moveTo>
                <a:cubicBezTo>
                  <a:pt x="0" y="1996"/>
                  <a:pt x="1362" y="4498"/>
                  <a:pt x="6619" y="7633"/>
                </a:cubicBezTo>
                <a:cubicBezTo>
                  <a:pt x="9125" y="9300"/>
                  <a:pt x="12009" y="9775"/>
                  <a:pt x="15024" y="9775"/>
                </a:cubicBezTo>
                <a:cubicBezTo>
                  <a:pt x="19016" y="9775"/>
                  <a:pt x="23237" y="8943"/>
                  <a:pt x="27113" y="8943"/>
                </a:cubicBezTo>
                <a:cubicBezTo>
                  <a:pt x="30041" y="8943"/>
                  <a:pt x="32771" y="9417"/>
                  <a:pt x="35058" y="11085"/>
                </a:cubicBezTo>
                <a:cubicBezTo>
                  <a:pt x="29516" y="16658"/>
                  <a:pt x="13555" y="15265"/>
                  <a:pt x="10799" y="24291"/>
                </a:cubicBezTo>
                <a:cubicBezTo>
                  <a:pt x="8314" y="31716"/>
                  <a:pt x="13587" y="33909"/>
                  <a:pt x="20274" y="33909"/>
                </a:cubicBezTo>
                <a:cubicBezTo>
                  <a:pt x="26705" y="33909"/>
                  <a:pt x="34445" y="31880"/>
                  <a:pt x="37845" y="30529"/>
                </a:cubicBezTo>
                <a:cubicBezTo>
                  <a:pt x="44039" y="27866"/>
                  <a:pt x="52765" y="20704"/>
                  <a:pt x="57382" y="20704"/>
                </a:cubicBezTo>
                <a:cubicBezTo>
                  <a:pt x="60012" y="20704"/>
                  <a:pt x="61309" y="23029"/>
                  <a:pt x="60045" y="29833"/>
                </a:cubicBezTo>
                <a:cubicBezTo>
                  <a:pt x="57986" y="38858"/>
                  <a:pt x="48264" y="46491"/>
                  <a:pt x="51716" y="56878"/>
                </a:cubicBezTo>
                <a:cubicBezTo>
                  <a:pt x="72744" y="53806"/>
                  <a:pt x="81105" y="33095"/>
                  <a:pt x="83638" y="14885"/>
                </a:cubicBezTo>
                <a:lnTo>
                  <a:pt x="83638" y="1"/>
                </a:lnTo>
                <a:close/>
              </a:path>
            </a:pathLst>
          </a:custGeom>
          <a:solidFill>
            <a:schemeClr val="accent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667" name="Google Shape;667;p14"/>
          <p:cNvSpPr/>
          <p:nvPr/>
        </p:nvSpPr>
        <p:spPr>
          <a:xfrm>
            <a:off x="-542333" y="5377307"/>
            <a:ext cx="5359156" cy="1567180"/>
          </a:xfrm>
          <a:custGeom>
            <a:avLst/>
            <a:gdLst/>
            <a:ahLst/>
            <a:cxnLst/>
            <a:rect l="l" t="t" r="r" b="b"/>
            <a:pathLst>
              <a:path w="123284" h="36052" extrusionOk="0">
                <a:moveTo>
                  <a:pt x="24808" y="1"/>
                </a:moveTo>
                <a:cubicBezTo>
                  <a:pt x="24225" y="1"/>
                  <a:pt x="23619" y="155"/>
                  <a:pt x="22987" y="487"/>
                </a:cubicBezTo>
                <a:cubicBezTo>
                  <a:pt x="13772" y="5427"/>
                  <a:pt x="24698" y="19995"/>
                  <a:pt x="24064" y="26424"/>
                </a:cubicBezTo>
                <a:cubicBezTo>
                  <a:pt x="23889" y="28399"/>
                  <a:pt x="23217" y="29185"/>
                  <a:pt x="22237" y="29185"/>
                </a:cubicBezTo>
                <a:cubicBezTo>
                  <a:pt x="18439" y="29185"/>
                  <a:pt x="10001" y="17384"/>
                  <a:pt x="7786" y="17208"/>
                </a:cubicBezTo>
                <a:cubicBezTo>
                  <a:pt x="7628" y="17197"/>
                  <a:pt x="7478" y="17192"/>
                  <a:pt x="7334" y="17192"/>
                </a:cubicBezTo>
                <a:cubicBezTo>
                  <a:pt x="1" y="17192"/>
                  <a:pt x="10555" y="31206"/>
                  <a:pt x="14468" y="36051"/>
                </a:cubicBezTo>
                <a:lnTo>
                  <a:pt x="117931" y="36051"/>
                </a:lnTo>
                <a:cubicBezTo>
                  <a:pt x="120686" y="31364"/>
                  <a:pt x="123283" y="25379"/>
                  <a:pt x="120623" y="23415"/>
                </a:cubicBezTo>
                <a:cubicBezTo>
                  <a:pt x="119602" y="22657"/>
                  <a:pt x="118721" y="22343"/>
                  <a:pt x="117939" y="22343"/>
                </a:cubicBezTo>
                <a:cubicBezTo>
                  <a:pt x="114162" y="22343"/>
                  <a:pt x="112735" y="29684"/>
                  <a:pt x="109339" y="29684"/>
                </a:cubicBezTo>
                <a:cubicBezTo>
                  <a:pt x="108272" y="29684"/>
                  <a:pt x="107011" y="28960"/>
                  <a:pt x="105422" y="27057"/>
                </a:cubicBezTo>
                <a:cubicBezTo>
                  <a:pt x="101848" y="22929"/>
                  <a:pt x="94686" y="2584"/>
                  <a:pt x="86778" y="2584"/>
                </a:cubicBezTo>
                <a:cubicBezTo>
                  <a:pt x="85648" y="2584"/>
                  <a:pt x="84502" y="3000"/>
                  <a:pt x="83349" y="3939"/>
                </a:cubicBezTo>
                <a:cubicBezTo>
                  <a:pt x="75431" y="10368"/>
                  <a:pt x="90854" y="24049"/>
                  <a:pt x="84647" y="29844"/>
                </a:cubicBezTo>
                <a:cubicBezTo>
                  <a:pt x="83907" y="30555"/>
                  <a:pt x="83201" y="30862"/>
                  <a:pt x="82522" y="30862"/>
                </a:cubicBezTo>
                <a:cubicBezTo>
                  <a:pt x="78202" y="30862"/>
                  <a:pt x="74956" y="18447"/>
                  <a:pt x="70860" y="18447"/>
                </a:cubicBezTo>
                <a:cubicBezTo>
                  <a:pt x="70748" y="18447"/>
                  <a:pt x="70636" y="18456"/>
                  <a:pt x="70523" y="18475"/>
                </a:cubicBezTo>
                <a:cubicBezTo>
                  <a:pt x="65150" y="19297"/>
                  <a:pt x="64758" y="30926"/>
                  <a:pt x="59606" y="30926"/>
                </a:cubicBezTo>
                <a:cubicBezTo>
                  <a:pt x="59201" y="30926"/>
                  <a:pt x="58767" y="30854"/>
                  <a:pt x="58298" y="30699"/>
                </a:cubicBezTo>
                <a:cubicBezTo>
                  <a:pt x="50825" y="28324"/>
                  <a:pt x="61940" y="11635"/>
                  <a:pt x="53168" y="9703"/>
                </a:cubicBezTo>
                <a:cubicBezTo>
                  <a:pt x="52526" y="9550"/>
                  <a:pt x="51925" y="9478"/>
                  <a:pt x="51361" y="9478"/>
                </a:cubicBezTo>
                <a:cubicBezTo>
                  <a:pt x="43268" y="9478"/>
                  <a:pt x="42748" y="24272"/>
                  <a:pt x="37745" y="27469"/>
                </a:cubicBezTo>
                <a:cubicBezTo>
                  <a:pt x="36700" y="26424"/>
                  <a:pt x="36478" y="25125"/>
                  <a:pt x="36035" y="23415"/>
                </a:cubicBezTo>
                <a:cubicBezTo>
                  <a:pt x="34872" y="19287"/>
                  <a:pt x="31334" y="1"/>
                  <a:pt x="24808" y="1"/>
                </a:cubicBezTo>
                <a:close/>
              </a:path>
            </a:pathLst>
          </a:custGeom>
          <a:solidFill>
            <a:schemeClr val="lt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668" name="Google Shape;668;p14"/>
          <p:cNvSpPr/>
          <p:nvPr/>
        </p:nvSpPr>
        <p:spPr>
          <a:xfrm>
            <a:off x="1869848" y="944236"/>
            <a:ext cx="8447221" cy="5024045"/>
          </a:xfrm>
          <a:custGeom>
            <a:avLst/>
            <a:gdLst/>
            <a:ahLst/>
            <a:cxnLst/>
            <a:rect l="l" t="t" r="r" b="b"/>
            <a:pathLst>
              <a:path w="194323" h="115575" extrusionOk="0">
                <a:moveTo>
                  <a:pt x="113562" y="1"/>
                </a:moveTo>
                <a:cubicBezTo>
                  <a:pt x="76712" y="1"/>
                  <a:pt x="40753" y="833"/>
                  <a:pt x="2978" y="3177"/>
                </a:cubicBezTo>
                <a:cubicBezTo>
                  <a:pt x="1" y="60878"/>
                  <a:pt x="444" y="105278"/>
                  <a:pt x="127" y="115253"/>
                </a:cubicBezTo>
                <a:cubicBezTo>
                  <a:pt x="23702" y="115447"/>
                  <a:pt x="59756" y="115574"/>
                  <a:pt x="94628" y="115574"/>
                </a:cubicBezTo>
                <a:cubicBezTo>
                  <a:pt x="139581" y="115574"/>
                  <a:pt x="182569" y="115363"/>
                  <a:pt x="194322" y="114810"/>
                </a:cubicBezTo>
                <a:cubicBezTo>
                  <a:pt x="192010" y="88746"/>
                  <a:pt x="194195" y="43143"/>
                  <a:pt x="190237" y="929"/>
                </a:cubicBezTo>
                <a:cubicBezTo>
                  <a:pt x="163717" y="380"/>
                  <a:pt x="138436" y="1"/>
                  <a:pt x="113562" y="1"/>
                </a:cubicBezTo>
                <a:close/>
              </a:path>
            </a:pathLst>
          </a:custGeom>
          <a:solidFill>
            <a:srgbClr val="FFFFFF"/>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669" name="Google Shape;669;p14"/>
          <p:cNvSpPr txBox="1">
            <a:spLocks noGrp="1"/>
          </p:cNvSpPr>
          <p:nvPr>
            <p:ph type="subTitle" idx="1"/>
          </p:nvPr>
        </p:nvSpPr>
        <p:spPr>
          <a:xfrm>
            <a:off x="2071000" y="2340701"/>
            <a:ext cx="8050000" cy="2268000"/>
          </a:xfrm>
          <a:prstGeom prst="rect">
            <a:avLst/>
          </a:prstGeom>
        </p:spPr>
        <p:txBody>
          <a:bodyPr spcFirstLastPara="1" wrap="square" lIns="121862" tIns="121862" rIns="121862" bIns="121862" anchor="ctr" anchorCtr="0">
            <a:noAutofit/>
          </a:bodyPr>
          <a:lstStyle>
            <a:lvl1pPr lvl="0" algn="ctr" rtl="0">
              <a:lnSpc>
                <a:spcPct val="100000"/>
              </a:lnSpc>
              <a:spcBef>
                <a:spcPts val="0"/>
              </a:spcBef>
              <a:spcAft>
                <a:spcPts val="0"/>
              </a:spcAft>
              <a:buClr>
                <a:schemeClr val="dk1"/>
              </a:buClr>
              <a:buSzPts val="2400"/>
              <a:buFont typeface="Poppins"/>
              <a:buNone/>
              <a:defRPr sz="3200">
                <a:solidFill>
                  <a:schemeClr val="dk1"/>
                </a:solidFill>
                <a:latin typeface="Poppins"/>
                <a:ea typeface="Poppins"/>
                <a:cs typeface="Poppins"/>
                <a:sym typeface="Poppins"/>
              </a:defRPr>
            </a:lvl1pPr>
            <a:lvl2pPr lvl="1" algn="ctr" rtl="0">
              <a:lnSpc>
                <a:spcPct val="100000"/>
              </a:lnSpc>
              <a:spcBef>
                <a:spcPts val="0"/>
              </a:spcBef>
              <a:spcAft>
                <a:spcPts val="0"/>
              </a:spcAft>
              <a:buClr>
                <a:schemeClr val="dk1"/>
              </a:buClr>
              <a:buSzPts val="2400"/>
              <a:buFont typeface="Poppins"/>
              <a:buNone/>
              <a:defRPr sz="3200">
                <a:solidFill>
                  <a:schemeClr val="dk1"/>
                </a:solidFill>
                <a:latin typeface="Poppins"/>
                <a:ea typeface="Poppins"/>
                <a:cs typeface="Poppins"/>
                <a:sym typeface="Poppins"/>
              </a:defRPr>
            </a:lvl2pPr>
            <a:lvl3pPr lvl="2" algn="ctr" rtl="0">
              <a:lnSpc>
                <a:spcPct val="100000"/>
              </a:lnSpc>
              <a:spcBef>
                <a:spcPts val="0"/>
              </a:spcBef>
              <a:spcAft>
                <a:spcPts val="0"/>
              </a:spcAft>
              <a:buClr>
                <a:schemeClr val="dk1"/>
              </a:buClr>
              <a:buSzPts val="2400"/>
              <a:buFont typeface="Poppins"/>
              <a:buNone/>
              <a:defRPr sz="3200">
                <a:solidFill>
                  <a:schemeClr val="dk1"/>
                </a:solidFill>
                <a:latin typeface="Poppins"/>
                <a:ea typeface="Poppins"/>
                <a:cs typeface="Poppins"/>
                <a:sym typeface="Poppins"/>
              </a:defRPr>
            </a:lvl3pPr>
            <a:lvl4pPr lvl="3" algn="ctr" rtl="0">
              <a:lnSpc>
                <a:spcPct val="100000"/>
              </a:lnSpc>
              <a:spcBef>
                <a:spcPts val="0"/>
              </a:spcBef>
              <a:spcAft>
                <a:spcPts val="0"/>
              </a:spcAft>
              <a:buClr>
                <a:schemeClr val="dk1"/>
              </a:buClr>
              <a:buSzPts val="2400"/>
              <a:buFont typeface="Poppins"/>
              <a:buNone/>
              <a:defRPr sz="3200">
                <a:solidFill>
                  <a:schemeClr val="dk1"/>
                </a:solidFill>
                <a:latin typeface="Poppins"/>
                <a:ea typeface="Poppins"/>
                <a:cs typeface="Poppins"/>
                <a:sym typeface="Poppins"/>
              </a:defRPr>
            </a:lvl4pPr>
            <a:lvl5pPr lvl="4" algn="ctr" rtl="0">
              <a:lnSpc>
                <a:spcPct val="100000"/>
              </a:lnSpc>
              <a:spcBef>
                <a:spcPts val="0"/>
              </a:spcBef>
              <a:spcAft>
                <a:spcPts val="0"/>
              </a:spcAft>
              <a:buClr>
                <a:schemeClr val="dk1"/>
              </a:buClr>
              <a:buSzPts val="2400"/>
              <a:buFont typeface="Poppins"/>
              <a:buNone/>
              <a:defRPr sz="3200">
                <a:solidFill>
                  <a:schemeClr val="dk1"/>
                </a:solidFill>
                <a:latin typeface="Poppins"/>
                <a:ea typeface="Poppins"/>
                <a:cs typeface="Poppins"/>
                <a:sym typeface="Poppins"/>
              </a:defRPr>
            </a:lvl5pPr>
            <a:lvl6pPr lvl="5" algn="ctr" rtl="0">
              <a:lnSpc>
                <a:spcPct val="100000"/>
              </a:lnSpc>
              <a:spcBef>
                <a:spcPts val="0"/>
              </a:spcBef>
              <a:spcAft>
                <a:spcPts val="0"/>
              </a:spcAft>
              <a:buClr>
                <a:schemeClr val="dk1"/>
              </a:buClr>
              <a:buSzPts val="2400"/>
              <a:buFont typeface="Poppins"/>
              <a:buNone/>
              <a:defRPr sz="3200">
                <a:solidFill>
                  <a:schemeClr val="dk1"/>
                </a:solidFill>
                <a:latin typeface="Poppins"/>
                <a:ea typeface="Poppins"/>
                <a:cs typeface="Poppins"/>
                <a:sym typeface="Poppins"/>
              </a:defRPr>
            </a:lvl6pPr>
            <a:lvl7pPr lvl="6" algn="ctr" rtl="0">
              <a:lnSpc>
                <a:spcPct val="100000"/>
              </a:lnSpc>
              <a:spcBef>
                <a:spcPts val="0"/>
              </a:spcBef>
              <a:spcAft>
                <a:spcPts val="0"/>
              </a:spcAft>
              <a:buClr>
                <a:schemeClr val="dk1"/>
              </a:buClr>
              <a:buSzPts val="2400"/>
              <a:buFont typeface="Poppins"/>
              <a:buNone/>
              <a:defRPr sz="3200">
                <a:solidFill>
                  <a:schemeClr val="dk1"/>
                </a:solidFill>
                <a:latin typeface="Poppins"/>
                <a:ea typeface="Poppins"/>
                <a:cs typeface="Poppins"/>
                <a:sym typeface="Poppins"/>
              </a:defRPr>
            </a:lvl7pPr>
            <a:lvl8pPr lvl="7" algn="ctr" rtl="0">
              <a:lnSpc>
                <a:spcPct val="100000"/>
              </a:lnSpc>
              <a:spcBef>
                <a:spcPts val="0"/>
              </a:spcBef>
              <a:spcAft>
                <a:spcPts val="0"/>
              </a:spcAft>
              <a:buClr>
                <a:schemeClr val="dk1"/>
              </a:buClr>
              <a:buSzPts val="2400"/>
              <a:buFont typeface="Poppins"/>
              <a:buNone/>
              <a:defRPr sz="3200">
                <a:solidFill>
                  <a:schemeClr val="dk1"/>
                </a:solidFill>
                <a:latin typeface="Poppins"/>
                <a:ea typeface="Poppins"/>
                <a:cs typeface="Poppins"/>
                <a:sym typeface="Poppins"/>
              </a:defRPr>
            </a:lvl8pPr>
            <a:lvl9pPr lvl="8" algn="ctr" rtl="0">
              <a:lnSpc>
                <a:spcPct val="100000"/>
              </a:lnSpc>
              <a:spcBef>
                <a:spcPts val="0"/>
              </a:spcBef>
              <a:spcAft>
                <a:spcPts val="0"/>
              </a:spcAft>
              <a:buClr>
                <a:schemeClr val="dk1"/>
              </a:buClr>
              <a:buSzPts val="2400"/>
              <a:buFont typeface="Poppins"/>
              <a:buNone/>
              <a:defRPr sz="3200">
                <a:solidFill>
                  <a:schemeClr val="dk1"/>
                </a:solidFill>
                <a:latin typeface="Poppins"/>
                <a:ea typeface="Poppins"/>
                <a:cs typeface="Poppins"/>
                <a:sym typeface="Poppins"/>
              </a:defRPr>
            </a:lvl9pPr>
          </a:lstStyle>
          <a:p>
            <a:endParaRPr/>
          </a:p>
        </p:txBody>
      </p:sp>
      <p:sp>
        <p:nvSpPr>
          <p:cNvPr id="670" name="Google Shape;670;p14"/>
          <p:cNvSpPr txBox="1">
            <a:spLocks noGrp="1"/>
          </p:cNvSpPr>
          <p:nvPr>
            <p:ph type="subTitle" idx="2"/>
          </p:nvPr>
        </p:nvSpPr>
        <p:spPr>
          <a:xfrm>
            <a:off x="3857400" y="4608700"/>
            <a:ext cx="4477200" cy="674000"/>
          </a:xfrm>
          <a:prstGeom prst="rect">
            <a:avLst/>
          </a:prstGeom>
        </p:spPr>
        <p:txBody>
          <a:bodyPr spcFirstLastPara="1" wrap="square" lIns="121862" tIns="121862" rIns="121862" bIns="121862" anchor="ctr" anchorCtr="0">
            <a:noAutofit/>
          </a:bodyPr>
          <a:lstStyle>
            <a:lvl1pPr lvl="0" algn="ctr" rtl="0">
              <a:lnSpc>
                <a:spcPct val="100000"/>
              </a:lnSpc>
              <a:spcBef>
                <a:spcPts val="0"/>
              </a:spcBef>
              <a:spcAft>
                <a:spcPts val="0"/>
              </a:spcAft>
              <a:buClr>
                <a:schemeClr val="accent1"/>
              </a:buClr>
              <a:buSzPts val="2100"/>
              <a:buFont typeface="Raleway"/>
              <a:buNone/>
              <a:defRPr sz="2800">
                <a:solidFill>
                  <a:schemeClr val="accent1"/>
                </a:solidFill>
                <a:latin typeface="Raleway"/>
                <a:ea typeface="Raleway"/>
                <a:cs typeface="Raleway"/>
                <a:sym typeface="Raleway"/>
              </a:defRPr>
            </a:lvl1pPr>
            <a:lvl2pPr lvl="1" algn="ctr" rtl="0">
              <a:lnSpc>
                <a:spcPct val="100000"/>
              </a:lnSpc>
              <a:spcBef>
                <a:spcPts val="0"/>
              </a:spcBef>
              <a:spcAft>
                <a:spcPts val="0"/>
              </a:spcAft>
              <a:buClr>
                <a:schemeClr val="accent1"/>
              </a:buClr>
              <a:buSzPts val="2100"/>
              <a:buFont typeface="Raleway"/>
              <a:buNone/>
              <a:defRPr sz="2800">
                <a:solidFill>
                  <a:schemeClr val="accent1"/>
                </a:solidFill>
                <a:latin typeface="Raleway"/>
                <a:ea typeface="Raleway"/>
                <a:cs typeface="Raleway"/>
                <a:sym typeface="Raleway"/>
              </a:defRPr>
            </a:lvl2pPr>
            <a:lvl3pPr lvl="2" algn="ctr" rtl="0">
              <a:lnSpc>
                <a:spcPct val="100000"/>
              </a:lnSpc>
              <a:spcBef>
                <a:spcPts val="0"/>
              </a:spcBef>
              <a:spcAft>
                <a:spcPts val="0"/>
              </a:spcAft>
              <a:buClr>
                <a:schemeClr val="accent1"/>
              </a:buClr>
              <a:buSzPts val="2100"/>
              <a:buFont typeface="Raleway"/>
              <a:buNone/>
              <a:defRPr sz="2800">
                <a:solidFill>
                  <a:schemeClr val="accent1"/>
                </a:solidFill>
                <a:latin typeface="Raleway"/>
                <a:ea typeface="Raleway"/>
                <a:cs typeface="Raleway"/>
                <a:sym typeface="Raleway"/>
              </a:defRPr>
            </a:lvl3pPr>
            <a:lvl4pPr lvl="3" algn="ctr" rtl="0">
              <a:lnSpc>
                <a:spcPct val="100000"/>
              </a:lnSpc>
              <a:spcBef>
                <a:spcPts val="0"/>
              </a:spcBef>
              <a:spcAft>
                <a:spcPts val="0"/>
              </a:spcAft>
              <a:buClr>
                <a:schemeClr val="accent1"/>
              </a:buClr>
              <a:buSzPts val="2100"/>
              <a:buFont typeface="Raleway"/>
              <a:buNone/>
              <a:defRPr sz="2800">
                <a:solidFill>
                  <a:schemeClr val="accent1"/>
                </a:solidFill>
                <a:latin typeface="Raleway"/>
                <a:ea typeface="Raleway"/>
                <a:cs typeface="Raleway"/>
                <a:sym typeface="Raleway"/>
              </a:defRPr>
            </a:lvl4pPr>
            <a:lvl5pPr lvl="4" algn="ctr" rtl="0">
              <a:lnSpc>
                <a:spcPct val="100000"/>
              </a:lnSpc>
              <a:spcBef>
                <a:spcPts val="0"/>
              </a:spcBef>
              <a:spcAft>
                <a:spcPts val="0"/>
              </a:spcAft>
              <a:buClr>
                <a:schemeClr val="accent1"/>
              </a:buClr>
              <a:buSzPts val="2100"/>
              <a:buFont typeface="Raleway"/>
              <a:buNone/>
              <a:defRPr sz="2800">
                <a:solidFill>
                  <a:schemeClr val="accent1"/>
                </a:solidFill>
                <a:latin typeface="Raleway"/>
                <a:ea typeface="Raleway"/>
                <a:cs typeface="Raleway"/>
                <a:sym typeface="Raleway"/>
              </a:defRPr>
            </a:lvl5pPr>
            <a:lvl6pPr lvl="5" algn="ctr" rtl="0">
              <a:lnSpc>
                <a:spcPct val="100000"/>
              </a:lnSpc>
              <a:spcBef>
                <a:spcPts val="0"/>
              </a:spcBef>
              <a:spcAft>
                <a:spcPts val="0"/>
              </a:spcAft>
              <a:buClr>
                <a:schemeClr val="accent1"/>
              </a:buClr>
              <a:buSzPts val="2100"/>
              <a:buFont typeface="Raleway"/>
              <a:buNone/>
              <a:defRPr sz="2800">
                <a:solidFill>
                  <a:schemeClr val="accent1"/>
                </a:solidFill>
                <a:latin typeface="Raleway"/>
                <a:ea typeface="Raleway"/>
                <a:cs typeface="Raleway"/>
                <a:sym typeface="Raleway"/>
              </a:defRPr>
            </a:lvl6pPr>
            <a:lvl7pPr lvl="6" algn="ctr" rtl="0">
              <a:lnSpc>
                <a:spcPct val="100000"/>
              </a:lnSpc>
              <a:spcBef>
                <a:spcPts val="0"/>
              </a:spcBef>
              <a:spcAft>
                <a:spcPts val="0"/>
              </a:spcAft>
              <a:buClr>
                <a:schemeClr val="accent1"/>
              </a:buClr>
              <a:buSzPts val="2100"/>
              <a:buFont typeface="Raleway"/>
              <a:buNone/>
              <a:defRPr sz="2800">
                <a:solidFill>
                  <a:schemeClr val="accent1"/>
                </a:solidFill>
                <a:latin typeface="Raleway"/>
                <a:ea typeface="Raleway"/>
                <a:cs typeface="Raleway"/>
                <a:sym typeface="Raleway"/>
              </a:defRPr>
            </a:lvl7pPr>
            <a:lvl8pPr lvl="7" algn="ctr" rtl="0">
              <a:lnSpc>
                <a:spcPct val="100000"/>
              </a:lnSpc>
              <a:spcBef>
                <a:spcPts val="0"/>
              </a:spcBef>
              <a:spcAft>
                <a:spcPts val="0"/>
              </a:spcAft>
              <a:buClr>
                <a:schemeClr val="accent1"/>
              </a:buClr>
              <a:buSzPts val="2100"/>
              <a:buFont typeface="Raleway"/>
              <a:buNone/>
              <a:defRPr sz="2800">
                <a:solidFill>
                  <a:schemeClr val="accent1"/>
                </a:solidFill>
                <a:latin typeface="Raleway"/>
                <a:ea typeface="Raleway"/>
                <a:cs typeface="Raleway"/>
                <a:sym typeface="Raleway"/>
              </a:defRPr>
            </a:lvl8pPr>
            <a:lvl9pPr lvl="8" algn="ctr" rtl="0">
              <a:lnSpc>
                <a:spcPct val="100000"/>
              </a:lnSpc>
              <a:spcBef>
                <a:spcPts val="0"/>
              </a:spcBef>
              <a:spcAft>
                <a:spcPts val="0"/>
              </a:spcAft>
              <a:buClr>
                <a:schemeClr val="accent1"/>
              </a:buClr>
              <a:buSzPts val="2100"/>
              <a:buFont typeface="Raleway"/>
              <a:buNone/>
              <a:defRPr sz="2800">
                <a:solidFill>
                  <a:schemeClr val="accent1"/>
                </a:solidFill>
                <a:latin typeface="Raleway"/>
                <a:ea typeface="Raleway"/>
                <a:cs typeface="Raleway"/>
                <a:sym typeface="Raleway"/>
              </a:defRPr>
            </a:lvl9pPr>
          </a:lstStyle>
          <a:p>
            <a:endParaRPr/>
          </a:p>
        </p:txBody>
      </p:sp>
      <p:sp>
        <p:nvSpPr>
          <p:cNvPr id="671" name="Google Shape;671;p14"/>
          <p:cNvSpPr/>
          <p:nvPr/>
        </p:nvSpPr>
        <p:spPr>
          <a:xfrm>
            <a:off x="10400001" y="-110733"/>
            <a:ext cx="2330731" cy="1866949"/>
          </a:xfrm>
          <a:custGeom>
            <a:avLst/>
            <a:gdLst/>
            <a:ahLst/>
            <a:cxnLst/>
            <a:rect l="l" t="t" r="r" b="b"/>
            <a:pathLst>
              <a:path w="53617" h="42948" extrusionOk="0">
                <a:moveTo>
                  <a:pt x="29663" y="1"/>
                </a:moveTo>
                <a:cubicBezTo>
                  <a:pt x="27645" y="1"/>
                  <a:pt x="25827" y="100"/>
                  <a:pt x="24354" y="336"/>
                </a:cubicBezTo>
                <a:cubicBezTo>
                  <a:pt x="12573" y="2616"/>
                  <a:pt x="19224" y="7778"/>
                  <a:pt x="26824" y="10026"/>
                </a:cubicBezTo>
                <a:cubicBezTo>
                  <a:pt x="13396" y="13130"/>
                  <a:pt x="0" y="17025"/>
                  <a:pt x="17323" y="24911"/>
                </a:cubicBezTo>
                <a:cubicBezTo>
                  <a:pt x="15550" y="27001"/>
                  <a:pt x="2787" y="33841"/>
                  <a:pt x="8614" y="38180"/>
                </a:cubicBezTo>
                <a:cubicBezTo>
                  <a:pt x="8887" y="38360"/>
                  <a:pt x="9236" y="38442"/>
                  <a:pt x="9645" y="38442"/>
                </a:cubicBezTo>
                <a:cubicBezTo>
                  <a:pt x="12890" y="38442"/>
                  <a:pt x="19890" y="33316"/>
                  <a:pt x="22169" y="32163"/>
                </a:cubicBezTo>
                <a:lnTo>
                  <a:pt x="22169" y="32163"/>
                </a:lnTo>
                <a:cubicBezTo>
                  <a:pt x="22169" y="35939"/>
                  <a:pt x="22092" y="42947"/>
                  <a:pt x="25566" y="42947"/>
                </a:cubicBezTo>
                <a:cubicBezTo>
                  <a:pt x="26550" y="42947"/>
                  <a:pt x="27818" y="42386"/>
                  <a:pt x="29453" y="41030"/>
                </a:cubicBezTo>
                <a:cubicBezTo>
                  <a:pt x="33158" y="37958"/>
                  <a:pt x="34773" y="30674"/>
                  <a:pt x="37180" y="26652"/>
                </a:cubicBezTo>
                <a:cubicBezTo>
                  <a:pt x="38724" y="30256"/>
                  <a:pt x="40705" y="35125"/>
                  <a:pt x="43328" y="35125"/>
                </a:cubicBezTo>
                <a:cubicBezTo>
                  <a:pt x="44577" y="35125"/>
                  <a:pt x="45973" y="34020"/>
                  <a:pt x="47536" y="31149"/>
                </a:cubicBezTo>
                <a:cubicBezTo>
                  <a:pt x="51083" y="25322"/>
                  <a:pt x="52476" y="8854"/>
                  <a:pt x="53616" y="2236"/>
                </a:cubicBezTo>
                <a:cubicBezTo>
                  <a:pt x="48090" y="1457"/>
                  <a:pt x="37403" y="1"/>
                  <a:pt x="29663" y="1"/>
                </a:cubicBezTo>
                <a:close/>
              </a:path>
            </a:pathLst>
          </a:custGeom>
          <a:solidFill>
            <a:schemeClr val="dk1"/>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672" name="Google Shape;672;p14"/>
          <p:cNvSpPr/>
          <p:nvPr/>
        </p:nvSpPr>
        <p:spPr>
          <a:xfrm>
            <a:off x="10854037" y="-14220"/>
            <a:ext cx="1925939" cy="1418079"/>
          </a:xfrm>
          <a:custGeom>
            <a:avLst/>
            <a:gdLst/>
            <a:ahLst/>
            <a:cxnLst/>
            <a:rect l="l" t="t" r="r" b="b"/>
            <a:pathLst>
              <a:path w="44305" h="32622" extrusionOk="0">
                <a:moveTo>
                  <a:pt x="43511" y="1"/>
                </a:moveTo>
                <a:cubicBezTo>
                  <a:pt x="43406" y="1"/>
                  <a:pt x="43300" y="34"/>
                  <a:pt x="43204" y="111"/>
                </a:cubicBezTo>
                <a:cubicBezTo>
                  <a:pt x="37788" y="4449"/>
                  <a:pt x="32310" y="8693"/>
                  <a:pt x="26799" y="12873"/>
                </a:cubicBezTo>
                <a:cubicBezTo>
                  <a:pt x="21257" y="17054"/>
                  <a:pt x="15652" y="21171"/>
                  <a:pt x="9983" y="25161"/>
                </a:cubicBezTo>
                <a:cubicBezTo>
                  <a:pt x="6816" y="27378"/>
                  <a:pt x="3649" y="29563"/>
                  <a:pt x="451" y="31685"/>
                </a:cubicBezTo>
                <a:cubicBezTo>
                  <a:pt x="0" y="31976"/>
                  <a:pt x="281" y="32621"/>
                  <a:pt x="700" y="32621"/>
                </a:cubicBezTo>
                <a:cubicBezTo>
                  <a:pt x="782" y="32621"/>
                  <a:pt x="869" y="32597"/>
                  <a:pt x="957" y="32540"/>
                </a:cubicBezTo>
                <a:cubicBezTo>
                  <a:pt x="6689" y="28708"/>
                  <a:pt x="12358" y="24717"/>
                  <a:pt x="17964" y="20664"/>
                </a:cubicBezTo>
                <a:cubicBezTo>
                  <a:pt x="23601" y="16547"/>
                  <a:pt x="29174" y="12335"/>
                  <a:pt x="34717" y="8028"/>
                </a:cubicBezTo>
                <a:cubicBezTo>
                  <a:pt x="37788" y="5653"/>
                  <a:pt x="40860" y="3246"/>
                  <a:pt x="43901" y="839"/>
                </a:cubicBezTo>
                <a:cubicBezTo>
                  <a:pt x="44305" y="511"/>
                  <a:pt x="43923" y="1"/>
                  <a:pt x="43511" y="1"/>
                </a:cubicBezTo>
                <a:close/>
              </a:path>
            </a:pathLst>
          </a:custGeom>
          <a:solidFill>
            <a:schemeClr val="dk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673" name="Google Shape;673;p14"/>
          <p:cNvSpPr/>
          <p:nvPr/>
        </p:nvSpPr>
        <p:spPr>
          <a:xfrm>
            <a:off x="11106271" y="684458"/>
            <a:ext cx="673220" cy="724167"/>
          </a:xfrm>
          <a:custGeom>
            <a:avLst/>
            <a:gdLst/>
            <a:ahLst/>
            <a:cxnLst/>
            <a:rect l="l" t="t" r="r" b="b"/>
            <a:pathLst>
              <a:path w="15487" h="16659" extrusionOk="0">
                <a:moveTo>
                  <a:pt x="604" y="0"/>
                </a:moveTo>
                <a:cubicBezTo>
                  <a:pt x="1" y="0"/>
                  <a:pt x="11" y="952"/>
                  <a:pt x="634" y="1014"/>
                </a:cubicBezTo>
                <a:cubicBezTo>
                  <a:pt x="5236" y="1385"/>
                  <a:pt x="9897" y="1123"/>
                  <a:pt x="14443" y="1903"/>
                </a:cubicBezTo>
                <a:lnTo>
                  <a:pt x="14443" y="1903"/>
                </a:lnTo>
                <a:cubicBezTo>
                  <a:pt x="14418" y="6728"/>
                  <a:pt x="12909" y="11411"/>
                  <a:pt x="12478" y="16184"/>
                </a:cubicBezTo>
                <a:cubicBezTo>
                  <a:pt x="12462" y="16500"/>
                  <a:pt x="12700" y="16659"/>
                  <a:pt x="12949" y="16659"/>
                </a:cubicBezTo>
                <a:cubicBezTo>
                  <a:pt x="13199" y="16659"/>
                  <a:pt x="13460" y="16500"/>
                  <a:pt x="13492" y="16184"/>
                </a:cubicBezTo>
                <a:cubicBezTo>
                  <a:pt x="13903" y="11275"/>
                  <a:pt x="15487" y="6461"/>
                  <a:pt x="15423" y="1489"/>
                </a:cubicBezTo>
                <a:cubicBezTo>
                  <a:pt x="15423" y="1299"/>
                  <a:pt x="15265" y="1046"/>
                  <a:pt x="15075" y="1014"/>
                </a:cubicBezTo>
                <a:cubicBezTo>
                  <a:pt x="10293" y="127"/>
                  <a:pt x="5448" y="413"/>
                  <a:pt x="634" y="1"/>
                </a:cubicBezTo>
                <a:cubicBezTo>
                  <a:pt x="624" y="0"/>
                  <a:pt x="614" y="0"/>
                  <a:pt x="604" y="0"/>
                </a:cubicBezTo>
                <a:close/>
              </a:path>
            </a:pathLst>
          </a:custGeom>
          <a:solidFill>
            <a:schemeClr val="dk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674" name="Google Shape;674;p14"/>
          <p:cNvSpPr/>
          <p:nvPr/>
        </p:nvSpPr>
        <p:spPr>
          <a:xfrm>
            <a:off x="11734203" y="173539"/>
            <a:ext cx="689608" cy="786676"/>
          </a:xfrm>
          <a:custGeom>
            <a:avLst/>
            <a:gdLst/>
            <a:ahLst/>
            <a:cxnLst/>
            <a:rect l="l" t="t" r="r" b="b"/>
            <a:pathLst>
              <a:path w="15864" h="18097" extrusionOk="0">
                <a:moveTo>
                  <a:pt x="603" y="1"/>
                </a:moveTo>
                <a:cubicBezTo>
                  <a:pt x="0" y="1"/>
                  <a:pt x="49" y="924"/>
                  <a:pt x="663" y="985"/>
                </a:cubicBezTo>
                <a:cubicBezTo>
                  <a:pt x="5372" y="1386"/>
                  <a:pt x="10231" y="1516"/>
                  <a:pt x="14804" y="2803"/>
                </a:cubicBezTo>
                <a:lnTo>
                  <a:pt x="14804" y="2803"/>
                </a:lnTo>
                <a:cubicBezTo>
                  <a:pt x="14186" y="7691"/>
                  <a:pt x="14191" y="12663"/>
                  <a:pt x="13109" y="17485"/>
                </a:cubicBezTo>
                <a:cubicBezTo>
                  <a:pt x="13013" y="17848"/>
                  <a:pt x="13333" y="18096"/>
                  <a:pt x="13630" y="18096"/>
                </a:cubicBezTo>
                <a:cubicBezTo>
                  <a:pt x="13824" y="18096"/>
                  <a:pt x="14009" y="17989"/>
                  <a:pt x="14059" y="17738"/>
                </a:cubicBezTo>
                <a:cubicBezTo>
                  <a:pt x="15199" y="12703"/>
                  <a:pt x="15167" y="7541"/>
                  <a:pt x="15832" y="2442"/>
                </a:cubicBezTo>
                <a:cubicBezTo>
                  <a:pt x="15864" y="2220"/>
                  <a:pt x="15674" y="2030"/>
                  <a:pt x="15484" y="1967"/>
                </a:cubicBezTo>
                <a:cubicBezTo>
                  <a:pt x="10670" y="542"/>
                  <a:pt x="5603" y="415"/>
                  <a:pt x="663" y="4"/>
                </a:cubicBezTo>
                <a:cubicBezTo>
                  <a:pt x="642" y="2"/>
                  <a:pt x="622" y="1"/>
                  <a:pt x="603" y="1"/>
                </a:cubicBezTo>
                <a:close/>
              </a:path>
            </a:pathLst>
          </a:custGeom>
          <a:solidFill>
            <a:schemeClr val="dk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675" name="Google Shape;675;p14"/>
          <p:cNvSpPr/>
          <p:nvPr/>
        </p:nvSpPr>
        <p:spPr>
          <a:xfrm>
            <a:off x="11489601" y="522152"/>
            <a:ext cx="80159" cy="73160"/>
          </a:xfrm>
          <a:custGeom>
            <a:avLst/>
            <a:gdLst/>
            <a:ahLst/>
            <a:cxnLst/>
            <a:rect l="l" t="t" r="r" b="b"/>
            <a:pathLst>
              <a:path w="1844" h="1683" extrusionOk="0">
                <a:moveTo>
                  <a:pt x="900" y="1"/>
                </a:moveTo>
                <a:cubicBezTo>
                  <a:pt x="494" y="1"/>
                  <a:pt x="95" y="242"/>
                  <a:pt x="51" y="757"/>
                </a:cubicBezTo>
                <a:cubicBezTo>
                  <a:pt x="0" y="1363"/>
                  <a:pt x="469" y="1683"/>
                  <a:pt x="933" y="1683"/>
                </a:cubicBezTo>
                <a:cubicBezTo>
                  <a:pt x="1342" y="1683"/>
                  <a:pt x="1748" y="1434"/>
                  <a:pt x="1793" y="915"/>
                </a:cubicBezTo>
                <a:cubicBezTo>
                  <a:pt x="1844" y="322"/>
                  <a:pt x="1368" y="1"/>
                  <a:pt x="900" y="1"/>
                </a:cubicBezTo>
                <a:close/>
              </a:path>
            </a:pathLst>
          </a:custGeom>
          <a:solidFill>
            <a:schemeClr val="dk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676" name="Google Shape;676;p14"/>
          <p:cNvSpPr/>
          <p:nvPr/>
        </p:nvSpPr>
        <p:spPr>
          <a:xfrm>
            <a:off x="11299597" y="505632"/>
            <a:ext cx="78768" cy="73160"/>
          </a:xfrm>
          <a:custGeom>
            <a:avLst/>
            <a:gdLst/>
            <a:ahLst/>
            <a:cxnLst/>
            <a:rect l="l" t="t" r="r" b="b"/>
            <a:pathLst>
              <a:path w="1812" h="1683" extrusionOk="0">
                <a:moveTo>
                  <a:pt x="886" y="1"/>
                </a:moveTo>
                <a:cubicBezTo>
                  <a:pt x="487" y="1"/>
                  <a:pt x="95" y="242"/>
                  <a:pt x="51" y="757"/>
                </a:cubicBezTo>
                <a:cubicBezTo>
                  <a:pt x="0" y="1363"/>
                  <a:pt x="460" y="1683"/>
                  <a:pt x="916" y="1683"/>
                </a:cubicBezTo>
                <a:cubicBezTo>
                  <a:pt x="1317" y="1683"/>
                  <a:pt x="1716" y="1434"/>
                  <a:pt x="1761" y="915"/>
                </a:cubicBezTo>
                <a:cubicBezTo>
                  <a:pt x="1812" y="322"/>
                  <a:pt x="1345" y="1"/>
                  <a:pt x="886" y="1"/>
                </a:cubicBezTo>
                <a:close/>
              </a:path>
            </a:pathLst>
          </a:custGeom>
          <a:solidFill>
            <a:schemeClr val="dk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677" name="Google Shape;677;p14"/>
          <p:cNvSpPr/>
          <p:nvPr/>
        </p:nvSpPr>
        <p:spPr>
          <a:xfrm>
            <a:off x="11300209" y="849203"/>
            <a:ext cx="79507" cy="73116"/>
          </a:xfrm>
          <a:custGeom>
            <a:avLst/>
            <a:gdLst/>
            <a:ahLst/>
            <a:cxnLst/>
            <a:rect l="l" t="t" r="r" b="b"/>
            <a:pathLst>
              <a:path w="1829" h="1682" extrusionOk="0">
                <a:moveTo>
                  <a:pt x="921" y="0"/>
                </a:moveTo>
                <a:cubicBezTo>
                  <a:pt x="517" y="0"/>
                  <a:pt x="113" y="249"/>
                  <a:pt x="68" y="771"/>
                </a:cubicBezTo>
                <a:cubicBezTo>
                  <a:pt x="1" y="1360"/>
                  <a:pt x="462" y="1681"/>
                  <a:pt x="922" y="1681"/>
                </a:cubicBezTo>
                <a:cubicBezTo>
                  <a:pt x="1328" y="1681"/>
                  <a:pt x="1734" y="1432"/>
                  <a:pt x="1778" y="898"/>
                </a:cubicBezTo>
                <a:cubicBezTo>
                  <a:pt x="1829" y="312"/>
                  <a:pt x="1375" y="0"/>
                  <a:pt x="921" y="0"/>
                </a:cubicBezTo>
                <a:close/>
              </a:path>
            </a:pathLst>
          </a:custGeom>
          <a:solidFill>
            <a:schemeClr val="dk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678" name="Google Shape;678;p14"/>
          <p:cNvSpPr/>
          <p:nvPr/>
        </p:nvSpPr>
        <p:spPr>
          <a:xfrm>
            <a:off x="11467559" y="1368235"/>
            <a:ext cx="80159" cy="73116"/>
          </a:xfrm>
          <a:custGeom>
            <a:avLst/>
            <a:gdLst/>
            <a:ahLst/>
            <a:cxnLst/>
            <a:rect l="l" t="t" r="r" b="b"/>
            <a:pathLst>
              <a:path w="1844" h="1682" extrusionOk="0">
                <a:moveTo>
                  <a:pt x="919" y="1"/>
                </a:moveTo>
                <a:cubicBezTo>
                  <a:pt x="507" y="1"/>
                  <a:pt x="96" y="249"/>
                  <a:pt x="51" y="771"/>
                </a:cubicBezTo>
                <a:cubicBezTo>
                  <a:pt x="1" y="1360"/>
                  <a:pt x="469" y="1681"/>
                  <a:pt x="933" y="1681"/>
                </a:cubicBezTo>
                <a:cubicBezTo>
                  <a:pt x="1343" y="1681"/>
                  <a:pt x="1749" y="1432"/>
                  <a:pt x="1793" y="898"/>
                </a:cubicBezTo>
                <a:cubicBezTo>
                  <a:pt x="1843" y="312"/>
                  <a:pt x="1380" y="1"/>
                  <a:pt x="919" y="1"/>
                </a:cubicBezTo>
                <a:close/>
              </a:path>
            </a:pathLst>
          </a:custGeom>
          <a:solidFill>
            <a:schemeClr val="dk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679" name="Google Shape;679;p14"/>
          <p:cNvSpPr/>
          <p:nvPr/>
        </p:nvSpPr>
        <p:spPr>
          <a:xfrm>
            <a:off x="11515748" y="1523259"/>
            <a:ext cx="78768" cy="73116"/>
          </a:xfrm>
          <a:custGeom>
            <a:avLst/>
            <a:gdLst/>
            <a:ahLst/>
            <a:cxnLst/>
            <a:rect l="l" t="t" r="r" b="b"/>
            <a:pathLst>
              <a:path w="1812" h="1682" extrusionOk="0">
                <a:moveTo>
                  <a:pt x="896" y="1"/>
                </a:moveTo>
                <a:cubicBezTo>
                  <a:pt x="494" y="1"/>
                  <a:pt x="95" y="250"/>
                  <a:pt x="51" y="784"/>
                </a:cubicBezTo>
                <a:cubicBezTo>
                  <a:pt x="0" y="1370"/>
                  <a:pt x="454" y="1681"/>
                  <a:pt x="908" y="1681"/>
                </a:cubicBezTo>
                <a:cubicBezTo>
                  <a:pt x="1312" y="1681"/>
                  <a:pt x="1716" y="1433"/>
                  <a:pt x="1761" y="911"/>
                </a:cubicBezTo>
                <a:cubicBezTo>
                  <a:pt x="1811" y="321"/>
                  <a:pt x="1352" y="1"/>
                  <a:pt x="896" y="1"/>
                </a:cubicBezTo>
                <a:close/>
              </a:path>
            </a:pathLst>
          </a:custGeom>
          <a:solidFill>
            <a:schemeClr val="dk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680" name="Google Shape;680;p14"/>
          <p:cNvSpPr/>
          <p:nvPr/>
        </p:nvSpPr>
        <p:spPr>
          <a:xfrm>
            <a:off x="12055451" y="752109"/>
            <a:ext cx="80159" cy="72681"/>
          </a:xfrm>
          <a:custGeom>
            <a:avLst/>
            <a:gdLst/>
            <a:ahLst/>
            <a:cxnLst/>
            <a:rect l="l" t="t" r="r" b="b"/>
            <a:pathLst>
              <a:path w="1844" h="1672" extrusionOk="0">
                <a:moveTo>
                  <a:pt x="900" y="0"/>
                </a:moveTo>
                <a:cubicBezTo>
                  <a:pt x="494" y="0"/>
                  <a:pt x="95" y="242"/>
                  <a:pt x="51" y="757"/>
                </a:cubicBezTo>
                <a:cubicBezTo>
                  <a:pt x="0" y="1350"/>
                  <a:pt x="476" y="1671"/>
                  <a:pt x="944" y="1671"/>
                </a:cubicBezTo>
                <a:cubicBezTo>
                  <a:pt x="1349" y="1671"/>
                  <a:pt x="1749" y="1430"/>
                  <a:pt x="1793" y="915"/>
                </a:cubicBezTo>
                <a:cubicBezTo>
                  <a:pt x="1844" y="321"/>
                  <a:pt x="1368" y="0"/>
                  <a:pt x="900" y="0"/>
                </a:cubicBezTo>
                <a:close/>
              </a:path>
            </a:pathLst>
          </a:custGeom>
          <a:solidFill>
            <a:schemeClr val="dk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681" name="Google Shape;681;p14"/>
          <p:cNvSpPr/>
          <p:nvPr/>
        </p:nvSpPr>
        <p:spPr>
          <a:xfrm>
            <a:off x="12220651" y="1180280"/>
            <a:ext cx="80159" cy="72681"/>
          </a:xfrm>
          <a:custGeom>
            <a:avLst/>
            <a:gdLst/>
            <a:ahLst/>
            <a:cxnLst/>
            <a:rect l="l" t="t" r="r" b="b"/>
            <a:pathLst>
              <a:path w="1844" h="1672" extrusionOk="0">
                <a:moveTo>
                  <a:pt x="900" y="0"/>
                </a:moveTo>
                <a:cubicBezTo>
                  <a:pt x="495" y="0"/>
                  <a:pt x="95" y="242"/>
                  <a:pt x="51" y="757"/>
                </a:cubicBezTo>
                <a:cubicBezTo>
                  <a:pt x="0" y="1350"/>
                  <a:pt x="476" y="1671"/>
                  <a:pt x="944" y="1671"/>
                </a:cubicBezTo>
                <a:cubicBezTo>
                  <a:pt x="1350" y="1671"/>
                  <a:pt x="1749" y="1430"/>
                  <a:pt x="1793" y="915"/>
                </a:cubicBezTo>
                <a:cubicBezTo>
                  <a:pt x="1844" y="321"/>
                  <a:pt x="1368" y="0"/>
                  <a:pt x="900" y="0"/>
                </a:cubicBezTo>
                <a:close/>
              </a:path>
            </a:pathLst>
          </a:custGeom>
          <a:solidFill>
            <a:schemeClr val="dk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682" name="Google Shape;682;p14"/>
          <p:cNvSpPr/>
          <p:nvPr/>
        </p:nvSpPr>
        <p:spPr>
          <a:xfrm>
            <a:off x="11434519" y="103635"/>
            <a:ext cx="80159" cy="73160"/>
          </a:xfrm>
          <a:custGeom>
            <a:avLst/>
            <a:gdLst/>
            <a:ahLst/>
            <a:cxnLst/>
            <a:rect l="l" t="t" r="r" b="b"/>
            <a:pathLst>
              <a:path w="1844" h="1683" extrusionOk="0">
                <a:moveTo>
                  <a:pt x="900" y="0"/>
                </a:moveTo>
                <a:cubicBezTo>
                  <a:pt x="495" y="0"/>
                  <a:pt x="95" y="242"/>
                  <a:pt x="51" y="757"/>
                </a:cubicBezTo>
                <a:cubicBezTo>
                  <a:pt x="1" y="1363"/>
                  <a:pt x="469" y="1682"/>
                  <a:pt x="934" y="1682"/>
                </a:cubicBezTo>
                <a:cubicBezTo>
                  <a:pt x="1343" y="1682"/>
                  <a:pt x="1749" y="1434"/>
                  <a:pt x="1793" y="915"/>
                </a:cubicBezTo>
                <a:cubicBezTo>
                  <a:pt x="1844" y="321"/>
                  <a:pt x="1368" y="0"/>
                  <a:pt x="900" y="0"/>
                </a:cubicBezTo>
                <a:close/>
              </a:path>
            </a:pathLst>
          </a:custGeom>
          <a:solidFill>
            <a:schemeClr val="dk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683" name="Google Shape;683;p14"/>
          <p:cNvSpPr/>
          <p:nvPr/>
        </p:nvSpPr>
        <p:spPr>
          <a:xfrm>
            <a:off x="12165593" y="44666"/>
            <a:ext cx="80115" cy="73073"/>
          </a:xfrm>
          <a:custGeom>
            <a:avLst/>
            <a:gdLst/>
            <a:ahLst/>
            <a:cxnLst/>
            <a:rect l="l" t="t" r="r" b="b"/>
            <a:pathLst>
              <a:path w="1843" h="1681" extrusionOk="0">
                <a:moveTo>
                  <a:pt x="910" y="0"/>
                </a:moveTo>
                <a:cubicBezTo>
                  <a:pt x="501" y="0"/>
                  <a:pt x="95" y="249"/>
                  <a:pt x="50" y="784"/>
                </a:cubicBezTo>
                <a:cubicBezTo>
                  <a:pt x="0" y="1369"/>
                  <a:pt x="463" y="1681"/>
                  <a:pt x="925" y="1681"/>
                </a:cubicBezTo>
                <a:cubicBezTo>
                  <a:pt x="1337" y="1681"/>
                  <a:pt x="1747" y="1433"/>
                  <a:pt x="1792" y="910"/>
                </a:cubicBezTo>
                <a:cubicBezTo>
                  <a:pt x="1843" y="321"/>
                  <a:pt x="1374" y="0"/>
                  <a:pt x="910" y="0"/>
                </a:cubicBezTo>
                <a:close/>
              </a:path>
            </a:pathLst>
          </a:custGeom>
          <a:solidFill>
            <a:schemeClr val="dk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684" name="Google Shape;684;p14"/>
          <p:cNvSpPr/>
          <p:nvPr/>
        </p:nvSpPr>
        <p:spPr>
          <a:xfrm>
            <a:off x="1852960" y="977344"/>
            <a:ext cx="8486127" cy="5067559"/>
          </a:xfrm>
          <a:custGeom>
            <a:avLst/>
            <a:gdLst/>
            <a:ahLst/>
            <a:cxnLst/>
            <a:rect l="l" t="t" r="r" b="b"/>
            <a:pathLst>
              <a:path w="195218" h="116576" extrusionOk="0">
                <a:moveTo>
                  <a:pt x="113694" y="992"/>
                </a:moveTo>
                <a:cubicBezTo>
                  <a:pt x="125200" y="992"/>
                  <a:pt x="136707" y="1070"/>
                  <a:pt x="148221" y="1206"/>
                </a:cubicBezTo>
                <a:cubicBezTo>
                  <a:pt x="162202" y="1363"/>
                  <a:pt x="176184" y="1613"/>
                  <a:pt x="190165" y="1925"/>
                </a:cubicBezTo>
                <a:lnTo>
                  <a:pt x="190165" y="1925"/>
                </a:lnTo>
                <a:cubicBezTo>
                  <a:pt x="191652" y="18228"/>
                  <a:pt x="192276" y="34593"/>
                  <a:pt x="192589" y="50989"/>
                </a:cubicBezTo>
                <a:cubicBezTo>
                  <a:pt x="192843" y="65810"/>
                  <a:pt x="192843" y="80632"/>
                  <a:pt x="193223" y="95484"/>
                </a:cubicBezTo>
                <a:cubicBezTo>
                  <a:pt x="193377" y="101911"/>
                  <a:pt x="193622" y="108398"/>
                  <a:pt x="194163" y="114827"/>
                </a:cubicBezTo>
                <a:lnTo>
                  <a:pt x="194163" y="114827"/>
                </a:lnTo>
                <a:cubicBezTo>
                  <a:pt x="186904" y="115152"/>
                  <a:pt x="179644" y="115185"/>
                  <a:pt x="172384" y="115277"/>
                </a:cubicBezTo>
                <a:cubicBezTo>
                  <a:pt x="159875" y="115404"/>
                  <a:pt x="147334" y="115467"/>
                  <a:pt x="134825" y="115499"/>
                </a:cubicBezTo>
                <a:cubicBezTo>
                  <a:pt x="119719" y="115562"/>
                  <a:pt x="104613" y="115562"/>
                  <a:pt x="89507" y="115562"/>
                </a:cubicBezTo>
                <a:cubicBezTo>
                  <a:pt x="74210" y="115562"/>
                  <a:pt x="58914" y="115531"/>
                  <a:pt x="43618" y="115499"/>
                </a:cubicBezTo>
                <a:cubicBezTo>
                  <a:pt x="30570" y="115436"/>
                  <a:pt x="17523" y="115372"/>
                  <a:pt x="4475" y="115277"/>
                </a:cubicBezTo>
                <a:lnTo>
                  <a:pt x="1007" y="115277"/>
                </a:lnTo>
                <a:cubicBezTo>
                  <a:pt x="1273" y="106694"/>
                  <a:pt x="1183" y="98081"/>
                  <a:pt x="1277" y="89467"/>
                </a:cubicBezTo>
                <a:cubicBezTo>
                  <a:pt x="1435" y="72809"/>
                  <a:pt x="1783" y="56151"/>
                  <a:pt x="2353" y="39494"/>
                </a:cubicBezTo>
                <a:cubicBezTo>
                  <a:pt x="2729" y="27703"/>
                  <a:pt x="3227" y="15912"/>
                  <a:pt x="3850" y="4121"/>
                </a:cubicBezTo>
                <a:lnTo>
                  <a:pt x="3850" y="4121"/>
                </a:lnTo>
                <a:cubicBezTo>
                  <a:pt x="27821" y="2650"/>
                  <a:pt x="51823" y="1741"/>
                  <a:pt x="75857" y="1301"/>
                </a:cubicBezTo>
                <a:cubicBezTo>
                  <a:pt x="88475" y="1086"/>
                  <a:pt x="101084" y="992"/>
                  <a:pt x="113694" y="992"/>
                </a:cubicBezTo>
                <a:close/>
                <a:moveTo>
                  <a:pt x="113354" y="1"/>
                </a:moveTo>
                <a:cubicBezTo>
                  <a:pt x="90375" y="1"/>
                  <a:pt x="67423" y="355"/>
                  <a:pt x="44441" y="1174"/>
                </a:cubicBezTo>
                <a:cubicBezTo>
                  <a:pt x="30760" y="1681"/>
                  <a:pt x="17048" y="2346"/>
                  <a:pt x="3367" y="3169"/>
                </a:cubicBezTo>
                <a:cubicBezTo>
                  <a:pt x="3113" y="3201"/>
                  <a:pt x="2892" y="3391"/>
                  <a:pt x="2892" y="3676"/>
                </a:cubicBezTo>
                <a:cubicBezTo>
                  <a:pt x="1847" y="23786"/>
                  <a:pt x="1118" y="43927"/>
                  <a:pt x="675" y="64069"/>
                </a:cubicBezTo>
                <a:cubicBezTo>
                  <a:pt x="390" y="77528"/>
                  <a:pt x="263" y="90987"/>
                  <a:pt x="168" y="104447"/>
                </a:cubicBezTo>
                <a:cubicBezTo>
                  <a:pt x="136" y="108215"/>
                  <a:pt x="136" y="111984"/>
                  <a:pt x="10" y="115752"/>
                </a:cubicBezTo>
                <a:cubicBezTo>
                  <a:pt x="0" y="115938"/>
                  <a:pt x="81" y="116069"/>
                  <a:pt x="200" y="116146"/>
                </a:cubicBezTo>
                <a:lnTo>
                  <a:pt x="200" y="116146"/>
                </a:lnTo>
                <a:cubicBezTo>
                  <a:pt x="277" y="116215"/>
                  <a:pt x="383" y="116259"/>
                  <a:pt x="516" y="116259"/>
                </a:cubicBezTo>
                <a:cubicBezTo>
                  <a:pt x="13152" y="116354"/>
                  <a:pt x="25820" y="116417"/>
                  <a:pt x="38456" y="116481"/>
                </a:cubicBezTo>
                <a:cubicBezTo>
                  <a:pt x="53657" y="116512"/>
                  <a:pt x="68858" y="116544"/>
                  <a:pt x="84059" y="116576"/>
                </a:cubicBezTo>
                <a:cubicBezTo>
                  <a:pt x="99292" y="116576"/>
                  <a:pt x="114557" y="116576"/>
                  <a:pt x="129821" y="116512"/>
                </a:cubicBezTo>
                <a:cubicBezTo>
                  <a:pt x="142742" y="116481"/>
                  <a:pt x="155663" y="116417"/>
                  <a:pt x="168584" y="116291"/>
                </a:cubicBezTo>
                <a:cubicBezTo>
                  <a:pt x="176723" y="116227"/>
                  <a:pt x="184894" y="116164"/>
                  <a:pt x="193064" y="115879"/>
                </a:cubicBezTo>
                <a:cubicBezTo>
                  <a:pt x="193603" y="115847"/>
                  <a:pt x="194173" y="115816"/>
                  <a:pt x="194711" y="115816"/>
                </a:cubicBezTo>
                <a:cubicBezTo>
                  <a:pt x="194965" y="115784"/>
                  <a:pt x="195218" y="115594"/>
                  <a:pt x="195218" y="115309"/>
                </a:cubicBezTo>
                <a:cubicBezTo>
                  <a:pt x="194109" y="102673"/>
                  <a:pt x="194078" y="89942"/>
                  <a:pt x="193919" y="77275"/>
                </a:cubicBezTo>
                <a:cubicBezTo>
                  <a:pt x="193729" y="61377"/>
                  <a:pt x="193603" y="45479"/>
                  <a:pt x="192938" y="29581"/>
                </a:cubicBezTo>
                <a:cubicBezTo>
                  <a:pt x="192558" y="20176"/>
                  <a:pt x="191988" y="10802"/>
                  <a:pt x="191101" y="1428"/>
                </a:cubicBezTo>
                <a:cubicBezTo>
                  <a:pt x="191101" y="1174"/>
                  <a:pt x="190911" y="953"/>
                  <a:pt x="190626" y="953"/>
                </a:cubicBezTo>
                <a:cubicBezTo>
                  <a:pt x="165861" y="414"/>
                  <a:pt x="141095" y="34"/>
                  <a:pt x="116330" y="3"/>
                </a:cubicBezTo>
                <a:cubicBezTo>
                  <a:pt x="115338" y="1"/>
                  <a:pt x="114346" y="1"/>
                  <a:pt x="113354" y="1"/>
                </a:cubicBezTo>
                <a:close/>
              </a:path>
            </a:pathLst>
          </a:custGeom>
          <a:solidFill>
            <a:schemeClr val="dk1"/>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Tree>
    <p:extLst>
      <p:ext uri="{BB962C8B-B14F-4D97-AF65-F5344CB8AC3E}">
        <p14:creationId xmlns:p14="http://schemas.microsoft.com/office/powerpoint/2010/main" val="780971959"/>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3 columns">
  <p:cSld name="Title and 3 columns">
    <p:spTree>
      <p:nvGrpSpPr>
        <p:cNvPr id="1" name="Shape 688"/>
        <p:cNvGrpSpPr/>
        <p:nvPr/>
      </p:nvGrpSpPr>
      <p:grpSpPr>
        <a:xfrm>
          <a:off x="0" y="0"/>
          <a:ext cx="0" cy="0"/>
          <a:chOff x="0" y="0"/>
          <a:chExt cx="0" cy="0"/>
        </a:xfrm>
      </p:grpSpPr>
      <p:sp>
        <p:nvSpPr>
          <p:cNvPr id="689" name="Google Shape;689;p15"/>
          <p:cNvSpPr/>
          <p:nvPr/>
        </p:nvSpPr>
        <p:spPr>
          <a:xfrm flipH="1">
            <a:off x="-184369" y="-134000"/>
            <a:ext cx="2097504" cy="1682133"/>
          </a:xfrm>
          <a:custGeom>
            <a:avLst/>
            <a:gdLst/>
            <a:ahLst/>
            <a:cxnLst/>
            <a:rect l="l" t="t" r="r" b="b"/>
            <a:pathLst>
              <a:path w="37181" h="29818" extrusionOk="0">
                <a:moveTo>
                  <a:pt x="20594" y="0"/>
                </a:moveTo>
                <a:cubicBezTo>
                  <a:pt x="19191" y="0"/>
                  <a:pt x="17930" y="69"/>
                  <a:pt x="16912" y="234"/>
                </a:cubicBezTo>
                <a:cubicBezTo>
                  <a:pt x="8710" y="1817"/>
                  <a:pt x="13333" y="5396"/>
                  <a:pt x="18590" y="6947"/>
                </a:cubicBezTo>
                <a:cubicBezTo>
                  <a:pt x="9280" y="9101"/>
                  <a:pt x="1" y="11824"/>
                  <a:pt x="12003" y="17303"/>
                </a:cubicBezTo>
                <a:cubicBezTo>
                  <a:pt x="10768" y="18760"/>
                  <a:pt x="1901" y="23479"/>
                  <a:pt x="5954" y="26487"/>
                </a:cubicBezTo>
                <a:cubicBezTo>
                  <a:pt x="6145" y="26616"/>
                  <a:pt x="6390" y="26674"/>
                  <a:pt x="6678" y="26674"/>
                </a:cubicBezTo>
                <a:cubicBezTo>
                  <a:pt x="8929" y="26674"/>
                  <a:pt x="13788" y="23125"/>
                  <a:pt x="15360" y="22338"/>
                </a:cubicBezTo>
                <a:lnTo>
                  <a:pt x="15360" y="22338"/>
                </a:lnTo>
                <a:cubicBezTo>
                  <a:pt x="15385" y="24954"/>
                  <a:pt x="15313" y="29818"/>
                  <a:pt x="17722" y="29818"/>
                </a:cubicBezTo>
                <a:cubicBezTo>
                  <a:pt x="18404" y="29818"/>
                  <a:pt x="19287" y="29427"/>
                  <a:pt x="20427" y="28482"/>
                </a:cubicBezTo>
                <a:cubicBezTo>
                  <a:pt x="22992" y="26360"/>
                  <a:pt x="24101" y="21293"/>
                  <a:pt x="25779" y="18507"/>
                </a:cubicBezTo>
                <a:cubicBezTo>
                  <a:pt x="26852" y="20995"/>
                  <a:pt x="28229" y="24369"/>
                  <a:pt x="30050" y="24369"/>
                </a:cubicBezTo>
                <a:cubicBezTo>
                  <a:pt x="30917" y="24369"/>
                  <a:pt x="31885" y="23603"/>
                  <a:pt x="32968" y="21610"/>
                </a:cubicBezTo>
                <a:cubicBezTo>
                  <a:pt x="35438" y="17556"/>
                  <a:pt x="36420" y="6124"/>
                  <a:pt x="37180" y="1532"/>
                </a:cubicBezTo>
                <a:cubicBezTo>
                  <a:pt x="33365" y="1005"/>
                  <a:pt x="25950" y="0"/>
                  <a:pt x="20594" y="0"/>
                </a:cubicBezTo>
                <a:close/>
              </a:path>
            </a:pathLst>
          </a:custGeom>
          <a:solidFill>
            <a:schemeClr val="accent1"/>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690" name="Google Shape;690;p15"/>
          <p:cNvSpPr/>
          <p:nvPr/>
        </p:nvSpPr>
        <p:spPr>
          <a:xfrm flipH="1">
            <a:off x="-242883" y="-55582"/>
            <a:ext cx="1759701" cy="1294348"/>
          </a:xfrm>
          <a:custGeom>
            <a:avLst/>
            <a:gdLst/>
            <a:ahLst/>
            <a:cxnLst/>
            <a:rect l="l" t="t" r="r" b="b"/>
            <a:pathLst>
              <a:path w="31193" h="22944" extrusionOk="0">
                <a:moveTo>
                  <a:pt x="30400" y="0"/>
                </a:moveTo>
                <a:cubicBezTo>
                  <a:pt x="30295" y="0"/>
                  <a:pt x="30188" y="33"/>
                  <a:pt x="30092" y="110"/>
                </a:cubicBezTo>
                <a:cubicBezTo>
                  <a:pt x="22555" y="6096"/>
                  <a:pt x="14922" y="11954"/>
                  <a:pt x="7068" y="17465"/>
                </a:cubicBezTo>
                <a:cubicBezTo>
                  <a:pt x="4883" y="19017"/>
                  <a:pt x="2666" y="20537"/>
                  <a:pt x="418" y="22025"/>
                </a:cubicBezTo>
                <a:cubicBezTo>
                  <a:pt x="0" y="22312"/>
                  <a:pt x="250" y="22944"/>
                  <a:pt x="652" y="22944"/>
                </a:cubicBezTo>
                <a:cubicBezTo>
                  <a:pt x="737" y="22944"/>
                  <a:pt x="830" y="22915"/>
                  <a:pt x="925" y="22849"/>
                </a:cubicBezTo>
                <a:cubicBezTo>
                  <a:pt x="8969" y="17497"/>
                  <a:pt x="16727" y="11764"/>
                  <a:pt x="24360" y="5874"/>
                </a:cubicBezTo>
                <a:cubicBezTo>
                  <a:pt x="26513" y="4196"/>
                  <a:pt x="28667" y="2517"/>
                  <a:pt x="30789" y="807"/>
                </a:cubicBezTo>
                <a:cubicBezTo>
                  <a:pt x="31192" y="504"/>
                  <a:pt x="30812" y="0"/>
                  <a:pt x="30400" y="0"/>
                </a:cubicBezTo>
                <a:close/>
              </a:path>
            </a:pathLst>
          </a:custGeom>
          <a:solidFill>
            <a:schemeClr val="dk1"/>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3548"/>
              </a:solidFill>
              <a:cs typeface="Arial"/>
              <a:sym typeface="Arial"/>
            </a:endParaRPr>
          </a:p>
        </p:txBody>
      </p:sp>
      <p:sp>
        <p:nvSpPr>
          <p:cNvPr id="691" name="Google Shape;691;p15"/>
          <p:cNvSpPr/>
          <p:nvPr/>
        </p:nvSpPr>
        <p:spPr>
          <a:xfrm flipH="1">
            <a:off x="664240" y="573955"/>
            <a:ext cx="625341" cy="668385"/>
          </a:xfrm>
          <a:custGeom>
            <a:avLst/>
            <a:gdLst/>
            <a:ahLst/>
            <a:cxnLst/>
            <a:rect l="l" t="t" r="r" b="b"/>
            <a:pathLst>
              <a:path w="11085" h="11848" extrusionOk="0">
                <a:moveTo>
                  <a:pt x="578" y="1"/>
                </a:moveTo>
                <a:cubicBezTo>
                  <a:pt x="1" y="1"/>
                  <a:pt x="19" y="955"/>
                  <a:pt x="634" y="985"/>
                </a:cubicBezTo>
                <a:cubicBezTo>
                  <a:pt x="3767" y="1259"/>
                  <a:pt x="6959" y="1095"/>
                  <a:pt x="10070" y="1587"/>
                </a:cubicBezTo>
                <a:lnTo>
                  <a:pt x="10070" y="1587"/>
                </a:lnTo>
                <a:cubicBezTo>
                  <a:pt x="10018" y="4892"/>
                  <a:pt x="9013" y="8089"/>
                  <a:pt x="8709" y="11373"/>
                </a:cubicBezTo>
                <a:cubicBezTo>
                  <a:pt x="8693" y="11690"/>
                  <a:pt x="8931" y="11848"/>
                  <a:pt x="9180" y="11848"/>
                </a:cubicBezTo>
                <a:cubicBezTo>
                  <a:pt x="9430" y="11848"/>
                  <a:pt x="9691" y="11690"/>
                  <a:pt x="9723" y="11373"/>
                </a:cubicBezTo>
                <a:cubicBezTo>
                  <a:pt x="10008" y="7953"/>
                  <a:pt x="11084" y="4627"/>
                  <a:pt x="11053" y="1176"/>
                </a:cubicBezTo>
                <a:cubicBezTo>
                  <a:pt x="11053" y="985"/>
                  <a:pt x="10926" y="732"/>
                  <a:pt x="10704" y="700"/>
                </a:cubicBezTo>
                <a:cubicBezTo>
                  <a:pt x="7379" y="99"/>
                  <a:pt x="3990" y="257"/>
                  <a:pt x="634" y="4"/>
                </a:cubicBezTo>
                <a:cubicBezTo>
                  <a:pt x="614" y="2"/>
                  <a:pt x="596" y="1"/>
                  <a:pt x="578" y="1"/>
                </a:cubicBezTo>
                <a:close/>
              </a:path>
            </a:pathLst>
          </a:custGeom>
          <a:solidFill>
            <a:schemeClr val="dk1"/>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3548"/>
              </a:solidFill>
              <a:cs typeface="Arial"/>
              <a:sym typeface="Arial"/>
            </a:endParaRPr>
          </a:p>
        </p:txBody>
      </p:sp>
      <p:sp>
        <p:nvSpPr>
          <p:cNvPr id="692" name="Google Shape;692;p15"/>
          <p:cNvSpPr/>
          <p:nvPr/>
        </p:nvSpPr>
        <p:spPr>
          <a:xfrm flipH="1">
            <a:off x="81807" y="113041"/>
            <a:ext cx="641420" cy="726096"/>
          </a:xfrm>
          <a:custGeom>
            <a:avLst/>
            <a:gdLst/>
            <a:ahLst/>
            <a:cxnLst/>
            <a:rect l="l" t="t" r="r" b="b"/>
            <a:pathLst>
              <a:path w="11370" h="12871" extrusionOk="0">
                <a:moveTo>
                  <a:pt x="578" y="0"/>
                </a:moveTo>
                <a:cubicBezTo>
                  <a:pt x="1" y="0"/>
                  <a:pt x="19" y="954"/>
                  <a:pt x="634" y="985"/>
                </a:cubicBezTo>
                <a:cubicBezTo>
                  <a:pt x="3856" y="1259"/>
                  <a:pt x="7166" y="1357"/>
                  <a:pt x="10311" y="2205"/>
                </a:cubicBezTo>
                <a:lnTo>
                  <a:pt x="10311" y="2205"/>
                </a:lnTo>
                <a:cubicBezTo>
                  <a:pt x="9912" y="5569"/>
                  <a:pt x="9886" y="8958"/>
                  <a:pt x="9153" y="12259"/>
                </a:cubicBezTo>
                <a:cubicBezTo>
                  <a:pt x="9057" y="12622"/>
                  <a:pt x="9365" y="12870"/>
                  <a:pt x="9660" y="12870"/>
                </a:cubicBezTo>
                <a:cubicBezTo>
                  <a:pt x="9853" y="12870"/>
                  <a:pt x="10040" y="12763"/>
                  <a:pt x="10103" y="12512"/>
                </a:cubicBezTo>
                <a:cubicBezTo>
                  <a:pt x="10894" y="8997"/>
                  <a:pt x="10863" y="5387"/>
                  <a:pt x="11338" y="1840"/>
                </a:cubicBezTo>
                <a:cubicBezTo>
                  <a:pt x="11369" y="1618"/>
                  <a:pt x="11148" y="1428"/>
                  <a:pt x="10958" y="1365"/>
                </a:cubicBezTo>
                <a:cubicBezTo>
                  <a:pt x="7633" y="383"/>
                  <a:pt x="4086" y="288"/>
                  <a:pt x="634" y="3"/>
                </a:cubicBezTo>
                <a:cubicBezTo>
                  <a:pt x="614" y="1"/>
                  <a:pt x="596" y="0"/>
                  <a:pt x="578" y="0"/>
                </a:cubicBezTo>
                <a:close/>
              </a:path>
            </a:pathLst>
          </a:custGeom>
          <a:solidFill>
            <a:schemeClr val="dk1"/>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3548"/>
              </a:solidFill>
              <a:cs typeface="Arial"/>
              <a:sym typeface="Arial"/>
            </a:endParaRPr>
          </a:p>
        </p:txBody>
      </p:sp>
      <p:sp>
        <p:nvSpPr>
          <p:cNvPr id="693" name="Google Shape;693;p15"/>
          <p:cNvSpPr/>
          <p:nvPr/>
        </p:nvSpPr>
        <p:spPr>
          <a:xfrm flipH="1">
            <a:off x="860656" y="435735"/>
            <a:ext cx="71757" cy="66060"/>
          </a:xfrm>
          <a:custGeom>
            <a:avLst/>
            <a:gdLst/>
            <a:ahLst/>
            <a:cxnLst/>
            <a:rect l="l" t="t" r="r" b="b"/>
            <a:pathLst>
              <a:path w="1272" h="1171" extrusionOk="0">
                <a:moveTo>
                  <a:pt x="620" y="0"/>
                </a:moveTo>
                <a:cubicBezTo>
                  <a:pt x="339" y="0"/>
                  <a:pt x="64" y="169"/>
                  <a:pt x="35" y="522"/>
                </a:cubicBezTo>
                <a:cubicBezTo>
                  <a:pt x="1" y="946"/>
                  <a:pt x="330" y="1170"/>
                  <a:pt x="653" y="1170"/>
                </a:cubicBezTo>
                <a:cubicBezTo>
                  <a:pt x="933" y="1170"/>
                  <a:pt x="1209" y="1002"/>
                  <a:pt x="1238" y="649"/>
                </a:cubicBezTo>
                <a:cubicBezTo>
                  <a:pt x="1272" y="225"/>
                  <a:pt x="943" y="0"/>
                  <a:pt x="620" y="0"/>
                </a:cubicBezTo>
                <a:close/>
              </a:path>
            </a:pathLst>
          </a:custGeom>
          <a:solidFill>
            <a:schemeClr val="dk1"/>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3548"/>
              </a:solidFill>
              <a:cs typeface="Arial"/>
              <a:sym typeface="Arial"/>
            </a:endParaRPr>
          </a:p>
        </p:txBody>
      </p:sp>
      <p:sp>
        <p:nvSpPr>
          <p:cNvPr id="694" name="Google Shape;694;p15"/>
          <p:cNvSpPr/>
          <p:nvPr/>
        </p:nvSpPr>
        <p:spPr>
          <a:xfrm flipH="1">
            <a:off x="1032160" y="421463"/>
            <a:ext cx="71757" cy="66004"/>
          </a:xfrm>
          <a:custGeom>
            <a:avLst/>
            <a:gdLst/>
            <a:ahLst/>
            <a:cxnLst/>
            <a:rect l="l" t="t" r="r" b="b"/>
            <a:pathLst>
              <a:path w="1272" h="1170" extrusionOk="0">
                <a:moveTo>
                  <a:pt x="619" y="0"/>
                </a:moveTo>
                <a:cubicBezTo>
                  <a:pt x="339" y="0"/>
                  <a:pt x="64" y="169"/>
                  <a:pt x="34" y="522"/>
                </a:cubicBezTo>
                <a:cubicBezTo>
                  <a:pt x="1" y="946"/>
                  <a:pt x="330" y="1170"/>
                  <a:pt x="653" y="1170"/>
                </a:cubicBezTo>
                <a:cubicBezTo>
                  <a:pt x="933" y="1170"/>
                  <a:pt x="1208" y="1001"/>
                  <a:pt x="1238" y="648"/>
                </a:cubicBezTo>
                <a:cubicBezTo>
                  <a:pt x="1272" y="224"/>
                  <a:pt x="942" y="0"/>
                  <a:pt x="619" y="0"/>
                </a:cubicBezTo>
                <a:close/>
              </a:path>
            </a:pathLst>
          </a:custGeom>
          <a:solidFill>
            <a:schemeClr val="dk1"/>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3548"/>
              </a:solidFill>
              <a:cs typeface="Arial"/>
              <a:sym typeface="Arial"/>
            </a:endParaRPr>
          </a:p>
        </p:txBody>
      </p:sp>
      <p:sp>
        <p:nvSpPr>
          <p:cNvPr id="695" name="Google Shape;695;p15"/>
          <p:cNvSpPr/>
          <p:nvPr/>
        </p:nvSpPr>
        <p:spPr>
          <a:xfrm flipH="1">
            <a:off x="1032160" y="730503"/>
            <a:ext cx="71757" cy="66060"/>
          </a:xfrm>
          <a:custGeom>
            <a:avLst/>
            <a:gdLst/>
            <a:ahLst/>
            <a:cxnLst/>
            <a:rect l="l" t="t" r="r" b="b"/>
            <a:pathLst>
              <a:path w="1272" h="1171" extrusionOk="0">
                <a:moveTo>
                  <a:pt x="632" y="1"/>
                </a:moveTo>
                <a:cubicBezTo>
                  <a:pt x="355" y="1"/>
                  <a:pt x="79" y="169"/>
                  <a:pt x="34" y="522"/>
                </a:cubicBezTo>
                <a:cubicBezTo>
                  <a:pt x="1" y="946"/>
                  <a:pt x="330" y="1171"/>
                  <a:pt x="653" y="1171"/>
                </a:cubicBezTo>
                <a:cubicBezTo>
                  <a:pt x="933" y="1171"/>
                  <a:pt x="1208" y="1002"/>
                  <a:pt x="1238" y="649"/>
                </a:cubicBezTo>
                <a:cubicBezTo>
                  <a:pt x="1272" y="225"/>
                  <a:pt x="951" y="1"/>
                  <a:pt x="632" y="1"/>
                </a:cubicBezTo>
                <a:close/>
              </a:path>
            </a:pathLst>
          </a:custGeom>
          <a:solidFill>
            <a:schemeClr val="dk1"/>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3548"/>
              </a:solidFill>
              <a:cs typeface="Arial"/>
              <a:sym typeface="Arial"/>
            </a:endParaRPr>
          </a:p>
        </p:txBody>
      </p:sp>
      <p:sp>
        <p:nvSpPr>
          <p:cNvPr id="696" name="Google Shape;696;p15"/>
          <p:cNvSpPr/>
          <p:nvPr/>
        </p:nvSpPr>
        <p:spPr>
          <a:xfrm flipH="1">
            <a:off x="880292" y="1081867"/>
            <a:ext cx="71757" cy="66004"/>
          </a:xfrm>
          <a:custGeom>
            <a:avLst/>
            <a:gdLst/>
            <a:ahLst/>
            <a:cxnLst/>
            <a:rect l="l" t="t" r="r" b="b"/>
            <a:pathLst>
              <a:path w="1272" h="1170" extrusionOk="0">
                <a:moveTo>
                  <a:pt x="619" y="0"/>
                </a:moveTo>
                <a:cubicBezTo>
                  <a:pt x="339" y="0"/>
                  <a:pt x="64" y="170"/>
                  <a:pt x="34" y="538"/>
                </a:cubicBezTo>
                <a:cubicBezTo>
                  <a:pt x="0" y="945"/>
                  <a:pt x="330" y="1170"/>
                  <a:pt x="653" y="1170"/>
                </a:cubicBezTo>
                <a:cubicBezTo>
                  <a:pt x="933" y="1170"/>
                  <a:pt x="1208" y="1000"/>
                  <a:pt x="1238" y="633"/>
                </a:cubicBezTo>
                <a:cubicBezTo>
                  <a:pt x="1272" y="226"/>
                  <a:pt x="942" y="0"/>
                  <a:pt x="619" y="0"/>
                </a:cubicBezTo>
                <a:close/>
              </a:path>
            </a:pathLst>
          </a:custGeom>
          <a:solidFill>
            <a:schemeClr val="dk1"/>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3548"/>
              </a:solidFill>
              <a:cs typeface="Arial"/>
              <a:sym typeface="Arial"/>
            </a:endParaRPr>
          </a:p>
        </p:txBody>
      </p:sp>
      <p:sp>
        <p:nvSpPr>
          <p:cNvPr id="697" name="Google Shape;697;p15"/>
          <p:cNvSpPr/>
          <p:nvPr/>
        </p:nvSpPr>
        <p:spPr>
          <a:xfrm flipH="1">
            <a:off x="351456" y="643003"/>
            <a:ext cx="71757" cy="66004"/>
          </a:xfrm>
          <a:custGeom>
            <a:avLst/>
            <a:gdLst/>
            <a:ahLst/>
            <a:cxnLst/>
            <a:rect l="l" t="t" r="r" b="b"/>
            <a:pathLst>
              <a:path w="1272" h="1170" extrusionOk="0">
                <a:moveTo>
                  <a:pt x="619" y="0"/>
                </a:moveTo>
                <a:cubicBezTo>
                  <a:pt x="339" y="0"/>
                  <a:pt x="64" y="169"/>
                  <a:pt x="34" y="522"/>
                </a:cubicBezTo>
                <a:cubicBezTo>
                  <a:pt x="0" y="946"/>
                  <a:pt x="330" y="1170"/>
                  <a:pt x="653" y="1170"/>
                </a:cubicBezTo>
                <a:cubicBezTo>
                  <a:pt x="933" y="1170"/>
                  <a:pt x="1208" y="1001"/>
                  <a:pt x="1238" y="648"/>
                </a:cubicBezTo>
                <a:cubicBezTo>
                  <a:pt x="1272" y="224"/>
                  <a:pt x="942" y="0"/>
                  <a:pt x="619" y="0"/>
                </a:cubicBezTo>
                <a:close/>
              </a:path>
            </a:pathLst>
          </a:custGeom>
          <a:solidFill>
            <a:schemeClr val="dk1"/>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3548"/>
              </a:solidFill>
              <a:cs typeface="Arial"/>
              <a:sym typeface="Arial"/>
            </a:endParaRPr>
          </a:p>
        </p:txBody>
      </p:sp>
      <p:sp>
        <p:nvSpPr>
          <p:cNvPr id="698" name="Google Shape;698;p15"/>
          <p:cNvSpPr/>
          <p:nvPr/>
        </p:nvSpPr>
        <p:spPr>
          <a:xfrm flipH="1">
            <a:off x="201392" y="1028721"/>
            <a:ext cx="71757" cy="65947"/>
          </a:xfrm>
          <a:custGeom>
            <a:avLst/>
            <a:gdLst/>
            <a:ahLst/>
            <a:cxnLst/>
            <a:rect l="l" t="t" r="r" b="b"/>
            <a:pathLst>
              <a:path w="1272" h="1169" extrusionOk="0">
                <a:moveTo>
                  <a:pt x="627" y="0"/>
                </a:moveTo>
                <a:cubicBezTo>
                  <a:pt x="345" y="0"/>
                  <a:pt x="64" y="169"/>
                  <a:pt x="35" y="525"/>
                </a:cubicBezTo>
                <a:cubicBezTo>
                  <a:pt x="1" y="945"/>
                  <a:pt x="314" y="1168"/>
                  <a:pt x="630" y="1168"/>
                </a:cubicBezTo>
                <a:cubicBezTo>
                  <a:pt x="911" y="1168"/>
                  <a:pt x="1193" y="992"/>
                  <a:pt x="1238" y="620"/>
                </a:cubicBezTo>
                <a:cubicBezTo>
                  <a:pt x="1272" y="216"/>
                  <a:pt x="948" y="0"/>
                  <a:pt x="627" y="0"/>
                </a:cubicBezTo>
                <a:close/>
              </a:path>
            </a:pathLst>
          </a:custGeom>
          <a:solidFill>
            <a:schemeClr val="dk1"/>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3548"/>
              </a:solidFill>
              <a:cs typeface="Arial"/>
              <a:sym typeface="Arial"/>
            </a:endParaRPr>
          </a:p>
        </p:txBody>
      </p:sp>
      <p:sp>
        <p:nvSpPr>
          <p:cNvPr id="699" name="Google Shape;699;p15"/>
          <p:cNvSpPr/>
          <p:nvPr/>
        </p:nvSpPr>
        <p:spPr>
          <a:xfrm flipH="1">
            <a:off x="910663" y="58771"/>
            <a:ext cx="71815" cy="66060"/>
          </a:xfrm>
          <a:custGeom>
            <a:avLst/>
            <a:gdLst/>
            <a:ahLst/>
            <a:cxnLst/>
            <a:rect l="l" t="t" r="r" b="b"/>
            <a:pathLst>
              <a:path w="1273" h="1171" extrusionOk="0">
                <a:moveTo>
                  <a:pt x="620" y="0"/>
                </a:moveTo>
                <a:cubicBezTo>
                  <a:pt x="340" y="0"/>
                  <a:pt x="64" y="169"/>
                  <a:pt x="35" y="522"/>
                </a:cubicBezTo>
                <a:cubicBezTo>
                  <a:pt x="1" y="946"/>
                  <a:pt x="330" y="1170"/>
                  <a:pt x="653" y="1170"/>
                </a:cubicBezTo>
                <a:cubicBezTo>
                  <a:pt x="934" y="1170"/>
                  <a:pt x="1209" y="1001"/>
                  <a:pt x="1238" y="648"/>
                </a:cubicBezTo>
                <a:cubicBezTo>
                  <a:pt x="1272" y="224"/>
                  <a:pt x="943" y="0"/>
                  <a:pt x="620" y="0"/>
                </a:cubicBezTo>
                <a:close/>
              </a:path>
            </a:pathLst>
          </a:custGeom>
          <a:solidFill>
            <a:schemeClr val="dk1"/>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3548"/>
              </a:solidFill>
              <a:cs typeface="Arial"/>
              <a:sym typeface="Arial"/>
            </a:endParaRPr>
          </a:p>
        </p:txBody>
      </p:sp>
      <p:sp>
        <p:nvSpPr>
          <p:cNvPr id="700" name="Google Shape;700;p15"/>
          <p:cNvSpPr/>
          <p:nvPr/>
        </p:nvSpPr>
        <p:spPr>
          <a:xfrm rot="6100845" flipH="1">
            <a:off x="9609525" y="-1247938"/>
            <a:ext cx="3276599" cy="2227876"/>
          </a:xfrm>
          <a:custGeom>
            <a:avLst/>
            <a:gdLst/>
            <a:ahLst/>
            <a:cxnLst/>
            <a:rect l="l" t="t" r="r" b="b"/>
            <a:pathLst>
              <a:path w="58082" h="39492" extrusionOk="0">
                <a:moveTo>
                  <a:pt x="634" y="0"/>
                </a:moveTo>
                <a:cubicBezTo>
                  <a:pt x="1" y="1394"/>
                  <a:pt x="951" y="3136"/>
                  <a:pt x="4593" y="5289"/>
                </a:cubicBezTo>
                <a:cubicBezTo>
                  <a:pt x="6345" y="6457"/>
                  <a:pt x="8360" y="6789"/>
                  <a:pt x="10465" y="6789"/>
                </a:cubicBezTo>
                <a:cubicBezTo>
                  <a:pt x="13231" y="6789"/>
                  <a:pt x="16153" y="6216"/>
                  <a:pt x="18837" y="6216"/>
                </a:cubicBezTo>
                <a:cubicBezTo>
                  <a:pt x="20869" y="6216"/>
                  <a:pt x="22765" y="6544"/>
                  <a:pt x="24354" y="7696"/>
                </a:cubicBezTo>
                <a:cubicBezTo>
                  <a:pt x="20491" y="11559"/>
                  <a:pt x="9406" y="10609"/>
                  <a:pt x="7475" y="16848"/>
                </a:cubicBezTo>
                <a:cubicBezTo>
                  <a:pt x="5763" y="22016"/>
                  <a:pt x="9437" y="23544"/>
                  <a:pt x="14088" y="23544"/>
                </a:cubicBezTo>
                <a:cubicBezTo>
                  <a:pt x="18557" y="23544"/>
                  <a:pt x="23927" y="22133"/>
                  <a:pt x="26286" y="21187"/>
                </a:cubicBezTo>
                <a:cubicBezTo>
                  <a:pt x="30584" y="19350"/>
                  <a:pt x="36644" y="14377"/>
                  <a:pt x="39852" y="14377"/>
                </a:cubicBezTo>
                <a:cubicBezTo>
                  <a:pt x="41679" y="14377"/>
                  <a:pt x="42582" y="15989"/>
                  <a:pt x="41709" y="20712"/>
                </a:cubicBezTo>
                <a:cubicBezTo>
                  <a:pt x="40252" y="26982"/>
                  <a:pt x="33507" y="32271"/>
                  <a:pt x="35913" y="39491"/>
                </a:cubicBezTo>
                <a:cubicBezTo>
                  <a:pt x="50513" y="37338"/>
                  <a:pt x="56308" y="22992"/>
                  <a:pt x="58082" y="10324"/>
                </a:cubicBezTo>
                <a:lnTo>
                  <a:pt x="58082" y="0"/>
                </a:lnTo>
                <a:close/>
              </a:path>
            </a:pathLst>
          </a:custGeom>
          <a:solidFill>
            <a:schemeClr val="accent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701" name="Google Shape;701;p15"/>
          <p:cNvSpPr txBox="1">
            <a:spLocks noGrp="1"/>
          </p:cNvSpPr>
          <p:nvPr>
            <p:ph type="subTitle" idx="1"/>
          </p:nvPr>
        </p:nvSpPr>
        <p:spPr>
          <a:xfrm>
            <a:off x="1071200" y="2980833"/>
            <a:ext cx="3068800" cy="921600"/>
          </a:xfrm>
          <a:prstGeom prst="rect">
            <a:avLst/>
          </a:prstGeom>
        </p:spPr>
        <p:txBody>
          <a:bodyPr spcFirstLastPara="1" wrap="square" lIns="121862" tIns="121862" rIns="121862" bIns="121862" anchor="ctr" anchorCtr="0">
            <a:noAutofit/>
          </a:bodyPr>
          <a:lstStyle>
            <a:lvl1pPr lvl="0" rtl="0">
              <a:lnSpc>
                <a:spcPct val="100000"/>
              </a:lnSpc>
              <a:spcBef>
                <a:spcPts val="0"/>
              </a:spcBef>
              <a:spcAft>
                <a:spcPts val="0"/>
              </a:spcAft>
              <a:buClr>
                <a:schemeClr val="dk1"/>
              </a:buClr>
              <a:buSzPts val="1300"/>
              <a:buNone/>
              <a:defRPr sz="1700">
                <a:solidFill>
                  <a:schemeClr val="dk1"/>
                </a:solidFill>
              </a:defRPr>
            </a:lvl1pPr>
            <a:lvl2pPr lvl="1" rtl="0">
              <a:lnSpc>
                <a:spcPct val="100000"/>
              </a:lnSpc>
              <a:spcBef>
                <a:spcPts val="0"/>
              </a:spcBef>
              <a:spcAft>
                <a:spcPts val="0"/>
              </a:spcAft>
              <a:buClr>
                <a:schemeClr val="dk1"/>
              </a:buClr>
              <a:buSzPts val="1300"/>
              <a:buNone/>
              <a:defRPr sz="1700">
                <a:solidFill>
                  <a:schemeClr val="dk1"/>
                </a:solidFill>
              </a:defRPr>
            </a:lvl2pPr>
            <a:lvl3pPr lvl="2" rtl="0">
              <a:lnSpc>
                <a:spcPct val="100000"/>
              </a:lnSpc>
              <a:spcBef>
                <a:spcPts val="0"/>
              </a:spcBef>
              <a:spcAft>
                <a:spcPts val="0"/>
              </a:spcAft>
              <a:buClr>
                <a:schemeClr val="dk1"/>
              </a:buClr>
              <a:buSzPts val="1300"/>
              <a:buNone/>
              <a:defRPr sz="1700">
                <a:solidFill>
                  <a:schemeClr val="dk1"/>
                </a:solidFill>
              </a:defRPr>
            </a:lvl3pPr>
            <a:lvl4pPr lvl="3" rtl="0">
              <a:lnSpc>
                <a:spcPct val="100000"/>
              </a:lnSpc>
              <a:spcBef>
                <a:spcPts val="0"/>
              </a:spcBef>
              <a:spcAft>
                <a:spcPts val="0"/>
              </a:spcAft>
              <a:buClr>
                <a:schemeClr val="dk1"/>
              </a:buClr>
              <a:buSzPts val="1300"/>
              <a:buNone/>
              <a:defRPr sz="1700">
                <a:solidFill>
                  <a:schemeClr val="dk1"/>
                </a:solidFill>
              </a:defRPr>
            </a:lvl4pPr>
            <a:lvl5pPr lvl="4" rtl="0">
              <a:lnSpc>
                <a:spcPct val="100000"/>
              </a:lnSpc>
              <a:spcBef>
                <a:spcPts val="0"/>
              </a:spcBef>
              <a:spcAft>
                <a:spcPts val="0"/>
              </a:spcAft>
              <a:buClr>
                <a:schemeClr val="dk1"/>
              </a:buClr>
              <a:buSzPts val="1300"/>
              <a:buNone/>
              <a:defRPr sz="1700">
                <a:solidFill>
                  <a:schemeClr val="dk1"/>
                </a:solidFill>
              </a:defRPr>
            </a:lvl5pPr>
            <a:lvl6pPr lvl="5" rtl="0">
              <a:lnSpc>
                <a:spcPct val="100000"/>
              </a:lnSpc>
              <a:spcBef>
                <a:spcPts val="0"/>
              </a:spcBef>
              <a:spcAft>
                <a:spcPts val="0"/>
              </a:spcAft>
              <a:buClr>
                <a:schemeClr val="dk1"/>
              </a:buClr>
              <a:buSzPts val="1300"/>
              <a:buNone/>
              <a:defRPr sz="1700">
                <a:solidFill>
                  <a:schemeClr val="dk1"/>
                </a:solidFill>
              </a:defRPr>
            </a:lvl6pPr>
            <a:lvl7pPr lvl="6" rtl="0">
              <a:lnSpc>
                <a:spcPct val="100000"/>
              </a:lnSpc>
              <a:spcBef>
                <a:spcPts val="0"/>
              </a:spcBef>
              <a:spcAft>
                <a:spcPts val="0"/>
              </a:spcAft>
              <a:buClr>
                <a:schemeClr val="dk1"/>
              </a:buClr>
              <a:buSzPts val="1300"/>
              <a:buNone/>
              <a:defRPr sz="1700">
                <a:solidFill>
                  <a:schemeClr val="dk1"/>
                </a:solidFill>
              </a:defRPr>
            </a:lvl7pPr>
            <a:lvl8pPr lvl="7" rtl="0">
              <a:lnSpc>
                <a:spcPct val="100000"/>
              </a:lnSpc>
              <a:spcBef>
                <a:spcPts val="0"/>
              </a:spcBef>
              <a:spcAft>
                <a:spcPts val="0"/>
              </a:spcAft>
              <a:buClr>
                <a:schemeClr val="dk1"/>
              </a:buClr>
              <a:buSzPts val="1300"/>
              <a:buNone/>
              <a:defRPr sz="1700">
                <a:solidFill>
                  <a:schemeClr val="dk1"/>
                </a:solidFill>
              </a:defRPr>
            </a:lvl8pPr>
            <a:lvl9pPr lvl="8" rtl="0">
              <a:lnSpc>
                <a:spcPct val="100000"/>
              </a:lnSpc>
              <a:spcBef>
                <a:spcPts val="0"/>
              </a:spcBef>
              <a:spcAft>
                <a:spcPts val="0"/>
              </a:spcAft>
              <a:buClr>
                <a:schemeClr val="dk1"/>
              </a:buClr>
              <a:buSzPts val="1300"/>
              <a:buNone/>
              <a:defRPr sz="1700">
                <a:solidFill>
                  <a:schemeClr val="dk1"/>
                </a:solidFill>
              </a:defRPr>
            </a:lvl9pPr>
          </a:lstStyle>
          <a:p>
            <a:endParaRPr/>
          </a:p>
        </p:txBody>
      </p:sp>
      <p:sp>
        <p:nvSpPr>
          <p:cNvPr id="702" name="Google Shape;702;p15"/>
          <p:cNvSpPr txBox="1">
            <a:spLocks noGrp="1"/>
          </p:cNvSpPr>
          <p:nvPr>
            <p:ph type="subTitle" idx="2"/>
          </p:nvPr>
        </p:nvSpPr>
        <p:spPr>
          <a:xfrm>
            <a:off x="8127367" y="2980833"/>
            <a:ext cx="3068800" cy="921600"/>
          </a:xfrm>
          <a:prstGeom prst="rect">
            <a:avLst/>
          </a:prstGeom>
        </p:spPr>
        <p:txBody>
          <a:bodyPr spcFirstLastPara="1" wrap="square" lIns="121862" tIns="121862" rIns="121862" bIns="121862" anchor="ctr" anchorCtr="0">
            <a:noAutofit/>
          </a:bodyPr>
          <a:lstStyle>
            <a:lvl1pPr lvl="0" rtl="0">
              <a:lnSpc>
                <a:spcPct val="100000"/>
              </a:lnSpc>
              <a:spcBef>
                <a:spcPts val="0"/>
              </a:spcBef>
              <a:spcAft>
                <a:spcPts val="0"/>
              </a:spcAft>
              <a:buClr>
                <a:schemeClr val="dk1"/>
              </a:buClr>
              <a:buSzPts val="1300"/>
              <a:buNone/>
              <a:defRPr sz="1700">
                <a:solidFill>
                  <a:schemeClr val="dk1"/>
                </a:solidFill>
              </a:defRPr>
            </a:lvl1pPr>
            <a:lvl2pPr lvl="1" rtl="0">
              <a:lnSpc>
                <a:spcPct val="100000"/>
              </a:lnSpc>
              <a:spcBef>
                <a:spcPts val="0"/>
              </a:spcBef>
              <a:spcAft>
                <a:spcPts val="0"/>
              </a:spcAft>
              <a:buClr>
                <a:schemeClr val="dk1"/>
              </a:buClr>
              <a:buSzPts val="1300"/>
              <a:buNone/>
              <a:defRPr sz="1700">
                <a:solidFill>
                  <a:schemeClr val="dk1"/>
                </a:solidFill>
              </a:defRPr>
            </a:lvl2pPr>
            <a:lvl3pPr lvl="2" rtl="0">
              <a:lnSpc>
                <a:spcPct val="100000"/>
              </a:lnSpc>
              <a:spcBef>
                <a:spcPts val="0"/>
              </a:spcBef>
              <a:spcAft>
                <a:spcPts val="0"/>
              </a:spcAft>
              <a:buClr>
                <a:schemeClr val="dk1"/>
              </a:buClr>
              <a:buSzPts val="1300"/>
              <a:buNone/>
              <a:defRPr sz="1700">
                <a:solidFill>
                  <a:schemeClr val="dk1"/>
                </a:solidFill>
              </a:defRPr>
            </a:lvl3pPr>
            <a:lvl4pPr lvl="3" rtl="0">
              <a:lnSpc>
                <a:spcPct val="100000"/>
              </a:lnSpc>
              <a:spcBef>
                <a:spcPts val="0"/>
              </a:spcBef>
              <a:spcAft>
                <a:spcPts val="0"/>
              </a:spcAft>
              <a:buClr>
                <a:schemeClr val="dk1"/>
              </a:buClr>
              <a:buSzPts val="1300"/>
              <a:buNone/>
              <a:defRPr sz="1700">
                <a:solidFill>
                  <a:schemeClr val="dk1"/>
                </a:solidFill>
              </a:defRPr>
            </a:lvl4pPr>
            <a:lvl5pPr lvl="4" rtl="0">
              <a:lnSpc>
                <a:spcPct val="100000"/>
              </a:lnSpc>
              <a:spcBef>
                <a:spcPts val="0"/>
              </a:spcBef>
              <a:spcAft>
                <a:spcPts val="0"/>
              </a:spcAft>
              <a:buClr>
                <a:schemeClr val="dk1"/>
              </a:buClr>
              <a:buSzPts val="1300"/>
              <a:buNone/>
              <a:defRPr sz="1700">
                <a:solidFill>
                  <a:schemeClr val="dk1"/>
                </a:solidFill>
              </a:defRPr>
            </a:lvl5pPr>
            <a:lvl6pPr lvl="5" rtl="0">
              <a:lnSpc>
                <a:spcPct val="100000"/>
              </a:lnSpc>
              <a:spcBef>
                <a:spcPts val="0"/>
              </a:spcBef>
              <a:spcAft>
                <a:spcPts val="0"/>
              </a:spcAft>
              <a:buClr>
                <a:schemeClr val="dk1"/>
              </a:buClr>
              <a:buSzPts val="1300"/>
              <a:buNone/>
              <a:defRPr sz="1700">
                <a:solidFill>
                  <a:schemeClr val="dk1"/>
                </a:solidFill>
              </a:defRPr>
            </a:lvl6pPr>
            <a:lvl7pPr lvl="6" rtl="0">
              <a:lnSpc>
                <a:spcPct val="100000"/>
              </a:lnSpc>
              <a:spcBef>
                <a:spcPts val="0"/>
              </a:spcBef>
              <a:spcAft>
                <a:spcPts val="0"/>
              </a:spcAft>
              <a:buClr>
                <a:schemeClr val="dk1"/>
              </a:buClr>
              <a:buSzPts val="1300"/>
              <a:buNone/>
              <a:defRPr sz="1700">
                <a:solidFill>
                  <a:schemeClr val="dk1"/>
                </a:solidFill>
              </a:defRPr>
            </a:lvl7pPr>
            <a:lvl8pPr lvl="7" rtl="0">
              <a:lnSpc>
                <a:spcPct val="100000"/>
              </a:lnSpc>
              <a:spcBef>
                <a:spcPts val="0"/>
              </a:spcBef>
              <a:spcAft>
                <a:spcPts val="0"/>
              </a:spcAft>
              <a:buClr>
                <a:schemeClr val="dk1"/>
              </a:buClr>
              <a:buSzPts val="1300"/>
              <a:buNone/>
              <a:defRPr sz="1700">
                <a:solidFill>
                  <a:schemeClr val="dk1"/>
                </a:solidFill>
              </a:defRPr>
            </a:lvl8pPr>
            <a:lvl9pPr lvl="8" rtl="0">
              <a:lnSpc>
                <a:spcPct val="100000"/>
              </a:lnSpc>
              <a:spcBef>
                <a:spcPts val="0"/>
              </a:spcBef>
              <a:spcAft>
                <a:spcPts val="0"/>
              </a:spcAft>
              <a:buClr>
                <a:schemeClr val="dk1"/>
              </a:buClr>
              <a:buSzPts val="1300"/>
              <a:buNone/>
              <a:defRPr sz="1700">
                <a:solidFill>
                  <a:schemeClr val="dk1"/>
                </a:solidFill>
              </a:defRPr>
            </a:lvl9pPr>
          </a:lstStyle>
          <a:p>
            <a:endParaRPr/>
          </a:p>
        </p:txBody>
      </p:sp>
      <p:sp>
        <p:nvSpPr>
          <p:cNvPr id="703" name="Google Shape;703;p15"/>
          <p:cNvSpPr txBox="1">
            <a:spLocks noGrp="1"/>
          </p:cNvSpPr>
          <p:nvPr>
            <p:ph type="subTitle" idx="3"/>
          </p:nvPr>
        </p:nvSpPr>
        <p:spPr>
          <a:xfrm>
            <a:off x="4599299" y="2980833"/>
            <a:ext cx="3068800" cy="921600"/>
          </a:xfrm>
          <a:prstGeom prst="rect">
            <a:avLst/>
          </a:prstGeom>
        </p:spPr>
        <p:txBody>
          <a:bodyPr spcFirstLastPara="1" wrap="square" lIns="121862" tIns="121862" rIns="121862" bIns="121862" anchor="ctr" anchorCtr="0">
            <a:noAutofit/>
          </a:bodyPr>
          <a:lstStyle>
            <a:lvl1pPr lvl="0" rtl="0">
              <a:lnSpc>
                <a:spcPct val="100000"/>
              </a:lnSpc>
              <a:spcBef>
                <a:spcPts val="0"/>
              </a:spcBef>
              <a:spcAft>
                <a:spcPts val="0"/>
              </a:spcAft>
              <a:buClr>
                <a:schemeClr val="dk1"/>
              </a:buClr>
              <a:buSzPts val="1300"/>
              <a:buNone/>
              <a:defRPr sz="1700">
                <a:solidFill>
                  <a:schemeClr val="dk1"/>
                </a:solidFill>
              </a:defRPr>
            </a:lvl1pPr>
            <a:lvl2pPr lvl="1" rtl="0">
              <a:lnSpc>
                <a:spcPct val="100000"/>
              </a:lnSpc>
              <a:spcBef>
                <a:spcPts val="0"/>
              </a:spcBef>
              <a:spcAft>
                <a:spcPts val="0"/>
              </a:spcAft>
              <a:buClr>
                <a:schemeClr val="dk1"/>
              </a:buClr>
              <a:buSzPts val="1300"/>
              <a:buNone/>
              <a:defRPr sz="1700">
                <a:solidFill>
                  <a:schemeClr val="dk1"/>
                </a:solidFill>
              </a:defRPr>
            </a:lvl2pPr>
            <a:lvl3pPr lvl="2" rtl="0">
              <a:lnSpc>
                <a:spcPct val="100000"/>
              </a:lnSpc>
              <a:spcBef>
                <a:spcPts val="0"/>
              </a:spcBef>
              <a:spcAft>
                <a:spcPts val="0"/>
              </a:spcAft>
              <a:buClr>
                <a:schemeClr val="dk1"/>
              </a:buClr>
              <a:buSzPts val="1300"/>
              <a:buNone/>
              <a:defRPr sz="1700">
                <a:solidFill>
                  <a:schemeClr val="dk1"/>
                </a:solidFill>
              </a:defRPr>
            </a:lvl3pPr>
            <a:lvl4pPr lvl="3" rtl="0">
              <a:lnSpc>
                <a:spcPct val="100000"/>
              </a:lnSpc>
              <a:spcBef>
                <a:spcPts val="0"/>
              </a:spcBef>
              <a:spcAft>
                <a:spcPts val="0"/>
              </a:spcAft>
              <a:buClr>
                <a:schemeClr val="dk1"/>
              </a:buClr>
              <a:buSzPts val="1300"/>
              <a:buNone/>
              <a:defRPr sz="1700">
                <a:solidFill>
                  <a:schemeClr val="dk1"/>
                </a:solidFill>
              </a:defRPr>
            </a:lvl4pPr>
            <a:lvl5pPr lvl="4" rtl="0">
              <a:lnSpc>
                <a:spcPct val="100000"/>
              </a:lnSpc>
              <a:spcBef>
                <a:spcPts val="0"/>
              </a:spcBef>
              <a:spcAft>
                <a:spcPts val="0"/>
              </a:spcAft>
              <a:buClr>
                <a:schemeClr val="dk1"/>
              </a:buClr>
              <a:buSzPts val="1300"/>
              <a:buNone/>
              <a:defRPr sz="1700">
                <a:solidFill>
                  <a:schemeClr val="dk1"/>
                </a:solidFill>
              </a:defRPr>
            </a:lvl5pPr>
            <a:lvl6pPr lvl="5" rtl="0">
              <a:lnSpc>
                <a:spcPct val="100000"/>
              </a:lnSpc>
              <a:spcBef>
                <a:spcPts val="0"/>
              </a:spcBef>
              <a:spcAft>
                <a:spcPts val="0"/>
              </a:spcAft>
              <a:buClr>
                <a:schemeClr val="dk1"/>
              </a:buClr>
              <a:buSzPts val="1300"/>
              <a:buNone/>
              <a:defRPr sz="1700">
                <a:solidFill>
                  <a:schemeClr val="dk1"/>
                </a:solidFill>
              </a:defRPr>
            </a:lvl6pPr>
            <a:lvl7pPr lvl="6" rtl="0">
              <a:lnSpc>
                <a:spcPct val="100000"/>
              </a:lnSpc>
              <a:spcBef>
                <a:spcPts val="0"/>
              </a:spcBef>
              <a:spcAft>
                <a:spcPts val="0"/>
              </a:spcAft>
              <a:buClr>
                <a:schemeClr val="dk1"/>
              </a:buClr>
              <a:buSzPts val="1300"/>
              <a:buNone/>
              <a:defRPr sz="1700">
                <a:solidFill>
                  <a:schemeClr val="dk1"/>
                </a:solidFill>
              </a:defRPr>
            </a:lvl7pPr>
            <a:lvl8pPr lvl="7" rtl="0">
              <a:lnSpc>
                <a:spcPct val="100000"/>
              </a:lnSpc>
              <a:spcBef>
                <a:spcPts val="0"/>
              </a:spcBef>
              <a:spcAft>
                <a:spcPts val="0"/>
              </a:spcAft>
              <a:buClr>
                <a:schemeClr val="dk1"/>
              </a:buClr>
              <a:buSzPts val="1300"/>
              <a:buNone/>
              <a:defRPr sz="1700">
                <a:solidFill>
                  <a:schemeClr val="dk1"/>
                </a:solidFill>
              </a:defRPr>
            </a:lvl8pPr>
            <a:lvl9pPr lvl="8" rtl="0">
              <a:lnSpc>
                <a:spcPct val="100000"/>
              </a:lnSpc>
              <a:spcBef>
                <a:spcPts val="0"/>
              </a:spcBef>
              <a:spcAft>
                <a:spcPts val="0"/>
              </a:spcAft>
              <a:buClr>
                <a:schemeClr val="dk1"/>
              </a:buClr>
              <a:buSzPts val="1300"/>
              <a:buNone/>
              <a:defRPr sz="1700">
                <a:solidFill>
                  <a:schemeClr val="dk1"/>
                </a:solidFill>
              </a:defRPr>
            </a:lvl9pPr>
          </a:lstStyle>
          <a:p>
            <a:endParaRPr/>
          </a:p>
        </p:txBody>
      </p:sp>
      <p:sp>
        <p:nvSpPr>
          <p:cNvPr id="704" name="Google Shape;704;p15"/>
          <p:cNvSpPr txBox="1">
            <a:spLocks noGrp="1"/>
          </p:cNvSpPr>
          <p:nvPr>
            <p:ph type="title"/>
          </p:nvPr>
        </p:nvSpPr>
        <p:spPr>
          <a:xfrm>
            <a:off x="944200" y="534300"/>
            <a:ext cx="10303600" cy="550400"/>
          </a:xfrm>
          <a:prstGeom prst="rect">
            <a:avLst/>
          </a:prstGeom>
        </p:spPr>
        <p:txBody>
          <a:bodyPr spcFirstLastPara="1" wrap="square" lIns="121862" tIns="121862" rIns="121862" bIns="121862"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4177897712"/>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025"/>
        <p:cNvGrpSpPr/>
        <p:nvPr/>
      </p:nvGrpSpPr>
      <p:grpSpPr>
        <a:xfrm>
          <a:off x="0" y="0"/>
          <a:ext cx="0" cy="0"/>
          <a:chOff x="0" y="0"/>
          <a:chExt cx="0" cy="0"/>
        </a:xfrm>
      </p:grpSpPr>
      <p:sp>
        <p:nvSpPr>
          <p:cNvPr id="1026" name="Google Shape;1026;p24"/>
          <p:cNvSpPr/>
          <p:nvPr/>
        </p:nvSpPr>
        <p:spPr>
          <a:xfrm>
            <a:off x="-622456" y="5526431"/>
            <a:ext cx="5281239" cy="1543036"/>
          </a:xfrm>
          <a:custGeom>
            <a:avLst/>
            <a:gdLst/>
            <a:ahLst/>
            <a:cxnLst/>
            <a:rect l="l" t="t" r="r" b="b"/>
            <a:pathLst>
              <a:path w="123307" h="36027" extrusionOk="0">
                <a:moveTo>
                  <a:pt x="24819" y="0"/>
                </a:moveTo>
                <a:cubicBezTo>
                  <a:pt x="24230" y="0"/>
                  <a:pt x="23617" y="156"/>
                  <a:pt x="22979" y="494"/>
                </a:cubicBezTo>
                <a:cubicBezTo>
                  <a:pt x="13763" y="5403"/>
                  <a:pt x="24689" y="19970"/>
                  <a:pt x="24055" y="26399"/>
                </a:cubicBezTo>
                <a:cubicBezTo>
                  <a:pt x="23880" y="28374"/>
                  <a:pt x="23209" y="29160"/>
                  <a:pt x="22228" y="29160"/>
                </a:cubicBezTo>
                <a:cubicBezTo>
                  <a:pt x="18430" y="29160"/>
                  <a:pt x="9993" y="17360"/>
                  <a:pt x="7778" y="17183"/>
                </a:cubicBezTo>
                <a:cubicBezTo>
                  <a:pt x="7629" y="17174"/>
                  <a:pt x="7486" y="17169"/>
                  <a:pt x="7350" y="17169"/>
                </a:cubicBezTo>
                <a:cubicBezTo>
                  <a:pt x="0" y="17169"/>
                  <a:pt x="10542" y="31207"/>
                  <a:pt x="14460" y="36026"/>
                </a:cubicBezTo>
                <a:lnTo>
                  <a:pt x="117923" y="36026"/>
                </a:lnTo>
                <a:cubicBezTo>
                  <a:pt x="120678" y="31339"/>
                  <a:pt x="123306" y="25386"/>
                  <a:pt x="120614" y="23422"/>
                </a:cubicBezTo>
                <a:cubicBezTo>
                  <a:pt x="119592" y="22663"/>
                  <a:pt x="118709" y="22349"/>
                  <a:pt x="117927" y="22349"/>
                </a:cubicBezTo>
                <a:cubicBezTo>
                  <a:pt x="114150" y="22349"/>
                  <a:pt x="112724" y="29679"/>
                  <a:pt x="109326" y="29679"/>
                </a:cubicBezTo>
                <a:cubicBezTo>
                  <a:pt x="108260" y="29679"/>
                  <a:pt x="107000" y="28958"/>
                  <a:pt x="105413" y="27064"/>
                </a:cubicBezTo>
                <a:cubicBezTo>
                  <a:pt x="101865" y="22934"/>
                  <a:pt x="94677" y="2569"/>
                  <a:pt x="86780" y="2569"/>
                </a:cubicBezTo>
                <a:cubicBezTo>
                  <a:pt x="85655" y="2569"/>
                  <a:pt x="84516" y="2982"/>
                  <a:pt x="83372" y="3914"/>
                </a:cubicBezTo>
                <a:cubicBezTo>
                  <a:pt x="75454" y="10343"/>
                  <a:pt x="90845" y="24055"/>
                  <a:pt x="84638" y="29819"/>
                </a:cubicBezTo>
                <a:cubicBezTo>
                  <a:pt x="83903" y="30530"/>
                  <a:pt x="83200" y="30837"/>
                  <a:pt x="82524" y="30837"/>
                </a:cubicBezTo>
                <a:cubicBezTo>
                  <a:pt x="78228" y="30837"/>
                  <a:pt x="74981" y="18451"/>
                  <a:pt x="70866" y="18451"/>
                </a:cubicBezTo>
                <a:cubicBezTo>
                  <a:pt x="70749" y="18451"/>
                  <a:pt x="70632" y="18461"/>
                  <a:pt x="70514" y="18482"/>
                </a:cubicBezTo>
                <a:cubicBezTo>
                  <a:pt x="65175" y="19274"/>
                  <a:pt x="64782" y="30907"/>
                  <a:pt x="59644" y="30907"/>
                </a:cubicBezTo>
                <a:cubicBezTo>
                  <a:pt x="59235" y="30907"/>
                  <a:pt x="58795" y="30833"/>
                  <a:pt x="58321" y="30674"/>
                </a:cubicBezTo>
                <a:cubicBezTo>
                  <a:pt x="50816" y="28331"/>
                  <a:pt x="61963" y="11641"/>
                  <a:pt x="53159" y="9709"/>
                </a:cubicBezTo>
                <a:cubicBezTo>
                  <a:pt x="52511" y="9553"/>
                  <a:pt x="51904" y="9479"/>
                  <a:pt x="51335" y="9479"/>
                </a:cubicBezTo>
                <a:cubicBezTo>
                  <a:pt x="43263" y="9479"/>
                  <a:pt x="42768" y="24281"/>
                  <a:pt x="37768" y="27476"/>
                </a:cubicBezTo>
                <a:cubicBezTo>
                  <a:pt x="36691" y="26399"/>
                  <a:pt x="36470" y="25101"/>
                  <a:pt x="36058" y="23390"/>
                </a:cubicBezTo>
                <a:cubicBezTo>
                  <a:pt x="34867" y="19265"/>
                  <a:pt x="31357" y="0"/>
                  <a:pt x="24819" y="0"/>
                </a:cubicBezTo>
                <a:close/>
              </a:path>
            </a:pathLst>
          </a:custGeom>
          <a:solidFill>
            <a:schemeClr val="accent1"/>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1027" name="Google Shape;1027;p24"/>
          <p:cNvSpPr/>
          <p:nvPr/>
        </p:nvSpPr>
        <p:spPr>
          <a:xfrm rot="-5400000">
            <a:off x="3537411" y="722045"/>
            <a:ext cx="138297" cy="132915"/>
          </a:xfrm>
          <a:custGeom>
            <a:avLst/>
            <a:gdLst/>
            <a:ahLst/>
            <a:cxnLst/>
            <a:rect l="l" t="t" r="r" b="b"/>
            <a:pathLst>
              <a:path w="3263" h="3136"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accent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1028" name="Google Shape;1028;p24"/>
          <p:cNvSpPr/>
          <p:nvPr/>
        </p:nvSpPr>
        <p:spPr>
          <a:xfrm rot="-5400000">
            <a:off x="3966921" y="722045"/>
            <a:ext cx="138297" cy="132915"/>
          </a:xfrm>
          <a:custGeom>
            <a:avLst/>
            <a:gdLst/>
            <a:ahLst/>
            <a:cxnLst/>
            <a:rect l="l" t="t" r="r" b="b"/>
            <a:pathLst>
              <a:path w="3263" h="3136"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accent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1029" name="Google Shape;1029;p24"/>
          <p:cNvSpPr/>
          <p:nvPr/>
        </p:nvSpPr>
        <p:spPr>
          <a:xfrm rot="-5400000">
            <a:off x="4396446" y="722023"/>
            <a:ext cx="138297" cy="132956"/>
          </a:xfrm>
          <a:custGeom>
            <a:avLst/>
            <a:gdLst/>
            <a:ahLst/>
            <a:cxnLst/>
            <a:rect l="l" t="t" r="r" b="b"/>
            <a:pathLst>
              <a:path w="3263" h="3137"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accent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1030" name="Google Shape;1030;p24"/>
          <p:cNvSpPr/>
          <p:nvPr/>
        </p:nvSpPr>
        <p:spPr>
          <a:xfrm rot="-5400000">
            <a:off x="4825950" y="722023"/>
            <a:ext cx="138297" cy="132956"/>
          </a:xfrm>
          <a:custGeom>
            <a:avLst/>
            <a:gdLst/>
            <a:ahLst/>
            <a:cxnLst/>
            <a:rect l="l" t="t" r="r" b="b"/>
            <a:pathLst>
              <a:path w="3263" h="3137" extrusionOk="0">
                <a:moveTo>
                  <a:pt x="1631" y="1"/>
                </a:moveTo>
                <a:cubicBezTo>
                  <a:pt x="816" y="1"/>
                  <a:pt x="0" y="523"/>
                  <a:pt x="0" y="1568"/>
                </a:cubicBezTo>
                <a:cubicBezTo>
                  <a:pt x="0" y="2614"/>
                  <a:pt x="816" y="3136"/>
                  <a:pt x="1631" y="3136"/>
                </a:cubicBezTo>
                <a:cubicBezTo>
                  <a:pt x="2447" y="3136"/>
                  <a:pt x="3262" y="2614"/>
                  <a:pt x="3262" y="1568"/>
                </a:cubicBezTo>
                <a:cubicBezTo>
                  <a:pt x="3262" y="523"/>
                  <a:pt x="2447" y="1"/>
                  <a:pt x="1631" y="1"/>
                </a:cubicBezTo>
                <a:close/>
              </a:path>
            </a:pathLst>
          </a:custGeom>
          <a:solidFill>
            <a:schemeClr val="accent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1031" name="Google Shape;1031;p24"/>
          <p:cNvSpPr/>
          <p:nvPr/>
        </p:nvSpPr>
        <p:spPr>
          <a:xfrm rot="-5400000">
            <a:off x="5255456" y="722023"/>
            <a:ext cx="138297" cy="132956"/>
          </a:xfrm>
          <a:custGeom>
            <a:avLst/>
            <a:gdLst/>
            <a:ahLst/>
            <a:cxnLst/>
            <a:rect l="l" t="t" r="r" b="b"/>
            <a:pathLst>
              <a:path w="3263" h="3137" extrusionOk="0">
                <a:moveTo>
                  <a:pt x="1631" y="1"/>
                </a:moveTo>
                <a:cubicBezTo>
                  <a:pt x="816" y="1"/>
                  <a:pt x="0" y="523"/>
                  <a:pt x="0" y="1569"/>
                </a:cubicBezTo>
                <a:cubicBezTo>
                  <a:pt x="0" y="2614"/>
                  <a:pt x="816" y="3136"/>
                  <a:pt x="1631" y="3136"/>
                </a:cubicBezTo>
                <a:cubicBezTo>
                  <a:pt x="2447" y="3136"/>
                  <a:pt x="3262" y="2614"/>
                  <a:pt x="3262" y="1569"/>
                </a:cubicBezTo>
                <a:cubicBezTo>
                  <a:pt x="3262" y="523"/>
                  <a:pt x="2447" y="1"/>
                  <a:pt x="1631" y="1"/>
                </a:cubicBezTo>
                <a:close/>
              </a:path>
            </a:pathLst>
          </a:custGeom>
          <a:solidFill>
            <a:schemeClr val="accent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1032" name="Google Shape;1032;p24"/>
          <p:cNvSpPr/>
          <p:nvPr/>
        </p:nvSpPr>
        <p:spPr>
          <a:xfrm rot="-5400000">
            <a:off x="5683625" y="722045"/>
            <a:ext cx="138297" cy="132915"/>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accent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1033" name="Google Shape;1033;p24"/>
          <p:cNvSpPr/>
          <p:nvPr/>
        </p:nvSpPr>
        <p:spPr>
          <a:xfrm rot="-5400000">
            <a:off x="6113130" y="722045"/>
            <a:ext cx="138297" cy="132915"/>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accent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1034" name="Google Shape;1034;p24"/>
          <p:cNvSpPr/>
          <p:nvPr/>
        </p:nvSpPr>
        <p:spPr>
          <a:xfrm rot="-5400000">
            <a:off x="948288" y="722045"/>
            <a:ext cx="138297" cy="132915"/>
          </a:xfrm>
          <a:custGeom>
            <a:avLst/>
            <a:gdLst/>
            <a:ahLst/>
            <a:cxnLst/>
            <a:rect l="l" t="t" r="r" b="b"/>
            <a:pathLst>
              <a:path w="3263" h="3136"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accent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1035" name="Google Shape;1035;p24"/>
          <p:cNvSpPr/>
          <p:nvPr/>
        </p:nvSpPr>
        <p:spPr>
          <a:xfrm rot="-5400000">
            <a:off x="1377813" y="722023"/>
            <a:ext cx="138297" cy="132956"/>
          </a:xfrm>
          <a:custGeom>
            <a:avLst/>
            <a:gdLst/>
            <a:ahLst/>
            <a:cxnLst/>
            <a:rect l="l" t="t" r="r" b="b"/>
            <a:pathLst>
              <a:path w="3263" h="3137"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accent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1036" name="Google Shape;1036;p24"/>
          <p:cNvSpPr/>
          <p:nvPr/>
        </p:nvSpPr>
        <p:spPr>
          <a:xfrm rot="-5400000">
            <a:off x="1807317" y="722023"/>
            <a:ext cx="138297" cy="132956"/>
          </a:xfrm>
          <a:custGeom>
            <a:avLst/>
            <a:gdLst/>
            <a:ahLst/>
            <a:cxnLst/>
            <a:rect l="l" t="t" r="r" b="b"/>
            <a:pathLst>
              <a:path w="3263" h="3137" extrusionOk="0">
                <a:moveTo>
                  <a:pt x="1631" y="1"/>
                </a:moveTo>
                <a:cubicBezTo>
                  <a:pt x="816" y="1"/>
                  <a:pt x="0" y="523"/>
                  <a:pt x="0" y="1568"/>
                </a:cubicBezTo>
                <a:cubicBezTo>
                  <a:pt x="0" y="2614"/>
                  <a:pt x="816" y="3136"/>
                  <a:pt x="1631" y="3136"/>
                </a:cubicBezTo>
                <a:cubicBezTo>
                  <a:pt x="2447" y="3136"/>
                  <a:pt x="3262" y="2614"/>
                  <a:pt x="3262" y="1568"/>
                </a:cubicBezTo>
                <a:cubicBezTo>
                  <a:pt x="3262" y="523"/>
                  <a:pt x="2447" y="1"/>
                  <a:pt x="1631" y="1"/>
                </a:cubicBezTo>
                <a:close/>
              </a:path>
            </a:pathLst>
          </a:custGeom>
          <a:solidFill>
            <a:schemeClr val="accent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1037" name="Google Shape;1037;p24"/>
          <p:cNvSpPr/>
          <p:nvPr/>
        </p:nvSpPr>
        <p:spPr>
          <a:xfrm rot="-5400000">
            <a:off x="2236822" y="722023"/>
            <a:ext cx="138297" cy="132956"/>
          </a:xfrm>
          <a:custGeom>
            <a:avLst/>
            <a:gdLst/>
            <a:ahLst/>
            <a:cxnLst/>
            <a:rect l="l" t="t" r="r" b="b"/>
            <a:pathLst>
              <a:path w="3263" h="3137" extrusionOk="0">
                <a:moveTo>
                  <a:pt x="1631" y="1"/>
                </a:moveTo>
                <a:cubicBezTo>
                  <a:pt x="816" y="1"/>
                  <a:pt x="0" y="523"/>
                  <a:pt x="0" y="1569"/>
                </a:cubicBezTo>
                <a:cubicBezTo>
                  <a:pt x="0" y="2614"/>
                  <a:pt x="816" y="3136"/>
                  <a:pt x="1631" y="3136"/>
                </a:cubicBezTo>
                <a:cubicBezTo>
                  <a:pt x="2447" y="3136"/>
                  <a:pt x="3262" y="2614"/>
                  <a:pt x="3262" y="1569"/>
                </a:cubicBezTo>
                <a:cubicBezTo>
                  <a:pt x="3262" y="523"/>
                  <a:pt x="2447" y="1"/>
                  <a:pt x="1631" y="1"/>
                </a:cubicBezTo>
                <a:close/>
              </a:path>
            </a:pathLst>
          </a:custGeom>
          <a:solidFill>
            <a:schemeClr val="accent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1038" name="Google Shape;1038;p24"/>
          <p:cNvSpPr/>
          <p:nvPr/>
        </p:nvSpPr>
        <p:spPr>
          <a:xfrm rot="-5400000">
            <a:off x="2664992" y="722045"/>
            <a:ext cx="138297" cy="132915"/>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accent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1039" name="Google Shape;1039;p24"/>
          <p:cNvSpPr/>
          <p:nvPr/>
        </p:nvSpPr>
        <p:spPr>
          <a:xfrm rot="-5400000">
            <a:off x="3094497" y="722045"/>
            <a:ext cx="138297" cy="132915"/>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accent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1040" name="Google Shape;1040;p24"/>
          <p:cNvSpPr txBox="1">
            <a:spLocks noGrp="1"/>
          </p:cNvSpPr>
          <p:nvPr>
            <p:ph type="title"/>
          </p:nvPr>
        </p:nvSpPr>
        <p:spPr>
          <a:xfrm>
            <a:off x="7319651" y="1042767"/>
            <a:ext cx="3918000" cy="1025600"/>
          </a:xfrm>
          <a:prstGeom prst="rect">
            <a:avLst/>
          </a:prstGeom>
        </p:spPr>
        <p:txBody>
          <a:bodyPr spcFirstLastPara="1" wrap="square" lIns="121862" tIns="121862" rIns="121862" bIns="121862" anchor="ctr" anchorCtr="0">
            <a:noAutofit/>
          </a:bodyPr>
          <a:lstStyle>
            <a:lvl1pPr lvl="0" algn="ctr" rtl="0">
              <a:spcBef>
                <a:spcPts val="0"/>
              </a:spcBef>
              <a:spcAft>
                <a:spcPts val="0"/>
              </a:spcAft>
              <a:buClr>
                <a:schemeClr val="lt2"/>
              </a:buClr>
              <a:buSzPts val="5400"/>
              <a:buNone/>
              <a:defRPr sz="7200">
                <a:solidFill>
                  <a:schemeClr val="lt2"/>
                </a:solidFill>
              </a:defRPr>
            </a:lvl1pPr>
            <a:lvl2pPr lvl="1" algn="ctr" rtl="0">
              <a:spcBef>
                <a:spcPts val="0"/>
              </a:spcBef>
              <a:spcAft>
                <a:spcPts val="0"/>
              </a:spcAft>
              <a:buClr>
                <a:schemeClr val="lt2"/>
              </a:buClr>
              <a:buSzPts val="5400"/>
              <a:buNone/>
              <a:defRPr sz="7200">
                <a:solidFill>
                  <a:schemeClr val="lt2"/>
                </a:solidFill>
              </a:defRPr>
            </a:lvl2pPr>
            <a:lvl3pPr lvl="2" algn="ctr" rtl="0">
              <a:spcBef>
                <a:spcPts val="0"/>
              </a:spcBef>
              <a:spcAft>
                <a:spcPts val="0"/>
              </a:spcAft>
              <a:buClr>
                <a:schemeClr val="lt2"/>
              </a:buClr>
              <a:buSzPts val="5400"/>
              <a:buNone/>
              <a:defRPr sz="7200">
                <a:solidFill>
                  <a:schemeClr val="lt2"/>
                </a:solidFill>
              </a:defRPr>
            </a:lvl3pPr>
            <a:lvl4pPr lvl="3" algn="ctr" rtl="0">
              <a:spcBef>
                <a:spcPts val="0"/>
              </a:spcBef>
              <a:spcAft>
                <a:spcPts val="0"/>
              </a:spcAft>
              <a:buClr>
                <a:schemeClr val="lt2"/>
              </a:buClr>
              <a:buSzPts val="5400"/>
              <a:buNone/>
              <a:defRPr sz="7200">
                <a:solidFill>
                  <a:schemeClr val="lt2"/>
                </a:solidFill>
              </a:defRPr>
            </a:lvl4pPr>
            <a:lvl5pPr lvl="4" algn="ctr" rtl="0">
              <a:spcBef>
                <a:spcPts val="0"/>
              </a:spcBef>
              <a:spcAft>
                <a:spcPts val="0"/>
              </a:spcAft>
              <a:buClr>
                <a:schemeClr val="lt2"/>
              </a:buClr>
              <a:buSzPts val="5400"/>
              <a:buNone/>
              <a:defRPr sz="7200">
                <a:solidFill>
                  <a:schemeClr val="lt2"/>
                </a:solidFill>
              </a:defRPr>
            </a:lvl5pPr>
            <a:lvl6pPr lvl="5" algn="ctr" rtl="0">
              <a:spcBef>
                <a:spcPts val="0"/>
              </a:spcBef>
              <a:spcAft>
                <a:spcPts val="0"/>
              </a:spcAft>
              <a:buClr>
                <a:schemeClr val="lt2"/>
              </a:buClr>
              <a:buSzPts val="5400"/>
              <a:buNone/>
              <a:defRPr sz="7200">
                <a:solidFill>
                  <a:schemeClr val="lt2"/>
                </a:solidFill>
              </a:defRPr>
            </a:lvl6pPr>
            <a:lvl7pPr lvl="6" algn="ctr" rtl="0">
              <a:spcBef>
                <a:spcPts val="0"/>
              </a:spcBef>
              <a:spcAft>
                <a:spcPts val="0"/>
              </a:spcAft>
              <a:buClr>
                <a:schemeClr val="lt2"/>
              </a:buClr>
              <a:buSzPts val="5400"/>
              <a:buNone/>
              <a:defRPr sz="7200">
                <a:solidFill>
                  <a:schemeClr val="lt2"/>
                </a:solidFill>
              </a:defRPr>
            </a:lvl7pPr>
            <a:lvl8pPr lvl="7" algn="ctr" rtl="0">
              <a:spcBef>
                <a:spcPts val="0"/>
              </a:spcBef>
              <a:spcAft>
                <a:spcPts val="0"/>
              </a:spcAft>
              <a:buClr>
                <a:schemeClr val="lt2"/>
              </a:buClr>
              <a:buSzPts val="5400"/>
              <a:buNone/>
              <a:defRPr sz="7200">
                <a:solidFill>
                  <a:schemeClr val="lt2"/>
                </a:solidFill>
              </a:defRPr>
            </a:lvl8pPr>
            <a:lvl9pPr lvl="8" algn="ctr" rtl="0">
              <a:spcBef>
                <a:spcPts val="0"/>
              </a:spcBef>
              <a:spcAft>
                <a:spcPts val="0"/>
              </a:spcAft>
              <a:buClr>
                <a:schemeClr val="lt2"/>
              </a:buClr>
              <a:buSzPts val="5400"/>
              <a:buNone/>
              <a:defRPr sz="7200">
                <a:solidFill>
                  <a:schemeClr val="lt2"/>
                </a:solidFill>
              </a:defRPr>
            </a:lvl9pPr>
          </a:lstStyle>
          <a:p>
            <a:endParaRPr/>
          </a:p>
        </p:txBody>
      </p:sp>
      <p:sp>
        <p:nvSpPr>
          <p:cNvPr id="1041" name="Google Shape;1041;p24"/>
          <p:cNvSpPr txBox="1">
            <a:spLocks noGrp="1"/>
          </p:cNvSpPr>
          <p:nvPr>
            <p:ph type="subTitle" idx="1"/>
          </p:nvPr>
        </p:nvSpPr>
        <p:spPr>
          <a:xfrm>
            <a:off x="7326413" y="2159800"/>
            <a:ext cx="3918000" cy="1375200"/>
          </a:xfrm>
          <a:prstGeom prst="rect">
            <a:avLst/>
          </a:prstGeom>
        </p:spPr>
        <p:txBody>
          <a:bodyPr spcFirstLastPara="1" wrap="square" lIns="121862" tIns="121862" rIns="121862" bIns="121862" anchor="t" anchorCtr="0">
            <a:noAutofit/>
          </a:bodyPr>
          <a:lstStyle>
            <a:lvl1pPr lvl="0" algn="ctr" rtl="0">
              <a:lnSpc>
                <a:spcPct val="100000"/>
              </a:lnSpc>
              <a:spcBef>
                <a:spcPts val="0"/>
              </a:spcBef>
              <a:spcAft>
                <a:spcPts val="0"/>
              </a:spcAft>
              <a:buClr>
                <a:schemeClr val="dk1"/>
              </a:buClr>
              <a:buSzPts val="1300"/>
              <a:buNone/>
              <a:defRPr sz="1700">
                <a:solidFill>
                  <a:schemeClr val="dk1"/>
                </a:solidFill>
              </a:defRPr>
            </a:lvl1pPr>
            <a:lvl2pPr lvl="1" algn="ctr" rtl="0">
              <a:lnSpc>
                <a:spcPct val="100000"/>
              </a:lnSpc>
              <a:spcBef>
                <a:spcPts val="0"/>
              </a:spcBef>
              <a:spcAft>
                <a:spcPts val="0"/>
              </a:spcAft>
              <a:buClr>
                <a:schemeClr val="dk1"/>
              </a:buClr>
              <a:buSzPts val="1300"/>
              <a:buNone/>
              <a:defRPr sz="1700">
                <a:solidFill>
                  <a:schemeClr val="dk1"/>
                </a:solidFill>
              </a:defRPr>
            </a:lvl2pPr>
            <a:lvl3pPr lvl="2" algn="ctr" rtl="0">
              <a:lnSpc>
                <a:spcPct val="100000"/>
              </a:lnSpc>
              <a:spcBef>
                <a:spcPts val="0"/>
              </a:spcBef>
              <a:spcAft>
                <a:spcPts val="0"/>
              </a:spcAft>
              <a:buClr>
                <a:schemeClr val="dk1"/>
              </a:buClr>
              <a:buSzPts val="1300"/>
              <a:buNone/>
              <a:defRPr sz="1700">
                <a:solidFill>
                  <a:schemeClr val="dk1"/>
                </a:solidFill>
              </a:defRPr>
            </a:lvl3pPr>
            <a:lvl4pPr lvl="3" algn="ctr" rtl="0">
              <a:lnSpc>
                <a:spcPct val="100000"/>
              </a:lnSpc>
              <a:spcBef>
                <a:spcPts val="0"/>
              </a:spcBef>
              <a:spcAft>
                <a:spcPts val="0"/>
              </a:spcAft>
              <a:buClr>
                <a:schemeClr val="dk1"/>
              </a:buClr>
              <a:buSzPts val="1300"/>
              <a:buNone/>
              <a:defRPr sz="1700">
                <a:solidFill>
                  <a:schemeClr val="dk1"/>
                </a:solidFill>
              </a:defRPr>
            </a:lvl4pPr>
            <a:lvl5pPr lvl="4" algn="ctr" rtl="0">
              <a:lnSpc>
                <a:spcPct val="100000"/>
              </a:lnSpc>
              <a:spcBef>
                <a:spcPts val="0"/>
              </a:spcBef>
              <a:spcAft>
                <a:spcPts val="0"/>
              </a:spcAft>
              <a:buClr>
                <a:schemeClr val="dk1"/>
              </a:buClr>
              <a:buSzPts val="1300"/>
              <a:buNone/>
              <a:defRPr sz="1700">
                <a:solidFill>
                  <a:schemeClr val="dk1"/>
                </a:solidFill>
              </a:defRPr>
            </a:lvl5pPr>
            <a:lvl6pPr lvl="5" algn="ctr" rtl="0">
              <a:lnSpc>
                <a:spcPct val="100000"/>
              </a:lnSpc>
              <a:spcBef>
                <a:spcPts val="0"/>
              </a:spcBef>
              <a:spcAft>
                <a:spcPts val="0"/>
              </a:spcAft>
              <a:buClr>
                <a:schemeClr val="dk1"/>
              </a:buClr>
              <a:buSzPts val="1300"/>
              <a:buNone/>
              <a:defRPr sz="1700">
                <a:solidFill>
                  <a:schemeClr val="dk1"/>
                </a:solidFill>
              </a:defRPr>
            </a:lvl6pPr>
            <a:lvl7pPr lvl="6" algn="ctr" rtl="0">
              <a:lnSpc>
                <a:spcPct val="100000"/>
              </a:lnSpc>
              <a:spcBef>
                <a:spcPts val="0"/>
              </a:spcBef>
              <a:spcAft>
                <a:spcPts val="0"/>
              </a:spcAft>
              <a:buClr>
                <a:schemeClr val="dk1"/>
              </a:buClr>
              <a:buSzPts val="1300"/>
              <a:buNone/>
              <a:defRPr sz="1700">
                <a:solidFill>
                  <a:schemeClr val="dk1"/>
                </a:solidFill>
              </a:defRPr>
            </a:lvl7pPr>
            <a:lvl8pPr lvl="7" algn="ctr" rtl="0">
              <a:lnSpc>
                <a:spcPct val="100000"/>
              </a:lnSpc>
              <a:spcBef>
                <a:spcPts val="0"/>
              </a:spcBef>
              <a:spcAft>
                <a:spcPts val="0"/>
              </a:spcAft>
              <a:buClr>
                <a:schemeClr val="dk1"/>
              </a:buClr>
              <a:buSzPts val="1300"/>
              <a:buNone/>
              <a:defRPr sz="1700">
                <a:solidFill>
                  <a:schemeClr val="dk1"/>
                </a:solidFill>
              </a:defRPr>
            </a:lvl8pPr>
            <a:lvl9pPr lvl="8" algn="ctr" rtl="0">
              <a:lnSpc>
                <a:spcPct val="100000"/>
              </a:lnSpc>
              <a:spcBef>
                <a:spcPts val="0"/>
              </a:spcBef>
              <a:spcAft>
                <a:spcPts val="0"/>
              </a:spcAft>
              <a:buClr>
                <a:schemeClr val="dk1"/>
              </a:buClr>
              <a:buSzPts val="1300"/>
              <a:buNone/>
              <a:defRPr sz="1700">
                <a:solidFill>
                  <a:schemeClr val="dk1"/>
                </a:solidFill>
              </a:defRPr>
            </a:lvl9pPr>
          </a:lstStyle>
          <a:p>
            <a:endParaRPr/>
          </a:p>
        </p:txBody>
      </p:sp>
      <p:sp>
        <p:nvSpPr>
          <p:cNvPr id="1043" name="Google Shape;1043;p24"/>
          <p:cNvSpPr txBox="1">
            <a:spLocks noGrp="1"/>
          </p:cNvSpPr>
          <p:nvPr>
            <p:ph type="subTitle" idx="2"/>
          </p:nvPr>
        </p:nvSpPr>
        <p:spPr>
          <a:xfrm>
            <a:off x="7326417" y="5705467"/>
            <a:ext cx="3918000" cy="447600"/>
          </a:xfrm>
          <a:prstGeom prst="rect">
            <a:avLst/>
          </a:prstGeom>
        </p:spPr>
        <p:txBody>
          <a:bodyPr spcFirstLastPara="1" wrap="square" lIns="121862" tIns="121862" rIns="121862" bIns="121862" anchor="t" anchorCtr="0">
            <a:noAutofit/>
          </a:bodyPr>
          <a:lstStyle>
            <a:lvl1pPr lvl="0" algn="ctr" rtl="0">
              <a:lnSpc>
                <a:spcPct val="100000"/>
              </a:lnSpc>
              <a:spcBef>
                <a:spcPts val="0"/>
              </a:spcBef>
              <a:spcAft>
                <a:spcPts val="0"/>
              </a:spcAft>
              <a:buClr>
                <a:schemeClr val="dk1"/>
              </a:buClr>
              <a:buSzPts val="1200"/>
              <a:buNone/>
              <a:defRPr sz="1600" b="1">
                <a:solidFill>
                  <a:schemeClr val="dk1"/>
                </a:solidFill>
              </a:defRPr>
            </a:lvl1pPr>
            <a:lvl2pPr lvl="1" algn="ctr" rtl="0">
              <a:lnSpc>
                <a:spcPct val="100000"/>
              </a:lnSpc>
              <a:spcBef>
                <a:spcPts val="0"/>
              </a:spcBef>
              <a:spcAft>
                <a:spcPts val="0"/>
              </a:spcAft>
              <a:buClr>
                <a:schemeClr val="dk1"/>
              </a:buClr>
              <a:buSzPts val="1200"/>
              <a:buNone/>
              <a:defRPr sz="1600" b="1">
                <a:solidFill>
                  <a:schemeClr val="dk1"/>
                </a:solidFill>
              </a:defRPr>
            </a:lvl2pPr>
            <a:lvl3pPr lvl="2" algn="ctr" rtl="0">
              <a:lnSpc>
                <a:spcPct val="100000"/>
              </a:lnSpc>
              <a:spcBef>
                <a:spcPts val="0"/>
              </a:spcBef>
              <a:spcAft>
                <a:spcPts val="0"/>
              </a:spcAft>
              <a:buClr>
                <a:schemeClr val="dk1"/>
              </a:buClr>
              <a:buSzPts val="1200"/>
              <a:buNone/>
              <a:defRPr sz="1600" b="1">
                <a:solidFill>
                  <a:schemeClr val="dk1"/>
                </a:solidFill>
              </a:defRPr>
            </a:lvl3pPr>
            <a:lvl4pPr lvl="3" algn="ctr" rtl="0">
              <a:lnSpc>
                <a:spcPct val="100000"/>
              </a:lnSpc>
              <a:spcBef>
                <a:spcPts val="0"/>
              </a:spcBef>
              <a:spcAft>
                <a:spcPts val="0"/>
              </a:spcAft>
              <a:buClr>
                <a:schemeClr val="dk1"/>
              </a:buClr>
              <a:buSzPts val="1200"/>
              <a:buNone/>
              <a:defRPr sz="1600" b="1">
                <a:solidFill>
                  <a:schemeClr val="dk1"/>
                </a:solidFill>
              </a:defRPr>
            </a:lvl4pPr>
            <a:lvl5pPr lvl="4" algn="ctr" rtl="0">
              <a:lnSpc>
                <a:spcPct val="100000"/>
              </a:lnSpc>
              <a:spcBef>
                <a:spcPts val="0"/>
              </a:spcBef>
              <a:spcAft>
                <a:spcPts val="0"/>
              </a:spcAft>
              <a:buClr>
                <a:schemeClr val="dk1"/>
              </a:buClr>
              <a:buSzPts val="1200"/>
              <a:buNone/>
              <a:defRPr sz="1600" b="1">
                <a:solidFill>
                  <a:schemeClr val="dk1"/>
                </a:solidFill>
              </a:defRPr>
            </a:lvl5pPr>
            <a:lvl6pPr lvl="5" algn="ctr" rtl="0">
              <a:lnSpc>
                <a:spcPct val="100000"/>
              </a:lnSpc>
              <a:spcBef>
                <a:spcPts val="0"/>
              </a:spcBef>
              <a:spcAft>
                <a:spcPts val="0"/>
              </a:spcAft>
              <a:buClr>
                <a:schemeClr val="dk1"/>
              </a:buClr>
              <a:buSzPts val="1200"/>
              <a:buNone/>
              <a:defRPr sz="1600" b="1">
                <a:solidFill>
                  <a:schemeClr val="dk1"/>
                </a:solidFill>
              </a:defRPr>
            </a:lvl6pPr>
            <a:lvl7pPr lvl="6" algn="ctr" rtl="0">
              <a:lnSpc>
                <a:spcPct val="100000"/>
              </a:lnSpc>
              <a:spcBef>
                <a:spcPts val="0"/>
              </a:spcBef>
              <a:spcAft>
                <a:spcPts val="0"/>
              </a:spcAft>
              <a:buClr>
                <a:schemeClr val="dk1"/>
              </a:buClr>
              <a:buSzPts val="1200"/>
              <a:buNone/>
              <a:defRPr sz="1600" b="1">
                <a:solidFill>
                  <a:schemeClr val="dk1"/>
                </a:solidFill>
              </a:defRPr>
            </a:lvl7pPr>
            <a:lvl8pPr lvl="7" algn="ctr" rtl="0">
              <a:lnSpc>
                <a:spcPct val="100000"/>
              </a:lnSpc>
              <a:spcBef>
                <a:spcPts val="0"/>
              </a:spcBef>
              <a:spcAft>
                <a:spcPts val="0"/>
              </a:spcAft>
              <a:buClr>
                <a:schemeClr val="dk1"/>
              </a:buClr>
              <a:buSzPts val="1200"/>
              <a:buNone/>
              <a:defRPr sz="1600" b="1">
                <a:solidFill>
                  <a:schemeClr val="dk1"/>
                </a:solidFill>
              </a:defRPr>
            </a:lvl8pPr>
            <a:lvl9pPr lvl="8" algn="ctr" rtl="0">
              <a:lnSpc>
                <a:spcPct val="100000"/>
              </a:lnSpc>
              <a:spcBef>
                <a:spcPts val="0"/>
              </a:spcBef>
              <a:spcAft>
                <a:spcPts val="0"/>
              </a:spcAft>
              <a:buClr>
                <a:schemeClr val="dk1"/>
              </a:buClr>
              <a:buSzPts val="1200"/>
              <a:buNone/>
              <a:defRPr sz="1600" b="1">
                <a:solidFill>
                  <a:schemeClr val="dk1"/>
                </a:solidFill>
              </a:defRPr>
            </a:lvl9pPr>
          </a:lstStyle>
          <a:p>
            <a:endParaRPr/>
          </a:p>
        </p:txBody>
      </p:sp>
      <p:grpSp>
        <p:nvGrpSpPr>
          <p:cNvPr id="20" name="Google Shape;588;p13"/>
          <p:cNvGrpSpPr/>
          <p:nvPr userDrawn="1"/>
        </p:nvGrpSpPr>
        <p:grpSpPr>
          <a:xfrm>
            <a:off x="9629719" y="-73572"/>
            <a:ext cx="2631676" cy="1761237"/>
            <a:chOff x="7276294" y="-36830"/>
            <a:chExt cx="1973757" cy="1320928"/>
          </a:xfrm>
        </p:grpSpPr>
        <p:sp>
          <p:nvSpPr>
            <p:cNvPr id="21" name="Google Shape;589;p13"/>
            <p:cNvSpPr/>
            <p:nvPr/>
          </p:nvSpPr>
          <p:spPr>
            <a:xfrm>
              <a:off x="7276294" y="15516"/>
              <a:ext cx="1865739" cy="1268582"/>
            </a:xfrm>
            <a:custGeom>
              <a:avLst/>
              <a:gdLst/>
              <a:ahLst/>
              <a:cxnLst/>
              <a:rect l="l" t="t" r="r" b="b"/>
              <a:pathLst>
                <a:path w="58082" h="39492" extrusionOk="0">
                  <a:moveTo>
                    <a:pt x="634" y="0"/>
                  </a:moveTo>
                  <a:cubicBezTo>
                    <a:pt x="1" y="1394"/>
                    <a:pt x="951" y="3136"/>
                    <a:pt x="4593" y="5289"/>
                  </a:cubicBezTo>
                  <a:cubicBezTo>
                    <a:pt x="6345" y="6457"/>
                    <a:pt x="8360" y="6789"/>
                    <a:pt x="10465" y="6789"/>
                  </a:cubicBezTo>
                  <a:cubicBezTo>
                    <a:pt x="13231" y="6789"/>
                    <a:pt x="16153" y="6216"/>
                    <a:pt x="18837" y="6216"/>
                  </a:cubicBezTo>
                  <a:cubicBezTo>
                    <a:pt x="20869" y="6216"/>
                    <a:pt x="22765" y="6544"/>
                    <a:pt x="24354" y="7696"/>
                  </a:cubicBezTo>
                  <a:cubicBezTo>
                    <a:pt x="20491" y="11559"/>
                    <a:pt x="9406" y="10609"/>
                    <a:pt x="7475" y="16848"/>
                  </a:cubicBezTo>
                  <a:cubicBezTo>
                    <a:pt x="5763" y="22016"/>
                    <a:pt x="9437" y="23544"/>
                    <a:pt x="14088" y="23544"/>
                  </a:cubicBezTo>
                  <a:cubicBezTo>
                    <a:pt x="18557" y="23544"/>
                    <a:pt x="23927" y="22133"/>
                    <a:pt x="26286" y="21187"/>
                  </a:cubicBezTo>
                  <a:cubicBezTo>
                    <a:pt x="30584" y="19350"/>
                    <a:pt x="36644" y="14377"/>
                    <a:pt x="39852" y="14377"/>
                  </a:cubicBezTo>
                  <a:cubicBezTo>
                    <a:pt x="41679" y="14377"/>
                    <a:pt x="42582" y="15989"/>
                    <a:pt x="41709" y="20712"/>
                  </a:cubicBezTo>
                  <a:cubicBezTo>
                    <a:pt x="40252" y="26982"/>
                    <a:pt x="33507" y="32271"/>
                    <a:pt x="35913" y="39491"/>
                  </a:cubicBezTo>
                  <a:cubicBezTo>
                    <a:pt x="50513" y="37338"/>
                    <a:pt x="56308" y="22992"/>
                    <a:pt x="58082" y="10324"/>
                  </a:cubicBezTo>
                  <a:lnTo>
                    <a:pt x="58082"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2" name="Google Shape;590;p13"/>
            <p:cNvSpPr/>
            <p:nvPr/>
          </p:nvSpPr>
          <p:spPr>
            <a:xfrm>
              <a:off x="8022388" y="-36830"/>
              <a:ext cx="1194347" cy="957829"/>
            </a:xfrm>
            <a:custGeom>
              <a:avLst/>
              <a:gdLst/>
              <a:ahLst/>
              <a:cxnLst/>
              <a:rect l="l" t="t" r="r" b="b"/>
              <a:pathLst>
                <a:path w="37181" h="29818" extrusionOk="0">
                  <a:moveTo>
                    <a:pt x="20594" y="0"/>
                  </a:moveTo>
                  <a:cubicBezTo>
                    <a:pt x="19191" y="0"/>
                    <a:pt x="17930" y="69"/>
                    <a:pt x="16912" y="234"/>
                  </a:cubicBezTo>
                  <a:cubicBezTo>
                    <a:pt x="8710" y="1817"/>
                    <a:pt x="13333" y="5396"/>
                    <a:pt x="18590" y="6947"/>
                  </a:cubicBezTo>
                  <a:cubicBezTo>
                    <a:pt x="9280" y="9101"/>
                    <a:pt x="1" y="11824"/>
                    <a:pt x="12003" y="17303"/>
                  </a:cubicBezTo>
                  <a:cubicBezTo>
                    <a:pt x="10768" y="18760"/>
                    <a:pt x="1901" y="23479"/>
                    <a:pt x="5954" y="26487"/>
                  </a:cubicBezTo>
                  <a:cubicBezTo>
                    <a:pt x="6145" y="26616"/>
                    <a:pt x="6390" y="26674"/>
                    <a:pt x="6678" y="26674"/>
                  </a:cubicBezTo>
                  <a:cubicBezTo>
                    <a:pt x="8929" y="26674"/>
                    <a:pt x="13788" y="23125"/>
                    <a:pt x="15360" y="22338"/>
                  </a:cubicBezTo>
                  <a:lnTo>
                    <a:pt x="15360" y="22338"/>
                  </a:lnTo>
                  <a:cubicBezTo>
                    <a:pt x="15385" y="24954"/>
                    <a:pt x="15313" y="29818"/>
                    <a:pt x="17722" y="29818"/>
                  </a:cubicBezTo>
                  <a:cubicBezTo>
                    <a:pt x="18404" y="29818"/>
                    <a:pt x="19287" y="29427"/>
                    <a:pt x="20427" y="28482"/>
                  </a:cubicBezTo>
                  <a:cubicBezTo>
                    <a:pt x="22992" y="26360"/>
                    <a:pt x="24101" y="21293"/>
                    <a:pt x="25779" y="18507"/>
                  </a:cubicBezTo>
                  <a:cubicBezTo>
                    <a:pt x="26852" y="20995"/>
                    <a:pt x="28229" y="24369"/>
                    <a:pt x="30050" y="24369"/>
                  </a:cubicBezTo>
                  <a:cubicBezTo>
                    <a:pt x="30917" y="24369"/>
                    <a:pt x="31885" y="23603"/>
                    <a:pt x="32968" y="21610"/>
                  </a:cubicBezTo>
                  <a:cubicBezTo>
                    <a:pt x="35438" y="17556"/>
                    <a:pt x="36420" y="6124"/>
                    <a:pt x="37180" y="1532"/>
                  </a:cubicBezTo>
                  <a:cubicBezTo>
                    <a:pt x="33365" y="1005"/>
                    <a:pt x="25950" y="0"/>
                    <a:pt x="2059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3" name="Google Shape;591;p13"/>
            <p:cNvSpPr/>
            <p:nvPr/>
          </p:nvSpPr>
          <p:spPr>
            <a:xfrm>
              <a:off x="8248054" y="7821"/>
              <a:ext cx="1001997" cy="737019"/>
            </a:xfrm>
            <a:custGeom>
              <a:avLst/>
              <a:gdLst/>
              <a:ahLst/>
              <a:cxnLst/>
              <a:rect l="l" t="t" r="r" b="b"/>
              <a:pathLst>
                <a:path w="31193" h="22944" extrusionOk="0">
                  <a:moveTo>
                    <a:pt x="30400" y="0"/>
                  </a:moveTo>
                  <a:cubicBezTo>
                    <a:pt x="30295" y="0"/>
                    <a:pt x="30188" y="33"/>
                    <a:pt x="30092" y="110"/>
                  </a:cubicBezTo>
                  <a:cubicBezTo>
                    <a:pt x="22555" y="6096"/>
                    <a:pt x="14922" y="11954"/>
                    <a:pt x="7068" y="17465"/>
                  </a:cubicBezTo>
                  <a:cubicBezTo>
                    <a:pt x="4883" y="19017"/>
                    <a:pt x="2666" y="20537"/>
                    <a:pt x="418" y="22025"/>
                  </a:cubicBezTo>
                  <a:cubicBezTo>
                    <a:pt x="0" y="22312"/>
                    <a:pt x="250" y="22944"/>
                    <a:pt x="652" y="22944"/>
                  </a:cubicBezTo>
                  <a:cubicBezTo>
                    <a:pt x="737" y="22944"/>
                    <a:pt x="830" y="22915"/>
                    <a:pt x="925" y="22849"/>
                  </a:cubicBezTo>
                  <a:cubicBezTo>
                    <a:pt x="8969" y="17497"/>
                    <a:pt x="16727" y="11764"/>
                    <a:pt x="24360" y="5874"/>
                  </a:cubicBezTo>
                  <a:cubicBezTo>
                    <a:pt x="26513" y="4196"/>
                    <a:pt x="28667" y="2517"/>
                    <a:pt x="30789" y="807"/>
                  </a:cubicBezTo>
                  <a:cubicBezTo>
                    <a:pt x="31192" y="504"/>
                    <a:pt x="30812" y="0"/>
                    <a:pt x="30400"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3548"/>
                </a:solidFill>
                <a:cs typeface="Arial"/>
                <a:sym typeface="Arial"/>
              </a:endParaRPr>
            </a:p>
          </p:txBody>
        </p:sp>
        <p:sp>
          <p:nvSpPr>
            <p:cNvPr id="24" name="Google Shape;592;p13"/>
            <p:cNvSpPr/>
            <p:nvPr/>
          </p:nvSpPr>
          <p:spPr>
            <a:xfrm>
              <a:off x="8377446" y="366283"/>
              <a:ext cx="356078" cy="380587"/>
            </a:xfrm>
            <a:custGeom>
              <a:avLst/>
              <a:gdLst/>
              <a:ahLst/>
              <a:cxnLst/>
              <a:rect l="l" t="t" r="r" b="b"/>
              <a:pathLst>
                <a:path w="11085" h="11848" extrusionOk="0">
                  <a:moveTo>
                    <a:pt x="578" y="1"/>
                  </a:moveTo>
                  <a:cubicBezTo>
                    <a:pt x="1" y="1"/>
                    <a:pt x="19" y="955"/>
                    <a:pt x="634" y="985"/>
                  </a:cubicBezTo>
                  <a:cubicBezTo>
                    <a:pt x="3767" y="1259"/>
                    <a:pt x="6959" y="1095"/>
                    <a:pt x="10070" y="1587"/>
                  </a:cubicBezTo>
                  <a:lnTo>
                    <a:pt x="10070" y="1587"/>
                  </a:lnTo>
                  <a:cubicBezTo>
                    <a:pt x="10018" y="4892"/>
                    <a:pt x="9013" y="8089"/>
                    <a:pt x="8709" y="11373"/>
                  </a:cubicBezTo>
                  <a:cubicBezTo>
                    <a:pt x="8693" y="11690"/>
                    <a:pt x="8931" y="11848"/>
                    <a:pt x="9180" y="11848"/>
                  </a:cubicBezTo>
                  <a:cubicBezTo>
                    <a:pt x="9430" y="11848"/>
                    <a:pt x="9691" y="11690"/>
                    <a:pt x="9723" y="11373"/>
                  </a:cubicBezTo>
                  <a:cubicBezTo>
                    <a:pt x="10008" y="7953"/>
                    <a:pt x="11084" y="4627"/>
                    <a:pt x="11053" y="1176"/>
                  </a:cubicBezTo>
                  <a:cubicBezTo>
                    <a:pt x="11053" y="985"/>
                    <a:pt x="10926" y="732"/>
                    <a:pt x="10704" y="700"/>
                  </a:cubicBezTo>
                  <a:cubicBezTo>
                    <a:pt x="7379" y="99"/>
                    <a:pt x="3990" y="257"/>
                    <a:pt x="634" y="4"/>
                  </a:cubicBezTo>
                  <a:cubicBezTo>
                    <a:pt x="614" y="2"/>
                    <a:pt x="596" y="1"/>
                    <a:pt x="578"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3548"/>
                </a:solidFill>
                <a:cs typeface="Arial"/>
                <a:sym typeface="Arial"/>
              </a:endParaRPr>
            </a:p>
          </p:txBody>
        </p:sp>
        <p:sp>
          <p:nvSpPr>
            <p:cNvPr id="25" name="Google Shape;593;p13"/>
            <p:cNvSpPr/>
            <p:nvPr/>
          </p:nvSpPr>
          <p:spPr>
            <a:xfrm>
              <a:off x="8699931" y="103837"/>
              <a:ext cx="365233" cy="413449"/>
            </a:xfrm>
            <a:custGeom>
              <a:avLst/>
              <a:gdLst/>
              <a:ahLst/>
              <a:cxnLst/>
              <a:rect l="l" t="t" r="r" b="b"/>
              <a:pathLst>
                <a:path w="11370" h="12871" extrusionOk="0">
                  <a:moveTo>
                    <a:pt x="578" y="0"/>
                  </a:moveTo>
                  <a:cubicBezTo>
                    <a:pt x="1" y="0"/>
                    <a:pt x="19" y="954"/>
                    <a:pt x="634" y="985"/>
                  </a:cubicBezTo>
                  <a:cubicBezTo>
                    <a:pt x="3856" y="1259"/>
                    <a:pt x="7166" y="1357"/>
                    <a:pt x="10311" y="2205"/>
                  </a:cubicBezTo>
                  <a:lnTo>
                    <a:pt x="10311" y="2205"/>
                  </a:lnTo>
                  <a:cubicBezTo>
                    <a:pt x="9912" y="5569"/>
                    <a:pt x="9886" y="8958"/>
                    <a:pt x="9153" y="12259"/>
                  </a:cubicBezTo>
                  <a:cubicBezTo>
                    <a:pt x="9057" y="12622"/>
                    <a:pt x="9365" y="12870"/>
                    <a:pt x="9660" y="12870"/>
                  </a:cubicBezTo>
                  <a:cubicBezTo>
                    <a:pt x="9853" y="12870"/>
                    <a:pt x="10040" y="12763"/>
                    <a:pt x="10103" y="12512"/>
                  </a:cubicBezTo>
                  <a:cubicBezTo>
                    <a:pt x="10894" y="8997"/>
                    <a:pt x="10863" y="5387"/>
                    <a:pt x="11338" y="1840"/>
                  </a:cubicBezTo>
                  <a:cubicBezTo>
                    <a:pt x="11369" y="1618"/>
                    <a:pt x="11148" y="1428"/>
                    <a:pt x="10958" y="1365"/>
                  </a:cubicBezTo>
                  <a:cubicBezTo>
                    <a:pt x="7633" y="383"/>
                    <a:pt x="4086" y="288"/>
                    <a:pt x="634" y="3"/>
                  </a:cubicBezTo>
                  <a:cubicBezTo>
                    <a:pt x="614" y="1"/>
                    <a:pt x="596" y="0"/>
                    <a:pt x="578"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3548"/>
                </a:solidFill>
                <a:cs typeface="Arial"/>
                <a:sym typeface="Arial"/>
              </a:endParaRPr>
            </a:p>
          </p:txBody>
        </p:sp>
        <p:sp>
          <p:nvSpPr>
            <p:cNvPr id="26" name="Google Shape;594;p13"/>
            <p:cNvSpPr/>
            <p:nvPr/>
          </p:nvSpPr>
          <p:spPr>
            <a:xfrm>
              <a:off x="8580819" y="287581"/>
              <a:ext cx="40860" cy="37615"/>
            </a:xfrm>
            <a:custGeom>
              <a:avLst/>
              <a:gdLst/>
              <a:ahLst/>
              <a:cxnLst/>
              <a:rect l="l" t="t" r="r" b="b"/>
              <a:pathLst>
                <a:path w="1272" h="1171" extrusionOk="0">
                  <a:moveTo>
                    <a:pt x="620" y="0"/>
                  </a:moveTo>
                  <a:cubicBezTo>
                    <a:pt x="339" y="0"/>
                    <a:pt x="64" y="169"/>
                    <a:pt x="35" y="522"/>
                  </a:cubicBezTo>
                  <a:cubicBezTo>
                    <a:pt x="1" y="946"/>
                    <a:pt x="330" y="1170"/>
                    <a:pt x="653" y="1170"/>
                  </a:cubicBezTo>
                  <a:cubicBezTo>
                    <a:pt x="933" y="1170"/>
                    <a:pt x="1209" y="1002"/>
                    <a:pt x="1238" y="649"/>
                  </a:cubicBezTo>
                  <a:cubicBezTo>
                    <a:pt x="1272" y="225"/>
                    <a:pt x="943" y="0"/>
                    <a:pt x="620"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3548"/>
                </a:solidFill>
                <a:cs typeface="Arial"/>
                <a:sym typeface="Arial"/>
              </a:endParaRPr>
            </a:p>
          </p:txBody>
        </p:sp>
        <p:sp>
          <p:nvSpPr>
            <p:cNvPr id="27" name="Google Shape;595;p13"/>
            <p:cNvSpPr/>
            <p:nvPr/>
          </p:nvSpPr>
          <p:spPr>
            <a:xfrm>
              <a:off x="8483164" y="279454"/>
              <a:ext cx="40860" cy="37583"/>
            </a:xfrm>
            <a:custGeom>
              <a:avLst/>
              <a:gdLst/>
              <a:ahLst/>
              <a:cxnLst/>
              <a:rect l="l" t="t" r="r" b="b"/>
              <a:pathLst>
                <a:path w="1272" h="1170" extrusionOk="0">
                  <a:moveTo>
                    <a:pt x="619" y="0"/>
                  </a:moveTo>
                  <a:cubicBezTo>
                    <a:pt x="339" y="0"/>
                    <a:pt x="64" y="169"/>
                    <a:pt x="34" y="522"/>
                  </a:cubicBezTo>
                  <a:cubicBezTo>
                    <a:pt x="1" y="946"/>
                    <a:pt x="330" y="1170"/>
                    <a:pt x="653" y="1170"/>
                  </a:cubicBezTo>
                  <a:cubicBezTo>
                    <a:pt x="933" y="1170"/>
                    <a:pt x="1208" y="1001"/>
                    <a:pt x="1238" y="648"/>
                  </a:cubicBezTo>
                  <a:cubicBezTo>
                    <a:pt x="1272" y="224"/>
                    <a:pt x="942" y="0"/>
                    <a:pt x="619"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3548"/>
                </a:solidFill>
                <a:cs typeface="Arial"/>
                <a:sym typeface="Arial"/>
              </a:endParaRPr>
            </a:p>
          </p:txBody>
        </p:sp>
        <p:sp>
          <p:nvSpPr>
            <p:cNvPr id="28" name="Google Shape;596;p13"/>
            <p:cNvSpPr/>
            <p:nvPr/>
          </p:nvSpPr>
          <p:spPr>
            <a:xfrm>
              <a:off x="8483164" y="455424"/>
              <a:ext cx="40860" cy="37615"/>
            </a:xfrm>
            <a:custGeom>
              <a:avLst/>
              <a:gdLst/>
              <a:ahLst/>
              <a:cxnLst/>
              <a:rect l="l" t="t" r="r" b="b"/>
              <a:pathLst>
                <a:path w="1272" h="1171" extrusionOk="0">
                  <a:moveTo>
                    <a:pt x="632" y="1"/>
                  </a:moveTo>
                  <a:cubicBezTo>
                    <a:pt x="355" y="1"/>
                    <a:pt x="79" y="169"/>
                    <a:pt x="34" y="522"/>
                  </a:cubicBezTo>
                  <a:cubicBezTo>
                    <a:pt x="1" y="946"/>
                    <a:pt x="330" y="1171"/>
                    <a:pt x="653" y="1171"/>
                  </a:cubicBezTo>
                  <a:cubicBezTo>
                    <a:pt x="933" y="1171"/>
                    <a:pt x="1208" y="1002"/>
                    <a:pt x="1238" y="649"/>
                  </a:cubicBezTo>
                  <a:cubicBezTo>
                    <a:pt x="1272" y="225"/>
                    <a:pt x="951" y="1"/>
                    <a:pt x="6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3548"/>
                </a:solidFill>
                <a:cs typeface="Arial"/>
                <a:sym typeface="Arial"/>
              </a:endParaRPr>
            </a:p>
          </p:txBody>
        </p:sp>
        <p:sp>
          <p:nvSpPr>
            <p:cNvPr id="29" name="Google Shape;597;p13"/>
            <p:cNvSpPr/>
            <p:nvPr/>
          </p:nvSpPr>
          <p:spPr>
            <a:xfrm>
              <a:off x="8569640" y="655493"/>
              <a:ext cx="40860" cy="37583"/>
            </a:xfrm>
            <a:custGeom>
              <a:avLst/>
              <a:gdLst/>
              <a:ahLst/>
              <a:cxnLst/>
              <a:rect l="l" t="t" r="r" b="b"/>
              <a:pathLst>
                <a:path w="1272" h="1170" extrusionOk="0">
                  <a:moveTo>
                    <a:pt x="619" y="0"/>
                  </a:moveTo>
                  <a:cubicBezTo>
                    <a:pt x="339" y="0"/>
                    <a:pt x="64" y="170"/>
                    <a:pt x="34" y="538"/>
                  </a:cubicBezTo>
                  <a:cubicBezTo>
                    <a:pt x="0" y="945"/>
                    <a:pt x="330" y="1170"/>
                    <a:pt x="653" y="1170"/>
                  </a:cubicBezTo>
                  <a:cubicBezTo>
                    <a:pt x="933" y="1170"/>
                    <a:pt x="1208" y="1000"/>
                    <a:pt x="1238" y="633"/>
                  </a:cubicBezTo>
                  <a:cubicBezTo>
                    <a:pt x="1272" y="226"/>
                    <a:pt x="942" y="0"/>
                    <a:pt x="619"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3548"/>
                </a:solidFill>
                <a:cs typeface="Arial"/>
                <a:sym typeface="Arial"/>
              </a:endParaRPr>
            </a:p>
          </p:txBody>
        </p:sp>
        <p:sp>
          <p:nvSpPr>
            <p:cNvPr id="30" name="Google Shape;598;p13"/>
            <p:cNvSpPr/>
            <p:nvPr/>
          </p:nvSpPr>
          <p:spPr>
            <a:xfrm>
              <a:off x="8870763" y="405601"/>
              <a:ext cx="40860" cy="37583"/>
            </a:xfrm>
            <a:custGeom>
              <a:avLst/>
              <a:gdLst/>
              <a:ahLst/>
              <a:cxnLst/>
              <a:rect l="l" t="t" r="r" b="b"/>
              <a:pathLst>
                <a:path w="1272" h="1170" extrusionOk="0">
                  <a:moveTo>
                    <a:pt x="619" y="0"/>
                  </a:moveTo>
                  <a:cubicBezTo>
                    <a:pt x="339" y="0"/>
                    <a:pt x="64" y="169"/>
                    <a:pt x="34" y="522"/>
                  </a:cubicBezTo>
                  <a:cubicBezTo>
                    <a:pt x="0" y="946"/>
                    <a:pt x="330" y="1170"/>
                    <a:pt x="653" y="1170"/>
                  </a:cubicBezTo>
                  <a:cubicBezTo>
                    <a:pt x="933" y="1170"/>
                    <a:pt x="1208" y="1001"/>
                    <a:pt x="1238" y="648"/>
                  </a:cubicBezTo>
                  <a:cubicBezTo>
                    <a:pt x="1272" y="224"/>
                    <a:pt x="942" y="0"/>
                    <a:pt x="619"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3548"/>
                </a:solidFill>
                <a:cs typeface="Arial"/>
                <a:sym typeface="Arial"/>
              </a:endParaRPr>
            </a:p>
          </p:txBody>
        </p:sp>
        <p:sp>
          <p:nvSpPr>
            <p:cNvPr id="31" name="Google Shape;599;p13"/>
            <p:cNvSpPr/>
            <p:nvPr/>
          </p:nvSpPr>
          <p:spPr>
            <a:xfrm>
              <a:off x="8956211" y="625227"/>
              <a:ext cx="40860" cy="37551"/>
            </a:xfrm>
            <a:custGeom>
              <a:avLst/>
              <a:gdLst/>
              <a:ahLst/>
              <a:cxnLst/>
              <a:rect l="l" t="t" r="r" b="b"/>
              <a:pathLst>
                <a:path w="1272" h="1169" extrusionOk="0">
                  <a:moveTo>
                    <a:pt x="627" y="0"/>
                  </a:moveTo>
                  <a:cubicBezTo>
                    <a:pt x="345" y="0"/>
                    <a:pt x="64" y="169"/>
                    <a:pt x="35" y="525"/>
                  </a:cubicBezTo>
                  <a:cubicBezTo>
                    <a:pt x="1" y="945"/>
                    <a:pt x="314" y="1168"/>
                    <a:pt x="630" y="1168"/>
                  </a:cubicBezTo>
                  <a:cubicBezTo>
                    <a:pt x="911" y="1168"/>
                    <a:pt x="1193" y="992"/>
                    <a:pt x="1238" y="620"/>
                  </a:cubicBezTo>
                  <a:cubicBezTo>
                    <a:pt x="1272" y="216"/>
                    <a:pt x="948" y="0"/>
                    <a:pt x="627"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3548"/>
                </a:solidFill>
                <a:cs typeface="Arial"/>
                <a:sym typeface="Arial"/>
              </a:endParaRPr>
            </a:p>
          </p:txBody>
        </p:sp>
        <p:sp>
          <p:nvSpPr>
            <p:cNvPr id="32" name="Google Shape;600;p13"/>
            <p:cNvSpPr/>
            <p:nvPr/>
          </p:nvSpPr>
          <p:spPr>
            <a:xfrm>
              <a:off x="8552325" y="72935"/>
              <a:ext cx="40892" cy="37615"/>
            </a:xfrm>
            <a:custGeom>
              <a:avLst/>
              <a:gdLst/>
              <a:ahLst/>
              <a:cxnLst/>
              <a:rect l="l" t="t" r="r" b="b"/>
              <a:pathLst>
                <a:path w="1273" h="1171" extrusionOk="0">
                  <a:moveTo>
                    <a:pt x="620" y="0"/>
                  </a:moveTo>
                  <a:cubicBezTo>
                    <a:pt x="340" y="0"/>
                    <a:pt x="64" y="169"/>
                    <a:pt x="35" y="522"/>
                  </a:cubicBezTo>
                  <a:cubicBezTo>
                    <a:pt x="1" y="946"/>
                    <a:pt x="330" y="1170"/>
                    <a:pt x="653" y="1170"/>
                  </a:cubicBezTo>
                  <a:cubicBezTo>
                    <a:pt x="934" y="1170"/>
                    <a:pt x="1209" y="1001"/>
                    <a:pt x="1238" y="648"/>
                  </a:cubicBezTo>
                  <a:cubicBezTo>
                    <a:pt x="1272" y="224"/>
                    <a:pt x="943" y="0"/>
                    <a:pt x="620"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3548"/>
                </a:solidFill>
                <a:cs typeface="Arial"/>
                <a:sym typeface="Arial"/>
              </a:endParaRPr>
            </a:p>
          </p:txBody>
        </p:sp>
        <p:sp>
          <p:nvSpPr>
            <p:cNvPr id="33" name="Google Shape;601;p13"/>
            <p:cNvSpPr/>
            <p:nvPr/>
          </p:nvSpPr>
          <p:spPr>
            <a:xfrm>
              <a:off x="7676518" y="582054"/>
              <a:ext cx="65112" cy="49886"/>
            </a:xfrm>
            <a:custGeom>
              <a:avLst/>
              <a:gdLst/>
              <a:ahLst/>
              <a:cxnLst/>
              <a:rect l="l" t="t" r="r" b="b"/>
              <a:pathLst>
                <a:path w="2027" h="1553" extrusionOk="0">
                  <a:moveTo>
                    <a:pt x="1014" y="1"/>
                  </a:moveTo>
                  <a:cubicBezTo>
                    <a:pt x="0" y="1"/>
                    <a:pt x="0" y="1552"/>
                    <a:pt x="1014" y="1552"/>
                  </a:cubicBezTo>
                  <a:cubicBezTo>
                    <a:pt x="2027" y="1552"/>
                    <a:pt x="2027" y="1"/>
                    <a:pt x="1014"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3548"/>
                </a:solidFill>
                <a:cs typeface="Arial"/>
                <a:sym typeface="Arial"/>
              </a:endParaRPr>
            </a:p>
          </p:txBody>
        </p:sp>
        <p:sp>
          <p:nvSpPr>
            <p:cNvPr id="34" name="Google Shape;602;p13"/>
            <p:cNvSpPr/>
            <p:nvPr/>
          </p:nvSpPr>
          <p:spPr>
            <a:xfrm>
              <a:off x="7721265" y="506789"/>
              <a:ext cx="65144" cy="49854"/>
            </a:xfrm>
            <a:custGeom>
              <a:avLst/>
              <a:gdLst/>
              <a:ahLst/>
              <a:cxnLst/>
              <a:rect l="l" t="t" r="r" b="b"/>
              <a:pathLst>
                <a:path w="2028" h="1552" extrusionOk="0">
                  <a:moveTo>
                    <a:pt x="1014" y="0"/>
                  </a:moveTo>
                  <a:cubicBezTo>
                    <a:pt x="1" y="0"/>
                    <a:pt x="1" y="1552"/>
                    <a:pt x="1014" y="1552"/>
                  </a:cubicBezTo>
                  <a:cubicBezTo>
                    <a:pt x="2027" y="1552"/>
                    <a:pt x="2027" y="0"/>
                    <a:pt x="1014"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3548"/>
                </a:solidFill>
                <a:cs typeface="Arial"/>
                <a:sym typeface="Arial"/>
              </a:endParaRPr>
            </a:p>
          </p:txBody>
        </p:sp>
        <p:sp>
          <p:nvSpPr>
            <p:cNvPr id="35" name="Google Shape;603;p13"/>
            <p:cNvSpPr/>
            <p:nvPr/>
          </p:nvSpPr>
          <p:spPr>
            <a:xfrm>
              <a:off x="7756890" y="592237"/>
              <a:ext cx="64117" cy="49886"/>
            </a:xfrm>
            <a:custGeom>
              <a:avLst/>
              <a:gdLst/>
              <a:ahLst/>
              <a:cxnLst/>
              <a:rect l="l" t="t" r="r" b="b"/>
              <a:pathLst>
                <a:path w="1996" h="1553" extrusionOk="0">
                  <a:moveTo>
                    <a:pt x="1013" y="0"/>
                  </a:moveTo>
                  <a:cubicBezTo>
                    <a:pt x="0" y="0"/>
                    <a:pt x="0" y="1552"/>
                    <a:pt x="1013" y="1552"/>
                  </a:cubicBezTo>
                  <a:cubicBezTo>
                    <a:pt x="1995" y="1552"/>
                    <a:pt x="1995" y="0"/>
                    <a:pt x="1013"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3548"/>
                </a:solidFill>
                <a:cs typeface="Arial"/>
                <a:sym typeface="Arial"/>
              </a:endParaRPr>
            </a:p>
          </p:txBody>
        </p:sp>
      </p:grpSp>
    </p:spTree>
    <p:extLst>
      <p:ext uri="{BB962C8B-B14F-4D97-AF65-F5344CB8AC3E}">
        <p14:creationId xmlns:p14="http://schemas.microsoft.com/office/powerpoint/2010/main" val="2357019879"/>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154"/>
        <p:cNvGrpSpPr/>
        <p:nvPr/>
      </p:nvGrpSpPr>
      <p:grpSpPr>
        <a:xfrm>
          <a:off x="0" y="0"/>
          <a:ext cx="0" cy="0"/>
          <a:chOff x="0" y="0"/>
          <a:chExt cx="0" cy="0"/>
        </a:xfrm>
      </p:grpSpPr>
      <p:sp>
        <p:nvSpPr>
          <p:cNvPr id="1155" name="Google Shape;1155;p26"/>
          <p:cNvSpPr/>
          <p:nvPr/>
        </p:nvSpPr>
        <p:spPr>
          <a:xfrm>
            <a:off x="7576356" y="-35932"/>
            <a:ext cx="4938325" cy="3357741"/>
          </a:xfrm>
          <a:custGeom>
            <a:avLst/>
            <a:gdLst/>
            <a:ahLst/>
            <a:cxnLst/>
            <a:rect l="l" t="t" r="r" b="b"/>
            <a:pathLst>
              <a:path w="58082" h="39492" extrusionOk="0">
                <a:moveTo>
                  <a:pt x="634" y="0"/>
                </a:moveTo>
                <a:cubicBezTo>
                  <a:pt x="1" y="1394"/>
                  <a:pt x="951" y="3136"/>
                  <a:pt x="4593" y="5289"/>
                </a:cubicBezTo>
                <a:cubicBezTo>
                  <a:pt x="6345" y="6457"/>
                  <a:pt x="8360" y="6789"/>
                  <a:pt x="10465" y="6789"/>
                </a:cubicBezTo>
                <a:cubicBezTo>
                  <a:pt x="13231" y="6789"/>
                  <a:pt x="16153" y="6216"/>
                  <a:pt x="18837" y="6216"/>
                </a:cubicBezTo>
                <a:cubicBezTo>
                  <a:pt x="20869" y="6216"/>
                  <a:pt x="22765" y="6544"/>
                  <a:pt x="24354" y="7696"/>
                </a:cubicBezTo>
                <a:cubicBezTo>
                  <a:pt x="20491" y="11559"/>
                  <a:pt x="9406" y="10609"/>
                  <a:pt x="7475" y="16848"/>
                </a:cubicBezTo>
                <a:cubicBezTo>
                  <a:pt x="5763" y="22016"/>
                  <a:pt x="9437" y="23544"/>
                  <a:pt x="14088" y="23544"/>
                </a:cubicBezTo>
                <a:cubicBezTo>
                  <a:pt x="18557" y="23544"/>
                  <a:pt x="23927" y="22133"/>
                  <a:pt x="26286" y="21187"/>
                </a:cubicBezTo>
                <a:cubicBezTo>
                  <a:pt x="30584" y="19350"/>
                  <a:pt x="36644" y="14377"/>
                  <a:pt x="39852" y="14377"/>
                </a:cubicBezTo>
                <a:cubicBezTo>
                  <a:pt x="41679" y="14377"/>
                  <a:pt x="42582" y="15989"/>
                  <a:pt x="41709" y="20712"/>
                </a:cubicBezTo>
                <a:cubicBezTo>
                  <a:pt x="40252" y="26982"/>
                  <a:pt x="33507" y="32271"/>
                  <a:pt x="35913" y="39491"/>
                </a:cubicBezTo>
                <a:cubicBezTo>
                  <a:pt x="50513" y="37338"/>
                  <a:pt x="56308" y="22992"/>
                  <a:pt x="58082" y="10324"/>
                </a:cubicBezTo>
                <a:lnTo>
                  <a:pt x="58082" y="0"/>
                </a:lnTo>
                <a:close/>
              </a:path>
            </a:pathLst>
          </a:custGeom>
          <a:solidFill>
            <a:schemeClr val="accent1"/>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1156" name="Google Shape;1156;p26"/>
          <p:cNvSpPr/>
          <p:nvPr/>
        </p:nvSpPr>
        <p:spPr>
          <a:xfrm>
            <a:off x="8432008" y="1524557"/>
            <a:ext cx="244145" cy="187059"/>
          </a:xfrm>
          <a:custGeom>
            <a:avLst/>
            <a:gdLst/>
            <a:ahLst/>
            <a:cxnLst/>
            <a:rect l="l" t="t" r="r" b="b"/>
            <a:pathLst>
              <a:path w="2027" h="1553" extrusionOk="0">
                <a:moveTo>
                  <a:pt x="1014" y="1"/>
                </a:moveTo>
                <a:cubicBezTo>
                  <a:pt x="0" y="1"/>
                  <a:pt x="0" y="1552"/>
                  <a:pt x="1014" y="1552"/>
                </a:cubicBezTo>
                <a:cubicBezTo>
                  <a:pt x="2027" y="1552"/>
                  <a:pt x="2027" y="1"/>
                  <a:pt x="1014" y="1"/>
                </a:cubicBezTo>
                <a:close/>
              </a:path>
            </a:pathLst>
          </a:custGeom>
          <a:solidFill>
            <a:srgbClr val="FFFFFF"/>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1157" name="Google Shape;1157;p26"/>
          <p:cNvSpPr/>
          <p:nvPr/>
        </p:nvSpPr>
        <p:spPr>
          <a:xfrm>
            <a:off x="8599794" y="1242333"/>
            <a:ext cx="244265" cy="186939"/>
          </a:xfrm>
          <a:custGeom>
            <a:avLst/>
            <a:gdLst/>
            <a:ahLst/>
            <a:cxnLst/>
            <a:rect l="l" t="t" r="r" b="b"/>
            <a:pathLst>
              <a:path w="2028" h="1552" extrusionOk="0">
                <a:moveTo>
                  <a:pt x="1014" y="0"/>
                </a:moveTo>
                <a:cubicBezTo>
                  <a:pt x="1" y="0"/>
                  <a:pt x="1" y="1552"/>
                  <a:pt x="1014" y="1552"/>
                </a:cubicBezTo>
                <a:cubicBezTo>
                  <a:pt x="2027" y="1552"/>
                  <a:pt x="2027" y="0"/>
                  <a:pt x="1014" y="0"/>
                </a:cubicBezTo>
                <a:close/>
              </a:path>
            </a:pathLst>
          </a:custGeom>
          <a:solidFill>
            <a:srgbClr val="FFFFFF"/>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1158" name="Google Shape;1158;p26"/>
          <p:cNvSpPr/>
          <p:nvPr/>
        </p:nvSpPr>
        <p:spPr>
          <a:xfrm>
            <a:off x="8733351" y="1562741"/>
            <a:ext cx="240412" cy="187059"/>
          </a:xfrm>
          <a:custGeom>
            <a:avLst/>
            <a:gdLst/>
            <a:ahLst/>
            <a:cxnLst/>
            <a:rect l="l" t="t" r="r" b="b"/>
            <a:pathLst>
              <a:path w="1996" h="1553" extrusionOk="0">
                <a:moveTo>
                  <a:pt x="1013" y="0"/>
                </a:moveTo>
                <a:cubicBezTo>
                  <a:pt x="0" y="0"/>
                  <a:pt x="0" y="1552"/>
                  <a:pt x="1013" y="1552"/>
                </a:cubicBezTo>
                <a:cubicBezTo>
                  <a:pt x="1995" y="1552"/>
                  <a:pt x="1995" y="0"/>
                  <a:pt x="1013" y="0"/>
                </a:cubicBezTo>
                <a:close/>
              </a:path>
            </a:pathLst>
          </a:custGeom>
          <a:solidFill>
            <a:srgbClr val="FFFFFF"/>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1159" name="Google Shape;1159;p26"/>
          <p:cNvSpPr/>
          <p:nvPr/>
        </p:nvSpPr>
        <p:spPr>
          <a:xfrm flipH="1">
            <a:off x="-184369" y="-134000"/>
            <a:ext cx="2097504" cy="1682133"/>
          </a:xfrm>
          <a:custGeom>
            <a:avLst/>
            <a:gdLst/>
            <a:ahLst/>
            <a:cxnLst/>
            <a:rect l="l" t="t" r="r" b="b"/>
            <a:pathLst>
              <a:path w="37181" h="29818" extrusionOk="0">
                <a:moveTo>
                  <a:pt x="20594" y="0"/>
                </a:moveTo>
                <a:cubicBezTo>
                  <a:pt x="19191" y="0"/>
                  <a:pt x="17930" y="69"/>
                  <a:pt x="16912" y="234"/>
                </a:cubicBezTo>
                <a:cubicBezTo>
                  <a:pt x="8710" y="1817"/>
                  <a:pt x="13333" y="5396"/>
                  <a:pt x="18590" y="6947"/>
                </a:cubicBezTo>
                <a:cubicBezTo>
                  <a:pt x="9280" y="9101"/>
                  <a:pt x="1" y="11824"/>
                  <a:pt x="12003" y="17303"/>
                </a:cubicBezTo>
                <a:cubicBezTo>
                  <a:pt x="10768" y="18760"/>
                  <a:pt x="1901" y="23479"/>
                  <a:pt x="5954" y="26487"/>
                </a:cubicBezTo>
                <a:cubicBezTo>
                  <a:pt x="6145" y="26616"/>
                  <a:pt x="6390" y="26674"/>
                  <a:pt x="6678" y="26674"/>
                </a:cubicBezTo>
                <a:cubicBezTo>
                  <a:pt x="8929" y="26674"/>
                  <a:pt x="13788" y="23125"/>
                  <a:pt x="15360" y="22338"/>
                </a:cubicBezTo>
                <a:lnTo>
                  <a:pt x="15360" y="22338"/>
                </a:lnTo>
                <a:cubicBezTo>
                  <a:pt x="15385" y="24954"/>
                  <a:pt x="15313" y="29818"/>
                  <a:pt x="17722" y="29818"/>
                </a:cubicBezTo>
                <a:cubicBezTo>
                  <a:pt x="18404" y="29818"/>
                  <a:pt x="19287" y="29427"/>
                  <a:pt x="20427" y="28482"/>
                </a:cubicBezTo>
                <a:cubicBezTo>
                  <a:pt x="22992" y="26360"/>
                  <a:pt x="24101" y="21293"/>
                  <a:pt x="25779" y="18507"/>
                </a:cubicBezTo>
                <a:cubicBezTo>
                  <a:pt x="26852" y="20995"/>
                  <a:pt x="28229" y="24369"/>
                  <a:pt x="30050" y="24369"/>
                </a:cubicBezTo>
                <a:cubicBezTo>
                  <a:pt x="30917" y="24369"/>
                  <a:pt x="31885" y="23603"/>
                  <a:pt x="32968" y="21610"/>
                </a:cubicBezTo>
                <a:cubicBezTo>
                  <a:pt x="35438" y="17556"/>
                  <a:pt x="36420" y="6124"/>
                  <a:pt x="37180" y="1532"/>
                </a:cubicBezTo>
                <a:cubicBezTo>
                  <a:pt x="33365" y="1005"/>
                  <a:pt x="25950" y="0"/>
                  <a:pt x="20594" y="0"/>
                </a:cubicBezTo>
                <a:close/>
              </a:path>
            </a:pathLst>
          </a:custGeom>
          <a:solidFill>
            <a:schemeClr val="lt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1160" name="Google Shape;1160;p26"/>
          <p:cNvSpPr/>
          <p:nvPr/>
        </p:nvSpPr>
        <p:spPr>
          <a:xfrm flipH="1">
            <a:off x="-242883" y="-55582"/>
            <a:ext cx="1759701" cy="1294348"/>
          </a:xfrm>
          <a:custGeom>
            <a:avLst/>
            <a:gdLst/>
            <a:ahLst/>
            <a:cxnLst/>
            <a:rect l="l" t="t" r="r" b="b"/>
            <a:pathLst>
              <a:path w="31193" h="22944" extrusionOk="0">
                <a:moveTo>
                  <a:pt x="30400" y="0"/>
                </a:moveTo>
                <a:cubicBezTo>
                  <a:pt x="30295" y="0"/>
                  <a:pt x="30188" y="33"/>
                  <a:pt x="30092" y="110"/>
                </a:cubicBezTo>
                <a:cubicBezTo>
                  <a:pt x="22555" y="6096"/>
                  <a:pt x="14922" y="11954"/>
                  <a:pt x="7068" y="17465"/>
                </a:cubicBezTo>
                <a:cubicBezTo>
                  <a:pt x="4883" y="19017"/>
                  <a:pt x="2666" y="20537"/>
                  <a:pt x="418" y="22025"/>
                </a:cubicBezTo>
                <a:cubicBezTo>
                  <a:pt x="0" y="22312"/>
                  <a:pt x="250" y="22944"/>
                  <a:pt x="652" y="22944"/>
                </a:cubicBezTo>
                <a:cubicBezTo>
                  <a:pt x="737" y="22944"/>
                  <a:pt x="830" y="22915"/>
                  <a:pt x="925" y="22849"/>
                </a:cubicBezTo>
                <a:cubicBezTo>
                  <a:pt x="8969" y="17497"/>
                  <a:pt x="16727" y="11764"/>
                  <a:pt x="24360" y="5874"/>
                </a:cubicBezTo>
                <a:cubicBezTo>
                  <a:pt x="26513" y="4196"/>
                  <a:pt x="28667" y="2517"/>
                  <a:pt x="30789" y="807"/>
                </a:cubicBezTo>
                <a:cubicBezTo>
                  <a:pt x="31192" y="504"/>
                  <a:pt x="30812" y="0"/>
                  <a:pt x="30400" y="0"/>
                </a:cubicBezTo>
                <a:close/>
              </a:path>
            </a:pathLst>
          </a:custGeom>
          <a:solidFill>
            <a:schemeClr val="dk1"/>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3548"/>
              </a:solidFill>
              <a:cs typeface="Arial"/>
              <a:sym typeface="Arial"/>
            </a:endParaRPr>
          </a:p>
        </p:txBody>
      </p:sp>
      <p:sp>
        <p:nvSpPr>
          <p:cNvPr id="1161" name="Google Shape;1161;p26"/>
          <p:cNvSpPr/>
          <p:nvPr/>
        </p:nvSpPr>
        <p:spPr>
          <a:xfrm flipH="1">
            <a:off x="664240" y="573955"/>
            <a:ext cx="625341" cy="668385"/>
          </a:xfrm>
          <a:custGeom>
            <a:avLst/>
            <a:gdLst/>
            <a:ahLst/>
            <a:cxnLst/>
            <a:rect l="l" t="t" r="r" b="b"/>
            <a:pathLst>
              <a:path w="11085" h="11848" extrusionOk="0">
                <a:moveTo>
                  <a:pt x="578" y="1"/>
                </a:moveTo>
                <a:cubicBezTo>
                  <a:pt x="1" y="1"/>
                  <a:pt x="19" y="955"/>
                  <a:pt x="634" y="985"/>
                </a:cubicBezTo>
                <a:cubicBezTo>
                  <a:pt x="3767" y="1259"/>
                  <a:pt x="6959" y="1095"/>
                  <a:pt x="10070" y="1587"/>
                </a:cubicBezTo>
                <a:lnTo>
                  <a:pt x="10070" y="1587"/>
                </a:lnTo>
                <a:cubicBezTo>
                  <a:pt x="10018" y="4892"/>
                  <a:pt x="9013" y="8089"/>
                  <a:pt x="8709" y="11373"/>
                </a:cubicBezTo>
                <a:cubicBezTo>
                  <a:pt x="8693" y="11690"/>
                  <a:pt x="8931" y="11848"/>
                  <a:pt x="9180" y="11848"/>
                </a:cubicBezTo>
                <a:cubicBezTo>
                  <a:pt x="9430" y="11848"/>
                  <a:pt x="9691" y="11690"/>
                  <a:pt x="9723" y="11373"/>
                </a:cubicBezTo>
                <a:cubicBezTo>
                  <a:pt x="10008" y="7953"/>
                  <a:pt x="11084" y="4627"/>
                  <a:pt x="11053" y="1176"/>
                </a:cubicBezTo>
                <a:cubicBezTo>
                  <a:pt x="11053" y="985"/>
                  <a:pt x="10926" y="732"/>
                  <a:pt x="10704" y="700"/>
                </a:cubicBezTo>
                <a:cubicBezTo>
                  <a:pt x="7379" y="99"/>
                  <a:pt x="3990" y="257"/>
                  <a:pt x="634" y="4"/>
                </a:cubicBezTo>
                <a:cubicBezTo>
                  <a:pt x="614" y="2"/>
                  <a:pt x="596" y="1"/>
                  <a:pt x="578" y="1"/>
                </a:cubicBezTo>
                <a:close/>
              </a:path>
            </a:pathLst>
          </a:custGeom>
          <a:solidFill>
            <a:schemeClr val="dk1"/>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3548"/>
              </a:solidFill>
              <a:cs typeface="Arial"/>
              <a:sym typeface="Arial"/>
            </a:endParaRPr>
          </a:p>
        </p:txBody>
      </p:sp>
      <p:sp>
        <p:nvSpPr>
          <p:cNvPr id="1162" name="Google Shape;1162;p26"/>
          <p:cNvSpPr/>
          <p:nvPr/>
        </p:nvSpPr>
        <p:spPr>
          <a:xfrm flipH="1">
            <a:off x="81807" y="113041"/>
            <a:ext cx="641420" cy="726096"/>
          </a:xfrm>
          <a:custGeom>
            <a:avLst/>
            <a:gdLst/>
            <a:ahLst/>
            <a:cxnLst/>
            <a:rect l="l" t="t" r="r" b="b"/>
            <a:pathLst>
              <a:path w="11370" h="12871" extrusionOk="0">
                <a:moveTo>
                  <a:pt x="578" y="0"/>
                </a:moveTo>
                <a:cubicBezTo>
                  <a:pt x="1" y="0"/>
                  <a:pt x="19" y="954"/>
                  <a:pt x="634" y="985"/>
                </a:cubicBezTo>
                <a:cubicBezTo>
                  <a:pt x="3856" y="1259"/>
                  <a:pt x="7166" y="1357"/>
                  <a:pt x="10311" y="2205"/>
                </a:cubicBezTo>
                <a:lnTo>
                  <a:pt x="10311" y="2205"/>
                </a:lnTo>
                <a:cubicBezTo>
                  <a:pt x="9912" y="5569"/>
                  <a:pt x="9886" y="8958"/>
                  <a:pt x="9153" y="12259"/>
                </a:cubicBezTo>
                <a:cubicBezTo>
                  <a:pt x="9057" y="12622"/>
                  <a:pt x="9365" y="12870"/>
                  <a:pt x="9660" y="12870"/>
                </a:cubicBezTo>
                <a:cubicBezTo>
                  <a:pt x="9853" y="12870"/>
                  <a:pt x="10040" y="12763"/>
                  <a:pt x="10103" y="12512"/>
                </a:cubicBezTo>
                <a:cubicBezTo>
                  <a:pt x="10894" y="8997"/>
                  <a:pt x="10863" y="5387"/>
                  <a:pt x="11338" y="1840"/>
                </a:cubicBezTo>
                <a:cubicBezTo>
                  <a:pt x="11369" y="1618"/>
                  <a:pt x="11148" y="1428"/>
                  <a:pt x="10958" y="1365"/>
                </a:cubicBezTo>
                <a:cubicBezTo>
                  <a:pt x="7633" y="383"/>
                  <a:pt x="4086" y="288"/>
                  <a:pt x="634" y="3"/>
                </a:cubicBezTo>
                <a:cubicBezTo>
                  <a:pt x="614" y="1"/>
                  <a:pt x="596" y="0"/>
                  <a:pt x="578" y="0"/>
                </a:cubicBezTo>
                <a:close/>
              </a:path>
            </a:pathLst>
          </a:custGeom>
          <a:solidFill>
            <a:schemeClr val="dk1"/>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3548"/>
              </a:solidFill>
              <a:cs typeface="Arial"/>
              <a:sym typeface="Arial"/>
            </a:endParaRPr>
          </a:p>
        </p:txBody>
      </p:sp>
      <p:sp>
        <p:nvSpPr>
          <p:cNvPr id="1163" name="Google Shape;1163;p26"/>
          <p:cNvSpPr/>
          <p:nvPr/>
        </p:nvSpPr>
        <p:spPr>
          <a:xfrm flipH="1">
            <a:off x="860656" y="435735"/>
            <a:ext cx="71757" cy="66060"/>
          </a:xfrm>
          <a:custGeom>
            <a:avLst/>
            <a:gdLst/>
            <a:ahLst/>
            <a:cxnLst/>
            <a:rect l="l" t="t" r="r" b="b"/>
            <a:pathLst>
              <a:path w="1272" h="1171" extrusionOk="0">
                <a:moveTo>
                  <a:pt x="620" y="0"/>
                </a:moveTo>
                <a:cubicBezTo>
                  <a:pt x="339" y="0"/>
                  <a:pt x="64" y="169"/>
                  <a:pt x="35" y="522"/>
                </a:cubicBezTo>
                <a:cubicBezTo>
                  <a:pt x="1" y="946"/>
                  <a:pt x="330" y="1170"/>
                  <a:pt x="653" y="1170"/>
                </a:cubicBezTo>
                <a:cubicBezTo>
                  <a:pt x="933" y="1170"/>
                  <a:pt x="1209" y="1002"/>
                  <a:pt x="1238" y="649"/>
                </a:cubicBezTo>
                <a:cubicBezTo>
                  <a:pt x="1272" y="225"/>
                  <a:pt x="943" y="0"/>
                  <a:pt x="620" y="0"/>
                </a:cubicBezTo>
                <a:close/>
              </a:path>
            </a:pathLst>
          </a:custGeom>
          <a:solidFill>
            <a:schemeClr val="dk1"/>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3548"/>
              </a:solidFill>
              <a:cs typeface="Arial"/>
              <a:sym typeface="Arial"/>
            </a:endParaRPr>
          </a:p>
        </p:txBody>
      </p:sp>
      <p:sp>
        <p:nvSpPr>
          <p:cNvPr id="1164" name="Google Shape;1164;p26"/>
          <p:cNvSpPr/>
          <p:nvPr/>
        </p:nvSpPr>
        <p:spPr>
          <a:xfrm flipH="1">
            <a:off x="1032160" y="421463"/>
            <a:ext cx="71757" cy="66004"/>
          </a:xfrm>
          <a:custGeom>
            <a:avLst/>
            <a:gdLst/>
            <a:ahLst/>
            <a:cxnLst/>
            <a:rect l="l" t="t" r="r" b="b"/>
            <a:pathLst>
              <a:path w="1272" h="1170" extrusionOk="0">
                <a:moveTo>
                  <a:pt x="619" y="0"/>
                </a:moveTo>
                <a:cubicBezTo>
                  <a:pt x="339" y="0"/>
                  <a:pt x="64" y="169"/>
                  <a:pt x="34" y="522"/>
                </a:cubicBezTo>
                <a:cubicBezTo>
                  <a:pt x="1" y="946"/>
                  <a:pt x="330" y="1170"/>
                  <a:pt x="653" y="1170"/>
                </a:cubicBezTo>
                <a:cubicBezTo>
                  <a:pt x="933" y="1170"/>
                  <a:pt x="1208" y="1001"/>
                  <a:pt x="1238" y="648"/>
                </a:cubicBezTo>
                <a:cubicBezTo>
                  <a:pt x="1272" y="224"/>
                  <a:pt x="942" y="0"/>
                  <a:pt x="619" y="0"/>
                </a:cubicBezTo>
                <a:close/>
              </a:path>
            </a:pathLst>
          </a:custGeom>
          <a:solidFill>
            <a:schemeClr val="dk1"/>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3548"/>
              </a:solidFill>
              <a:cs typeface="Arial"/>
              <a:sym typeface="Arial"/>
            </a:endParaRPr>
          </a:p>
        </p:txBody>
      </p:sp>
      <p:sp>
        <p:nvSpPr>
          <p:cNvPr id="1165" name="Google Shape;1165;p26"/>
          <p:cNvSpPr/>
          <p:nvPr/>
        </p:nvSpPr>
        <p:spPr>
          <a:xfrm flipH="1">
            <a:off x="1032160" y="730503"/>
            <a:ext cx="71757" cy="66060"/>
          </a:xfrm>
          <a:custGeom>
            <a:avLst/>
            <a:gdLst/>
            <a:ahLst/>
            <a:cxnLst/>
            <a:rect l="l" t="t" r="r" b="b"/>
            <a:pathLst>
              <a:path w="1272" h="1171" extrusionOk="0">
                <a:moveTo>
                  <a:pt x="632" y="1"/>
                </a:moveTo>
                <a:cubicBezTo>
                  <a:pt x="355" y="1"/>
                  <a:pt x="79" y="169"/>
                  <a:pt x="34" y="522"/>
                </a:cubicBezTo>
                <a:cubicBezTo>
                  <a:pt x="1" y="946"/>
                  <a:pt x="330" y="1171"/>
                  <a:pt x="653" y="1171"/>
                </a:cubicBezTo>
                <a:cubicBezTo>
                  <a:pt x="933" y="1171"/>
                  <a:pt x="1208" y="1002"/>
                  <a:pt x="1238" y="649"/>
                </a:cubicBezTo>
                <a:cubicBezTo>
                  <a:pt x="1272" y="225"/>
                  <a:pt x="951" y="1"/>
                  <a:pt x="632" y="1"/>
                </a:cubicBezTo>
                <a:close/>
              </a:path>
            </a:pathLst>
          </a:custGeom>
          <a:solidFill>
            <a:schemeClr val="dk1"/>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3548"/>
              </a:solidFill>
              <a:cs typeface="Arial"/>
              <a:sym typeface="Arial"/>
            </a:endParaRPr>
          </a:p>
        </p:txBody>
      </p:sp>
      <p:sp>
        <p:nvSpPr>
          <p:cNvPr id="1166" name="Google Shape;1166;p26"/>
          <p:cNvSpPr/>
          <p:nvPr/>
        </p:nvSpPr>
        <p:spPr>
          <a:xfrm flipH="1">
            <a:off x="880292" y="1081867"/>
            <a:ext cx="71757" cy="66004"/>
          </a:xfrm>
          <a:custGeom>
            <a:avLst/>
            <a:gdLst/>
            <a:ahLst/>
            <a:cxnLst/>
            <a:rect l="l" t="t" r="r" b="b"/>
            <a:pathLst>
              <a:path w="1272" h="1170" extrusionOk="0">
                <a:moveTo>
                  <a:pt x="619" y="0"/>
                </a:moveTo>
                <a:cubicBezTo>
                  <a:pt x="339" y="0"/>
                  <a:pt x="64" y="170"/>
                  <a:pt x="34" y="538"/>
                </a:cubicBezTo>
                <a:cubicBezTo>
                  <a:pt x="0" y="945"/>
                  <a:pt x="330" y="1170"/>
                  <a:pt x="653" y="1170"/>
                </a:cubicBezTo>
                <a:cubicBezTo>
                  <a:pt x="933" y="1170"/>
                  <a:pt x="1208" y="1000"/>
                  <a:pt x="1238" y="633"/>
                </a:cubicBezTo>
                <a:cubicBezTo>
                  <a:pt x="1272" y="226"/>
                  <a:pt x="942" y="0"/>
                  <a:pt x="619" y="0"/>
                </a:cubicBezTo>
                <a:close/>
              </a:path>
            </a:pathLst>
          </a:custGeom>
          <a:solidFill>
            <a:schemeClr val="dk1"/>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3548"/>
              </a:solidFill>
              <a:cs typeface="Arial"/>
              <a:sym typeface="Arial"/>
            </a:endParaRPr>
          </a:p>
        </p:txBody>
      </p:sp>
      <p:sp>
        <p:nvSpPr>
          <p:cNvPr id="1167" name="Google Shape;1167;p26"/>
          <p:cNvSpPr/>
          <p:nvPr/>
        </p:nvSpPr>
        <p:spPr>
          <a:xfrm flipH="1">
            <a:off x="351456" y="643003"/>
            <a:ext cx="71757" cy="66004"/>
          </a:xfrm>
          <a:custGeom>
            <a:avLst/>
            <a:gdLst/>
            <a:ahLst/>
            <a:cxnLst/>
            <a:rect l="l" t="t" r="r" b="b"/>
            <a:pathLst>
              <a:path w="1272" h="1170" extrusionOk="0">
                <a:moveTo>
                  <a:pt x="619" y="0"/>
                </a:moveTo>
                <a:cubicBezTo>
                  <a:pt x="339" y="0"/>
                  <a:pt x="64" y="169"/>
                  <a:pt x="34" y="522"/>
                </a:cubicBezTo>
                <a:cubicBezTo>
                  <a:pt x="0" y="946"/>
                  <a:pt x="330" y="1170"/>
                  <a:pt x="653" y="1170"/>
                </a:cubicBezTo>
                <a:cubicBezTo>
                  <a:pt x="933" y="1170"/>
                  <a:pt x="1208" y="1001"/>
                  <a:pt x="1238" y="648"/>
                </a:cubicBezTo>
                <a:cubicBezTo>
                  <a:pt x="1272" y="224"/>
                  <a:pt x="942" y="0"/>
                  <a:pt x="619" y="0"/>
                </a:cubicBezTo>
                <a:close/>
              </a:path>
            </a:pathLst>
          </a:custGeom>
          <a:solidFill>
            <a:schemeClr val="dk1"/>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3548"/>
              </a:solidFill>
              <a:cs typeface="Arial"/>
              <a:sym typeface="Arial"/>
            </a:endParaRPr>
          </a:p>
        </p:txBody>
      </p:sp>
      <p:sp>
        <p:nvSpPr>
          <p:cNvPr id="1168" name="Google Shape;1168;p26"/>
          <p:cNvSpPr/>
          <p:nvPr/>
        </p:nvSpPr>
        <p:spPr>
          <a:xfrm flipH="1">
            <a:off x="201392" y="1028721"/>
            <a:ext cx="71757" cy="65947"/>
          </a:xfrm>
          <a:custGeom>
            <a:avLst/>
            <a:gdLst/>
            <a:ahLst/>
            <a:cxnLst/>
            <a:rect l="l" t="t" r="r" b="b"/>
            <a:pathLst>
              <a:path w="1272" h="1169" extrusionOk="0">
                <a:moveTo>
                  <a:pt x="627" y="0"/>
                </a:moveTo>
                <a:cubicBezTo>
                  <a:pt x="345" y="0"/>
                  <a:pt x="64" y="169"/>
                  <a:pt x="35" y="525"/>
                </a:cubicBezTo>
                <a:cubicBezTo>
                  <a:pt x="1" y="945"/>
                  <a:pt x="314" y="1168"/>
                  <a:pt x="630" y="1168"/>
                </a:cubicBezTo>
                <a:cubicBezTo>
                  <a:pt x="911" y="1168"/>
                  <a:pt x="1193" y="992"/>
                  <a:pt x="1238" y="620"/>
                </a:cubicBezTo>
                <a:cubicBezTo>
                  <a:pt x="1272" y="216"/>
                  <a:pt x="948" y="0"/>
                  <a:pt x="627" y="0"/>
                </a:cubicBezTo>
                <a:close/>
              </a:path>
            </a:pathLst>
          </a:custGeom>
          <a:solidFill>
            <a:schemeClr val="dk1"/>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3548"/>
              </a:solidFill>
              <a:cs typeface="Arial"/>
              <a:sym typeface="Arial"/>
            </a:endParaRPr>
          </a:p>
        </p:txBody>
      </p:sp>
      <p:sp>
        <p:nvSpPr>
          <p:cNvPr id="1169" name="Google Shape;1169;p26"/>
          <p:cNvSpPr/>
          <p:nvPr/>
        </p:nvSpPr>
        <p:spPr>
          <a:xfrm flipH="1">
            <a:off x="910663" y="58771"/>
            <a:ext cx="71815" cy="66060"/>
          </a:xfrm>
          <a:custGeom>
            <a:avLst/>
            <a:gdLst/>
            <a:ahLst/>
            <a:cxnLst/>
            <a:rect l="l" t="t" r="r" b="b"/>
            <a:pathLst>
              <a:path w="1273" h="1171" extrusionOk="0">
                <a:moveTo>
                  <a:pt x="620" y="0"/>
                </a:moveTo>
                <a:cubicBezTo>
                  <a:pt x="340" y="0"/>
                  <a:pt x="64" y="169"/>
                  <a:pt x="35" y="522"/>
                </a:cubicBezTo>
                <a:cubicBezTo>
                  <a:pt x="1" y="946"/>
                  <a:pt x="330" y="1170"/>
                  <a:pt x="653" y="1170"/>
                </a:cubicBezTo>
                <a:cubicBezTo>
                  <a:pt x="934" y="1170"/>
                  <a:pt x="1209" y="1001"/>
                  <a:pt x="1238" y="648"/>
                </a:cubicBezTo>
                <a:cubicBezTo>
                  <a:pt x="1272" y="224"/>
                  <a:pt x="943" y="0"/>
                  <a:pt x="620" y="0"/>
                </a:cubicBezTo>
                <a:close/>
              </a:path>
            </a:pathLst>
          </a:custGeom>
          <a:solidFill>
            <a:schemeClr val="dk1"/>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3548"/>
              </a:solidFill>
              <a:cs typeface="Arial"/>
              <a:sym typeface="Arial"/>
            </a:endParaRPr>
          </a:p>
        </p:txBody>
      </p:sp>
      <p:grpSp>
        <p:nvGrpSpPr>
          <p:cNvPr id="1170" name="Google Shape;1170;p26"/>
          <p:cNvGrpSpPr/>
          <p:nvPr/>
        </p:nvGrpSpPr>
        <p:grpSpPr>
          <a:xfrm>
            <a:off x="-474616" y="5175217"/>
            <a:ext cx="2579567" cy="1753499"/>
            <a:chOff x="-355963" y="3881407"/>
            <a:chExt cx="1934675" cy="1315124"/>
          </a:xfrm>
        </p:grpSpPr>
        <p:sp>
          <p:nvSpPr>
            <p:cNvPr id="1171" name="Google Shape;1171;p26"/>
            <p:cNvSpPr/>
            <p:nvPr/>
          </p:nvSpPr>
          <p:spPr>
            <a:xfrm rot="10800000" flipH="1">
              <a:off x="-287026" y="3881407"/>
              <a:ext cx="1865739" cy="1268582"/>
            </a:xfrm>
            <a:custGeom>
              <a:avLst/>
              <a:gdLst/>
              <a:ahLst/>
              <a:cxnLst/>
              <a:rect l="l" t="t" r="r" b="b"/>
              <a:pathLst>
                <a:path w="58082" h="39492" extrusionOk="0">
                  <a:moveTo>
                    <a:pt x="1" y="0"/>
                  </a:moveTo>
                  <a:lnTo>
                    <a:pt x="1" y="10324"/>
                  </a:lnTo>
                  <a:cubicBezTo>
                    <a:pt x="1774" y="22992"/>
                    <a:pt x="7570" y="37338"/>
                    <a:pt x="22169" y="39491"/>
                  </a:cubicBezTo>
                  <a:cubicBezTo>
                    <a:pt x="24576" y="32271"/>
                    <a:pt x="17830" y="26982"/>
                    <a:pt x="16374" y="20712"/>
                  </a:cubicBezTo>
                  <a:cubicBezTo>
                    <a:pt x="15500" y="15989"/>
                    <a:pt x="16403" y="14377"/>
                    <a:pt x="18230" y="14377"/>
                  </a:cubicBezTo>
                  <a:cubicBezTo>
                    <a:pt x="21439" y="14377"/>
                    <a:pt x="27498" y="19350"/>
                    <a:pt x="31796" y="21187"/>
                  </a:cubicBezTo>
                  <a:cubicBezTo>
                    <a:pt x="34155" y="22133"/>
                    <a:pt x="39525" y="23544"/>
                    <a:pt x="43991" y="23544"/>
                  </a:cubicBezTo>
                  <a:cubicBezTo>
                    <a:pt x="48638" y="23544"/>
                    <a:pt x="52304" y="22016"/>
                    <a:pt x="50576" y="16848"/>
                  </a:cubicBezTo>
                  <a:cubicBezTo>
                    <a:pt x="48644" y="10609"/>
                    <a:pt x="37560" y="11559"/>
                    <a:pt x="33728" y="7696"/>
                  </a:cubicBezTo>
                  <a:cubicBezTo>
                    <a:pt x="35318" y="6544"/>
                    <a:pt x="37214" y="6216"/>
                    <a:pt x="39244" y="6216"/>
                  </a:cubicBezTo>
                  <a:cubicBezTo>
                    <a:pt x="41927" y="6216"/>
                    <a:pt x="44846" y="6789"/>
                    <a:pt x="47606" y="6789"/>
                  </a:cubicBezTo>
                  <a:cubicBezTo>
                    <a:pt x="49707" y="6789"/>
                    <a:pt x="51716" y="6457"/>
                    <a:pt x="53458" y="5289"/>
                  </a:cubicBezTo>
                  <a:cubicBezTo>
                    <a:pt x="57132" y="3136"/>
                    <a:pt x="58082" y="1394"/>
                    <a:pt x="5744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172" name="Google Shape;1172;p26"/>
            <p:cNvSpPr/>
            <p:nvPr/>
          </p:nvSpPr>
          <p:spPr>
            <a:xfrm rot="10800000" flipH="1">
              <a:off x="-323647" y="4238703"/>
              <a:ext cx="1195342" cy="957829"/>
            </a:xfrm>
            <a:custGeom>
              <a:avLst/>
              <a:gdLst/>
              <a:ahLst/>
              <a:cxnLst/>
              <a:rect l="l" t="t" r="r" b="b"/>
              <a:pathLst>
                <a:path w="37212" h="29818" extrusionOk="0">
                  <a:moveTo>
                    <a:pt x="16618" y="0"/>
                  </a:moveTo>
                  <a:cubicBezTo>
                    <a:pt x="11261" y="0"/>
                    <a:pt x="3841" y="1005"/>
                    <a:pt x="1" y="1532"/>
                  </a:cubicBezTo>
                  <a:cubicBezTo>
                    <a:pt x="792" y="6124"/>
                    <a:pt x="1774" y="17556"/>
                    <a:pt x="4244" y="21610"/>
                  </a:cubicBezTo>
                  <a:cubicBezTo>
                    <a:pt x="5317" y="23602"/>
                    <a:pt x="6280" y="24368"/>
                    <a:pt x="7146" y="24368"/>
                  </a:cubicBezTo>
                  <a:cubicBezTo>
                    <a:pt x="8964" y="24368"/>
                    <a:pt x="10350" y="20985"/>
                    <a:pt x="11401" y="18475"/>
                  </a:cubicBezTo>
                  <a:cubicBezTo>
                    <a:pt x="13080" y="21293"/>
                    <a:pt x="14188" y="26329"/>
                    <a:pt x="16785" y="28482"/>
                  </a:cubicBezTo>
                  <a:cubicBezTo>
                    <a:pt x="17919" y="29427"/>
                    <a:pt x="18797" y="29818"/>
                    <a:pt x="19478" y="29818"/>
                  </a:cubicBezTo>
                  <a:cubicBezTo>
                    <a:pt x="21878" y="29818"/>
                    <a:pt x="21821" y="24954"/>
                    <a:pt x="21821" y="22338"/>
                  </a:cubicBezTo>
                  <a:lnTo>
                    <a:pt x="21821" y="22338"/>
                  </a:lnTo>
                  <a:cubicBezTo>
                    <a:pt x="23425" y="23126"/>
                    <a:pt x="28281" y="26666"/>
                    <a:pt x="30542" y="26666"/>
                  </a:cubicBezTo>
                  <a:cubicBezTo>
                    <a:pt x="30825" y="26666"/>
                    <a:pt x="31068" y="26610"/>
                    <a:pt x="31258" y="26487"/>
                  </a:cubicBezTo>
                  <a:cubicBezTo>
                    <a:pt x="35280" y="23479"/>
                    <a:pt x="26444" y="18760"/>
                    <a:pt x="25209" y="17271"/>
                  </a:cubicBezTo>
                  <a:cubicBezTo>
                    <a:pt x="37212" y="11824"/>
                    <a:pt x="27901" y="9101"/>
                    <a:pt x="18622" y="6947"/>
                  </a:cubicBezTo>
                  <a:cubicBezTo>
                    <a:pt x="23879" y="5396"/>
                    <a:pt x="28503" y="1817"/>
                    <a:pt x="20300" y="234"/>
                  </a:cubicBezTo>
                  <a:cubicBezTo>
                    <a:pt x="19282" y="69"/>
                    <a:pt x="18021" y="0"/>
                    <a:pt x="16618"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173" name="Google Shape;1173;p26"/>
            <p:cNvSpPr/>
            <p:nvPr/>
          </p:nvSpPr>
          <p:spPr>
            <a:xfrm rot="10800000" flipH="1">
              <a:off x="-355963" y="4414251"/>
              <a:ext cx="1002029" cy="737629"/>
            </a:xfrm>
            <a:custGeom>
              <a:avLst/>
              <a:gdLst/>
              <a:ahLst/>
              <a:cxnLst/>
              <a:rect l="l" t="t" r="r" b="b"/>
              <a:pathLst>
                <a:path w="31194" h="22963" extrusionOk="0">
                  <a:moveTo>
                    <a:pt x="782" y="1"/>
                  </a:moveTo>
                  <a:cubicBezTo>
                    <a:pt x="362" y="1"/>
                    <a:pt x="1" y="510"/>
                    <a:pt x="405" y="839"/>
                  </a:cubicBezTo>
                  <a:cubicBezTo>
                    <a:pt x="7942" y="6856"/>
                    <a:pt x="15638" y="12715"/>
                    <a:pt x="23555" y="18257"/>
                  </a:cubicBezTo>
                  <a:cubicBezTo>
                    <a:pt x="25772" y="19840"/>
                    <a:pt x="27989" y="21360"/>
                    <a:pt x="30237" y="22880"/>
                  </a:cubicBezTo>
                  <a:cubicBezTo>
                    <a:pt x="30325" y="22937"/>
                    <a:pt x="30413" y="22962"/>
                    <a:pt x="30495" y="22962"/>
                  </a:cubicBezTo>
                  <a:cubicBezTo>
                    <a:pt x="30913" y="22962"/>
                    <a:pt x="31194" y="22316"/>
                    <a:pt x="30744" y="22025"/>
                  </a:cubicBezTo>
                  <a:cubicBezTo>
                    <a:pt x="22763" y="16673"/>
                    <a:pt x="15036" y="10973"/>
                    <a:pt x="7435" y="5114"/>
                  </a:cubicBezTo>
                  <a:cubicBezTo>
                    <a:pt x="5314" y="3467"/>
                    <a:pt x="3192" y="1789"/>
                    <a:pt x="1102" y="110"/>
                  </a:cubicBezTo>
                  <a:cubicBezTo>
                    <a:pt x="999" y="33"/>
                    <a:pt x="889" y="1"/>
                    <a:pt x="782"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174" name="Google Shape;1174;p26"/>
            <p:cNvSpPr/>
            <p:nvPr/>
          </p:nvSpPr>
          <p:spPr>
            <a:xfrm rot="10800000" flipH="1">
              <a:off x="159583" y="4412831"/>
              <a:ext cx="357074" cy="380587"/>
            </a:xfrm>
            <a:custGeom>
              <a:avLst/>
              <a:gdLst/>
              <a:ahLst/>
              <a:cxnLst/>
              <a:rect l="l" t="t" r="r" b="b"/>
              <a:pathLst>
                <a:path w="11116" h="11848" extrusionOk="0">
                  <a:moveTo>
                    <a:pt x="10539" y="1"/>
                  </a:moveTo>
                  <a:cubicBezTo>
                    <a:pt x="10521" y="1"/>
                    <a:pt x="10502" y="2"/>
                    <a:pt x="10483" y="4"/>
                  </a:cubicBezTo>
                  <a:cubicBezTo>
                    <a:pt x="7126" y="289"/>
                    <a:pt x="3737" y="99"/>
                    <a:pt x="412" y="700"/>
                  </a:cubicBezTo>
                  <a:cubicBezTo>
                    <a:pt x="190" y="732"/>
                    <a:pt x="32" y="985"/>
                    <a:pt x="32" y="1176"/>
                  </a:cubicBezTo>
                  <a:cubicBezTo>
                    <a:pt x="0" y="4627"/>
                    <a:pt x="1077" y="7953"/>
                    <a:pt x="1394" y="11373"/>
                  </a:cubicBezTo>
                  <a:cubicBezTo>
                    <a:pt x="1425" y="11690"/>
                    <a:pt x="1687" y="11848"/>
                    <a:pt x="1932" y="11848"/>
                  </a:cubicBezTo>
                  <a:cubicBezTo>
                    <a:pt x="2178" y="11848"/>
                    <a:pt x="2407" y="11690"/>
                    <a:pt x="2376" y="11373"/>
                  </a:cubicBezTo>
                  <a:cubicBezTo>
                    <a:pt x="2102" y="8119"/>
                    <a:pt x="1098" y="4894"/>
                    <a:pt x="1047" y="1587"/>
                  </a:cubicBezTo>
                  <a:lnTo>
                    <a:pt x="1047" y="1587"/>
                  </a:lnTo>
                  <a:cubicBezTo>
                    <a:pt x="4157" y="1095"/>
                    <a:pt x="7349" y="1259"/>
                    <a:pt x="10483" y="985"/>
                  </a:cubicBezTo>
                  <a:cubicBezTo>
                    <a:pt x="11097" y="955"/>
                    <a:pt x="11116" y="1"/>
                    <a:pt x="10539"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175" name="Google Shape;1175;p26"/>
            <p:cNvSpPr/>
            <p:nvPr/>
          </p:nvSpPr>
          <p:spPr>
            <a:xfrm rot="10800000" flipH="1">
              <a:off x="-171061" y="4642415"/>
              <a:ext cx="365169" cy="413449"/>
            </a:xfrm>
            <a:custGeom>
              <a:avLst/>
              <a:gdLst/>
              <a:ahLst/>
              <a:cxnLst/>
              <a:rect l="l" t="t" r="r" b="b"/>
              <a:pathLst>
                <a:path w="11368" h="12871" extrusionOk="0">
                  <a:moveTo>
                    <a:pt x="10792" y="0"/>
                  </a:moveTo>
                  <a:cubicBezTo>
                    <a:pt x="10774" y="0"/>
                    <a:pt x="10756" y="1"/>
                    <a:pt x="10737" y="3"/>
                  </a:cubicBezTo>
                  <a:cubicBezTo>
                    <a:pt x="7285" y="288"/>
                    <a:pt x="3738" y="383"/>
                    <a:pt x="381" y="1365"/>
                  </a:cubicBezTo>
                  <a:cubicBezTo>
                    <a:pt x="191" y="1428"/>
                    <a:pt x="1" y="1650"/>
                    <a:pt x="33" y="1840"/>
                  </a:cubicBezTo>
                  <a:cubicBezTo>
                    <a:pt x="476" y="5387"/>
                    <a:pt x="476" y="9029"/>
                    <a:pt x="1268" y="12512"/>
                  </a:cubicBezTo>
                  <a:cubicBezTo>
                    <a:pt x="1318" y="12763"/>
                    <a:pt x="1497" y="12870"/>
                    <a:pt x="1688" y="12870"/>
                  </a:cubicBezTo>
                  <a:cubicBezTo>
                    <a:pt x="1978" y="12870"/>
                    <a:pt x="2294" y="12622"/>
                    <a:pt x="2218" y="12259"/>
                  </a:cubicBezTo>
                  <a:cubicBezTo>
                    <a:pt x="1455" y="8964"/>
                    <a:pt x="1456" y="5581"/>
                    <a:pt x="1061" y="2223"/>
                  </a:cubicBezTo>
                  <a:lnTo>
                    <a:pt x="1061" y="2223"/>
                  </a:lnTo>
                  <a:cubicBezTo>
                    <a:pt x="4197" y="1356"/>
                    <a:pt x="7494" y="1258"/>
                    <a:pt x="10705" y="985"/>
                  </a:cubicBezTo>
                  <a:cubicBezTo>
                    <a:pt x="11319" y="954"/>
                    <a:pt x="11368" y="0"/>
                    <a:pt x="10792"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176" name="Google Shape;1176;p26"/>
            <p:cNvSpPr/>
            <p:nvPr/>
          </p:nvSpPr>
          <p:spPr>
            <a:xfrm rot="10800000" flipH="1">
              <a:off x="272432" y="4834505"/>
              <a:ext cx="40860" cy="37615"/>
            </a:xfrm>
            <a:custGeom>
              <a:avLst/>
              <a:gdLst/>
              <a:ahLst/>
              <a:cxnLst/>
              <a:rect l="l" t="t" r="r" b="b"/>
              <a:pathLst>
                <a:path w="1272" h="1171" extrusionOk="0">
                  <a:moveTo>
                    <a:pt x="653" y="0"/>
                  </a:moveTo>
                  <a:cubicBezTo>
                    <a:pt x="330" y="0"/>
                    <a:pt x="0" y="225"/>
                    <a:pt x="34" y="649"/>
                  </a:cubicBezTo>
                  <a:cubicBezTo>
                    <a:pt x="64" y="1002"/>
                    <a:pt x="339" y="1170"/>
                    <a:pt x="619" y="1170"/>
                  </a:cubicBezTo>
                  <a:cubicBezTo>
                    <a:pt x="942" y="1170"/>
                    <a:pt x="1272" y="946"/>
                    <a:pt x="1238" y="522"/>
                  </a:cubicBezTo>
                  <a:cubicBezTo>
                    <a:pt x="1208" y="169"/>
                    <a:pt x="933" y="0"/>
                    <a:pt x="653"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177" name="Google Shape;1177;p26"/>
            <p:cNvSpPr/>
            <p:nvPr/>
          </p:nvSpPr>
          <p:spPr>
            <a:xfrm rot="10800000" flipH="1">
              <a:off x="370086" y="4842664"/>
              <a:ext cx="40860" cy="37583"/>
            </a:xfrm>
            <a:custGeom>
              <a:avLst/>
              <a:gdLst/>
              <a:ahLst/>
              <a:cxnLst/>
              <a:rect l="l" t="t" r="r" b="b"/>
              <a:pathLst>
                <a:path w="1272" h="1170" extrusionOk="0">
                  <a:moveTo>
                    <a:pt x="653" y="0"/>
                  </a:moveTo>
                  <a:cubicBezTo>
                    <a:pt x="330" y="0"/>
                    <a:pt x="1" y="224"/>
                    <a:pt x="35" y="648"/>
                  </a:cubicBezTo>
                  <a:cubicBezTo>
                    <a:pt x="64" y="1001"/>
                    <a:pt x="339" y="1170"/>
                    <a:pt x="619" y="1170"/>
                  </a:cubicBezTo>
                  <a:cubicBezTo>
                    <a:pt x="942" y="1170"/>
                    <a:pt x="1272" y="946"/>
                    <a:pt x="1238" y="522"/>
                  </a:cubicBezTo>
                  <a:cubicBezTo>
                    <a:pt x="1209" y="169"/>
                    <a:pt x="933" y="0"/>
                    <a:pt x="653"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178" name="Google Shape;1178;p26"/>
            <p:cNvSpPr/>
            <p:nvPr/>
          </p:nvSpPr>
          <p:spPr>
            <a:xfrm rot="10800000" flipH="1">
              <a:off x="369059" y="4666661"/>
              <a:ext cx="40892" cy="37615"/>
            </a:xfrm>
            <a:custGeom>
              <a:avLst/>
              <a:gdLst/>
              <a:ahLst/>
              <a:cxnLst/>
              <a:rect l="l" t="t" r="r" b="b"/>
              <a:pathLst>
                <a:path w="1273" h="1171" extrusionOk="0">
                  <a:moveTo>
                    <a:pt x="653" y="1"/>
                  </a:moveTo>
                  <a:cubicBezTo>
                    <a:pt x="330" y="1"/>
                    <a:pt x="1" y="225"/>
                    <a:pt x="35" y="649"/>
                  </a:cubicBezTo>
                  <a:cubicBezTo>
                    <a:pt x="79" y="1002"/>
                    <a:pt x="355" y="1171"/>
                    <a:pt x="632" y="1171"/>
                  </a:cubicBezTo>
                  <a:cubicBezTo>
                    <a:pt x="952" y="1171"/>
                    <a:pt x="1272" y="946"/>
                    <a:pt x="1238" y="522"/>
                  </a:cubicBezTo>
                  <a:cubicBezTo>
                    <a:pt x="1209" y="169"/>
                    <a:pt x="934" y="1"/>
                    <a:pt x="653"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179" name="Google Shape;1179;p26"/>
            <p:cNvSpPr/>
            <p:nvPr/>
          </p:nvSpPr>
          <p:spPr>
            <a:xfrm rot="10800000" flipH="1">
              <a:off x="283611" y="4400650"/>
              <a:ext cx="40860" cy="37583"/>
            </a:xfrm>
            <a:custGeom>
              <a:avLst/>
              <a:gdLst/>
              <a:ahLst/>
              <a:cxnLst/>
              <a:rect l="l" t="t" r="r" b="b"/>
              <a:pathLst>
                <a:path w="1272" h="1170" extrusionOk="0">
                  <a:moveTo>
                    <a:pt x="653" y="0"/>
                  </a:moveTo>
                  <a:cubicBezTo>
                    <a:pt x="330" y="0"/>
                    <a:pt x="1" y="226"/>
                    <a:pt x="35" y="633"/>
                  </a:cubicBezTo>
                  <a:cubicBezTo>
                    <a:pt x="64" y="1000"/>
                    <a:pt x="339" y="1170"/>
                    <a:pt x="620" y="1170"/>
                  </a:cubicBezTo>
                  <a:cubicBezTo>
                    <a:pt x="943" y="1170"/>
                    <a:pt x="1272" y="945"/>
                    <a:pt x="1238" y="538"/>
                  </a:cubicBezTo>
                  <a:cubicBezTo>
                    <a:pt x="1209" y="170"/>
                    <a:pt x="933" y="0"/>
                    <a:pt x="653"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180" name="Google Shape;1180;p26"/>
            <p:cNvSpPr/>
            <p:nvPr/>
          </p:nvSpPr>
          <p:spPr>
            <a:xfrm rot="10800000" flipH="1">
              <a:off x="259197" y="4320920"/>
              <a:ext cx="40860" cy="37583"/>
            </a:xfrm>
            <a:custGeom>
              <a:avLst/>
              <a:gdLst/>
              <a:ahLst/>
              <a:cxnLst/>
              <a:rect l="l" t="t" r="r" b="b"/>
              <a:pathLst>
                <a:path w="1272" h="1170" extrusionOk="0">
                  <a:moveTo>
                    <a:pt x="645" y="1"/>
                  </a:moveTo>
                  <a:cubicBezTo>
                    <a:pt x="325" y="1"/>
                    <a:pt x="1" y="217"/>
                    <a:pt x="35" y="621"/>
                  </a:cubicBezTo>
                  <a:cubicBezTo>
                    <a:pt x="64" y="993"/>
                    <a:pt x="346" y="1169"/>
                    <a:pt x="630" y="1169"/>
                  </a:cubicBezTo>
                  <a:cubicBezTo>
                    <a:pt x="949" y="1169"/>
                    <a:pt x="1272" y="945"/>
                    <a:pt x="1238" y="526"/>
                  </a:cubicBezTo>
                  <a:cubicBezTo>
                    <a:pt x="1208" y="169"/>
                    <a:pt x="928" y="1"/>
                    <a:pt x="645"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181" name="Google Shape;1181;p26"/>
            <p:cNvSpPr/>
            <p:nvPr/>
          </p:nvSpPr>
          <p:spPr>
            <a:xfrm rot="10800000" flipH="1">
              <a:off x="-17512" y="4716516"/>
              <a:ext cx="40860" cy="37583"/>
            </a:xfrm>
            <a:custGeom>
              <a:avLst/>
              <a:gdLst/>
              <a:ahLst/>
              <a:cxnLst/>
              <a:rect l="l" t="t" r="r" b="b"/>
              <a:pathLst>
                <a:path w="1272" h="1170" extrusionOk="0">
                  <a:moveTo>
                    <a:pt x="641" y="0"/>
                  </a:moveTo>
                  <a:cubicBezTo>
                    <a:pt x="321" y="0"/>
                    <a:pt x="1" y="224"/>
                    <a:pt x="35" y="648"/>
                  </a:cubicBezTo>
                  <a:cubicBezTo>
                    <a:pt x="64" y="1001"/>
                    <a:pt x="339" y="1170"/>
                    <a:pt x="619" y="1170"/>
                  </a:cubicBezTo>
                  <a:cubicBezTo>
                    <a:pt x="943" y="1170"/>
                    <a:pt x="1272" y="946"/>
                    <a:pt x="1238" y="522"/>
                  </a:cubicBezTo>
                  <a:cubicBezTo>
                    <a:pt x="1194" y="169"/>
                    <a:pt x="918" y="0"/>
                    <a:pt x="641"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182" name="Google Shape;1182;p26"/>
            <p:cNvSpPr/>
            <p:nvPr/>
          </p:nvSpPr>
          <p:spPr>
            <a:xfrm rot="10800000" flipH="1">
              <a:off x="-102960" y="4496923"/>
              <a:ext cx="40860" cy="37551"/>
            </a:xfrm>
            <a:custGeom>
              <a:avLst/>
              <a:gdLst/>
              <a:ahLst/>
              <a:cxnLst/>
              <a:rect l="l" t="t" r="r" b="b"/>
              <a:pathLst>
                <a:path w="1272" h="1169" extrusionOk="0">
                  <a:moveTo>
                    <a:pt x="645" y="0"/>
                  </a:moveTo>
                  <a:cubicBezTo>
                    <a:pt x="324" y="0"/>
                    <a:pt x="1" y="216"/>
                    <a:pt x="34" y="620"/>
                  </a:cubicBezTo>
                  <a:cubicBezTo>
                    <a:pt x="64" y="992"/>
                    <a:pt x="346" y="1168"/>
                    <a:pt x="630" y="1168"/>
                  </a:cubicBezTo>
                  <a:cubicBezTo>
                    <a:pt x="949" y="1168"/>
                    <a:pt x="1271" y="945"/>
                    <a:pt x="1238" y="525"/>
                  </a:cubicBezTo>
                  <a:cubicBezTo>
                    <a:pt x="1208" y="169"/>
                    <a:pt x="928" y="0"/>
                    <a:pt x="645"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183" name="Google Shape;1183;p26"/>
            <p:cNvSpPr/>
            <p:nvPr/>
          </p:nvSpPr>
          <p:spPr>
            <a:xfrm rot="10800000" flipH="1">
              <a:off x="300925" y="5049151"/>
              <a:ext cx="40860" cy="37615"/>
            </a:xfrm>
            <a:custGeom>
              <a:avLst/>
              <a:gdLst/>
              <a:ahLst/>
              <a:cxnLst/>
              <a:rect l="l" t="t" r="r" b="b"/>
              <a:pathLst>
                <a:path w="1272" h="1171" extrusionOk="0">
                  <a:moveTo>
                    <a:pt x="653" y="0"/>
                  </a:moveTo>
                  <a:cubicBezTo>
                    <a:pt x="330" y="0"/>
                    <a:pt x="0" y="224"/>
                    <a:pt x="34" y="648"/>
                  </a:cubicBezTo>
                  <a:cubicBezTo>
                    <a:pt x="63" y="1001"/>
                    <a:pt x="339" y="1170"/>
                    <a:pt x="619" y="1170"/>
                  </a:cubicBezTo>
                  <a:cubicBezTo>
                    <a:pt x="942" y="1170"/>
                    <a:pt x="1271" y="946"/>
                    <a:pt x="1237" y="522"/>
                  </a:cubicBezTo>
                  <a:cubicBezTo>
                    <a:pt x="1208" y="169"/>
                    <a:pt x="933" y="0"/>
                    <a:pt x="653"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184" name="Google Shape;1184;p26"/>
            <p:cNvSpPr/>
            <p:nvPr/>
          </p:nvSpPr>
          <p:spPr>
            <a:xfrm rot="10800000" flipH="1">
              <a:off x="-74467" y="5079572"/>
              <a:ext cx="40860" cy="37583"/>
            </a:xfrm>
            <a:custGeom>
              <a:avLst/>
              <a:gdLst/>
              <a:ahLst/>
              <a:cxnLst/>
              <a:rect l="l" t="t" r="r" b="b"/>
              <a:pathLst>
                <a:path w="1272" h="1170" extrusionOk="0">
                  <a:moveTo>
                    <a:pt x="642" y="1"/>
                  </a:moveTo>
                  <a:cubicBezTo>
                    <a:pt x="323" y="1"/>
                    <a:pt x="1" y="225"/>
                    <a:pt x="34" y="644"/>
                  </a:cubicBezTo>
                  <a:cubicBezTo>
                    <a:pt x="64" y="1001"/>
                    <a:pt x="344" y="1169"/>
                    <a:pt x="627" y="1169"/>
                  </a:cubicBezTo>
                  <a:cubicBezTo>
                    <a:pt x="947" y="1169"/>
                    <a:pt x="1271" y="953"/>
                    <a:pt x="1238" y="549"/>
                  </a:cubicBezTo>
                  <a:cubicBezTo>
                    <a:pt x="1208" y="177"/>
                    <a:pt x="926" y="1"/>
                    <a:pt x="642"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185" name="Google Shape;1185;p26"/>
            <p:cNvSpPr/>
            <p:nvPr/>
          </p:nvSpPr>
          <p:spPr>
            <a:xfrm rot="10800000" flipH="1">
              <a:off x="905259" y="4545076"/>
              <a:ext cx="64117" cy="49854"/>
            </a:xfrm>
            <a:custGeom>
              <a:avLst/>
              <a:gdLst/>
              <a:ahLst/>
              <a:cxnLst/>
              <a:rect l="l" t="t" r="r" b="b"/>
              <a:pathLst>
                <a:path w="1996" h="1552" extrusionOk="0">
                  <a:moveTo>
                    <a:pt x="1014" y="0"/>
                  </a:moveTo>
                  <a:cubicBezTo>
                    <a:pt x="1" y="0"/>
                    <a:pt x="1" y="1552"/>
                    <a:pt x="1014" y="1552"/>
                  </a:cubicBezTo>
                  <a:cubicBezTo>
                    <a:pt x="1996" y="1552"/>
                    <a:pt x="1996" y="0"/>
                    <a:pt x="1014"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186" name="Google Shape;1186;p26"/>
            <p:cNvSpPr/>
            <p:nvPr/>
          </p:nvSpPr>
          <p:spPr>
            <a:xfrm rot="10800000" flipH="1">
              <a:off x="950039" y="4620340"/>
              <a:ext cx="65144" cy="49886"/>
            </a:xfrm>
            <a:custGeom>
              <a:avLst/>
              <a:gdLst/>
              <a:ahLst/>
              <a:cxnLst/>
              <a:rect l="l" t="t" r="r" b="b"/>
              <a:pathLst>
                <a:path w="2028" h="1553" extrusionOk="0">
                  <a:moveTo>
                    <a:pt x="1014" y="1"/>
                  </a:moveTo>
                  <a:cubicBezTo>
                    <a:pt x="0" y="1"/>
                    <a:pt x="0" y="1552"/>
                    <a:pt x="1014" y="1552"/>
                  </a:cubicBezTo>
                  <a:cubicBezTo>
                    <a:pt x="2027" y="1552"/>
                    <a:pt x="2027" y="1"/>
                    <a:pt x="1014"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187" name="Google Shape;1187;p26"/>
            <p:cNvSpPr/>
            <p:nvPr/>
          </p:nvSpPr>
          <p:spPr>
            <a:xfrm rot="10800000" flipH="1">
              <a:off x="984604" y="4534893"/>
              <a:ext cx="65144" cy="49886"/>
            </a:xfrm>
            <a:custGeom>
              <a:avLst/>
              <a:gdLst/>
              <a:ahLst/>
              <a:cxnLst/>
              <a:rect l="l" t="t" r="r" b="b"/>
              <a:pathLst>
                <a:path w="2028" h="1553" extrusionOk="0">
                  <a:moveTo>
                    <a:pt x="1014" y="1"/>
                  </a:moveTo>
                  <a:cubicBezTo>
                    <a:pt x="1" y="1"/>
                    <a:pt x="1" y="1553"/>
                    <a:pt x="1014" y="1553"/>
                  </a:cubicBezTo>
                  <a:cubicBezTo>
                    <a:pt x="2028" y="1553"/>
                    <a:pt x="2028" y="1"/>
                    <a:pt x="1014"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1188" name="Google Shape;1188;p26"/>
          <p:cNvGrpSpPr/>
          <p:nvPr/>
        </p:nvGrpSpPr>
        <p:grpSpPr>
          <a:xfrm>
            <a:off x="7708591" y="5713084"/>
            <a:ext cx="1060748" cy="839009"/>
            <a:chOff x="5781442" y="4284793"/>
            <a:chExt cx="795561" cy="629257"/>
          </a:xfrm>
        </p:grpSpPr>
        <p:sp>
          <p:nvSpPr>
            <p:cNvPr id="1189" name="Google Shape;1189;p26"/>
            <p:cNvSpPr/>
            <p:nvPr/>
          </p:nvSpPr>
          <p:spPr>
            <a:xfrm>
              <a:off x="5853077" y="4318811"/>
              <a:ext cx="682186" cy="565324"/>
            </a:xfrm>
            <a:custGeom>
              <a:avLst/>
              <a:gdLst/>
              <a:ahLst/>
              <a:cxnLst/>
              <a:rect l="l" t="t" r="r" b="b"/>
              <a:pathLst>
                <a:path w="21237" h="17599" extrusionOk="0">
                  <a:moveTo>
                    <a:pt x="18879" y="552"/>
                  </a:moveTo>
                  <a:cubicBezTo>
                    <a:pt x="19555" y="1220"/>
                    <a:pt x="20043" y="2017"/>
                    <a:pt x="20618" y="2783"/>
                  </a:cubicBezTo>
                  <a:lnTo>
                    <a:pt x="20618" y="2783"/>
                  </a:lnTo>
                  <a:cubicBezTo>
                    <a:pt x="15530" y="6510"/>
                    <a:pt x="10623" y="10538"/>
                    <a:pt x="5624" y="14381"/>
                  </a:cubicBezTo>
                  <a:cubicBezTo>
                    <a:pt x="4480" y="15254"/>
                    <a:pt x="3308" y="16155"/>
                    <a:pt x="2135" y="17004"/>
                  </a:cubicBezTo>
                  <a:lnTo>
                    <a:pt x="2135" y="17004"/>
                  </a:lnTo>
                  <a:cubicBezTo>
                    <a:pt x="1535" y="16254"/>
                    <a:pt x="990" y="15474"/>
                    <a:pt x="607" y="14580"/>
                  </a:cubicBezTo>
                  <a:lnTo>
                    <a:pt x="607" y="14580"/>
                  </a:lnTo>
                  <a:cubicBezTo>
                    <a:pt x="5661" y="10475"/>
                    <a:pt x="10899" y="6585"/>
                    <a:pt x="16075" y="2663"/>
                  </a:cubicBezTo>
                  <a:cubicBezTo>
                    <a:pt x="17009" y="1970"/>
                    <a:pt x="17944" y="1248"/>
                    <a:pt x="18879" y="552"/>
                  </a:cubicBezTo>
                  <a:close/>
                  <a:moveTo>
                    <a:pt x="18886" y="0"/>
                  </a:moveTo>
                  <a:cubicBezTo>
                    <a:pt x="18844" y="0"/>
                    <a:pt x="18803" y="11"/>
                    <a:pt x="18767" y="35"/>
                  </a:cubicBezTo>
                  <a:cubicBezTo>
                    <a:pt x="13636" y="3804"/>
                    <a:pt x="8569" y="7730"/>
                    <a:pt x="3534" y="11657"/>
                  </a:cubicBezTo>
                  <a:cubicBezTo>
                    <a:pt x="2394" y="12544"/>
                    <a:pt x="1254" y="13431"/>
                    <a:pt x="114" y="14349"/>
                  </a:cubicBezTo>
                  <a:cubicBezTo>
                    <a:pt x="0" y="14434"/>
                    <a:pt x="14" y="14551"/>
                    <a:pt x="83" y="14637"/>
                  </a:cubicBezTo>
                  <a:lnTo>
                    <a:pt x="83" y="14637"/>
                  </a:lnTo>
                  <a:cubicBezTo>
                    <a:pt x="527" y="15713"/>
                    <a:pt x="1191" y="16630"/>
                    <a:pt x="1887" y="17516"/>
                  </a:cubicBezTo>
                  <a:cubicBezTo>
                    <a:pt x="1927" y="17576"/>
                    <a:pt x="2006" y="17598"/>
                    <a:pt x="2082" y="17598"/>
                  </a:cubicBezTo>
                  <a:cubicBezTo>
                    <a:pt x="2126" y="17598"/>
                    <a:pt x="2169" y="17591"/>
                    <a:pt x="2204" y="17579"/>
                  </a:cubicBezTo>
                  <a:cubicBezTo>
                    <a:pt x="7524" y="13716"/>
                    <a:pt x="12623" y="9536"/>
                    <a:pt x="17817" y="5545"/>
                  </a:cubicBezTo>
                  <a:cubicBezTo>
                    <a:pt x="18893" y="4690"/>
                    <a:pt x="19970" y="3867"/>
                    <a:pt x="21079" y="3075"/>
                  </a:cubicBezTo>
                  <a:cubicBezTo>
                    <a:pt x="21237" y="2948"/>
                    <a:pt x="21237" y="2822"/>
                    <a:pt x="21142" y="2663"/>
                  </a:cubicBezTo>
                  <a:cubicBezTo>
                    <a:pt x="20445" y="1777"/>
                    <a:pt x="19907" y="827"/>
                    <a:pt x="19083" y="67"/>
                  </a:cubicBezTo>
                  <a:cubicBezTo>
                    <a:pt x="19025" y="27"/>
                    <a:pt x="18954" y="0"/>
                    <a:pt x="18886"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190" name="Google Shape;1190;p26"/>
            <p:cNvSpPr/>
            <p:nvPr/>
          </p:nvSpPr>
          <p:spPr>
            <a:xfrm>
              <a:off x="6409130" y="4356042"/>
              <a:ext cx="78347" cy="91902"/>
            </a:xfrm>
            <a:custGeom>
              <a:avLst/>
              <a:gdLst/>
              <a:ahLst/>
              <a:cxnLst/>
              <a:rect l="l" t="t" r="r" b="b"/>
              <a:pathLst>
                <a:path w="2439" h="2861" extrusionOk="0">
                  <a:moveTo>
                    <a:pt x="306" y="1"/>
                  </a:moveTo>
                  <a:cubicBezTo>
                    <a:pt x="264" y="1"/>
                    <a:pt x="223" y="15"/>
                    <a:pt x="190" y="48"/>
                  </a:cubicBezTo>
                  <a:cubicBezTo>
                    <a:pt x="63" y="111"/>
                    <a:pt x="0" y="269"/>
                    <a:pt x="95" y="364"/>
                  </a:cubicBezTo>
                  <a:cubicBezTo>
                    <a:pt x="633" y="1219"/>
                    <a:pt x="1330" y="1948"/>
                    <a:pt x="1932" y="2740"/>
                  </a:cubicBezTo>
                  <a:cubicBezTo>
                    <a:pt x="2000" y="2808"/>
                    <a:pt x="2085" y="2860"/>
                    <a:pt x="2175" y="2860"/>
                  </a:cubicBezTo>
                  <a:cubicBezTo>
                    <a:pt x="2209" y="2860"/>
                    <a:pt x="2245" y="2852"/>
                    <a:pt x="2280" y="2835"/>
                  </a:cubicBezTo>
                  <a:cubicBezTo>
                    <a:pt x="2375" y="2771"/>
                    <a:pt x="2439" y="2613"/>
                    <a:pt x="2375" y="2486"/>
                  </a:cubicBezTo>
                  <a:cubicBezTo>
                    <a:pt x="1773" y="1694"/>
                    <a:pt x="1077" y="966"/>
                    <a:pt x="507" y="111"/>
                  </a:cubicBezTo>
                  <a:cubicBezTo>
                    <a:pt x="465" y="49"/>
                    <a:pt x="384" y="1"/>
                    <a:pt x="306"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191" name="Google Shape;1191;p26"/>
            <p:cNvSpPr/>
            <p:nvPr/>
          </p:nvSpPr>
          <p:spPr>
            <a:xfrm>
              <a:off x="6447356" y="4284793"/>
              <a:ext cx="129646" cy="129550"/>
            </a:xfrm>
            <a:custGeom>
              <a:avLst/>
              <a:gdLst/>
              <a:ahLst/>
              <a:cxnLst/>
              <a:rect l="l" t="t" r="r" b="b"/>
              <a:pathLst>
                <a:path w="4036" h="4033" extrusionOk="0">
                  <a:moveTo>
                    <a:pt x="2488" y="1"/>
                  </a:moveTo>
                  <a:cubicBezTo>
                    <a:pt x="2106" y="1"/>
                    <a:pt x="1746" y="114"/>
                    <a:pt x="1407" y="271"/>
                  </a:cubicBezTo>
                  <a:cubicBezTo>
                    <a:pt x="964" y="461"/>
                    <a:pt x="520" y="777"/>
                    <a:pt x="172" y="1126"/>
                  </a:cubicBezTo>
                  <a:cubicBezTo>
                    <a:pt x="0" y="1297"/>
                    <a:pt x="170" y="1545"/>
                    <a:pt x="359" y="1545"/>
                  </a:cubicBezTo>
                  <a:cubicBezTo>
                    <a:pt x="414" y="1545"/>
                    <a:pt x="470" y="1524"/>
                    <a:pt x="520" y="1474"/>
                  </a:cubicBezTo>
                  <a:cubicBezTo>
                    <a:pt x="1027" y="967"/>
                    <a:pt x="1724" y="524"/>
                    <a:pt x="2452" y="492"/>
                  </a:cubicBezTo>
                  <a:cubicBezTo>
                    <a:pt x="2769" y="492"/>
                    <a:pt x="3054" y="587"/>
                    <a:pt x="3244" y="872"/>
                  </a:cubicBezTo>
                  <a:cubicBezTo>
                    <a:pt x="3497" y="1284"/>
                    <a:pt x="3529" y="1822"/>
                    <a:pt x="3370" y="2266"/>
                  </a:cubicBezTo>
                  <a:cubicBezTo>
                    <a:pt x="3180" y="2804"/>
                    <a:pt x="2737" y="3216"/>
                    <a:pt x="2357" y="3596"/>
                  </a:cubicBezTo>
                  <a:cubicBezTo>
                    <a:pt x="2190" y="3787"/>
                    <a:pt x="2347" y="4032"/>
                    <a:pt x="2530" y="4032"/>
                  </a:cubicBezTo>
                  <a:cubicBezTo>
                    <a:pt x="2589" y="4032"/>
                    <a:pt x="2651" y="4006"/>
                    <a:pt x="2705" y="3944"/>
                  </a:cubicBezTo>
                  <a:cubicBezTo>
                    <a:pt x="3117" y="3532"/>
                    <a:pt x="3560" y="3089"/>
                    <a:pt x="3782" y="2551"/>
                  </a:cubicBezTo>
                  <a:cubicBezTo>
                    <a:pt x="4035" y="1981"/>
                    <a:pt x="4004" y="1347"/>
                    <a:pt x="3750" y="809"/>
                  </a:cubicBezTo>
                  <a:cubicBezTo>
                    <a:pt x="3560" y="397"/>
                    <a:pt x="3180" y="80"/>
                    <a:pt x="2737" y="17"/>
                  </a:cubicBezTo>
                  <a:cubicBezTo>
                    <a:pt x="2653" y="6"/>
                    <a:pt x="2570" y="1"/>
                    <a:pt x="2488"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192" name="Google Shape;1192;p26"/>
            <p:cNvSpPr/>
            <p:nvPr/>
          </p:nvSpPr>
          <p:spPr>
            <a:xfrm>
              <a:off x="5781442" y="4777368"/>
              <a:ext cx="145322" cy="136681"/>
            </a:xfrm>
            <a:custGeom>
              <a:avLst/>
              <a:gdLst/>
              <a:ahLst/>
              <a:cxnLst/>
              <a:rect l="l" t="t" r="r" b="b"/>
              <a:pathLst>
                <a:path w="4524" h="4255" extrusionOk="0">
                  <a:moveTo>
                    <a:pt x="2502" y="1"/>
                  </a:moveTo>
                  <a:cubicBezTo>
                    <a:pt x="2429" y="1"/>
                    <a:pt x="2358" y="32"/>
                    <a:pt x="2312" y="106"/>
                  </a:cubicBezTo>
                  <a:cubicBezTo>
                    <a:pt x="1552" y="1341"/>
                    <a:pt x="665" y="2544"/>
                    <a:pt x="64" y="3875"/>
                  </a:cubicBezTo>
                  <a:cubicBezTo>
                    <a:pt x="0" y="4033"/>
                    <a:pt x="95" y="4223"/>
                    <a:pt x="285" y="4255"/>
                  </a:cubicBezTo>
                  <a:cubicBezTo>
                    <a:pt x="982" y="4255"/>
                    <a:pt x="1647" y="4096"/>
                    <a:pt x="2312" y="3906"/>
                  </a:cubicBezTo>
                  <a:cubicBezTo>
                    <a:pt x="2977" y="3716"/>
                    <a:pt x="3642" y="3463"/>
                    <a:pt x="4276" y="3146"/>
                  </a:cubicBezTo>
                  <a:cubicBezTo>
                    <a:pt x="4523" y="3036"/>
                    <a:pt x="4364" y="2711"/>
                    <a:pt x="4131" y="2711"/>
                  </a:cubicBezTo>
                  <a:cubicBezTo>
                    <a:pt x="4096" y="2711"/>
                    <a:pt x="4059" y="2718"/>
                    <a:pt x="4022" y="2734"/>
                  </a:cubicBezTo>
                  <a:cubicBezTo>
                    <a:pt x="3420" y="3019"/>
                    <a:pt x="2787" y="3241"/>
                    <a:pt x="2154" y="3431"/>
                  </a:cubicBezTo>
                  <a:cubicBezTo>
                    <a:pt x="1683" y="3555"/>
                    <a:pt x="1192" y="3679"/>
                    <a:pt x="697" y="3727"/>
                  </a:cubicBezTo>
                  <a:lnTo>
                    <a:pt x="697" y="3727"/>
                  </a:lnTo>
                  <a:cubicBezTo>
                    <a:pt x="1281" y="2553"/>
                    <a:pt x="2044" y="1469"/>
                    <a:pt x="2755" y="359"/>
                  </a:cubicBezTo>
                  <a:cubicBezTo>
                    <a:pt x="2867" y="180"/>
                    <a:pt x="2678" y="1"/>
                    <a:pt x="250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193" name="Google Shape;1193;p26"/>
            <p:cNvSpPr/>
            <p:nvPr/>
          </p:nvSpPr>
          <p:spPr>
            <a:xfrm>
              <a:off x="5792492" y="4851573"/>
              <a:ext cx="59555" cy="54351"/>
            </a:xfrm>
            <a:custGeom>
              <a:avLst/>
              <a:gdLst/>
              <a:ahLst/>
              <a:cxnLst/>
              <a:rect l="l" t="t" r="r" b="b"/>
              <a:pathLst>
                <a:path w="1854" h="1692" extrusionOk="0">
                  <a:moveTo>
                    <a:pt x="949" y="1"/>
                  </a:moveTo>
                  <a:cubicBezTo>
                    <a:pt x="833" y="1"/>
                    <a:pt x="723" y="120"/>
                    <a:pt x="765" y="266"/>
                  </a:cubicBezTo>
                  <a:cubicBezTo>
                    <a:pt x="765" y="298"/>
                    <a:pt x="765" y="298"/>
                    <a:pt x="765" y="329"/>
                  </a:cubicBezTo>
                  <a:cubicBezTo>
                    <a:pt x="733" y="393"/>
                    <a:pt x="733" y="424"/>
                    <a:pt x="796" y="488"/>
                  </a:cubicBezTo>
                  <a:cubicBezTo>
                    <a:pt x="796" y="519"/>
                    <a:pt x="796" y="519"/>
                    <a:pt x="796" y="519"/>
                  </a:cubicBezTo>
                  <a:cubicBezTo>
                    <a:pt x="796" y="519"/>
                    <a:pt x="796" y="551"/>
                    <a:pt x="796" y="551"/>
                  </a:cubicBezTo>
                  <a:cubicBezTo>
                    <a:pt x="763" y="538"/>
                    <a:pt x="730" y="532"/>
                    <a:pt x="699" y="532"/>
                  </a:cubicBezTo>
                  <a:cubicBezTo>
                    <a:pt x="580" y="532"/>
                    <a:pt x="486" y="622"/>
                    <a:pt x="511" y="773"/>
                  </a:cubicBezTo>
                  <a:cubicBezTo>
                    <a:pt x="511" y="773"/>
                    <a:pt x="543" y="804"/>
                    <a:pt x="543" y="804"/>
                  </a:cubicBezTo>
                  <a:cubicBezTo>
                    <a:pt x="511" y="868"/>
                    <a:pt x="511" y="931"/>
                    <a:pt x="511" y="963"/>
                  </a:cubicBezTo>
                  <a:cubicBezTo>
                    <a:pt x="416" y="1026"/>
                    <a:pt x="321" y="1121"/>
                    <a:pt x="258" y="1216"/>
                  </a:cubicBezTo>
                  <a:cubicBezTo>
                    <a:pt x="258" y="1216"/>
                    <a:pt x="258" y="1248"/>
                    <a:pt x="258" y="1248"/>
                  </a:cubicBezTo>
                  <a:cubicBezTo>
                    <a:pt x="226" y="1248"/>
                    <a:pt x="195" y="1279"/>
                    <a:pt x="163" y="1311"/>
                  </a:cubicBezTo>
                  <a:cubicBezTo>
                    <a:pt x="163" y="1311"/>
                    <a:pt x="131" y="1311"/>
                    <a:pt x="131" y="1343"/>
                  </a:cubicBezTo>
                  <a:cubicBezTo>
                    <a:pt x="0" y="1474"/>
                    <a:pt x="129" y="1691"/>
                    <a:pt x="267" y="1691"/>
                  </a:cubicBezTo>
                  <a:cubicBezTo>
                    <a:pt x="296" y="1691"/>
                    <a:pt x="325" y="1681"/>
                    <a:pt x="353" y="1660"/>
                  </a:cubicBezTo>
                  <a:cubicBezTo>
                    <a:pt x="385" y="1628"/>
                    <a:pt x="385" y="1628"/>
                    <a:pt x="416" y="1628"/>
                  </a:cubicBezTo>
                  <a:cubicBezTo>
                    <a:pt x="448" y="1565"/>
                    <a:pt x="511" y="1533"/>
                    <a:pt x="575" y="1501"/>
                  </a:cubicBezTo>
                  <a:lnTo>
                    <a:pt x="606" y="1501"/>
                  </a:lnTo>
                  <a:cubicBezTo>
                    <a:pt x="606" y="1470"/>
                    <a:pt x="638" y="1470"/>
                    <a:pt x="638" y="1470"/>
                  </a:cubicBezTo>
                  <a:cubicBezTo>
                    <a:pt x="655" y="1470"/>
                    <a:pt x="663" y="1460"/>
                    <a:pt x="666" y="1452"/>
                  </a:cubicBezTo>
                  <a:lnTo>
                    <a:pt x="666" y="1452"/>
                  </a:lnTo>
                  <a:cubicBezTo>
                    <a:pt x="643" y="1574"/>
                    <a:pt x="707" y="1691"/>
                    <a:pt x="860" y="1691"/>
                  </a:cubicBezTo>
                  <a:cubicBezTo>
                    <a:pt x="986" y="1691"/>
                    <a:pt x="1050" y="1565"/>
                    <a:pt x="1050" y="1470"/>
                  </a:cubicBezTo>
                  <a:lnTo>
                    <a:pt x="1081" y="1470"/>
                  </a:lnTo>
                  <a:cubicBezTo>
                    <a:pt x="1176" y="1470"/>
                    <a:pt x="1271" y="1438"/>
                    <a:pt x="1271" y="1343"/>
                  </a:cubicBezTo>
                  <a:cubicBezTo>
                    <a:pt x="1303" y="1343"/>
                    <a:pt x="1303" y="1374"/>
                    <a:pt x="1335" y="1374"/>
                  </a:cubicBezTo>
                  <a:cubicBezTo>
                    <a:pt x="1358" y="1421"/>
                    <a:pt x="1398" y="1450"/>
                    <a:pt x="1443" y="1450"/>
                  </a:cubicBezTo>
                  <a:cubicBezTo>
                    <a:pt x="1459" y="1450"/>
                    <a:pt x="1476" y="1446"/>
                    <a:pt x="1493" y="1438"/>
                  </a:cubicBezTo>
                  <a:cubicBezTo>
                    <a:pt x="1526" y="1451"/>
                    <a:pt x="1562" y="1457"/>
                    <a:pt x="1597" y="1457"/>
                  </a:cubicBezTo>
                  <a:cubicBezTo>
                    <a:pt x="1730" y="1457"/>
                    <a:pt x="1853" y="1367"/>
                    <a:pt x="1778" y="1216"/>
                  </a:cubicBezTo>
                  <a:cubicBezTo>
                    <a:pt x="1778" y="1184"/>
                    <a:pt x="1778" y="1184"/>
                    <a:pt x="1778" y="1153"/>
                  </a:cubicBezTo>
                  <a:cubicBezTo>
                    <a:pt x="1715" y="994"/>
                    <a:pt x="1620" y="868"/>
                    <a:pt x="1525" y="741"/>
                  </a:cubicBezTo>
                  <a:cubicBezTo>
                    <a:pt x="1398" y="519"/>
                    <a:pt x="1271" y="298"/>
                    <a:pt x="1113" y="108"/>
                  </a:cubicBezTo>
                  <a:cubicBezTo>
                    <a:pt x="1070" y="32"/>
                    <a:pt x="1009" y="1"/>
                    <a:pt x="949"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194" name="Google Shape;1194;p26"/>
            <p:cNvSpPr/>
            <p:nvPr/>
          </p:nvSpPr>
          <p:spPr>
            <a:xfrm>
              <a:off x="5914111" y="4494428"/>
              <a:ext cx="383768" cy="291994"/>
            </a:xfrm>
            <a:custGeom>
              <a:avLst/>
              <a:gdLst/>
              <a:ahLst/>
              <a:cxnLst/>
              <a:rect l="l" t="t" r="r" b="b"/>
              <a:pathLst>
                <a:path w="11947" h="9090" extrusionOk="0">
                  <a:moveTo>
                    <a:pt x="11621" y="0"/>
                  </a:moveTo>
                  <a:cubicBezTo>
                    <a:pt x="11578" y="0"/>
                    <a:pt x="11532" y="14"/>
                    <a:pt x="11483" y="47"/>
                  </a:cubicBezTo>
                  <a:cubicBezTo>
                    <a:pt x="7714" y="2865"/>
                    <a:pt x="3977" y="5747"/>
                    <a:pt x="209" y="8597"/>
                  </a:cubicBezTo>
                  <a:cubicBezTo>
                    <a:pt x="1" y="8779"/>
                    <a:pt x="134" y="9089"/>
                    <a:pt x="329" y="9089"/>
                  </a:cubicBezTo>
                  <a:cubicBezTo>
                    <a:pt x="372" y="9089"/>
                    <a:pt x="417" y="9075"/>
                    <a:pt x="462" y="9041"/>
                  </a:cubicBezTo>
                  <a:cubicBezTo>
                    <a:pt x="4231" y="6190"/>
                    <a:pt x="7968" y="3309"/>
                    <a:pt x="11736" y="490"/>
                  </a:cubicBezTo>
                  <a:cubicBezTo>
                    <a:pt x="11947" y="332"/>
                    <a:pt x="11830" y="0"/>
                    <a:pt x="11621"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195" name="Google Shape;1195;p26"/>
            <p:cNvSpPr/>
            <p:nvPr/>
          </p:nvSpPr>
          <p:spPr>
            <a:xfrm>
              <a:off x="5934477" y="4523853"/>
              <a:ext cx="383671" cy="291062"/>
            </a:xfrm>
            <a:custGeom>
              <a:avLst/>
              <a:gdLst/>
              <a:ahLst/>
              <a:cxnLst/>
              <a:rect l="l" t="t" r="r" b="b"/>
              <a:pathLst>
                <a:path w="11944" h="9061" extrusionOk="0">
                  <a:moveTo>
                    <a:pt x="11645" y="0"/>
                  </a:moveTo>
                  <a:cubicBezTo>
                    <a:pt x="11604" y="0"/>
                    <a:pt x="11560" y="15"/>
                    <a:pt x="11514" y="49"/>
                  </a:cubicBezTo>
                  <a:cubicBezTo>
                    <a:pt x="7714" y="2868"/>
                    <a:pt x="3977" y="5718"/>
                    <a:pt x="208" y="8600"/>
                  </a:cubicBezTo>
                  <a:cubicBezTo>
                    <a:pt x="1" y="8755"/>
                    <a:pt x="133" y="9060"/>
                    <a:pt x="328" y="9060"/>
                  </a:cubicBezTo>
                  <a:cubicBezTo>
                    <a:pt x="370" y="9060"/>
                    <a:pt x="416" y="9046"/>
                    <a:pt x="462" y="9011"/>
                  </a:cubicBezTo>
                  <a:cubicBezTo>
                    <a:pt x="4230" y="6161"/>
                    <a:pt x="7967" y="3279"/>
                    <a:pt x="11736" y="461"/>
                  </a:cubicBezTo>
                  <a:cubicBezTo>
                    <a:pt x="11944" y="305"/>
                    <a:pt x="11832" y="0"/>
                    <a:pt x="11645"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
        <p:nvSpPr>
          <p:cNvPr id="1196" name="Google Shape;1196;p26"/>
          <p:cNvSpPr/>
          <p:nvPr/>
        </p:nvSpPr>
        <p:spPr>
          <a:xfrm>
            <a:off x="11636258" y="3403862"/>
            <a:ext cx="138297" cy="132915"/>
          </a:xfrm>
          <a:custGeom>
            <a:avLst/>
            <a:gdLst/>
            <a:ahLst/>
            <a:cxnLst/>
            <a:rect l="l" t="t" r="r" b="b"/>
            <a:pathLst>
              <a:path w="3263" h="3136"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lt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1197" name="Google Shape;1197;p26"/>
          <p:cNvSpPr/>
          <p:nvPr/>
        </p:nvSpPr>
        <p:spPr>
          <a:xfrm>
            <a:off x="11636258" y="3833372"/>
            <a:ext cx="138297" cy="132915"/>
          </a:xfrm>
          <a:custGeom>
            <a:avLst/>
            <a:gdLst/>
            <a:ahLst/>
            <a:cxnLst/>
            <a:rect l="l" t="t" r="r" b="b"/>
            <a:pathLst>
              <a:path w="3263" h="3136"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lt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1198" name="Google Shape;1198;p26"/>
          <p:cNvSpPr/>
          <p:nvPr/>
        </p:nvSpPr>
        <p:spPr>
          <a:xfrm>
            <a:off x="11636258" y="4262875"/>
            <a:ext cx="138297" cy="132956"/>
          </a:xfrm>
          <a:custGeom>
            <a:avLst/>
            <a:gdLst/>
            <a:ahLst/>
            <a:cxnLst/>
            <a:rect l="l" t="t" r="r" b="b"/>
            <a:pathLst>
              <a:path w="3263" h="3137"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lt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1199" name="Google Shape;1199;p26"/>
          <p:cNvSpPr/>
          <p:nvPr/>
        </p:nvSpPr>
        <p:spPr>
          <a:xfrm>
            <a:off x="11636258" y="4692379"/>
            <a:ext cx="138297" cy="132956"/>
          </a:xfrm>
          <a:custGeom>
            <a:avLst/>
            <a:gdLst/>
            <a:ahLst/>
            <a:cxnLst/>
            <a:rect l="l" t="t" r="r" b="b"/>
            <a:pathLst>
              <a:path w="3263" h="3137" extrusionOk="0">
                <a:moveTo>
                  <a:pt x="1631" y="1"/>
                </a:moveTo>
                <a:cubicBezTo>
                  <a:pt x="816" y="1"/>
                  <a:pt x="0" y="523"/>
                  <a:pt x="0" y="1568"/>
                </a:cubicBezTo>
                <a:cubicBezTo>
                  <a:pt x="0" y="2614"/>
                  <a:pt x="816" y="3136"/>
                  <a:pt x="1631" y="3136"/>
                </a:cubicBezTo>
                <a:cubicBezTo>
                  <a:pt x="2447" y="3136"/>
                  <a:pt x="3262" y="2614"/>
                  <a:pt x="3262" y="1568"/>
                </a:cubicBezTo>
                <a:cubicBezTo>
                  <a:pt x="3262" y="523"/>
                  <a:pt x="2447" y="1"/>
                  <a:pt x="1631" y="1"/>
                </a:cubicBezTo>
                <a:close/>
              </a:path>
            </a:pathLst>
          </a:custGeom>
          <a:solidFill>
            <a:schemeClr val="lt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00" name="Google Shape;1200;p26"/>
          <p:cNvSpPr/>
          <p:nvPr/>
        </p:nvSpPr>
        <p:spPr>
          <a:xfrm>
            <a:off x="11636258" y="5121883"/>
            <a:ext cx="138297" cy="132956"/>
          </a:xfrm>
          <a:custGeom>
            <a:avLst/>
            <a:gdLst/>
            <a:ahLst/>
            <a:cxnLst/>
            <a:rect l="l" t="t" r="r" b="b"/>
            <a:pathLst>
              <a:path w="3263" h="3137" extrusionOk="0">
                <a:moveTo>
                  <a:pt x="1631" y="1"/>
                </a:moveTo>
                <a:cubicBezTo>
                  <a:pt x="816" y="1"/>
                  <a:pt x="0" y="523"/>
                  <a:pt x="0" y="1569"/>
                </a:cubicBezTo>
                <a:cubicBezTo>
                  <a:pt x="0" y="2614"/>
                  <a:pt x="816" y="3136"/>
                  <a:pt x="1631" y="3136"/>
                </a:cubicBezTo>
                <a:cubicBezTo>
                  <a:pt x="2447" y="3136"/>
                  <a:pt x="3262" y="2614"/>
                  <a:pt x="3262" y="1569"/>
                </a:cubicBezTo>
                <a:cubicBezTo>
                  <a:pt x="3262" y="523"/>
                  <a:pt x="2447" y="1"/>
                  <a:pt x="1631" y="1"/>
                </a:cubicBezTo>
                <a:close/>
              </a:path>
            </a:pathLst>
          </a:custGeom>
          <a:solidFill>
            <a:schemeClr val="lt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01" name="Google Shape;1201;p26"/>
          <p:cNvSpPr/>
          <p:nvPr/>
        </p:nvSpPr>
        <p:spPr>
          <a:xfrm>
            <a:off x="11636258" y="5550081"/>
            <a:ext cx="138297" cy="132915"/>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lt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02" name="Google Shape;1202;p26"/>
          <p:cNvSpPr/>
          <p:nvPr/>
        </p:nvSpPr>
        <p:spPr>
          <a:xfrm>
            <a:off x="11636258" y="5979585"/>
            <a:ext cx="138297" cy="132915"/>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lt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03" name="Google Shape;1203;p26"/>
          <p:cNvSpPr/>
          <p:nvPr/>
        </p:nvSpPr>
        <p:spPr>
          <a:xfrm>
            <a:off x="11636258" y="6409089"/>
            <a:ext cx="138297" cy="132915"/>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lt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04" name="Google Shape;1204;p26"/>
          <p:cNvSpPr/>
          <p:nvPr/>
        </p:nvSpPr>
        <p:spPr>
          <a:xfrm rot="-5400000">
            <a:off x="8633749" y="6411777"/>
            <a:ext cx="138297" cy="132915"/>
          </a:xfrm>
          <a:custGeom>
            <a:avLst/>
            <a:gdLst/>
            <a:ahLst/>
            <a:cxnLst/>
            <a:rect l="l" t="t" r="r" b="b"/>
            <a:pathLst>
              <a:path w="3263" h="3136"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lt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05" name="Google Shape;1205;p26"/>
          <p:cNvSpPr/>
          <p:nvPr/>
        </p:nvSpPr>
        <p:spPr>
          <a:xfrm rot="-5400000">
            <a:off x="9063254" y="6411777"/>
            <a:ext cx="138297" cy="132915"/>
          </a:xfrm>
          <a:custGeom>
            <a:avLst/>
            <a:gdLst/>
            <a:ahLst/>
            <a:cxnLst/>
            <a:rect l="l" t="t" r="r" b="b"/>
            <a:pathLst>
              <a:path w="3263" h="3136"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lt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06" name="Google Shape;1206;p26"/>
          <p:cNvSpPr/>
          <p:nvPr/>
        </p:nvSpPr>
        <p:spPr>
          <a:xfrm rot="-5400000">
            <a:off x="9492780" y="6411755"/>
            <a:ext cx="138297" cy="132956"/>
          </a:xfrm>
          <a:custGeom>
            <a:avLst/>
            <a:gdLst/>
            <a:ahLst/>
            <a:cxnLst/>
            <a:rect l="l" t="t" r="r" b="b"/>
            <a:pathLst>
              <a:path w="3263" h="3137"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lt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07" name="Google Shape;1207;p26"/>
          <p:cNvSpPr/>
          <p:nvPr/>
        </p:nvSpPr>
        <p:spPr>
          <a:xfrm rot="-5400000">
            <a:off x="9922284" y="6411755"/>
            <a:ext cx="138297" cy="132956"/>
          </a:xfrm>
          <a:custGeom>
            <a:avLst/>
            <a:gdLst/>
            <a:ahLst/>
            <a:cxnLst/>
            <a:rect l="l" t="t" r="r" b="b"/>
            <a:pathLst>
              <a:path w="3263" h="3137" extrusionOk="0">
                <a:moveTo>
                  <a:pt x="1631" y="1"/>
                </a:moveTo>
                <a:cubicBezTo>
                  <a:pt x="816" y="1"/>
                  <a:pt x="0" y="523"/>
                  <a:pt x="0" y="1568"/>
                </a:cubicBezTo>
                <a:cubicBezTo>
                  <a:pt x="0" y="2614"/>
                  <a:pt x="816" y="3136"/>
                  <a:pt x="1631" y="3136"/>
                </a:cubicBezTo>
                <a:cubicBezTo>
                  <a:pt x="2447" y="3136"/>
                  <a:pt x="3262" y="2614"/>
                  <a:pt x="3262" y="1568"/>
                </a:cubicBezTo>
                <a:cubicBezTo>
                  <a:pt x="3262" y="523"/>
                  <a:pt x="2447" y="1"/>
                  <a:pt x="1631" y="1"/>
                </a:cubicBezTo>
                <a:close/>
              </a:path>
            </a:pathLst>
          </a:custGeom>
          <a:solidFill>
            <a:schemeClr val="lt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08" name="Google Shape;1208;p26"/>
          <p:cNvSpPr/>
          <p:nvPr/>
        </p:nvSpPr>
        <p:spPr>
          <a:xfrm rot="-5400000">
            <a:off x="10351789" y="6411755"/>
            <a:ext cx="138297" cy="132956"/>
          </a:xfrm>
          <a:custGeom>
            <a:avLst/>
            <a:gdLst/>
            <a:ahLst/>
            <a:cxnLst/>
            <a:rect l="l" t="t" r="r" b="b"/>
            <a:pathLst>
              <a:path w="3263" h="3137" extrusionOk="0">
                <a:moveTo>
                  <a:pt x="1631" y="1"/>
                </a:moveTo>
                <a:cubicBezTo>
                  <a:pt x="816" y="1"/>
                  <a:pt x="0" y="523"/>
                  <a:pt x="0" y="1569"/>
                </a:cubicBezTo>
                <a:cubicBezTo>
                  <a:pt x="0" y="2614"/>
                  <a:pt x="816" y="3136"/>
                  <a:pt x="1631" y="3136"/>
                </a:cubicBezTo>
                <a:cubicBezTo>
                  <a:pt x="2447" y="3136"/>
                  <a:pt x="3262" y="2614"/>
                  <a:pt x="3262" y="1569"/>
                </a:cubicBezTo>
                <a:cubicBezTo>
                  <a:pt x="3262" y="523"/>
                  <a:pt x="2447" y="1"/>
                  <a:pt x="1631" y="1"/>
                </a:cubicBezTo>
                <a:close/>
              </a:path>
            </a:pathLst>
          </a:custGeom>
          <a:solidFill>
            <a:schemeClr val="lt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09" name="Google Shape;1209;p26"/>
          <p:cNvSpPr/>
          <p:nvPr/>
        </p:nvSpPr>
        <p:spPr>
          <a:xfrm rot="-5400000">
            <a:off x="10779958" y="6411777"/>
            <a:ext cx="138297" cy="132915"/>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lt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10" name="Google Shape;1210;p26"/>
          <p:cNvSpPr/>
          <p:nvPr/>
        </p:nvSpPr>
        <p:spPr>
          <a:xfrm rot="-5400000">
            <a:off x="11209464" y="6411777"/>
            <a:ext cx="138297" cy="132915"/>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lt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grpSp>
        <p:nvGrpSpPr>
          <p:cNvPr id="1219" name="Google Shape;1219;p26"/>
          <p:cNvGrpSpPr/>
          <p:nvPr/>
        </p:nvGrpSpPr>
        <p:grpSpPr>
          <a:xfrm>
            <a:off x="1873316" y="293288"/>
            <a:ext cx="915585" cy="940553"/>
            <a:chOff x="1404969" y="219946"/>
            <a:chExt cx="686689" cy="705415"/>
          </a:xfrm>
        </p:grpSpPr>
        <p:sp>
          <p:nvSpPr>
            <p:cNvPr id="1220" name="Google Shape;1220;p26"/>
            <p:cNvSpPr/>
            <p:nvPr/>
          </p:nvSpPr>
          <p:spPr>
            <a:xfrm>
              <a:off x="1757971" y="239091"/>
              <a:ext cx="324341" cy="217823"/>
            </a:xfrm>
            <a:custGeom>
              <a:avLst/>
              <a:gdLst/>
              <a:ahLst/>
              <a:cxnLst/>
              <a:rect l="l" t="t" r="r" b="b"/>
              <a:pathLst>
                <a:path w="10097" h="6781" extrusionOk="0">
                  <a:moveTo>
                    <a:pt x="8599" y="777"/>
                  </a:moveTo>
                  <a:cubicBezTo>
                    <a:pt x="8304" y="930"/>
                    <a:pt x="8007" y="1070"/>
                    <a:pt x="7728" y="1209"/>
                  </a:cubicBezTo>
                  <a:cubicBezTo>
                    <a:pt x="6746" y="1716"/>
                    <a:pt x="5764" y="2223"/>
                    <a:pt x="4814" y="2698"/>
                  </a:cubicBezTo>
                  <a:cubicBezTo>
                    <a:pt x="3991" y="3110"/>
                    <a:pt x="3167" y="3521"/>
                    <a:pt x="2376" y="4028"/>
                  </a:cubicBezTo>
                  <a:cubicBezTo>
                    <a:pt x="1598" y="4537"/>
                    <a:pt x="1161" y="5364"/>
                    <a:pt x="508" y="5990"/>
                  </a:cubicBezTo>
                  <a:lnTo>
                    <a:pt x="508" y="5990"/>
                  </a:lnTo>
                  <a:cubicBezTo>
                    <a:pt x="510" y="5304"/>
                    <a:pt x="520" y="4603"/>
                    <a:pt x="570" y="3901"/>
                  </a:cubicBezTo>
                  <a:cubicBezTo>
                    <a:pt x="602" y="3585"/>
                    <a:pt x="570" y="3078"/>
                    <a:pt x="761" y="2793"/>
                  </a:cubicBezTo>
                  <a:cubicBezTo>
                    <a:pt x="761" y="2761"/>
                    <a:pt x="753" y="2761"/>
                    <a:pt x="757" y="2761"/>
                  </a:cubicBezTo>
                  <a:cubicBezTo>
                    <a:pt x="761" y="2761"/>
                    <a:pt x="776" y="2761"/>
                    <a:pt x="824" y="2730"/>
                  </a:cubicBezTo>
                  <a:cubicBezTo>
                    <a:pt x="919" y="2666"/>
                    <a:pt x="1046" y="2635"/>
                    <a:pt x="1141" y="2603"/>
                  </a:cubicBezTo>
                  <a:cubicBezTo>
                    <a:pt x="2977" y="2001"/>
                    <a:pt x="4909" y="1621"/>
                    <a:pt x="6809" y="1178"/>
                  </a:cubicBezTo>
                  <a:cubicBezTo>
                    <a:pt x="7399" y="1049"/>
                    <a:pt x="8000" y="909"/>
                    <a:pt x="8599" y="777"/>
                  </a:cubicBezTo>
                  <a:close/>
                  <a:moveTo>
                    <a:pt x="9811" y="0"/>
                  </a:moveTo>
                  <a:cubicBezTo>
                    <a:pt x="9793" y="0"/>
                    <a:pt x="9774" y="2"/>
                    <a:pt x="9755" y="6"/>
                  </a:cubicBezTo>
                  <a:cubicBezTo>
                    <a:pt x="7633" y="449"/>
                    <a:pt x="5479" y="924"/>
                    <a:pt x="3389" y="1463"/>
                  </a:cubicBezTo>
                  <a:cubicBezTo>
                    <a:pt x="2566" y="1685"/>
                    <a:pt x="1711" y="1875"/>
                    <a:pt x="887" y="2160"/>
                  </a:cubicBezTo>
                  <a:cubicBezTo>
                    <a:pt x="729" y="2223"/>
                    <a:pt x="507" y="2286"/>
                    <a:pt x="380" y="2413"/>
                  </a:cubicBezTo>
                  <a:cubicBezTo>
                    <a:pt x="190" y="2635"/>
                    <a:pt x="159" y="3046"/>
                    <a:pt x="127" y="3331"/>
                  </a:cubicBezTo>
                  <a:cubicBezTo>
                    <a:pt x="0" y="4376"/>
                    <a:pt x="0" y="5453"/>
                    <a:pt x="0" y="6530"/>
                  </a:cubicBezTo>
                  <a:cubicBezTo>
                    <a:pt x="0" y="6655"/>
                    <a:pt x="139" y="6780"/>
                    <a:pt x="275" y="6780"/>
                  </a:cubicBezTo>
                  <a:cubicBezTo>
                    <a:pt x="311" y="6780"/>
                    <a:pt x="347" y="6771"/>
                    <a:pt x="380" y="6752"/>
                  </a:cubicBezTo>
                  <a:cubicBezTo>
                    <a:pt x="1299" y="6087"/>
                    <a:pt x="1742" y="5010"/>
                    <a:pt x="2692" y="4408"/>
                  </a:cubicBezTo>
                  <a:cubicBezTo>
                    <a:pt x="3484" y="3933"/>
                    <a:pt x="4339" y="3490"/>
                    <a:pt x="5163" y="3078"/>
                  </a:cubicBezTo>
                  <a:cubicBezTo>
                    <a:pt x="6113" y="2571"/>
                    <a:pt x="7094" y="2096"/>
                    <a:pt x="8044" y="1590"/>
                  </a:cubicBezTo>
                  <a:cubicBezTo>
                    <a:pt x="8709" y="1241"/>
                    <a:pt x="9438" y="924"/>
                    <a:pt x="10008" y="449"/>
                  </a:cubicBezTo>
                  <a:cubicBezTo>
                    <a:pt x="10097" y="361"/>
                    <a:pt x="10094" y="252"/>
                    <a:pt x="10045" y="167"/>
                  </a:cubicBezTo>
                  <a:lnTo>
                    <a:pt x="10045" y="167"/>
                  </a:lnTo>
                  <a:cubicBezTo>
                    <a:pt x="10009" y="74"/>
                    <a:pt x="9926" y="0"/>
                    <a:pt x="9811"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21" name="Google Shape;1221;p26"/>
            <p:cNvSpPr/>
            <p:nvPr/>
          </p:nvSpPr>
          <p:spPr>
            <a:xfrm>
              <a:off x="1797523" y="248251"/>
              <a:ext cx="275579" cy="261284"/>
            </a:xfrm>
            <a:custGeom>
              <a:avLst/>
              <a:gdLst/>
              <a:ahLst/>
              <a:cxnLst/>
              <a:rect l="l" t="t" r="r" b="b"/>
              <a:pathLst>
                <a:path w="8579" h="8134" extrusionOk="0">
                  <a:moveTo>
                    <a:pt x="8243" y="0"/>
                  </a:moveTo>
                  <a:cubicBezTo>
                    <a:pt x="8165" y="0"/>
                    <a:pt x="8085" y="37"/>
                    <a:pt x="8026" y="125"/>
                  </a:cubicBezTo>
                  <a:cubicBezTo>
                    <a:pt x="6727" y="2247"/>
                    <a:pt x="5366" y="4369"/>
                    <a:pt x="3941" y="6428"/>
                  </a:cubicBezTo>
                  <a:cubicBezTo>
                    <a:pt x="3719" y="6744"/>
                    <a:pt x="3497" y="7061"/>
                    <a:pt x="3276" y="7378"/>
                  </a:cubicBezTo>
                  <a:cubicBezTo>
                    <a:pt x="3244" y="7441"/>
                    <a:pt x="3149" y="7599"/>
                    <a:pt x="3085" y="7631"/>
                  </a:cubicBezTo>
                  <a:cubicBezTo>
                    <a:pt x="2990" y="7663"/>
                    <a:pt x="3085" y="7663"/>
                    <a:pt x="3054" y="7663"/>
                  </a:cubicBezTo>
                  <a:cubicBezTo>
                    <a:pt x="3022" y="7663"/>
                    <a:pt x="2959" y="7599"/>
                    <a:pt x="2927" y="7568"/>
                  </a:cubicBezTo>
                  <a:cubicBezTo>
                    <a:pt x="2547" y="7283"/>
                    <a:pt x="2262" y="6839"/>
                    <a:pt x="1945" y="6491"/>
                  </a:cubicBezTo>
                  <a:cubicBezTo>
                    <a:pt x="1502" y="5921"/>
                    <a:pt x="1027" y="5382"/>
                    <a:pt x="520" y="4907"/>
                  </a:cubicBezTo>
                  <a:cubicBezTo>
                    <a:pt x="477" y="4857"/>
                    <a:pt x="425" y="4836"/>
                    <a:pt x="372" y="4836"/>
                  </a:cubicBezTo>
                  <a:cubicBezTo>
                    <a:pt x="189" y="4836"/>
                    <a:pt x="0" y="5084"/>
                    <a:pt x="172" y="5256"/>
                  </a:cubicBezTo>
                  <a:cubicBezTo>
                    <a:pt x="964" y="6016"/>
                    <a:pt x="1597" y="6903"/>
                    <a:pt x="2325" y="7694"/>
                  </a:cubicBezTo>
                  <a:cubicBezTo>
                    <a:pt x="2552" y="7921"/>
                    <a:pt x="2818" y="8133"/>
                    <a:pt x="3081" y="8133"/>
                  </a:cubicBezTo>
                  <a:cubicBezTo>
                    <a:pt x="3223" y="8133"/>
                    <a:pt x="3364" y="8071"/>
                    <a:pt x="3497" y="7916"/>
                  </a:cubicBezTo>
                  <a:cubicBezTo>
                    <a:pt x="4542" y="6618"/>
                    <a:pt x="5429" y="5161"/>
                    <a:pt x="6316" y="3767"/>
                  </a:cubicBezTo>
                  <a:cubicBezTo>
                    <a:pt x="7044" y="2627"/>
                    <a:pt x="7773" y="1519"/>
                    <a:pt x="8469" y="379"/>
                  </a:cubicBezTo>
                  <a:cubicBezTo>
                    <a:pt x="8579" y="182"/>
                    <a:pt x="8416" y="0"/>
                    <a:pt x="8243"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22" name="Google Shape;1222;p26"/>
            <p:cNvSpPr/>
            <p:nvPr/>
          </p:nvSpPr>
          <p:spPr>
            <a:xfrm>
              <a:off x="1700984" y="219946"/>
              <a:ext cx="390674" cy="110148"/>
            </a:xfrm>
            <a:custGeom>
              <a:avLst/>
              <a:gdLst/>
              <a:ahLst/>
              <a:cxnLst/>
              <a:rect l="l" t="t" r="r" b="b"/>
              <a:pathLst>
                <a:path w="12162" h="3429" extrusionOk="0">
                  <a:moveTo>
                    <a:pt x="501" y="610"/>
                  </a:moveTo>
                  <a:cubicBezTo>
                    <a:pt x="510" y="610"/>
                    <a:pt x="541" y="636"/>
                    <a:pt x="535" y="661"/>
                  </a:cubicBezTo>
                  <a:lnTo>
                    <a:pt x="535" y="661"/>
                  </a:lnTo>
                  <a:cubicBezTo>
                    <a:pt x="498" y="624"/>
                    <a:pt x="494" y="610"/>
                    <a:pt x="501" y="610"/>
                  </a:cubicBezTo>
                  <a:close/>
                  <a:moveTo>
                    <a:pt x="3061" y="0"/>
                  </a:moveTo>
                  <a:cubicBezTo>
                    <a:pt x="2503" y="0"/>
                    <a:pt x="1949" y="16"/>
                    <a:pt x="1394" y="64"/>
                  </a:cubicBezTo>
                  <a:cubicBezTo>
                    <a:pt x="1046" y="64"/>
                    <a:pt x="64" y="64"/>
                    <a:pt x="33" y="602"/>
                  </a:cubicBezTo>
                  <a:cubicBezTo>
                    <a:pt x="1" y="1045"/>
                    <a:pt x="603" y="1615"/>
                    <a:pt x="856" y="1932"/>
                  </a:cubicBezTo>
                  <a:cubicBezTo>
                    <a:pt x="1268" y="2439"/>
                    <a:pt x="1711" y="2914"/>
                    <a:pt x="2154" y="3357"/>
                  </a:cubicBezTo>
                  <a:cubicBezTo>
                    <a:pt x="2212" y="3407"/>
                    <a:pt x="2274" y="3428"/>
                    <a:pt x="2332" y="3428"/>
                  </a:cubicBezTo>
                  <a:cubicBezTo>
                    <a:pt x="2534" y="3428"/>
                    <a:pt x="2699" y="3181"/>
                    <a:pt x="2503" y="3009"/>
                  </a:cubicBezTo>
                  <a:cubicBezTo>
                    <a:pt x="2186" y="2692"/>
                    <a:pt x="1869" y="2344"/>
                    <a:pt x="1553" y="1996"/>
                  </a:cubicBezTo>
                  <a:cubicBezTo>
                    <a:pt x="1363" y="1742"/>
                    <a:pt x="1141" y="1520"/>
                    <a:pt x="951" y="1299"/>
                  </a:cubicBezTo>
                  <a:cubicBezTo>
                    <a:pt x="830" y="1117"/>
                    <a:pt x="708" y="848"/>
                    <a:pt x="559" y="686"/>
                  </a:cubicBezTo>
                  <a:lnTo>
                    <a:pt x="559" y="686"/>
                  </a:lnTo>
                  <a:cubicBezTo>
                    <a:pt x="629" y="666"/>
                    <a:pt x="746" y="626"/>
                    <a:pt x="793" y="602"/>
                  </a:cubicBezTo>
                  <a:cubicBezTo>
                    <a:pt x="1141" y="539"/>
                    <a:pt x="1521" y="539"/>
                    <a:pt x="1869" y="507"/>
                  </a:cubicBezTo>
                  <a:cubicBezTo>
                    <a:pt x="2288" y="495"/>
                    <a:pt x="2706" y="490"/>
                    <a:pt x="3125" y="490"/>
                  </a:cubicBezTo>
                  <a:cubicBezTo>
                    <a:pt x="4985" y="490"/>
                    <a:pt x="6842" y="594"/>
                    <a:pt x="8678" y="697"/>
                  </a:cubicBezTo>
                  <a:cubicBezTo>
                    <a:pt x="9723" y="729"/>
                    <a:pt x="10768" y="792"/>
                    <a:pt x="11814" y="855"/>
                  </a:cubicBezTo>
                  <a:cubicBezTo>
                    <a:pt x="12162" y="855"/>
                    <a:pt x="12130" y="349"/>
                    <a:pt x="11814" y="349"/>
                  </a:cubicBezTo>
                  <a:cubicBezTo>
                    <a:pt x="9470" y="222"/>
                    <a:pt x="7095" y="95"/>
                    <a:pt x="4751" y="32"/>
                  </a:cubicBezTo>
                  <a:cubicBezTo>
                    <a:pt x="4181" y="16"/>
                    <a:pt x="3619" y="0"/>
                    <a:pt x="3061"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23" name="Google Shape;1223;p26"/>
            <p:cNvSpPr/>
            <p:nvPr/>
          </p:nvSpPr>
          <p:spPr>
            <a:xfrm>
              <a:off x="1404969" y="470185"/>
              <a:ext cx="348947" cy="455176"/>
            </a:xfrm>
            <a:custGeom>
              <a:avLst/>
              <a:gdLst/>
              <a:ahLst/>
              <a:cxnLst/>
              <a:rect l="l" t="t" r="r" b="b"/>
              <a:pathLst>
                <a:path w="10863" h="14170" extrusionOk="0">
                  <a:moveTo>
                    <a:pt x="2694" y="3415"/>
                  </a:moveTo>
                  <a:cubicBezTo>
                    <a:pt x="2735" y="3415"/>
                    <a:pt x="2777" y="3417"/>
                    <a:pt x="2819" y="3421"/>
                  </a:cubicBezTo>
                  <a:cubicBezTo>
                    <a:pt x="3706" y="3516"/>
                    <a:pt x="4466" y="4245"/>
                    <a:pt x="4972" y="4910"/>
                  </a:cubicBezTo>
                  <a:cubicBezTo>
                    <a:pt x="5337" y="5424"/>
                    <a:pt x="5614" y="5982"/>
                    <a:pt x="5755" y="6583"/>
                  </a:cubicBezTo>
                  <a:lnTo>
                    <a:pt x="5755" y="6583"/>
                  </a:lnTo>
                  <a:cubicBezTo>
                    <a:pt x="5024" y="7080"/>
                    <a:pt x="4151" y="7348"/>
                    <a:pt x="3255" y="7348"/>
                  </a:cubicBezTo>
                  <a:cubicBezTo>
                    <a:pt x="3079" y="7348"/>
                    <a:pt x="2901" y="7338"/>
                    <a:pt x="2724" y="7316"/>
                  </a:cubicBezTo>
                  <a:cubicBezTo>
                    <a:pt x="1679" y="7221"/>
                    <a:pt x="602" y="6556"/>
                    <a:pt x="824" y="5353"/>
                  </a:cubicBezTo>
                  <a:cubicBezTo>
                    <a:pt x="1006" y="4472"/>
                    <a:pt x="1713" y="3415"/>
                    <a:pt x="2694" y="3415"/>
                  </a:cubicBezTo>
                  <a:close/>
                  <a:moveTo>
                    <a:pt x="10546" y="1"/>
                  </a:moveTo>
                  <a:cubicBezTo>
                    <a:pt x="9754" y="33"/>
                    <a:pt x="8994" y="666"/>
                    <a:pt x="8583" y="1299"/>
                  </a:cubicBezTo>
                  <a:cubicBezTo>
                    <a:pt x="8108" y="1996"/>
                    <a:pt x="7886" y="2883"/>
                    <a:pt x="7633" y="3706"/>
                  </a:cubicBezTo>
                  <a:cubicBezTo>
                    <a:pt x="7348" y="4593"/>
                    <a:pt x="7062" y="5480"/>
                    <a:pt x="6334" y="6113"/>
                  </a:cubicBezTo>
                  <a:cubicBezTo>
                    <a:pt x="6277" y="6168"/>
                    <a:pt x="6218" y="6222"/>
                    <a:pt x="6158" y="6274"/>
                  </a:cubicBezTo>
                  <a:lnTo>
                    <a:pt x="6158" y="6274"/>
                  </a:lnTo>
                  <a:cubicBezTo>
                    <a:pt x="6066" y="5952"/>
                    <a:pt x="5936" y="5635"/>
                    <a:pt x="5764" y="5321"/>
                  </a:cubicBezTo>
                  <a:cubicBezTo>
                    <a:pt x="5289" y="4435"/>
                    <a:pt x="4561" y="3611"/>
                    <a:pt x="3674" y="3199"/>
                  </a:cubicBezTo>
                  <a:cubicBezTo>
                    <a:pt x="3340" y="3046"/>
                    <a:pt x="2996" y="2964"/>
                    <a:pt x="2661" y="2964"/>
                  </a:cubicBezTo>
                  <a:cubicBezTo>
                    <a:pt x="2168" y="2964"/>
                    <a:pt x="1694" y="3139"/>
                    <a:pt x="1299" y="3516"/>
                  </a:cubicBezTo>
                  <a:cubicBezTo>
                    <a:pt x="539" y="4245"/>
                    <a:pt x="0" y="5543"/>
                    <a:pt x="507" y="6556"/>
                  </a:cubicBezTo>
                  <a:cubicBezTo>
                    <a:pt x="1014" y="7538"/>
                    <a:pt x="2249" y="7855"/>
                    <a:pt x="3262" y="7855"/>
                  </a:cubicBezTo>
                  <a:cubicBezTo>
                    <a:pt x="4172" y="7855"/>
                    <a:pt x="5067" y="7601"/>
                    <a:pt x="5844" y="7139"/>
                  </a:cubicBezTo>
                  <a:lnTo>
                    <a:pt x="5844" y="7139"/>
                  </a:lnTo>
                  <a:cubicBezTo>
                    <a:pt x="5854" y="7250"/>
                    <a:pt x="5859" y="7362"/>
                    <a:pt x="5859" y="7475"/>
                  </a:cubicBezTo>
                  <a:cubicBezTo>
                    <a:pt x="5859" y="10198"/>
                    <a:pt x="3832" y="12795"/>
                    <a:pt x="1267" y="13650"/>
                  </a:cubicBezTo>
                  <a:cubicBezTo>
                    <a:pt x="979" y="13766"/>
                    <a:pt x="1058" y="14169"/>
                    <a:pt x="1313" y="14169"/>
                  </a:cubicBezTo>
                  <a:cubicBezTo>
                    <a:pt x="1338" y="14169"/>
                    <a:pt x="1365" y="14165"/>
                    <a:pt x="1394" y="14157"/>
                  </a:cubicBezTo>
                  <a:cubicBezTo>
                    <a:pt x="3864" y="13334"/>
                    <a:pt x="5859" y="11022"/>
                    <a:pt x="6271" y="8425"/>
                  </a:cubicBezTo>
                  <a:cubicBezTo>
                    <a:pt x="6349" y="7879"/>
                    <a:pt x="6358" y="7356"/>
                    <a:pt x="6282" y="6848"/>
                  </a:cubicBezTo>
                  <a:lnTo>
                    <a:pt x="6282" y="6848"/>
                  </a:lnTo>
                  <a:cubicBezTo>
                    <a:pt x="6503" y="6684"/>
                    <a:pt x="6711" y="6502"/>
                    <a:pt x="6904" y="6303"/>
                  </a:cubicBezTo>
                  <a:cubicBezTo>
                    <a:pt x="7696" y="5448"/>
                    <a:pt x="7981" y="4308"/>
                    <a:pt x="8298" y="3231"/>
                  </a:cubicBezTo>
                  <a:cubicBezTo>
                    <a:pt x="8488" y="2661"/>
                    <a:pt x="8678" y="2091"/>
                    <a:pt x="8994" y="1584"/>
                  </a:cubicBezTo>
                  <a:cubicBezTo>
                    <a:pt x="9311" y="1109"/>
                    <a:pt x="9913" y="508"/>
                    <a:pt x="10546" y="508"/>
                  </a:cubicBezTo>
                  <a:cubicBezTo>
                    <a:pt x="10831" y="476"/>
                    <a:pt x="10863" y="1"/>
                    <a:pt x="10546"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
        <p:nvSpPr>
          <p:cNvPr id="1224" name="Google Shape;1224;p26"/>
          <p:cNvSpPr/>
          <p:nvPr/>
        </p:nvSpPr>
        <p:spPr>
          <a:xfrm>
            <a:off x="1931452" y="6154043"/>
            <a:ext cx="275911" cy="272228"/>
          </a:xfrm>
          <a:custGeom>
            <a:avLst/>
            <a:gdLst/>
            <a:ahLst/>
            <a:cxnLst/>
            <a:rect l="l" t="t" r="r" b="b"/>
            <a:pathLst>
              <a:path w="6442" h="6356" extrusionOk="0">
                <a:moveTo>
                  <a:pt x="3465" y="1"/>
                </a:moveTo>
                <a:cubicBezTo>
                  <a:pt x="3391" y="1"/>
                  <a:pt x="3313" y="12"/>
                  <a:pt x="3231" y="36"/>
                </a:cubicBezTo>
                <a:cubicBezTo>
                  <a:pt x="1236" y="637"/>
                  <a:pt x="1" y="2506"/>
                  <a:pt x="951" y="4533"/>
                </a:cubicBezTo>
                <a:cubicBezTo>
                  <a:pt x="1507" y="5725"/>
                  <a:pt x="2599" y="6356"/>
                  <a:pt x="3750" y="6356"/>
                </a:cubicBezTo>
                <a:cubicBezTo>
                  <a:pt x="4434" y="6356"/>
                  <a:pt x="5139" y="6133"/>
                  <a:pt x="5765" y="5673"/>
                </a:cubicBezTo>
                <a:cubicBezTo>
                  <a:pt x="6441" y="5178"/>
                  <a:pt x="6027" y="4149"/>
                  <a:pt x="5402" y="4149"/>
                </a:cubicBezTo>
                <a:cubicBezTo>
                  <a:pt x="5266" y="4149"/>
                  <a:pt x="5120" y="4198"/>
                  <a:pt x="4973" y="4311"/>
                </a:cubicBezTo>
                <a:cubicBezTo>
                  <a:pt x="4565" y="4606"/>
                  <a:pt x="4145" y="4770"/>
                  <a:pt x="3749" y="4770"/>
                </a:cubicBezTo>
                <a:cubicBezTo>
                  <a:pt x="3252" y="4770"/>
                  <a:pt x="2792" y="4512"/>
                  <a:pt x="2439" y="3931"/>
                </a:cubicBezTo>
                <a:cubicBezTo>
                  <a:pt x="1806" y="2854"/>
                  <a:pt x="2598" y="1904"/>
                  <a:pt x="3643" y="1587"/>
                </a:cubicBezTo>
                <a:cubicBezTo>
                  <a:pt x="4572" y="1326"/>
                  <a:pt x="4277" y="1"/>
                  <a:pt x="3465" y="1"/>
                </a:cubicBezTo>
                <a:close/>
              </a:path>
            </a:pathLst>
          </a:custGeom>
          <a:solidFill>
            <a:schemeClr val="dk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Tree>
    <p:extLst>
      <p:ext uri="{BB962C8B-B14F-4D97-AF65-F5344CB8AC3E}">
        <p14:creationId xmlns:p14="http://schemas.microsoft.com/office/powerpoint/2010/main" val="188328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ackground 2">
  <p:cSld name="1_Background 2">
    <p:spTree>
      <p:nvGrpSpPr>
        <p:cNvPr id="1" name="Shape 1154"/>
        <p:cNvGrpSpPr/>
        <p:nvPr/>
      </p:nvGrpSpPr>
      <p:grpSpPr>
        <a:xfrm>
          <a:off x="0" y="0"/>
          <a:ext cx="0" cy="0"/>
          <a:chOff x="0" y="0"/>
          <a:chExt cx="0" cy="0"/>
        </a:xfrm>
      </p:grpSpPr>
      <p:sp>
        <p:nvSpPr>
          <p:cNvPr id="1155" name="Google Shape;1155;p26"/>
          <p:cNvSpPr/>
          <p:nvPr/>
        </p:nvSpPr>
        <p:spPr>
          <a:xfrm>
            <a:off x="7576356" y="-35932"/>
            <a:ext cx="4938325" cy="3357741"/>
          </a:xfrm>
          <a:custGeom>
            <a:avLst/>
            <a:gdLst/>
            <a:ahLst/>
            <a:cxnLst/>
            <a:rect l="l" t="t" r="r" b="b"/>
            <a:pathLst>
              <a:path w="58082" h="39492" extrusionOk="0">
                <a:moveTo>
                  <a:pt x="634" y="0"/>
                </a:moveTo>
                <a:cubicBezTo>
                  <a:pt x="1" y="1394"/>
                  <a:pt x="951" y="3136"/>
                  <a:pt x="4593" y="5289"/>
                </a:cubicBezTo>
                <a:cubicBezTo>
                  <a:pt x="6345" y="6457"/>
                  <a:pt x="8360" y="6789"/>
                  <a:pt x="10465" y="6789"/>
                </a:cubicBezTo>
                <a:cubicBezTo>
                  <a:pt x="13231" y="6789"/>
                  <a:pt x="16153" y="6216"/>
                  <a:pt x="18837" y="6216"/>
                </a:cubicBezTo>
                <a:cubicBezTo>
                  <a:pt x="20869" y="6216"/>
                  <a:pt x="22765" y="6544"/>
                  <a:pt x="24354" y="7696"/>
                </a:cubicBezTo>
                <a:cubicBezTo>
                  <a:pt x="20491" y="11559"/>
                  <a:pt x="9406" y="10609"/>
                  <a:pt x="7475" y="16848"/>
                </a:cubicBezTo>
                <a:cubicBezTo>
                  <a:pt x="5763" y="22016"/>
                  <a:pt x="9437" y="23544"/>
                  <a:pt x="14088" y="23544"/>
                </a:cubicBezTo>
                <a:cubicBezTo>
                  <a:pt x="18557" y="23544"/>
                  <a:pt x="23927" y="22133"/>
                  <a:pt x="26286" y="21187"/>
                </a:cubicBezTo>
                <a:cubicBezTo>
                  <a:pt x="30584" y="19350"/>
                  <a:pt x="36644" y="14377"/>
                  <a:pt x="39852" y="14377"/>
                </a:cubicBezTo>
                <a:cubicBezTo>
                  <a:pt x="41679" y="14377"/>
                  <a:pt x="42582" y="15989"/>
                  <a:pt x="41709" y="20712"/>
                </a:cubicBezTo>
                <a:cubicBezTo>
                  <a:pt x="40252" y="26982"/>
                  <a:pt x="33507" y="32271"/>
                  <a:pt x="35913" y="39491"/>
                </a:cubicBezTo>
                <a:cubicBezTo>
                  <a:pt x="50513" y="37338"/>
                  <a:pt x="56308" y="22992"/>
                  <a:pt x="58082" y="10324"/>
                </a:cubicBezTo>
                <a:lnTo>
                  <a:pt x="58082" y="0"/>
                </a:lnTo>
                <a:close/>
              </a:path>
            </a:pathLst>
          </a:custGeom>
          <a:solidFill>
            <a:schemeClr val="accent1"/>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1156" name="Google Shape;1156;p26"/>
          <p:cNvSpPr/>
          <p:nvPr/>
        </p:nvSpPr>
        <p:spPr>
          <a:xfrm>
            <a:off x="8432008" y="1524557"/>
            <a:ext cx="244145" cy="187059"/>
          </a:xfrm>
          <a:custGeom>
            <a:avLst/>
            <a:gdLst/>
            <a:ahLst/>
            <a:cxnLst/>
            <a:rect l="l" t="t" r="r" b="b"/>
            <a:pathLst>
              <a:path w="2027" h="1553" extrusionOk="0">
                <a:moveTo>
                  <a:pt x="1014" y="1"/>
                </a:moveTo>
                <a:cubicBezTo>
                  <a:pt x="0" y="1"/>
                  <a:pt x="0" y="1552"/>
                  <a:pt x="1014" y="1552"/>
                </a:cubicBezTo>
                <a:cubicBezTo>
                  <a:pt x="2027" y="1552"/>
                  <a:pt x="2027" y="1"/>
                  <a:pt x="1014" y="1"/>
                </a:cubicBezTo>
                <a:close/>
              </a:path>
            </a:pathLst>
          </a:custGeom>
          <a:solidFill>
            <a:srgbClr val="FFFFFF"/>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1157" name="Google Shape;1157;p26"/>
          <p:cNvSpPr/>
          <p:nvPr/>
        </p:nvSpPr>
        <p:spPr>
          <a:xfrm>
            <a:off x="8599794" y="1242333"/>
            <a:ext cx="244265" cy="186939"/>
          </a:xfrm>
          <a:custGeom>
            <a:avLst/>
            <a:gdLst/>
            <a:ahLst/>
            <a:cxnLst/>
            <a:rect l="l" t="t" r="r" b="b"/>
            <a:pathLst>
              <a:path w="2028" h="1552" extrusionOk="0">
                <a:moveTo>
                  <a:pt x="1014" y="0"/>
                </a:moveTo>
                <a:cubicBezTo>
                  <a:pt x="1" y="0"/>
                  <a:pt x="1" y="1552"/>
                  <a:pt x="1014" y="1552"/>
                </a:cubicBezTo>
                <a:cubicBezTo>
                  <a:pt x="2027" y="1552"/>
                  <a:pt x="2027" y="0"/>
                  <a:pt x="1014" y="0"/>
                </a:cubicBezTo>
                <a:close/>
              </a:path>
            </a:pathLst>
          </a:custGeom>
          <a:solidFill>
            <a:srgbClr val="FFFFFF"/>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1158" name="Google Shape;1158;p26"/>
          <p:cNvSpPr/>
          <p:nvPr/>
        </p:nvSpPr>
        <p:spPr>
          <a:xfrm>
            <a:off x="8733351" y="1562741"/>
            <a:ext cx="240412" cy="187059"/>
          </a:xfrm>
          <a:custGeom>
            <a:avLst/>
            <a:gdLst/>
            <a:ahLst/>
            <a:cxnLst/>
            <a:rect l="l" t="t" r="r" b="b"/>
            <a:pathLst>
              <a:path w="1996" h="1553" extrusionOk="0">
                <a:moveTo>
                  <a:pt x="1013" y="0"/>
                </a:moveTo>
                <a:cubicBezTo>
                  <a:pt x="0" y="0"/>
                  <a:pt x="0" y="1552"/>
                  <a:pt x="1013" y="1552"/>
                </a:cubicBezTo>
                <a:cubicBezTo>
                  <a:pt x="1995" y="1552"/>
                  <a:pt x="1995" y="0"/>
                  <a:pt x="1013" y="0"/>
                </a:cubicBezTo>
                <a:close/>
              </a:path>
            </a:pathLst>
          </a:custGeom>
          <a:solidFill>
            <a:srgbClr val="FFFFFF"/>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1159" name="Google Shape;1159;p26"/>
          <p:cNvSpPr/>
          <p:nvPr/>
        </p:nvSpPr>
        <p:spPr>
          <a:xfrm flipH="1">
            <a:off x="-184369" y="-134000"/>
            <a:ext cx="2097504" cy="1682133"/>
          </a:xfrm>
          <a:custGeom>
            <a:avLst/>
            <a:gdLst/>
            <a:ahLst/>
            <a:cxnLst/>
            <a:rect l="l" t="t" r="r" b="b"/>
            <a:pathLst>
              <a:path w="37181" h="29818" extrusionOk="0">
                <a:moveTo>
                  <a:pt x="20594" y="0"/>
                </a:moveTo>
                <a:cubicBezTo>
                  <a:pt x="19191" y="0"/>
                  <a:pt x="17930" y="69"/>
                  <a:pt x="16912" y="234"/>
                </a:cubicBezTo>
                <a:cubicBezTo>
                  <a:pt x="8710" y="1817"/>
                  <a:pt x="13333" y="5396"/>
                  <a:pt x="18590" y="6947"/>
                </a:cubicBezTo>
                <a:cubicBezTo>
                  <a:pt x="9280" y="9101"/>
                  <a:pt x="1" y="11824"/>
                  <a:pt x="12003" y="17303"/>
                </a:cubicBezTo>
                <a:cubicBezTo>
                  <a:pt x="10768" y="18760"/>
                  <a:pt x="1901" y="23479"/>
                  <a:pt x="5954" y="26487"/>
                </a:cubicBezTo>
                <a:cubicBezTo>
                  <a:pt x="6145" y="26616"/>
                  <a:pt x="6390" y="26674"/>
                  <a:pt x="6678" y="26674"/>
                </a:cubicBezTo>
                <a:cubicBezTo>
                  <a:pt x="8929" y="26674"/>
                  <a:pt x="13788" y="23125"/>
                  <a:pt x="15360" y="22338"/>
                </a:cubicBezTo>
                <a:lnTo>
                  <a:pt x="15360" y="22338"/>
                </a:lnTo>
                <a:cubicBezTo>
                  <a:pt x="15385" y="24954"/>
                  <a:pt x="15313" y="29818"/>
                  <a:pt x="17722" y="29818"/>
                </a:cubicBezTo>
                <a:cubicBezTo>
                  <a:pt x="18404" y="29818"/>
                  <a:pt x="19287" y="29427"/>
                  <a:pt x="20427" y="28482"/>
                </a:cubicBezTo>
                <a:cubicBezTo>
                  <a:pt x="22992" y="26360"/>
                  <a:pt x="24101" y="21293"/>
                  <a:pt x="25779" y="18507"/>
                </a:cubicBezTo>
                <a:cubicBezTo>
                  <a:pt x="26852" y="20995"/>
                  <a:pt x="28229" y="24369"/>
                  <a:pt x="30050" y="24369"/>
                </a:cubicBezTo>
                <a:cubicBezTo>
                  <a:pt x="30917" y="24369"/>
                  <a:pt x="31885" y="23603"/>
                  <a:pt x="32968" y="21610"/>
                </a:cubicBezTo>
                <a:cubicBezTo>
                  <a:pt x="35438" y="17556"/>
                  <a:pt x="36420" y="6124"/>
                  <a:pt x="37180" y="1532"/>
                </a:cubicBezTo>
                <a:cubicBezTo>
                  <a:pt x="33365" y="1005"/>
                  <a:pt x="25950" y="0"/>
                  <a:pt x="20594" y="0"/>
                </a:cubicBezTo>
                <a:close/>
              </a:path>
            </a:pathLst>
          </a:custGeom>
          <a:solidFill>
            <a:schemeClr val="lt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1160" name="Google Shape;1160;p26"/>
          <p:cNvSpPr/>
          <p:nvPr/>
        </p:nvSpPr>
        <p:spPr>
          <a:xfrm flipH="1">
            <a:off x="-242883" y="-55582"/>
            <a:ext cx="1759701" cy="1294348"/>
          </a:xfrm>
          <a:custGeom>
            <a:avLst/>
            <a:gdLst/>
            <a:ahLst/>
            <a:cxnLst/>
            <a:rect l="l" t="t" r="r" b="b"/>
            <a:pathLst>
              <a:path w="31193" h="22944" extrusionOk="0">
                <a:moveTo>
                  <a:pt x="30400" y="0"/>
                </a:moveTo>
                <a:cubicBezTo>
                  <a:pt x="30295" y="0"/>
                  <a:pt x="30188" y="33"/>
                  <a:pt x="30092" y="110"/>
                </a:cubicBezTo>
                <a:cubicBezTo>
                  <a:pt x="22555" y="6096"/>
                  <a:pt x="14922" y="11954"/>
                  <a:pt x="7068" y="17465"/>
                </a:cubicBezTo>
                <a:cubicBezTo>
                  <a:pt x="4883" y="19017"/>
                  <a:pt x="2666" y="20537"/>
                  <a:pt x="418" y="22025"/>
                </a:cubicBezTo>
                <a:cubicBezTo>
                  <a:pt x="0" y="22312"/>
                  <a:pt x="250" y="22944"/>
                  <a:pt x="652" y="22944"/>
                </a:cubicBezTo>
                <a:cubicBezTo>
                  <a:pt x="737" y="22944"/>
                  <a:pt x="830" y="22915"/>
                  <a:pt x="925" y="22849"/>
                </a:cubicBezTo>
                <a:cubicBezTo>
                  <a:pt x="8969" y="17497"/>
                  <a:pt x="16727" y="11764"/>
                  <a:pt x="24360" y="5874"/>
                </a:cubicBezTo>
                <a:cubicBezTo>
                  <a:pt x="26513" y="4196"/>
                  <a:pt x="28667" y="2517"/>
                  <a:pt x="30789" y="807"/>
                </a:cubicBezTo>
                <a:cubicBezTo>
                  <a:pt x="31192" y="504"/>
                  <a:pt x="30812" y="0"/>
                  <a:pt x="30400" y="0"/>
                </a:cubicBezTo>
                <a:close/>
              </a:path>
            </a:pathLst>
          </a:custGeom>
          <a:solidFill>
            <a:schemeClr val="dk1"/>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3548"/>
              </a:solidFill>
              <a:cs typeface="Arial"/>
              <a:sym typeface="Arial"/>
            </a:endParaRPr>
          </a:p>
        </p:txBody>
      </p:sp>
      <p:sp>
        <p:nvSpPr>
          <p:cNvPr id="1161" name="Google Shape;1161;p26"/>
          <p:cNvSpPr/>
          <p:nvPr/>
        </p:nvSpPr>
        <p:spPr>
          <a:xfrm flipH="1">
            <a:off x="664240" y="573955"/>
            <a:ext cx="625341" cy="668385"/>
          </a:xfrm>
          <a:custGeom>
            <a:avLst/>
            <a:gdLst/>
            <a:ahLst/>
            <a:cxnLst/>
            <a:rect l="l" t="t" r="r" b="b"/>
            <a:pathLst>
              <a:path w="11085" h="11848" extrusionOk="0">
                <a:moveTo>
                  <a:pt x="578" y="1"/>
                </a:moveTo>
                <a:cubicBezTo>
                  <a:pt x="1" y="1"/>
                  <a:pt x="19" y="955"/>
                  <a:pt x="634" y="985"/>
                </a:cubicBezTo>
                <a:cubicBezTo>
                  <a:pt x="3767" y="1259"/>
                  <a:pt x="6959" y="1095"/>
                  <a:pt x="10070" y="1587"/>
                </a:cubicBezTo>
                <a:lnTo>
                  <a:pt x="10070" y="1587"/>
                </a:lnTo>
                <a:cubicBezTo>
                  <a:pt x="10018" y="4892"/>
                  <a:pt x="9013" y="8089"/>
                  <a:pt x="8709" y="11373"/>
                </a:cubicBezTo>
                <a:cubicBezTo>
                  <a:pt x="8693" y="11690"/>
                  <a:pt x="8931" y="11848"/>
                  <a:pt x="9180" y="11848"/>
                </a:cubicBezTo>
                <a:cubicBezTo>
                  <a:pt x="9430" y="11848"/>
                  <a:pt x="9691" y="11690"/>
                  <a:pt x="9723" y="11373"/>
                </a:cubicBezTo>
                <a:cubicBezTo>
                  <a:pt x="10008" y="7953"/>
                  <a:pt x="11084" y="4627"/>
                  <a:pt x="11053" y="1176"/>
                </a:cubicBezTo>
                <a:cubicBezTo>
                  <a:pt x="11053" y="985"/>
                  <a:pt x="10926" y="732"/>
                  <a:pt x="10704" y="700"/>
                </a:cubicBezTo>
                <a:cubicBezTo>
                  <a:pt x="7379" y="99"/>
                  <a:pt x="3990" y="257"/>
                  <a:pt x="634" y="4"/>
                </a:cubicBezTo>
                <a:cubicBezTo>
                  <a:pt x="614" y="2"/>
                  <a:pt x="596" y="1"/>
                  <a:pt x="578" y="1"/>
                </a:cubicBezTo>
                <a:close/>
              </a:path>
            </a:pathLst>
          </a:custGeom>
          <a:solidFill>
            <a:schemeClr val="dk1"/>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3548"/>
              </a:solidFill>
              <a:cs typeface="Arial"/>
              <a:sym typeface="Arial"/>
            </a:endParaRPr>
          </a:p>
        </p:txBody>
      </p:sp>
      <p:sp>
        <p:nvSpPr>
          <p:cNvPr id="1162" name="Google Shape;1162;p26"/>
          <p:cNvSpPr/>
          <p:nvPr/>
        </p:nvSpPr>
        <p:spPr>
          <a:xfrm flipH="1">
            <a:off x="81807" y="113041"/>
            <a:ext cx="641420" cy="726096"/>
          </a:xfrm>
          <a:custGeom>
            <a:avLst/>
            <a:gdLst/>
            <a:ahLst/>
            <a:cxnLst/>
            <a:rect l="l" t="t" r="r" b="b"/>
            <a:pathLst>
              <a:path w="11370" h="12871" extrusionOk="0">
                <a:moveTo>
                  <a:pt x="578" y="0"/>
                </a:moveTo>
                <a:cubicBezTo>
                  <a:pt x="1" y="0"/>
                  <a:pt x="19" y="954"/>
                  <a:pt x="634" y="985"/>
                </a:cubicBezTo>
                <a:cubicBezTo>
                  <a:pt x="3856" y="1259"/>
                  <a:pt x="7166" y="1357"/>
                  <a:pt x="10311" y="2205"/>
                </a:cubicBezTo>
                <a:lnTo>
                  <a:pt x="10311" y="2205"/>
                </a:lnTo>
                <a:cubicBezTo>
                  <a:pt x="9912" y="5569"/>
                  <a:pt x="9886" y="8958"/>
                  <a:pt x="9153" y="12259"/>
                </a:cubicBezTo>
                <a:cubicBezTo>
                  <a:pt x="9057" y="12622"/>
                  <a:pt x="9365" y="12870"/>
                  <a:pt x="9660" y="12870"/>
                </a:cubicBezTo>
                <a:cubicBezTo>
                  <a:pt x="9853" y="12870"/>
                  <a:pt x="10040" y="12763"/>
                  <a:pt x="10103" y="12512"/>
                </a:cubicBezTo>
                <a:cubicBezTo>
                  <a:pt x="10894" y="8997"/>
                  <a:pt x="10863" y="5387"/>
                  <a:pt x="11338" y="1840"/>
                </a:cubicBezTo>
                <a:cubicBezTo>
                  <a:pt x="11369" y="1618"/>
                  <a:pt x="11148" y="1428"/>
                  <a:pt x="10958" y="1365"/>
                </a:cubicBezTo>
                <a:cubicBezTo>
                  <a:pt x="7633" y="383"/>
                  <a:pt x="4086" y="288"/>
                  <a:pt x="634" y="3"/>
                </a:cubicBezTo>
                <a:cubicBezTo>
                  <a:pt x="614" y="1"/>
                  <a:pt x="596" y="0"/>
                  <a:pt x="578" y="0"/>
                </a:cubicBezTo>
                <a:close/>
              </a:path>
            </a:pathLst>
          </a:custGeom>
          <a:solidFill>
            <a:schemeClr val="dk1"/>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3548"/>
              </a:solidFill>
              <a:cs typeface="Arial"/>
              <a:sym typeface="Arial"/>
            </a:endParaRPr>
          </a:p>
        </p:txBody>
      </p:sp>
      <p:sp>
        <p:nvSpPr>
          <p:cNvPr id="1163" name="Google Shape;1163;p26"/>
          <p:cNvSpPr/>
          <p:nvPr/>
        </p:nvSpPr>
        <p:spPr>
          <a:xfrm flipH="1">
            <a:off x="860656" y="435735"/>
            <a:ext cx="71757" cy="66060"/>
          </a:xfrm>
          <a:custGeom>
            <a:avLst/>
            <a:gdLst/>
            <a:ahLst/>
            <a:cxnLst/>
            <a:rect l="l" t="t" r="r" b="b"/>
            <a:pathLst>
              <a:path w="1272" h="1171" extrusionOk="0">
                <a:moveTo>
                  <a:pt x="620" y="0"/>
                </a:moveTo>
                <a:cubicBezTo>
                  <a:pt x="339" y="0"/>
                  <a:pt x="64" y="169"/>
                  <a:pt x="35" y="522"/>
                </a:cubicBezTo>
                <a:cubicBezTo>
                  <a:pt x="1" y="946"/>
                  <a:pt x="330" y="1170"/>
                  <a:pt x="653" y="1170"/>
                </a:cubicBezTo>
                <a:cubicBezTo>
                  <a:pt x="933" y="1170"/>
                  <a:pt x="1209" y="1002"/>
                  <a:pt x="1238" y="649"/>
                </a:cubicBezTo>
                <a:cubicBezTo>
                  <a:pt x="1272" y="225"/>
                  <a:pt x="943" y="0"/>
                  <a:pt x="620" y="0"/>
                </a:cubicBezTo>
                <a:close/>
              </a:path>
            </a:pathLst>
          </a:custGeom>
          <a:solidFill>
            <a:schemeClr val="dk1"/>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3548"/>
              </a:solidFill>
              <a:cs typeface="Arial"/>
              <a:sym typeface="Arial"/>
            </a:endParaRPr>
          </a:p>
        </p:txBody>
      </p:sp>
      <p:sp>
        <p:nvSpPr>
          <p:cNvPr id="1164" name="Google Shape;1164;p26"/>
          <p:cNvSpPr/>
          <p:nvPr/>
        </p:nvSpPr>
        <p:spPr>
          <a:xfrm flipH="1">
            <a:off x="1032160" y="421463"/>
            <a:ext cx="71757" cy="66004"/>
          </a:xfrm>
          <a:custGeom>
            <a:avLst/>
            <a:gdLst/>
            <a:ahLst/>
            <a:cxnLst/>
            <a:rect l="l" t="t" r="r" b="b"/>
            <a:pathLst>
              <a:path w="1272" h="1170" extrusionOk="0">
                <a:moveTo>
                  <a:pt x="619" y="0"/>
                </a:moveTo>
                <a:cubicBezTo>
                  <a:pt x="339" y="0"/>
                  <a:pt x="64" y="169"/>
                  <a:pt x="34" y="522"/>
                </a:cubicBezTo>
                <a:cubicBezTo>
                  <a:pt x="1" y="946"/>
                  <a:pt x="330" y="1170"/>
                  <a:pt x="653" y="1170"/>
                </a:cubicBezTo>
                <a:cubicBezTo>
                  <a:pt x="933" y="1170"/>
                  <a:pt x="1208" y="1001"/>
                  <a:pt x="1238" y="648"/>
                </a:cubicBezTo>
                <a:cubicBezTo>
                  <a:pt x="1272" y="224"/>
                  <a:pt x="942" y="0"/>
                  <a:pt x="619" y="0"/>
                </a:cubicBezTo>
                <a:close/>
              </a:path>
            </a:pathLst>
          </a:custGeom>
          <a:solidFill>
            <a:schemeClr val="dk1"/>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3548"/>
              </a:solidFill>
              <a:cs typeface="Arial"/>
              <a:sym typeface="Arial"/>
            </a:endParaRPr>
          </a:p>
        </p:txBody>
      </p:sp>
      <p:sp>
        <p:nvSpPr>
          <p:cNvPr id="1165" name="Google Shape;1165;p26"/>
          <p:cNvSpPr/>
          <p:nvPr/>
        </p:nvSpPr>
        <p:spPr>
          <a:xfrm flipH="1">
            <a:off x="1032160" y="730503"/>
            <a:ext cx="71757" cy="66060"/>
          </a:xfrm>
          <a:custGeom>
            <a:avLst/>
            <a:gdLst/>
            <a:ahLst/>
            <a:cxnLst/>
            <a:rect l="l" t="t" r="r" b="b"/>
            <a:pathLst>
              <a:path w="1272" h="1171" extrusionOk="0">
                <a:moveTo>
                  <a:pt x="632" y="1"/>
                </a:moveTo>
                <a:cubicBezTo>
                  <a:pt x="355" y="1"/>
                  <a:pt x="79" y="169"/>
                  <a:pt x="34" y="522"/>
                </a:cubicBezTo>
                <a:cubicBezTo>
                  <a:pt x="1" y="946"/>
                  <a:pt x="330" y="1171"/>
                  <a:pt x="653" y="1171"/>
                </a:cubicBezTo>
                <a:cubicBezTo>
                  <a:pt x="933" y="1171"/>
                  <a:pt x="1208" y="1002"/>
                  <a:pt x="1238" y="649"/>
                </a:cubicBezTo>
                <a:cubicBezTo>
                  <a:pt x="1272" y="225"/>
                  <a:pt x="951" y="1"/>
                  <a:pt x="632" y="1"/>
                </a:cubicBezTo>
                <a:close/>
              </a:path>
            </a:pathLst>
          </a:custGeom>
          <a:solidFill>
            <a:schemeClr val="dk1"/>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3548"/>
              </a:solidFill>
              <a:cs typeface="Arial"/>
              <a:sym typeface="Arial"/>
            </a:endParaRPr>
          </a:p>
        </p:txBody>
      </p:sp>
      <p:sp>
        <p:nvSpPr>
          <p:cNvPr id="1166" name="Google Shape;1166;p26"/>
          <p:cNvSpPr/>
          <p:nvPr/>
        </p:nvSpPr>
        <p:spPr>
          <a:xfrm flipH="1">
            <a:off x="880292" y="1081867"/>
            <a:ext cx="71757" cy="66004"/>
          </a:xfrm>
          <a:custGeom>
            <a:avLst/>
            <a:gdLst/>
            <a:ahLst/>
            <a:cxnLst/>
            <a:rect l="l" t="t" r="r" b="b"/>
            <a:pathLst>
              <a:path w="1272" h="1170" extrusionOk="0">
                <a:moveTo>
                  <a:pt x="619" y="0"/>
                </a:moveTo>
                <a:cubicBezTo>
                  <a:pt x="339" y="0"/>
                  <a:pt x="64" y="170"/>
                  <a:pt x="34" y="538"/>
                </a:cubicBezTo>
                <a:cubicBezTo>
                  <a:pt x="0" y="945"/>
                  <a:pt x="330" y="1170"/>
                  <a:pt x="653" y="1170"/>
                </a:cubicBezTo>
                <a:cubicBezTo>
                  <a:pt x="933" y="1170"/>
                  <a:pt x="1208" y="1000"/>
                  <a:pt x="1238" y="633"/>
                </a:cubicBezTo>
                <a:cubicBezTo>
                  <a:pt x="1272" y="226"/>
                  <a:pt x="942" y="0"/>
                  <a:pt x="619" y="0"/>
                </a:cubicBezTo>
                <a:close/>
              </a:path>
            </a:pathLst>
          </a:custGeom>
          <a:solidFill>
            <a:schemeClr val="dk1"/>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3548"/>
              </a:solidFill>
              <a:cs typeface="Arial"/>
              <a:sym typeface="Arial"/>
            </a:endParaRPr>
          </a:p>
        </p:txBody>
      </p:sp>
      <p:sp>
        <p:nvSpPr>
          <p:cNvPr id="1167" name="Google Shape;1167;p26"/>
          <p:cNvSpPr/>
          <p:nvPr/>
        </p:nvSpPr>
        <p:spPr>
          <a:xfrm flipH="1">
            <a:off x="351456" y="643003"/>
            <a:ext cx="71757" cy="66004"/>
          </a:xfrm>
          <a:custGeom>
            <a:avLst/>
            <a:gdLst/>
            <a:ahLst/>
            <a:cxnLst/>
            <a:rect l="l" t="t" r="r" b="b"/>
            <a:pathLst>
              <a:path w="1272" h="1170" extrusionOk="0">
                <a:moveTo>
                  <a:pt x="619" y="0"/>
                </a:moveTo>
                <a:cubicBezTo>
                  <a:pt x="339" y="0"/>
                  <a:pt x="64" y="169"/>
                  <a:pt x="34" y="522"/>
                </a:cubicBezTo>
                <a:cubicBezTo>
                  <a:pt x="0" y="946"/>
                  <a:pt x="330" y="1170"/>
                  <a:pt x="653" y="1170"/>
                </a:cubicBezTo>
                <a:cubicBezTo>
                  <a:pt x="933" y="1170"/>
                  <a:pt x="1208" y="1001"/>
                  <a:pt x="1238" y="648"/>
                </a:cubicBezTo>
                <a:cubicBezTo>
                  <a:pt x="1272" y="224"/>
                  <a:pt x="942" y="0"/>
                  <a:pt x="619" y="0"/>
                </a:cubicBezTo>
                <a:close/>
              </a:path>
            </a:pathLst>
          </a:custGeom>
          <a:solidFill>
            <a:schemeClr val="dk1"/>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3548"/>
              </a:solidFill>
              <a:cs typeface="Arial"/>
              <a:sym typeface="Arial"/>
            </a:endParaRPr>
          </a:p>
        </p:txBody>
      </p:sp>
      <p:sp>
        <p:nvSpPr>
          <p:cNvPr id="1168" name="Google Shape;1168;p26"/>
          <p:cNvSpPr/>
          <p:nvPr/>
        </p:nvSpPr>
        <p:spPr>
          <a:xfrm flipH="1">
            <a:off x="201392" y="1028721"/>
            <a:ext cx="71757" cy="65947"/>
          </a:xfrm>
          <a:custGeom>
            <a:avLst/>
            <a:gdLst/>
            <a:ahLst/>
            <a:cxnLst/>
            <a:rect l="l" t="t" r="r" b="b"/>
            <a:pathLst>
              <a:path w="1272" h="1169" extrusionOk="0">
                <a:moveTo>
                  <a:pt x="627" y="0"/>
                </a:moveTo>
                <a:cubicBezTo>
                  <a:pt x="345" y="0"/>
                  <a:pt x="64" y="169"/>
                  <a:pt x="35" y="525"/>
                </a:cubicBezTo>
                <a:cubicBezTo>
                  <a:pt x="1" y="945"/>
                  <a:pt x="314" y="1168"/>
                  <a:pt x="630" y="1168"/>
                </a:cubicBezTo>
                <a:cubicBezTo>
                  <a:pt x="911" y="1168"/>
                  <a:pt x="1193" y="992"/>
                  <a:pt x="1238" y="620"/>
                </a:cubicBezTo>
                <a:cubicBezTo>
                  <a:pt x="1272" y="216"/>
                  <a:pt x="948" y="0"/>
                  <a:pt x="627" y="0"/>
                </a:cubicBezTo>
                <a:close/>
              </a:path>
            </a:pathLst>
          </a:custGeom>
          <a:solidFill>
            <a:schemeClr val="dk1"/>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3548"/>
              </a:solidFill>
              <a:cs typeface="Arial"/>
              <a:sym typeface="Arial"/>
            </a:endParaRPr>
          </a:p>
        </p:txBody>
      </p:sp>
      <p:sp>
        <p:nvSpPr>
          <p:cNvPr id="1169" name="Google Shape;1169;p26"/>
          <p:cNvSpPr/>
          <p:nvPr/>
        </p:nvSpPr>
        <p:spPr>
          <a:xfrm flipH="1">
            <a:off x="910663" y="58771"/>
            <a:ext cx="71815" cy="66060"/>
          </a:xfrm>
          <a:custGeom>
            <a:avLst/>
            <a:gdLst/>
            <a:ahLst/>
            <a:cxnLst/>
            <a:rect l="l" t="t" r="r" b="b"/>
            <a:pathLst>
              <a:path w="1273" h="1171" extrusionOk="0">
                <a:moveTo>
                  <a:pt x="620" y="0"/>
                </a:moveTo>
                <a:cubicBezTo>
                  <a:pt x="340" y="0"/>
                  <a:pt x="64" y="169"/>
                  <a:pt x="35" y="522"/>
                </a:cubicBezTo>
                <a:cubicBezTo>
                  <a:pt x="1" y="946"/>
                  <a:pt x="330" y="1170"/>
                  <a:pt x="653" y="1170"/>
                </a:cubicBezTo>
                <a:cubicBezTo>
                  <a:pt x="934" y="1170"/>
                  <a:pt x="1209" y="1001"/>
                  <a:pt x="1238" y="648"/>
                </a:cubicBezTo>
                <a:cubicBezTo>
                  <a:pt x="1272" y="224"/>
                  <a:pt x="943" y="0"/>
                  <a:pt x="620" y="0"/>
                </a:cubicBezTo>
                <a:close/>
              </a:path>
            </a:pathLst>
          </a:custGeom>
          <a:solidFill>
            <a:schemeClr val="dk1"/>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3548"/>
              </a:solidFill>
              <a:cs typeface="Arial"/>
              <a:sym typeface="Arial"/>
            </a:endParaRPr>
          </a:p>
        </p:txBody>
      </p:sp>
      <p:grpSp>
        <p:nvGrpSpPr>
          <p:cNvPr id="1170" name="Google Shape;1170;p26"/>
          <p:cNvGrpSpPr/>
          <p:nvPr/>
        </p:nvGrpSpPr>
        <p:grpSpPr>
          <a:xfrm>
            <a:off x="-474616" y="5175217"/>
            <a:ext cx="2579567" cy="1753499"/>
            <a:chOff x="-355963" y="3881407"/>
            <a:chExt cx="1934675" cy="1315124"/>
          </a:xfrm>
        </p:grpSpPr>
        <p:sp>
          <p:nvSpPr>
            <p:cNvPr id="1171" name="Google Shape;1171;p26"/>
            <p:cNvSpPr/>
            <p:nvPr/>
          </p:nvSpPr>
          <p:spPr>
            <a:xfrm rot="10800000" flipH="1">
              <a:off x="-287026" y="3881407"/>
              <a:ext cx="1865739" cy="1268582"/>
            </a:xfrm>
            <a:custGeom>
              <a:avLst/>
              <a:gdLst/>
              <a:ahLst/>
              <a:cxnLst/>
              <a:rect l="l" t="t" r="r" b="b"/>
              <a:pathLst>
                <a:path w="58082" h="39492" extrusionOk="0">
                  <a:moveTo>
                    <a:pt x="1" y="0"/>
                  </a:moveTo>
                  <a:lnTo>
                    <a:pt x="1" y="10324"/>
                  </a:lnTo>
                  <a:cubicBezTo>
                    <a:pt x="1774" y="22992"/>
                    <a:pt x="7570" y="37338"/>
                    <a:pt x="22169" y="39491"/>
                  </a:cubicBezTo>
                  <a:cubicBezTo>
                    <a:pt x="24576" y="32271"/>
                    <a:pt x="17830" y="26982"/>
                    <a:pt x="16374" y="20712"/>
                  </a:cubicBezTo>
                  <a:cubicBezTo>
                    <a:pt x="15500" y="15989"/>
                    <a:pt x="16403" y="14377"/>
                    <a:pt x="18230" y="14377"/>
                  </a:cubicBezTo>
                  <a:cubicBezTo>
                    <a:pt x="21439" y="14377"/>
                    <a:pt x="27498" y="19350"/>
                    <a:pt x="31796" y="21187"/>
                  </a:cubicBezTo>
                  <a:cubicBezTo>
                    <a:pt x="34155" y="22133"/>
                    <a:pt x="39525" y="23544"/>
                    <a:pt x="43991" y="23544"/>
                  </a:cubicBezTo>
                  <a:cubicBezTo>
                    <a:pt x="48638" y="23544"/>
                    <a:pt x="52304" y="22016"/>
                    <a:pt x="50576" y="16848"/>
                  </a:cubicBezTo>
                  <a:cubicBezTo>
                    <a:pt x="48644" y="10609"/>
                    <a:pt x="37560" y="11559"/>
                    <a:pt x="33728" y="7696"/>
                  </a:cubicBezTo>
                  <a:cubicBezTo>
                    <a:pt x="35318" y="6544"/>
                    <a:pt x="37214" y="6216"/>
                    <a:pt x="39244" y="6216"/>
                  </a:cubicBezTo>
                  <a:cubicBezTo>
                    <a:pt x="41927" y="6216"/>
                    <a:pt x="44846" y="6789"/>
                    <a:pt x="47606" y="6789"/>
                  </a:cubicBezTo>
                  <a:cubicBezTo>
                    <a:pt x="49707" y="6789"/>
                    <a:pt x="51716" y="6457"/>
                    <a:pt x="53458" y="5289"/>
                  </a:cubicBezTo>
                  <a:cubicBezTo>
                    <a:pt x="57132" y="3136"/>
                    <a:pt x="58082" y="1394"/>
                    <a:pt x="5744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172" name="Google Shape;1172;p26"/>
            <p:cNvSpPr/>
            <p:nvPr/>
          </p:nvSpPr>
          <p:spPr>
            <a:xfrm rot="10800000" flipH="1">
              <a:off x="-323647" y="4238703"/>
              <a:ext cx="1195342" cy="957829"/>
            </a:xfrm>
            <a:custGeom>
              <a:avLst/>
              <a:gdLst/>
              <a:ahLst/>
              <a:cxnLst/>
              <a:rect l="l" t="t" r="r" b="b"/>
              <a:pathLst>
                <a:path w="37212" h="29818" extrusionOk="0">
                  <a:moveTo>
                    <a:pt x="16618" y="0"/>
                  </a:moveTo>
                  <a:cubicBezTo>
                    <a:pt x="11261" y="0"/>
                    <a:pt x="3841" y="1005"/>
                    <a:pt x="1" y="1532"/>
                  </a:cubicBezTo>
                  <a:cubicBezTo>
                    <a:pt x="792" y="6124"/>
                    <a:pt x="1774" y="17556"/>
                    <a:pt x="4244" y="21610"/>
                  </a:cubicBezTo>
                  <a:cubicBezTo>
                    <a:pt x="5317" y="23602"/>
                    <a:pt x="6280" y="24368"/>
                    <a:pt x="7146" y="24368"/>
                  </a:cubicBezTo>
                  <a:cubicBezTo>
                    <a:pt x="8964" y="24368"/>
                    <a:pt x="10350" y="20985"/>
                    <a:pt x="11401" y="18475"/>
                  </a:cubicBezTo>
                  <a:cubicBezTo>
                    <a:pt x="13080" y="21293"/>
                    <a:pt x="14188" y="26329"/>
                    <a:pt x="16785" y="28482"/>
                  </a:cubicBezTo>
                  <a:cubicBezTo>
                    <a:pt x="17919" y="29427"/>
                    <a:pt x="18797" y="29818"/>
                    <a:pt x="19478" y="29818"/>
                  </a:cubicBezTo>
                  <a:cubicBezTo>
                    <a:pt x="21878" y="29818"/>
                    <a:pt x="21821" y="24954"/>
                    <a:pt x="21821" y="22338"/>
                  </a:cubicBezTo>
                  <a:lnTo>
                    <a:pt x="21821" y="22338"/>
                  </a:lnTo>
                  <a:cubicBezTo>
                    <a:pt x="23425" y="23126"/>
                    <a:pt x="28281" y="26666"/>
                    <a:pt x="30542" y="26666"/>
                  </a:cubicBezTo>
                  <a:cubicBezTo>
                    <a:pt x="30825" y="26666"/>
                    <a:pt x="31068" y="26610"/>
                    <a:pt x="31258" y="26487"/>
                  </a:cubicBezTo>
                  <a:cubicBezTo>
                    <a:pt x="35280" y="23479"/>
                    <a:pt x="26444" y="18760"/>
                    <a:pt x="25209" y="17271"/>
                  </a:cubicBezTo>
                  <a:cubicBezTo>
                    <a:pt x="37212" y="11824"/>
                    <a:pt x="27901" y="9101"/>
                    <a:pt x="18622" y="6947"/>
                  </a:cubicBezTo>
                  <a:cubicBezTo>
                    <a:pt x="23879" y="5396"/>
                    <a:pt x="28503" y="1817"/>
                    <a:pt x="20300" y="234"/>
                  </a:cubicBezTo>
                  <a:cubicBezTo>
                    <a:pt x="19282" y="69"/>
                    <a:pt x="18021" y="0"/>
                    <a:pt x="16618"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173" name="Google Shape;1173;p26"/>
            <p:cNvSpPr/>
            <p:nvPr/>
          </p:nvSpPr>
          <p:spPr>
            <a:xfrm rot="10800000" flipH="1">
              <a:off x="-355963" y="4414251"/>
              <a:ext cx="1002029" cy="737629"/>
            </a:xfrm>
            <a:custGeom>
              <a:avLst/>
              <a:gdLst/>
              <a:ahLst/>
              <a:cxnLst/>
              <a:rect l="l" t="t" r="r" b="b"/>
              <a:pathLst>
                <a:path w="31194" h="22963" extrusionOk="0">
                  <a:moveTo>
                    <a:pt x="782" y="1"/>
                  </a:moveTo>
                  <a:cubicBezTo>
                    <a:pt x="362" y="1"/>
                    <a:pt x="1" y="510"/>
                    <a:pt x="405" y="839"/>
                  </a:cubicBezTo>
                  <a:cubicBezTo>
                    <a:pt x="7942" y="6856"/>
                    <a:pt x="15638" y="12715"/>
                    <a:pt x="23555" y="18257"/>
                  </a:cubicBezTo>
                  <a:cubicBezTo>
                    <a:pt x="25772" y="19840"/>
                    <a:pt x="27989" y="21360"/>
                    <a:pt x="30237" y="22880"/>
                  </a:cubicBezTo>
                  <a:cubicBezTo>
                    <a:pt x="30325" y="22937"/>
                    <a:pt x="30413" y="22962"/>
                    <a:pt x="30495" y="22962"/>
                  </a:cubicBezTo>
                  <a:cubicBezTo>
                    <a:pt x="30913" y="22962"/>
                    <a:pt x="31194" y="22316"/>
                    <a:pt x="30744" y="22025"/>
                  </a:cubicBezTo>
                  <a:cubicBezTo>
                    <a:pt x="22763" y="16673"/>
                    <a:pt x="15036" y="10973"/>
                    <a:pt x="7435" y="5114"/>
                  </a:cubicBezTo>
                  <a:cubicBezTo>
                    <a:pt x="5314" y="3467"/>
                    <a:pt x="3192" y="1789"/>
                    <a:pt x="1102" y="110"/>
                  </a:cubicBezTo>
                  <a:cubicBezTo>
                    <a:pt x="999" y="33"/>
                    <a:pt x="889" y="1"/>
                    <a:pt x="782"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174" name="Google Shape;1174;p26"/>
            <p:cNvSpPr/>
            <p:nvPr/>
          </p:nvSpPr>
          <p:spPr>
            <a:xfrm rot="10800000" flipH="1">
              <a:off x="159583" y="4412831"/>
              <a:ext cx="357074" cy="380587"/>
            </a:xfrm>
            <a:custGeom>
              <a:avLst/>
              <a:gdLst/>
              <a:ahLst/>
              <a:cxnLst/>
              <a:rect l="l" t="t" r="r" b="b"/>
              <a:pathLst>
                <a:path w="11116" h="11848" extrusionOk="0">
                  <a:moveTo>
                    <a:pt x="10539" y="1"/>
                  </a:moveTo>
                  <a:cubicBezTo>
                    <a:pt x="10521" y="1"/>
                    <a:pt x="10502" y="2"/>
                    <a:pt x="10483" y="4"/>
                  </a:cubicBezTo>
                  <a:cubicBezTo>
                    <a:pt x="7126" y="289"/>
                    <a:pt x="3737" y="99"/>
                    <a:pt x="412" y="700"/>
                  </a:cubicBezTo>
                  <a:cubicBezTo>
                    <a:pt x="190" y="732"/>
                    <a:pt x="32" y="985"/>
                    <a:pt x="32" y="1176"/>
                  </a:cubicBezTo>
                  <a:cubicBezTo>
                    <a:pt x="0" y="4627"/>
                    <a:pt x="1077" y="7953"/>
                    <a:pt x="1394" y="11373"/>
                  </a:cubicBezTo>
                  <a:cubicBezTo>
                    <a:pt x="1425" y="11690"/>
                    <a:pt x="1687" y="11848"/>
                    <a:pt x="1932" y="11848"/>
                  </a:cubicBezTo>
                  <a:cubicBezTo>
                    <a:pt x="2178" y="11848"/>
                    <a:pt x="2407" y="11690"/>
                    <a:pt x="2376" y="11373"/>
                  </a:cubicBezTo>
                  <a:cubicBezTo>
                    <a:pt x="2102" y="8119"/>
                    <a:pt x="1098" y="4894"/>
                    <a:pt x="1047" y="1587"/>
                  </a:cubicBezTo>
                  <a:lnTo>
                    <a:pt x="1047" y="1587"/>
                  </a:lnTo>
                  <a:cubicBezTo>
                    <a:pt x="4157" y="1095"/>
                    <a:pt x="7349" y="1259"/>
                    <a:pt x="10483" y="985"/>
                  </a:cubicBezTo>
                  <a:cubicBezTo>
                    <a:pt x="11097" y="955"/>
                    <a:pt x="11116" y="1"/>
                    <a:pt x="10539"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175" name="Google Shape;1175;p26"/>
            <p:cNvSpPr/>
            <p:nvPr/>
          </p:nvSpPr>
          <p:spPr>
            <a:xfrm rot="10800000" flipH="1">
              <a:off x="-171061" y="4642415"/>
              <a:ext cx="365169" cy="413449"/>
            </a:xfrm>
            <a:custGeom>
              <a:avLst/>
              <a:gdLst/>
              <a:ahLst/>
              <a:cxnLst/>
              <a:rect l="l" t="t" r="r" b="b"/>
              <a:pathLst>
                <a:path w="11368" h="12871" extrusionOk="0">
                  <a:moveTo>
                    <a:pt x="10792" y="0"/>
                  </a:moveTo>
                  <a:cubicBezTo>
                    <a:pt x="10774" y="0"/>
                    <a:pt x="10756" y="1"/>
                    <a:pt x="10737" y="3"/>
                  </a:cubicBezTo>
                  <a:cubicBezTo>
                    <a:pt x="7285" y="288"/>
                    <a:pt x="3738" y="383"/>
                    <a:pt x="381" y="1365"/>
                  </a:cubicBezTo>
                  <a:cubicBezTo>
                    <a:pt x="191" y="1428"/>
                    <a:pt x="1" y="1650"/>
                    <a:pt x="33" y="1840"/>
                  </a:cubicBezTo>
                  <a:cubicBezTo>
                    <a:pt x="476" y="5387"/>
                    <a:pt x="476" y="9029"/>
                    <a:pt x="1268" y="12512"/>
                  </a:cubicBezTo>
                  <a:cubicBezTo>
                    <a:pt x="1318" y="12763"/>
                    <a:pt x="1497" y="12870"/>
                    <a:pt x="1688" y="12870"/>
                  </a:cubicBezTo>
                  <a:cubicBezTo>
                    <a:pt x="1978" y="12870"/>
                    <a:pt x="2294" y="12622"/>
                    <a:pt x="2218" y="12259"/>
                  </a:cubicBezTo>
                  <a:cubicBezTo>
                    <a:pt x="1455" y="8964"/>
                    <a:pt x="1456" y="5581"/>
                    <a:pt x="1061" y="2223"/>
                  </a:cubicBezTo>
                  <a:lnTo>
                    <a:pt x="1061" y="2223"/>
                  </a:lnTo>
                  <a:cubicBezTo>
                    <a:pt x="4197" y="1356"/>
                    <a:pt x="7494" y="1258"/>
                    <a:pt x="10705" y="985"/>
                  </a:cubicBezTo>
                  <a:cubicBezTo>
                    <a:pt x="11319" y="954"/>
                    <a:pt x="11368" y="0"/>
                    <a:pt x="10792"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176" name="Google Shape;1176;p26"/>
            <p:cNvSpPr/>
            <p:nvPr/>
          </p:nvSpPr>
          <p:spPr>
            <a:xfrm rot="10800000" flipH="1">
              <a:off x="272432" y="4834505"/>
              <a:ext cx="40860" cy="37615"/>
            </a:xfrm>
            <a:custGeom>
              <a:avLst/>
              <a:gdLst/>
              <a:ahLst/>
              <a:cxnLst/>
              <a:rect l="l" t="t" r="r" b="b"/>
              <a:pathLst>
                <a:path w="1272" h="1171" extrusionOk="0">
                  <a:moveTo>
                    <a:pt x="653" y="0"/>
                  </a:moveTo>
                  <a:cubicBezTo>
                    <a:pt x="330" y="0"/>
                    <a:pt x="0" y="225"/>
                    <a:pt x="34" y="649"/>
                  </a:cubicBezTo>
                  <a:cubicBezTo>
                    <a:pt x="64" y="1002"/>
                    <a:pt x="339" y="1170"/>
                    <a:pt x="619" y="1170"/>
                  </a:cubicBezTo>
                  <a:cubicBezTo>
                    <a:pt x="942" y="1170"/>
                    <a:pt x="1272" y="946"/>
                    <a:pt x="1238" y="522"/>
                  </a:cubicBezTo>
                  <a:cubicBezTo>
                    <a:pt x="1208" y="169"/>
                    <a:pt x="933" y="0"/>
                    <a:pt x="653"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177" name="Google Shape;1177;p26"/>
            <p:cNvSpPr/>
            <p:nvPr/>
          </p:nvSpPr>
          <p:spPr>
            <a:xfrm rot="10800000" flipH="1">
              <a:off x="370086" y="4842664"/>
              <a:ext cx="40860" cy="37583"/>
            </a:xfrm>
            <a:custGeom>
              <a:avLst/>
              <a:gdLst/>
              <a:ahLst/>
              <a:cxnLst/>
              <a:rect l="l" t="t" r="r" b="b"/>
              <a:pathLst>
                <a:path w="1272" h="1170" extrusionOk="0">
                  <a:moveTo>
                    <a:pt x="653" y="0"/>
                  </a:moveTo>
                  <a:cubicBezTo>
                    <a:pt x="330" y="0"/>
                    <a:pt x="1" y="224"/>
                    <a:pt x="35" y="648"/>
                  </a:cubicBezTo>
                  <a:cubicBezTo>
                    <a:pt x="64" y="1001"/>
                    <a:pt x="339" y="1170"/>
                    <a:pt x="619" y="1170"/>
                  </a:cubicBezTo>
                  <a:cubicBezTo>
                    <a:pt x="942" y="1170"/>
                    <a:pt x="1272" y="946"/>
                    <a:pt x="1238" y="522"/>
                  </a:cubicBezTo>
                  <a:cubicBezTo>
                    <a:pt x="1209" y="169"/>
                    <a:pt x="933" y="0"/>
                    <a:pt x="653"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178" name="Google Shape;1178;p26"/>
            <p:cNvSpPr/>
            <p:nvPr/>
          </p:nvSpPr>
          <p:spPr>
            <a:xfrm rot="10800000" flipH="1">
              <a:off x="369059" y="4666661"/>
              <a:ext cx="40892" cy="37615"/>
            </a:xfrm>
            <a:custGeom>
              <a:avLst/>
              <a:gdLst/>
              <a:ahLst/>
              <a:cxnLst/>
              <a:rect l="l" t="t" r="r" b="b"/>
              <a:pathLst>
                <a:path w="1273" h="1171" extrusionOk="0">
                  <a:moveTo>
                    <a:pt x="653" y="1"/>
                  </a:moveTo>
                  <a:cubicBezTo>
                    <a:pt x="330" y="1"/>
                    <a:pt x="1" y="225"/>
                    <a:pt x="35" y="649"/>
                  </a:cubicBezTo>
                  <a:cubicBezTo>
                    <a:pt x="79" y="1002"/>
                    <a:pt x="355" y="1171"/>
                    <a:pt x="632" y="1171"/>
                  </a:cubicBezTo>
                  <a:cubicBezTo>
                    <a:pt x="952" y="1171"/>
                    <a:pt x="1272" y="946"/>
                    <a:pt x="1238" y="522"/>
                  </a:cubicBezTo>
                  <a:cubicBezTo>
                    <a:pt x="1209" y="169"/>
                    <a:pt x="934" y="1"/>
                    <a:pt x="653"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179" name="Google Shape;1179;p26"/>
            <p:cNvSpPr/>
            <p:nvPr/>
          </p:nvSpPr>
          <p:spPr>
            <a:xfrm rot="10800000" flipH="1">
              <a:off x="283611" y="4400650"/>
              <a:ext cx="40860" cy="37583"/>
            </a:xfrm>
            <a:custGeom>
              <a:avLst/>
              <a:gdLst/>
              <a:ahLst/>
              <a:cxnLst/>
              <a:rect l="l" t="t" r="r" b="b"/>
              <a:pathLst>
                <a:path w="1272" h="1170" extrusionOk="0">
                  <a:moveTo>
                    <a:pt x="653" y="0"/>
                  </a:moveTo>
                  <a:cubicBezTo>
                    <a:pt x="330" y="0"/>
                    <a:pt x="1" y="226"/>
                    <a:pt x="35" y="633"/>
                  </a:cubicBezTo>
                  <a:cubicBezTo>
                    <a:pt x="64" y="1000"/>
                    <a:pt x="339" y="1170"/>
                    <a:pt x="620" y="1170"/>
                  </a:cubicBezTo>
                  <a:cubicBezTo>
                    <a:pt x="943" y="1170"/>
                    <a:pt x="1272" y="945"/>
                    <a:pt x="1238" y="538"/>
                  </a:cubicBezTo>
                  <a:cubicBezTo>
                    <a:pt x="1209" y="170"/>
                    <a:pt x="933" y="0"/>
                    <a:pt x="653"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180" name="Google Shape;1180;p26"/>
            <p:cNvSpPr/>
            <p:nvPr/>
          </p:nvSpPr>
          <p:spPr>
            <a:xfrm rot="10800000" flipH="1">
              <a:off x="259197" y="4320920"/>
              <a:ext cx="40860" cy="37583"/>
            </a:xfrm>
            <a:custGeom>
              <a:avLst/>
              <a:gdLst/>
              <a:ahLst/>
              <a:cxnLst/>
              <a:rect l="l" t="t" r="r" b="b"/>
              <a:pathLst>
                <a:path w="1272" h="1170" extrusionOk="0">
                  <a:moveTo>
                    <a:pt x="645" y="1"/>
                  </a:moveTo>
                  <a:cubicBezTo>
                    <a:pt x="325" y="1"/>
                    <a:pt x="1" y="217"/>
                    <a:pt x="35" y="621"/>
                  </a:cubicBezTo>
                  <a:cubicBezTo>
                    <a:pt x="64" y="993"/>
                    <a:pt x="346" y="1169"/>
                    <a:pt x="630" y="1169"/>
                  </a:cubicBezTo>
                  <a:cubicBezTo>
                    <a:pt x="949" y="1169"/>
                    <a:pt x="1272" y="945"/>
                    <a:pt x="1238" y="526"/>
                  </a:cubicBezTo>
                  <a:cubicBezTo>
                    <a:pt x="1208" y="169"/>
                    <a:pt x="928" y="1"/>
                    <a:pt x="645"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181" name="Google Shape;1181;p26"/>
            <p:cNvSpPr/>
            <p:nvPr/>
          </p:nvSpPr>
          <p:spPr>
            <a:xfrm rot="10800000" flipH="1">
              <a:off x="-17512" y="4716516"/>
              <a:ext cx="40860" cy="37583"/>
            </a:xfrm>
            <a:custGeom>
              <a:avLst/>
              <a:gdLst/>
              <a:ahLst/>
              <a:cxnLst/>
              <a:rect l="l" t="t" r="r" b="b"/>
              <a:pathLst>
                <a:path w="1272" h="1170" extrusionOk="0">
                  <a:moveTo>
                    <a:pt x="641" y="0"/>
                  </a:moveTo>
                  <a:cubicBezTo>
                    <a:pt x="321" y="0"/>
                    <a:pt x="1" y="224"/>
                    <a:pt x="35" y="648"/>
                  </a:cubicBezTo>
                  <a:cubicBezTo>
                    <a:pt x="64" y="1001"/>
                    <a:pt x="339" y="1170"/>
                    <a:pt x="619" y="1170"/>
                  </a:cubicBezTo>
                  <a:cubicBezTo>
                    <a:pt x="943" y="1170"/>
                    <a:pt x="1272" y="946"/>
                    <a:pt x="1238" y="522"/>
                  </a:cubicBezTo>
                  <a:cubicBezTo>
                    <a:pt x="1194" y="169"/>
                    <a:pt x="918" y="0"/>
                    <a:pt x="641"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182" name="Google Shape;1182;p26"/>
            <p:cNvSpPr/>
            <p:nvPr/>
          </p:nvSpPr>
          <p:spPr>
            <a:xfrm rot="10800000" flipH="1">
              <a:off x="-102960" y="4496923"/>
              <a:ext cx="40860" cy="37551"/>
            </a:xfrm>
            <a:custGeom>
              <a:avLst/>
              <a:gdLst/>
              <a:ahLst/>
              <a:cxnLst/>
              <a:rect l="l" t="t" r="r" b="b"/>
              <a:pathLst>
                <a:path w="1272" h="1169" extrusionOk="0">
                  <a:moveTo>
                    <a:pt x="645" y="0"/>
                  </a:moveTo>
                  <a:cubicBezTo>
                    <a:pt x="324" y="0"/>
                    <a:pt x="1" y="216"/>
                    <a:pt x="34" y="620"/>
                  </a:cubicBezTo>
                  <a:cubicBezTo>
                    <a:pt x="64" y="992"/>
                    <a:pt x="346" y="1168"/>
                    <a:pt x="630" y="1168"/>
                  </a:cubicBezTo>
                  <a:cubicBezTo>
                    <a:pt x="949" y="1168"/>
                    <a:pt x="1271" y="945"/>
                    <a:pt x="1238" y="525"/>
                  </a:cubicBezTo>
                  <a:cubicBezTo>
                    <a:pt x="1208" y="169"/>
                    <a:pt x="928" y="0"/>
                    <a:pt x="645"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183" name="Google Shape;1183;p26"/>
            <p:cNvSpPr/>
            <p:nvPr/>
          </p:nvSpPr>
          <p:spPr>
            <a:xfrm rot="10800000" flipH="1">
              <a:off x="300925" y="5049151"/>
              <a:ext cx="40860" cy="37615"/>
            </a:xfrm>
            <a:custGeom>
              <a:avLst/>
              <a:gdLst/>
              <a:ahLst/>
              <a:cxnLst/>
              <a:rect l="l" t="t" r="r" b="b"/>
              <a:pathLst>
                <a:path w="1272" h="1171" extrusionOk="0">
                  <a:moveTo>
                    <a:pt x="653" y="0"/>
                  </a:moveTo>
                  <a:cubicBezTo>
                    <a:pt x="330" y="0"/>
                    <a:pt x="0" y="224"/>
                    <a:pt x="34" y="648"/>
                  </a:cubicBezTo>
                  <a:cubicBezTo>
                    <a:pt x="63" y="1001"/>
                    <a:pt x="339" y="1170"/>
                    <a:pt x="619" y="1170"/>
                  </a:cubicBezTo>
                  <a:cubicBezTo>
                    <a:pt x="942" y="1170"/>
                    <a:pt x="1271" y="946"/>
                    <a:pt x="1237" y="522"/>
                  </a:cubicBezTo>
                  <a:cubicBezTo>
                    <a:pt x="1208" y="169"/>
                    <a:pt x="933" y="0"/>
                    <a:pt x="653"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184" name="Google Shape;1184;p26"/>
            <p:cNvSpPr/>
            <p:nvPr/>
          </p:nvSpPr>
          <p:spPr>
            <a:xfrm rot="10800000" flipH="1">
              <a:off x="-74467" y="5079572"/>
              <a:ext cx="40860" cy="37583"/>
            </a:xfrm>
            <a:custGeom>
              <a:avLst/>
              <a:gdLst/>
              <a:ahLst/>
              <a:cxnLst/>
              <a:rect l="l" t="t" r="r" b="b"/>
              <a:pathLst>
                <a:path w="1272" h="1170" extrusionOk="0">
                  <a:moveTo>
                    <a:pt x="642" y="1"/>
                  </a:moveTo>
                  <a:cubicBezTo>
                    <a:pt x="323" y="1"/>
                    <a:pt x="1" y="225"/>
                    <a:pt x="34" y="644"/>
                  </a:cubicBezTo>
                  <a:cubicBezTo>
                    <a:pt x="64" y="1001"/>
                    <a:pt x="344" y="1169"/>
                    <a:pt x="627" y="1169"/>
                  </a:cubicBezTo>
                  <a:cubicBezTo>
                    <a:pt x="947" y="1169"/>
                    <a:pt x="1271" y="953"/>
                    <a:pt x="1238" y="549"/>
                  </a:cubicBezTo>
                  <a:cubicBezTo>
                    <a:pt x="1208" y="177"/>
                    <a:pt x="926" y="1"/>
                    <a:pt x="642"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185" name="Google Shape;1185;p26"/>
            <p:cNvSpPr/>
            <p:nvPr/>
          </p:nvSpPr>
          <p:spPr>
            <a:xfrm rot="10800000" flipH="1">
              <a:off x="905259" y="4545076"/>
              <a:ext cx="64117" cy="49854"/>
            </a:xfrm>
            <a:custGeom>
              <a:avLst/>
              <a:gdLst/>
              <a:ahLst/>
              <a:cxnLst/>
              <a:rect l="l" t="t" r="r" b="b"/>
              <a:pathLst>
                <a:path w="1996" h="1552" extrusionOk="0">
                  <a:moveTo>
                    <a:pt x="1014" y="0"/>
                  </a:moveTo>
                  <a:cubicBezTo>
                    <a:pt x="1" y="0"/>
                    <a:pt x="1" y="1552"/>
                    <a:pt x="1014" y="1552"/>
                  </a:cubicBezTo>
                  <a:cubicBezTo>
                    <a:pt x="1996" y="1552"/>
                    <a:pt x="1996" y="0"/>
                    <a:pt x="1014"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186" name="Google Shape;1186;p26"/>
            <p:cNvSpPr/>
            <p:nvPr/>
          </p:nvSpPr>
          <p:spPr>
            <a:xfrm rot="10800000" flipH="1">
              <a:off x="950039" y="4620340"/>
              <a:ext cx="65144" cy="49886"/>
            </a:xfrm>
            <a:custGeom>
              <a:avLst/>
              <a:gdLst/>
              <a:ahLst/>
              <a:cxnLst/>
              <a:rect l="l" t="t" r="r" b="b"/>
              <a:pathLst>
                <a:path w="2028" h="1553" extrusionOk="0">
                  <a:moveTo>
                    <a:pt x="1014" y="1"/>
                  </a:moveTo>
                  <a:cubicBezTo>
                    <a:pt x="0" y="1"/>
                    <a:pt x="0" y="1552"/>
                    <a:pt x="1014" y="1552"/>
                  </a:cubicBezTo>
                  <a:cubicBezTo>
                    <a:pt x="2027" y="1552"/>
                    <a:pt x="2027" y="1"/>
                    <a:pt x="1014"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187" name="Google Shape;1187;p26"/>
            <p:cNvSpPr/>
            <p:nvPr/>
          </p:nvSpPr>
          <p:spPr>
            <a:xfrm rot="10800000" flipH="1">
              <a:off x="984604" y="4534893"/>
              <a:ext cx="65144" cy="49886"/>
            </a:xfrm>
            <a:custGeom>
              <a:avLst/>
              <a:gdLst/>
              <a:ahLst/>
              <a:cxnLst/>
              <a:rect l="l" t="t" r="r" b="b"/>
              <a:pathLst>
                <a:path w="2028" h="1553" extrusionOk="0">
                  <a:moveTo>
                    <a:pt x="1014" y="1"/>
                  </a:moveTo>
                  <a:cubicBezTo>
                    <a:pt x="1" y="1"/>
                    <a:pt x="1" y="1553"/>
                    <a:pt x="1014" y="1553"/>
                  </a:cubicBezTo>
                  <a:cubicBezTo>
                    <a:pt x="2028" y="1553"/>
                    <a:pt x="2028" y="1"/>
                    <a:pt x="1014"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1188" name="Google Shape;1188;p26"/>
          <p:cNvGrpSpPr/>
          <p:nvPr/>
        </p:nvGrpSpPr>
        <p:grpSpPr>
          <a:xfrm>
            <a:off x="7708591" y="5713084"/>
            <a:ext cx="1060748" cy="839009"/>
            <a:chOff x="5781442" y="4284793"/>
            <a:chExt cx="795561" cy="629257"/>
          </a:xfrm>
        </p:grpSpPr>
        <p:sp>
          <p:nvSpPr>
            <p:cNvPr id="1189" name="Google Shape;1189;p26"/>
            <p:cNvSpPr/>
            <p:nvPr/>
          </p:nvSpPr>
          <p:spPr>
            <a:xfrm>
              <a:off x="5853077" y="4318811"/>
              <a:ext cx="682186" cy="565324"/>
            </a:xfrm>
            <a:custGeom>
              <a:avLst/>
              <a:gdLst/>
              <a:ahLst/>
              <a:cxnLst/>
              <a:rect l="l" t="t" r="r" b="b"/>
              <a:pathLst>
                <a:path w="21237" h="17599" extrusionOk="0">
                  <a:moveTo>
                    <a:pt x="18879" y="552"/>
                  </a:moveTo>
                  <a:cubicBezTo>
                    <a:pt x="19555" y="1220"/>
                    <a:pt x="20043" y="2017"/>
                    <a:pt x="20618" y="2783"/>
                  </a:cubicBezTo>
                  <a:lnTo>
                    <a:pt x="20618" y="2783"/>
                  </a:lnTo>
                  <a:cubicBezTo>
                    <a:pt x="15530" y="6510"/>
                    <a:pt x="10623" y="10538"/>
                    <a:pt x="5624" y="14381"/>
                  </a:cubicBezTo>
                  <a:cubicBezTo>
                    <a:pt x="4480" y="15254"/>
                    <a:pt x="3308" y="16155"/>
                    <a:pt x="2135" y="17004"/>
                  </a:cubicBezTo>
                  <a:lnTo>
                    <a:pt x="2135" y="17004"/>
                  </a:lnTo>
                  <a:cubicBezTo>
                    <a:pt x="1535" y="16254"/>
                    <a:pt x="990" y="15474"/>
                    <a:pt x="607" y="14580"/>
                  </a:cubicBezTo>
                  <a:lnTo>
                    <a:pt x="607" y="14580"/>
                  </a:lnTo>
                  <a:cubicBezTo>
                    <a:pt x="5661" y="10475"/>
                    <a:pt x="10899" y="6585"/>
                    <a:pt x="16075" y="2663"/>
                  </a:cubicBezTo>
                  <a:cubicBezTo>
                    <a:pt x="17009" y="1970"/>
                    <a:pt x="17944" y="1248"/>
                    <a:pt x="18879" y="552"/>
                  </a:cubicBezTo>
                  <a:close/>
                  <a:moveTo>
                    <a:pt x="18886" y="0"/>
                  </a:moveTo>
                  <a:cubicBezTo>
                    <a:pt x="18844" y="0"/>
                    <a:pt x="18803" y="11"/>
                    <a:pt x="18767" y="35"/>
                  </a:cubicBezTo>
                  <a:cubicBezTo>
                    <a:pt x="13636" y="3804"/>
                    <a:pt x="8569" y="7730"/>
                    <a:pt x="3534" y="11657"/>
                  </a:cubicBezTo>
                  <a:cubicBezTo>
                    <a:pt x="2394" y="12544"/>
                    <a:pt x="1254" y="13431"/>
                    <a:pt x="114" y="14349"/>
                  </a:cubicBezTo>
                  <a:cubicBezTo>
                    <a:pt x="0" y="14434"/>
                    <a:pt x="14" y="14551"/>
                    <a:pt x="83" y="14637"/>
                  </a:cubicBezTo>
                  <a:lnTo>
                    <a:pt x="83" y="14637"/>
                  </a:lnTo>
                  <a:cubicBezTo>
                    <a:pt x="527" y="15713"/>
                    <a:pt x="1191" y="16630"/>
                    <a:pt x="1887" y="17516"/>
                  </a:cubicBezTo>
                  <a:cubicBezTo>
                    <a:pt x="1927" y="17576"/>
                    <a:pt x="2006" y="17598"/>
                    <a:pt x="2082" y="17598"/>
                  </a:cubicBezTo>
                  <a:cubicBezTo>
                    <a:pt x="2126" y="17598"/>
                    <a:pt x="2169" y="17591"/>
                    <a:pt x="2204" y="17579"/>
                  </a:cubicBezTo>
                  <a:cubicBezTo>
                    <a:pt x="7524" y="13716"/>
                    <a:pt x="12623" y="9536"/>
                    <a:pt x="17817" y="5545"/>
                  </a:cubicBezTo>
                  <a:cubicBezTo>
                    <a:pt x="18893" y="4690"/>
                    <a:pt x="19970" y="3867"/>
                    <a:pt x="21079" y="3075"/>
                  </a:cubicBezTo>
                  <a:cubicBezTo>
                    <a:pt x="21237" y="2948"/>
                    <a:pt x="21237" y="2822"/>
                    <a:pt x="21142" y="2663"/>
                  </a:cubicBezTo>
                  <a:cubicBezTo>
                    <a:pt x="20445" y="1777"/>
                    <a:pt x="19907" y="827"/>
                    <a:pt x="19083" y="67"/>
                  </a:cubicBezTo>
                  <a:cubicBezTo>
                    <a:pt x="19025" y="27"/>
                    <a:pt x="18954" y="0"/>
                    <a:pt x="18886"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190" name="Google Shape;1190;p26"/>
            <p:cNvSpPr/>
            <p:nvPr/>
          </p:nvSpPr>
          <p:spPr>
            <a:xfrm>
              <a:off x="6409130" y="4356042"/>
              <a:ext cx="78347" cy="91902"/>
            </a:xfrm>
            <a:custGeom>
              <a:avLst/>
              <a:gdLst/>
              <a:ahLst/>
              <a:cxnLst/>
              <a:rect l="l" t="t" r="r" b="b"/>
              <a:pathLst>
                <a:path w="2439" h="2861" extrusionOk="0">
                  <a:moveTo>
                    <a:pt x="306" y="1"/>
                  </a:moveTo>
                  <a:cubicBezTo>
                    <a:pt x="264" y="1"/>
                    <a:pt x="223" y="15"/>
                    <a:pt x="190" y="48"/>
                  </a:cubicBezTo>
                  <a:cubicBezTo>
                    <a:pt x="63" y="111"/>
                    <a:pt x="0" y="269"/>
                    <a:pt x="95" y="364"/>
                  </a:cubicBezTo>
                  <a:cubicBezTo>
                    <a:pt x="633" y="1219"/>
                    <a:pt x="1330" y="1948"/>
                    <a:pt x="1932" y="2740"/>
                  </a:cubicBezTo>
                  <a:cubicBezTo>
                    <a:pt x="2000" y="2808"/>
                    <a:pt x="2085" y="2860"/>
                    <a:pt x="2175" y="2860"/>
                  </a:cubicBezTo>
                  <a:cubicBezTo>
                    <a:pt x="2209" y="2860"/>
                    <a:pt x="2245" y="2852"/>
                    <a:pt x="2280" y="2835"/>
                  </a:cubicBezTo>
                  <a:cubicBezTo>
                    <a:pt x="2375" y="2771"/>
                    <a:pt x="2439" y="2613"/>
                    <a:pt x="2375" y="2486"/>
                  </a:cubicBezTo>
                  <a:cubicBezTo>
                    <a:pt x="1773" y="1694"/>
                    <a:pt x="1077" y="966"/>
                    <a:pt x="507" y="111"/>
                  </a:cubicBezTo>
                  <a:cubicBezTo>
                    <a:pt x="465" y="49"/>
                    <a:pt x="384" y="1"/>
                    <a:pt x="306"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191" name="Google Shape;1191;p26"/>
            <p:cNvSpPr/>
            <p:nvPr/>
          </p:nvSpPr>
          <p:spPr>
            <a:xfrm>
              <a:off x="6447356" y="4284793"/>
              <a:ext cx="129646" cy="129550"/>
            </a:xfrm>
            <a:custGeom>
              <a:avLst/>
              <a:gdLst/>
              <a:ahLst/>
              <a:cxnLst/>
              <a:rect l="l" t="t" r="r" b="b"/>
              <a:pathLst>
                <a:path w="4036" h="4033" extrusionOk="0">
                  <a:moveTo>
                    <a:pt x="2488" y="1"/>
                  </a:moveTo>
                  <a:cubicBezTo>
                    <a:pt x="2106" y="1"/>
                    <a:pt x="1746" y="114"/>
                    <a:pt x="1407" y="271"/>
                  </a:cubicBezTo>
                  <a:cubicBezTo>
                    <a:pt x="964" y="461"/>
                    <a:pt x="520" y="777"/>
                    <a:pt x="172" y="1126"/>
                  </a:cubicBezTo>
                  <a:cubicBezTo>
                    <a:pt x="0" y="1297"/>
                    <a:pt x="170" y="1545"/>
                    <a:pt x="359" y="1545"/>
                  </a:cubicBezTo>
                  <a:cubicBezTo>
                    <a:pt x="414" y="1545"/>
                    <a:pt x="470" y="1524"/>
                    <a:pt x="520" y="1474"/>
                  </a:cubicBezTo>
                  <a:cubicBezTo>
                    <a:pt x="1027" y="967"/>
                    <a:pt x="1724" y="524"/>
                    <a:pt x="2452" y="492"/>
                  </a:cubicBezTo>
                  <a:cubicBezTo>
                    <a:pt x="2769" y="492"/>
                    <a:pt x="3054" y="587"/>
                    <a:pt x="3244" y="872"/>
                  </a:cubicBezTo>
                  <a:cubicBezTo>
                    <a:pt x="3497" y="1284"/>
                    <a:pt x="3529" y="1822"/>
                    <a:pt x="3370" y="2266"/>
                  </a:cubicBezTo>
                  <a:cubicBezTo>
                    <a:pt x="3180" y="2804"/>
                    <a:pt x="2737" y="3216"/>
                    <a:pt x="2357" y="3596"/>
                  </a:cubicBezTo>
                  <a:cubicBezTo>
                    <a:pt x="2190" y="3787"/>
                    <a:pt x="2347" y="4032"/>
                    <a:pt x="2530" y="4032"/>
                  </a:cubicBezTo>
                  <a:cubicBezTo>
                    <a:pt x="2589" y="4032"/>
                    <a:pt x="2651" y="4006"/>
                    <a:pt x="2705" y="3944"/>
                  </a:cubicBezTo>
                  <a:cubicBezTo>
                    <a:pt x="3117" y="3532"/>
                    <a:pt x="3560" y="3089"/>
                    <a:pt x="3782" y="2551"/>
                  </a:cubicBezTo>
                  <a:cubicBezTo>
                    <a:pt x="4035" y="1981"/>
                    <a:pt x="4004" y="1347"/>
                    <a:pt x="3750" y="809"/>
                  </a:cubicBezTo>
                  <a:cubicBezTo>
                    <a:pt x="3560" y="397"/>
                    <a:pt x="3180" y="80"/>
                    <a:pt x="2737" y="17"/>
                  </a:cubicBezTo>
                  <a:cubicBezTo>
                    <a:pt x="2653" y="6"/>
                    <a:pt x="2570" y="1"/>
                    <a:pt x="2488"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192" name="Google Shape;1192;p26"/>
            <p:cNvSpPr/>
            <p:nvPr/>
          </p:nvSpPr>
          <p:spPr>
            <a:xfrm>
              <a:off x="5781442" y="4777368"/>
              <a:ext cx="145322" cy="136681"/>
            </a:xfrm>
            <a:custGeom>
              <a:avLst/>
              <a:gdLst/>
              <a:ahLst/>
              <a:cxnLst/>
              <a:rect l="l" t="t" r="r" b="b"/>
              <a:pathLst>
                <a:path w="4524" h="4255" extrusionOk="0">
                  <a:moveTo>
                    <a:pt x="2502" y="1"/>
                  </a:moveTo>
                  <a:cubicBezTo>
                    <a:pt x="2429" y="1"/>
                    <a:pt x="2358" y="32"/>
                    <a:pt x="2312" y="106"/>
                  </a:cubicBezTo>
                  <a:cubicBezTo>
                    <a:pt x="1552" y="1341"/>
                    <a:pt x="665" y="2544"/>
                    <a:pt x="64" y="3875"/>
                  </a:cubicBezTo>
                  <a:cubicBezTo>
                    <a:pt x="0" y="4033"/>
                    <a:pt x="95" y="4223"/>
                    <a:pt x="285" y="4255"/>
                  </a:cubicBezTo>
                  <a:cubicBezTo>
                    <a:pt x="982" y="4255"/>
                    <a:pt x="1647" y="4096"/>
                    <a:pt x="2312" y="3906"/>
                  </a:cubicBezTo>
                  <a:cubicBezTo>
                    <a:pt x="2977" y="3716"/>
                    <a:pt x="3642" y="3463"/>
                    <a:pt x="4276" y="3146"/>
                  </a:cubicBezTo>
                  <a:cubicBezTo>
                    <a:pt x="4523" y="3036"/>
                    <a:pt x="4364" y="2711"/>
                    <a:pt x="4131" y="2711"/>
                  </a:cubicBezTo>
                  <a:cubicBezTo>
                    <a:pt x="4096" y="2711"/>
                    <a:pt x="4059" y="2718"/>
                    <a:pt x="4022" y="2734"/>
                  </a:cubicBezTo>
                  <a:cubicBezTo>
                    <a:pt x="3420" y="3019"/>
                    <a:pt x="2787" y="3241"/>
                    <a:pt x="2154" y="3431"/>
                  </a:cubicBezTo>
                  <a:cubicBezTo>
                    <a:pt x="1683" y="3555"/>
                    <a:pt x="1192" y="3679"/>
                    <a:pt x="697" y="3727"/>
                  </a:cubicBezTo>
                  <a:lnTo>
                    <a:pt x="697" y="3727"/>
                  </a:lnTo>
                  <a:cubicBezTo>
                    <a:pt x="1281" y="2553"/>
                    <a:pt x="2044" y="1469"/>
                    <a:pt x="2755" y="359"/>
                  </a:cubicBezTo>
                  <a:cubicBezTo>
                    <a:pt x="2867" y="180"/>
                    <a:pt x="2678" y="1"/>
                    <a:pt x="250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193" name="Google Shape;1193;p26"/>
            <p:cNvSpPr/>
            <p:nvPr/>
          </p:nvSpPr>
          <p:spPr>
            <a:xfrm>
              <a:off x="5792492" y="4851573"/>
              <a:ext cx="59555" cy="54351"/>
            </a:xfrm>
            <a:custGeom>
              <a:avLst/>
              <a:gdLst/>
              <a:ahLst/>
              <a:cxnLst/>
              <a:rect l="l" t="t" r="r" b="b"/>
              <a:pathLst>
                <a:path w="1854" h="1692" extrusionOk="0">
                  <a:moveTo>
                    <a:pt x="949" y="1"/>
                  </a:moveTo>
                  <a:cubicBezTo>
                    <a:pt x="833" y="1"/>
                    <a:pt x="723" y="120"/>
                    <a:pt x="765" y="266"/>
                  </a:cubicBezTo>
                  <a:cubicBezTo>
                    <a:pt x="765" y="298"/>
                    <a:pt x="765" y="298"/>
                    <a:pt x="765" y="329"/>
                  </a:cubicBezTo>
                  <a:cubicBezTo>
                    <a:pt x="733" y="393"/>
                    <a:pt x="733" y="424"/>
                    <a:pt x="796" y="488"/>
                  </a:cubicBezTo>
                  <a:cubicBezTo>
                    <a:pt x="796" y="519"/>
                    <a:pt x="796" y="519"/>
                    <a:pt x="796" y="519"/>
                  </a:cubicBezTo>
                  <a:cubicBezTo>
                    <a:pt x="796" y="519"/>
                    <a:pt x="796" y="551"/>
                    <a:pt x="796" y="551"/>
                  </a:cubicBezTo>
                  <a:cubicBezTo>
                    <a:pt x="763" y="538"/>
                    <a:pt x="730" y="532"/>
                    <a:pt x="699" y="532"/>
                  </a:cubicBezTo>
                  <a:cubicBezTo>
                    <a:pt x="580" y="532"/>
                    <a:pt x="486" y="622"/>
                    <a:pt x="511" y="773"/>
                  </a:cubicBezTo>
                  <a:cubicBezTo>
                    <a:pt x="511" y="773"/>
                    <a:pt x="543" y="804"/>
                    <a:pt x="543" y="804"/>
                  </a:cubicBezTo>
                  <a:cubicBezTo>
                    <a:pt x="511" y="868"/>
                    <a:pt x="511" y="931"/>
                    <a:pt x="511" y="963"/>
                  </a:cubicBezTo>
                  <a:cubicBezTo>
                    <a:pt x="416" y="1026"/>
                    <a:pt x="321" y="1121"/>
                    <a:pt x="258" y="1216"/>
                  </a:cubicBezTo>
                  <a:cubicBezTo>
                    <a:pt x="258" y="1216"/>
                    <a:pt x="258" y="1248"/>
                    <a:pt x="258" y="1248"/>
                  </a:cubicBezTo>
                  <a:cubicBezTo>
                    <a:pt x="226" y="1248"/>
                    <a:pt x="195" y="1279"/>
                    <a:pt x="163" y="1311"/>
                  </a:cubicBezTo>
                  <a:cubicBezTo>
                    <a:pt x="163" y="1311"/>
                    <a:pt x="131" y="1311"/>
                    <a:pt x="131" y="1343"/>
                  </a:cubicBezTo>
                  <a:cubicBezTo>
                    <a:pt x="0" y="1474"/>
                    <a:pt x="129" y="1691"/>
                    <a:pt x="267" y="1691"/>
                  </a:cubicBezTo>
                  <a:cubicBezTo>
                    <a:pt x="296" y="1691"/>
                    <a:pt x="325" y="1681"/>
                    <a:pt x="353" y="1660"/>
                  </a:cubicBezTo>
                  <a:cubicBezTo>
                    <a:pt x="385" y="1628"/>
                    <a:pt x="385" y="1628"/>
                    <a:pt x="416" y="1628"/>
                  </a:cubicBezTo>
                  <a:cubicBezTo>
                    <a:pt x="448" y="1565"/>
                    <a:pt x="511" y="1533"/>
                    <a:pt x="575" y="1501"/>
                  </a:cubicBezTo>
                  <a:lnTo>
                    <a:pt x="606" y="1501"/>
                  </a:lnTo>
                  <a:cubicBezTo>
                    <a:pt x="606" y="1470"/>
                    <a:pt x="638" y="1470"/>
                    <a:pt x="638" y="1470"/>
                  </a:cubicBezTo>
                  <a:cubicBezTo>
                    <a:pt x="655" y="1470"/>
                    <a:pt x="663" y="1460"/>
                    <a:pt x="666" y="1452"/>
                  </a:cubicBezTo>
                  <a:lnTo>
                    <a:pt x="666" y="1452"/>
                  </a:lnTo>
                  <a:cubicBezTo>
                    <a:pt x="643" y="1574"/>
                    <a:pt x="707" y="1691"/>
                    <a:pt x="860" y="1691"/>
                  </a:cubicBezTo>
                  <a:cubicBezTo>
                    <a:pt x="986" y="1691"/>
                    <a:pt x="1050" y="1565"/>
                    <a:pt x="1050" y="1470"/>
                  </a:cubicBezTo>
                  <a:lnTo>
                    <a:pt x="1081" y="1470"/>
                  </a:lnTo>
                  <a:cubicBezTo>
                    <a:pt x="1176" y="1470"/>
                    <a:pt x="1271" y="1438"/>
                    <a:pt x="1271" y="1343"/>
                  </a:cubicBezTo>
                  <a:cubicBezTo>
                    <a:pt x="1303" y="1343"/>
                    <a:pt x="1303" y="1374"/>
                    <a:pt x="1335" y="1374"/>
                  </a:cubicBezTo>
                  <a:cubicBezTo>
                    <a:pt x="1358" y="1421"/>
                    <a:pt x="1398" y="1450"/>
                    <a:pt x="1443" y="1450"/>
                  </a:cubicBezTo>
                  <a:cubicBezTo>
                    <a:pt x="1459" y="1450"/>
                    <a:pt x="1476" y="1446"/>
                    <a:pt x="1493" y="1438"/>
                  </a:cubicBezTo>
                  <a:cubicBezTo>
                    <a:pt x="1526" y="1451"/>
                    <a:pt x="1562" y="1457"/>
                    <a:pt x="1597" y="1457"/>
                  </a:cubicBezTo>
                  <a:cubicBezTo>
                    <a:pt x="1730" y="1457"/>
                    <a:pt x="1853" y="1367"/>
                    <a:pt x="1778" y="1216"/>
                  </a:cubicBezTo>
                  <a:cubicBezTo>
                    <a:pt x="1778" y="1184"/>
                    <a:pt x="1778" y="1184"/>
                    <a:pt x="1778" y="1153"/>
                  </a:cubicBezTo>
                  <a:cubicBezTo>
                    <a:pt x="1715" y="994"/>
                    <a:pt x="1620" y="868"/>
                    <a:pt x="1525" y="741"/>
                  </a:cubicBezTo>
                  <a:cubicBezTo>
                    <a:pt x="1398" y="519"/>
                    <a:pt x="1271" y="298"/>
                    <a:pt x="1113" y="108"/>
                  </a:cubicBezTo>
                  <a:cubicBezTo>
                    <a:pt x="1070" y="32"/>
                    <a:pt x="1009" y="1"/>
                    <a:pt x="949"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194" name="Google Shape;1194;p26"/>
            <p:cNvSpPr/>
            <p:nvPr/>
          </p:nvSpPr>
          <p:spPr>
            <a:xfrm>
              <a:off x="5914111" y="4494428"/>
              <a:ext cx="383768" cy="291994"/>
            </a:xfrm>
            <a:custGeom>
              <a:avLst/>
              <a:gdLst/>
              <a:ahLst/>
              <a:cxnLst/>
              <a:rect l="l" t="t" r="r" b="b"/>
              <a:pathLst>
                <a:path w="11947" h="9090" extrusionOk="0">
                  <a:moveTo>
                    <a:pt x="11621" y="0"/>
                  </a:moveTo>
                  <a:cubicBezTo>
                    <a:pt x="11578" y="0"/>
                    <a:pt x="11532" y="14"/>
                    <a:pt x="11483" y="47"/>
                  </a:cubicBezTo>
                  <a:cubicBezTo>
                    <a:pt x="7714" y="2865"/>
                    <a:pt x="3977" y="5747"/>
                    <a:pt x="209" y="8597"/>
                  </a:cubicBezTo>
                  <a:cubicBezTo>
                    <a:pt x="1" y="8779"/>
                    <a:pt x="134" y="9089"/>
                    <a:pt x="329" y="9089"/>
                  </a:cubicBezTo>
                  <a:cubicBezTo>
                    <a:pt x="372" y="9089"/>
                    <a:pt x="417" y="9075"/>
                    <a:pt x="462" y="9041"/>
                  </a:cubicBezTo>
                  <a:cubicBezTo>
                    <a:pt x="4231" y="6190"/>
                    <a:pt x="7968" y="3309"/>
                    <a:pt x="11736" y="490"/>
                  </a:cubicBezTo>
                  <a:cubicBezTo>
                    <a:pt x="11947" y="332"/>
                    <a:pt x="11830" y="0"/>
                    <a:pt x="11621"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195" name="Google Shape;1195;p26"/>
            <p:cNvSpPr/>
            <p:nvPr/>
          </p:nvSpPr>
          <p:spPr>
            <a:xfrm>
              <a:off x="5934477" y="4523853"/>
              <a:ext cx="383671" cy="291062"/>
            </a:xfrm>
            <a:custGeom>
              <a:avLst/>
              <a:gdLst/>
              <a:ahLst/>
              <a:cxnLst/>
              <a:rect l="l" t="t" r="r" b="b"/>
              <a:pathLst>
                <a:path w="11944" h="9061" extrusionOk="0">
                  <a:moveTo>
                    <a:pt x="11645" y="0"/>
                  </a:moveTo>
                  <a:cubicBezTo>
                    <a:pt x="11604" y="0"/>
                    <a:pt x="11560" y="15"/>
                    <a:pt x="11514" y="49"/>
                  </a:cubicBezTo>
                  <a:cubicBezTo>
                    <a:pt x="7714" y="2868"/>
                    <a:pt x="3977" y="5718"/>
                    <a:pt x="208" y="8600"/>
                  </a:cubicBezTo>
                  <a:cubicBezTo>
                    <a:pt x="1" y="8755"/>
                    <a:pt x="133" y="9060"/>
                    <a:pt x="328" y="9060"/>
                  </a:cubicBezTo>
                  <a:cubicBezTo>
                    <a:pt x="370" y="9060"/>
                    <a:pt x="416" y="9046"/>
                    <a:pt x="462" y="9011"/>
                  </a:cubicBezTo>
                  <a:cubicBezTo>
                    <a:pt x="4230" y="6161"/>
                    <a:pt x="7967" y="3279"/>
                    <a:pt x="11736" y="461"/>
                  </a:cubicBezTo>
                  <a:cubicBezTo>
                    <a:pt x="11944" y="305"/>
                    <a:pt x="11832" y="0"/>
                    <a:pt x="11645"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
        <p:nvSpPr>
          <p:cNvPr id="1196" name="Google Shape;1196;p26"/>
          <p:cNvSpPr/>
          <p:nvPr/>
        </p:nvSpPr>
        <p:spPr>
          <a:xfrm>
            <a:off x="11636258" y="3403862"/>
            <a:ext cx="138297" cy="132915"/>
          </a:xfrm>
          <a:custGeom>
            <a:avLst/>
            <a:gdLst/>
            <a:ahLst/>
            <a:cxnLst/>
            <a:rect l="l" t="t" r="r" b="b"/>
            <a:pathLst>
              <a:path w="3263" h="3136"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lt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1197" name="Google Shape;1197;p26"/>
          <p:cNvSpPr/>
          <p:nvPr/>
        </p:nvSpPr>
        <p:spPr>
          <a:xfrm>
            <a:off x="11636258" y="3833372"/>
            <a:ext cx="138297" cy="132915"/>
          </a:xfrm>
          <a:custGeom>
            <a:avLst/>
            <a:gdLst/>
            <a:ahLst/>
            <a:cxnLst/>
            <a:rect l="l" t="t" r="r" b="b"/>
            <a:pathLst>
              <a:path w="3263" h="3136"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lt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1198" name="Google Shape;1198;p26"/>
          <p:cNvSpPr/>
          <p:nvPr/>
        </p:nvSpPr>
        <p:spPr>
          <a:xfrm>
            <a:off x="11636258" y="4262875"/>
            <a:ext cx="138297" cy="132956"/>
          </a:xfrm>
          <a:custGeom>
            <a:avLst/>
            <a:gdLst/>
            <a:ahLst/>
            <a:cxnLst/>
            <a:rect l="l" t="t" r="r" b="b"/>
            <a:pathLst>
              <a:path w="3263" h="3137"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lt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1199" name="Google Shape;1199;p26"/>
          <p:cNvSpPr/>
          <p:nvPr/>
        </p:nvSpPr>
        <p:spPr>
          <a:xfrm>
            <a:off x="11636258" y="4692379"/>
            <a:ext cx="138297" cy="132956"/>
          </a:xfrm>
          <a:custGeom>
            <a:avLst/>
            <a:gdLst/>
            <a:ahLst/>
            <a:cxnLst/>
            <a:rect l="l" t="t" r="r" b="b"/>
            <a:pathLst>
              <a:path w="3263" h="3137" extrusionOk="0">
                <a:moveTo>
                  <a:pt x="1631" y="1"/>
                </a:moveTo>
                <a:cubicBezTo>
                  <a:pt x="816" y="1"/>
                  <a:pt x="0" y="523"/>
                  <a:pt x="0" y="1568"/>
                </a:cubicBezTo>
                <a:cubicBezTo>
                  <a:pt x="0" y="2614"/>
                  <a:pt x="816" y="3136"/>
                  <a:pt x="1631" y="3136"/>
                </a:cubicBezTo>
                <a:cubicBezTo>
                  <a:pt x="2447" y="3136"/>
                  <a:pt x="3262" y="2614"/>
                  <a:pt x="3262" y="1568"/>
                </a:cubicBezTo>
                <a:cubicBezTo>
                  <a:pt x="3262" y="523"/>
                  <a:pt x="2447" y="1"/>
                  <a:pt x="1631" y="1"/>
                </a:cubicBezTo>
                <a:close/>
              </a:path>
            </a:pathLst>
          </a:custGeom>
          <a:solidFill>
            <a:schemeClr val="lt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00" name="Google Shape;1200;p26"/>
          <p:cNvSpPr/>
          <p:nvPr/>
        </p:nvSpPr>
        <p:spPr>
          <a:xfrm>
            <a:off x="11636258" y="5121883"/>
            <a:ext cx="138297" cy="132956"/>
          </a:xfrm>
          <a:custGeom>
            <a:avLst/>
            <a:gdLst/>
            <a:ahLst/>
            <a:cxnLst/>
            <a:rect l="l" t="t" r="r" b="b"/>
            <a:pathLst>
              <a:path w="3263" h="3137" extrusionOk="0">
                <a:moveTo>
                  <a:pt x="1631" y="1"/>
                </a:moveTo>
                <a:cubicBezTo>
                  <a:pt x="816" y="1"/>
                  <a:pt x="0" y="523"/>
                  <a:pt x="0" y="1569"/>
                </a:cubicBezTo>
                <a:cubicBezTo>
                  <a:pt x="0" y="2614"/>
                  <a:pt x="816" y="3136"/>
                  <a:pt x="1631" y="3136"/>
                </a:cubicBezTo>
                <a:cubicBezTo>
                  <a:pt x="2447" y="3136"/>
                  <a:pt x="3262" y="2614"/>
                  <a:pt x="3262" y="1569"/>
                </a:cubicBezTo>
                <a:cubicBezTo>
                  <a:pt x="3262" y="523"/>
                  <a:pt x="2447" y="1"/>
                  <a:pt x="1631" y="1"/>
                </a:cubicBezTo>
                <a:close/>
              </a:path>
            </a:pathLst>
          </a:custGeom>
          <a:solidFill>
            <a:schemeClr val="lt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01" name="Google Shape;1201;p26"/>
          <p:cNvSpPr/>
          <p:nvPr/>
        </p:nvSpPr>
        <p:spPr>
          <a:xfrm>
            <a:off x="11636258" y="5550081"/>
            <a:ext cx="138297" cy="132915"/>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lt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02" name="Google Shape;1202;p26"/>
          <p:cNvSpPr/>
          <p:nvPr/>
        </p:nvSpPr>
        <p:spPr>
          <a:xfrm>
            <a:off x="11636258" y="5979585"/>
            <a:ext cx="138297" cy="132915"/>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lt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03" name="Google Shape;1203;p26"/>
          <p:cNvSpPr/>
          <p:nvPr/>
        </p:nvSpPr>
        <p:spPr>
          <a:xfrm>
            <a:off x="11636258" y="6409089"/>
            <a:ext cx="138297" cy="132915"/>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lt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04" name="Google Shape;1204;p26"/>
          <p:cNvSpPr/>
          <p:nvPr/>
        </p:nvSpPr>
        <p:spPr>
          <a:xfrm rot="-5400000">
            <a:off x="8633749" y="6411777"/>
            <a:ext cx="138297" cy="132915"/>
          </a:xfrm>
          <a:custGeom>
            <a:avLst/>
            <a:gdLst/>
            <a:ahLst/>
            <a:cxnLst/>
            <a:rect l="l" t="t" r="r" b="b"/>
            <a:pathLst>
              <a:path w="3263" h="3136"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lt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05" name="Google Shape;1205;p26"/>
          <p:cNvSpPr/>
          <p:nvPr/>
        </p:nvSpPr>
        <p:spPr>
          <a:xfrm rot="-5400000">
            <a:off x="9063254" y="6411777"/>
            <a:ext cx="138297" cy="132915"/>
          </a:xfrm>
          <a:custGeom>
            <a:avLst/>
            <a:gdLst/>
            <a:ahLst/>
            <a:cxnLst/>
            <a:rect l="l" t="t" r="r" b="b"/>
            <a:pathLst>
              <a:path w="3263" h="3136"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lt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06" name="Google Shape;1206;p26"/>
          <p:cNvSpPr/>
          <p:nvPr/>
        </p:nvSpPr>
        <p:spPr>
          <a:xfrm rot="-5400000">
            <a:off x="9492780" y="6411755"/>
            <a:ext cx="138297" cy="132956"/>
          </a:xfrm>
          <a:custGeom>
            <a:avLst/>
            <a:gdLst/>
            <a:ahLst/>
            <a:cxnLst/>
            <a:rect l="l" t="t" r="r" b="b"/>
            <a:pathLst>
              <a:path w="3263" h="3137"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lt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07" name="Google Shape;1207;p26"/>
          <p:cNvSpPr/>
          <p:nvPr/>
        </p:nvSpPr>
        <p:spPr>
          <a:xfrm rot="-5400000">
            <a:off x="9922284" y="6411755"/>
            <a:ext cx="138297" cy="132956"/>
          </a:xfrm>
          <a:custGeom>
            <a:avLst/>
            <a:gdLst/>
            <a:ahLst/>
            <a:cxnLst/>
            <a:rect l="l" t="t" r="r" b="b"/>
            <a:pathLst>
              <a:path w="3263" h="3137" extrusionOk="0">
                <a:moveTo>
                  <a:pt x="1631" y="1"/>
                </a:moveTo>
                <a:cubicBezTo>
                  <a:pt x="816" y="1"/>
                  <a:pt x="0" y="523"/>
                  <a:pt x="0" y="1568"/>
                </a:cubicBezTo>
                <a:cubicBezTo>
                  <a:pt x="0" y="2614"/>
                  <a:pt x="816" y="3136"/>
                  <a:pt x="1631" y="3136"/>
                </a:cubicBezTo>
                <a:cubicBezTo>
                  <a:pt x="2447" y="3136"/>
                  <a:pt x="3262" y="2614"/>
                  <a:pt x="3262" y="1568"/>
                </a:cubicBezTo>
                <a:cubicBezTo>
                  <a:pt x="3262" y="523"/>
                  <a:pt x="2447" y="1"/>
                  <a:pt x="1631" y="1"/>
                </a:cubicBezTo>
                <a:close/>
              </a:path>
            </a:pathLst>
          </a:custGeom>
          <a:solidFill>
            <a:schemeClr val="lt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08" name="Google Shape;1208;p26"/>
          <p:cNvSpPr/>
          <p:nvPr/>
        </p:nvSpPr>
        <p:spPr>
          <a:xfrm rot="-5400000">
            <a:off x="10351789" y="6411755"/>
            <a:ext cx="138297" cy="132956"/>
          </a:xfrm>
          <a:custGeom>
            <a:avLst/>
            <a:gdLst/>
            <a:ahLst/>
            <a:cxnLst/>
            <a:rect l="l" t="t" r="r" b="b"/>
            <a:pathLst>
              <a:path w="3263" h="3137" extrusionOk="0">
                <a:moveTo>
                  <a:pt x="1631" y="1"/>
                </a:moveTo>
                <a:cubicBezTo>
                  <a:pt x="816" y="1"/>
                  <a:pt x="0" y="523"/>
                  <a:pt x="0" y="1569"/>
                </a:cubicBezTo>
                <a:cubicBezTo>
                  <a:pt x="0" y="2614"/>
                  <a:pt x="816" y="3136"/>
                  <a:pt x="1631" y="3136"/>
                </a:cubicBezTo>
                <a:cubicBezTo>
                  <a:pt x="2447" y="3136"/>
                  <a:pt x="3262" y="2614"/>
                  <a:pt x="3262" y="1569"/>
                </a:cubicBezTo>
                <a:cubicBezTo>
                  <a:pt x="3262" y="523"/>
                  <a:pt x="2447" y="1"/>
                  <a:pt x="1631" y="1"/>
                </a:cubicBezTo>
                <a:close/>
              </a:path>
            </a:pathLst>
          </a:custGeom>
          <a:solidFill>
            <a:schemeClr val="lt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09" name="Google Shape;1209;p26"/>
          <p:cNvSpPr/>
          <p:nvPr/>
        </p:nvSpPr>
        <p:spPr>
          <a:xfrm rot="-5400000">
            <a:off x="10779958" y="6411777"/>
            <a:ext cx="138297" cy="132915"/>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lt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10" name="Google Shape;1210;p26"/>
          <p:cNvSpPr/>
          <p:nvPr/>
        </p:nvSpPr>
        <p:spPr>
          <a:xfrm rot="-5400000">
            <a:off x="11209464" y="6411777"/>
            <a:ext cx="138297" cy="132915"/>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lt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grpSp>
        <p:nvGrpSpPr>
          <p:cNvPr id="1219" name="Google Shape;1219;p26"/>
          <p:cNvGrpSpPr/>
          <p:nvPr/>
        </p:nvGrpSpPr>
        <p:grpSpPr>
          <a:xfrm>
            <a:off x="1873316" y="293288"/>
            <a:ext cx="915585" cy="940553"/>
            <a:chOff x="1404969" y="219946"/>
            <a:chExt cx="686689" cy="705415"/>
          </a:xfrm>
        </p:grpSpPr>
        <p:sp>
          <p:nvSpPr>
            <p:cNvPr id="1220" name="Google Shape;1220;p26"/>
            <p:cNvSpPr/>
            <p:nvPr/>
          </p:nvSpPr>
          <p:spPr>
            <a:xfrm>
              <a:off x="1757971" y="239091"/>
              <a:ext cx="324341" cy="217823"/>
            </a:xfrm>
            <a:custGeom>
              <a:avLst/>
              <a:gdLst/>
              <a:ahLst/>
              <a:cxnLst/>
              <a:rect l="l" t="t" r="r" b="b"/>
              <a:pathLst>
                <a:path w="10097" h="6781" extrusionOk="0">
                  <a:moveTo>
                    <a:pt x="8599" y="777"/>
                  </a:moveTo>
                  <a:cubicBezTo>
                    <a:pt x="8304" y="930"/>
                    <a:pt x="8007" y="1070"/>
                    <a:pt x="7728" y="1209"/>
                  </a:cubicBezTo>
                  <a:cubicBezTo>
                    <a:pt x="6746" y="1716"/>
                    <a:pt x="5764" y="2223"/>
                    <a:pt x="4814" y="2698"/>
                  </a:cubicBezTo>
                  <a:cubicBezTo>
                    <a:pt x="3991" y="3110"/>
                    <a:pt x="3167" y="3521"/>
                    <a:pt x="2376" y="4028"/>
                  </a:cubicBezTo>
                  <a:cubicBezTo>
                    <a:pt x="1598" y="4537"/>
                    <a:pt x="1161" y="5364"/>
                    <a:pt x="508" y="5990"/>
                  </a:cubicBezTo>
                  <a:lnTo>
                    <a:pt x="508" y="5990"/>
                  </a:lnTo>
                  <a:cubicBezTo>
                    <a:pt x="510" y="5304"/>
                    <a:pt x="520" y="4603"/>
                    <a:pt x="570" y="3901"/>
                  </a:cubicBezTo>
                  <a:cubicBezTo>
                    <a:pt x="602" y="3585"/>
                    <a:pt x="570" y="3078"/>
                    <a:pt x="761" y="2793"/>
                  </a:cubicBezTo>
                  <a:cubicBezTo>
                    <a:pt x="761" y="2761"/>
                    <a:pt x="753" y="2761"/>
                    <a:pt x="757" y="2761"/>
                  </a:cubicBezTo>
                  <a:cubicBezTo>
                    <a:pt x="761" y="2761"/>
                    <a:pt x="776" y="2761"/>
                    <a:pt x="824" y="2730"/>
                  </a:cubicBezTo>
                  <a:cubicBezTo>
                    <a:pt x="919" y="2666"/>
                    <a:pt x="1046" y="2635"/>
                    <a:pt x="1141" y="2603"/>
                  </a:cubicBezTo>
                  <a:cubicBezTo>
                    <a:pt x="2977" y="2001"/>
                    <a:pt x="4909" y="1621"/>
                    <a:pt x="6809" y="1178"/>
                  </a:cubicBezTo>
                  <a:cubicBezTo>
                    <a:pt x="7399" y="1049"/>
                    <a:pt x="8000" y="909"/>
                    <a:pt x="8599" y="777"/>
                  </a:cubicBezTo>
                  <a:close/>
                  <a:moveTo>
                    <a:pt x="9811" y="0"/>
                  </a:moveTo>
                  <a:cubicBezTo>
                    <a:pt x="9793" y="0"/>
                    <a:pt x="9774" y="2"/>
                    <a:pt x="9755" y="6"/>
                  </a:cubicBezTo>
                  <a:cubicBezTo>
                    <a:pt x="7633" y="449"/>
                    <a:pt x="5479" y="924"/>
                    <a:pt x="3389" y="1463"/>
                  </a:cubicBezTo>
                  <a:cubicBezTo>
                    <a:pt x="2566" y="1685"/>
                    <a:pt x="1711" y="1875"/>
                    <a:pt x="887" y="2160"/>
                  </a:cubicBezTo>
                  <a:cubicBezTo>
                    <a:pt x="729" y="2223"/>
                    <a:pt x="507" y="2286"/>
                    <a:pt x="380" y="2413"/>
                  </a:cubicBezTo>
                  <a:cubicBezTo>
                    <a:pt x="190" y="2635"/>
                    <a:pt x="159" y="3046"/>
                    <a:pt x="127" y="3331"/>
                  </a:cubicBezTo>
                  <a:cubicBezTo>
                    <a:pt x="0" y="4376"/>
                    <a:pt x="0" y="5453"/>
                    <a:pt x="0" y="6530"/>
                  </a:cubicBezTo>
                  <a:cubicBezTo>
                    <a:pt x="0" y="6655"/>
                    <a:pt x="139" y="6780"/>
                    <a:pt x="275" y="6780"/>
                  </a:cubicBezTo>
                  <a:cubicBezTo>
                    <a:pt x="311" y="6780"/>
                    <a:pt x="347" y="6771"/>
                    <a:pt x="380" y="6752"/>
                  </a:cubicBezTo>
                  <a:cubicBezTo>
                    <a:pt x="1299" y="6087"/>
                    <a:pt x="1742" y="5010"/>
                    <a:pt x="2692" y="4408"/>
                  </a:cubicBezTo>
                  <a:cubicBezTo>
                    <a:pt x="3484" y="3933"/>
                    <a:pt x="4339" y="3490"/>
                    <a:pt x="5163" y="3078"/>
                  </a:cubicBezTo>
                  <a:cubicBezTo>
                    <a:pt x="6113" y="2571"/>
                    <a:pt x="7094" y="2096"/>
                    <a:pt x="8044" y="1590"/>
                  </a:cubicBezTo>
                  <a:cubicBezTo>
                    <a:pt x="8709" y="1241"/>
                    <a:pt x="9438" y="924"/>
                    <a:pt x="10008" y="449"/>
                  </a:cubicBezTo>
                  <a:cubicBezTo>
                    <a:pt x="10097" y="361"/>
                    <a:pt x="10094" y="252"/>
                    <a:pt x="10045" y="167"/>
                  </a:cubicBezTo>
                  <a:lnTo>
                    <a:pt x="10045" y="167"/>
                  </a:lnTo>
                  <a:cubicBezTo>
                    <a:pt x="10009" y="74"/>
                    <a:pt x="9926" y="0"/>
                    <a:pt x="9811"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21" name="Google Shape;1221;p26"/>
            <p:cNvSpPr/>
            <p:nvPr/>
          </p:nvSpPr>
          <p:spPr>
            <a:xfrm>
              <a:off x="1797523" y="248251"/>
              <a:ext cx="275579" cy="261284"/>
            </a:xfrm>
            <a:custGeom>
              <a:avLst/>
              <a:gdLst/>
              <a:ahLst/>
              <a:cxnLst/>
              <a:rect l="l" t="t" r="r" b="b"/>
              <a:pathLst>
                <a:path w="8579" h="8134" extrusionOk="0">
                  <a:moveTo>
                    <a:pt x="8243" y="0"/>
                  </a:moveTo>
                  <a:cubicBezTo>
                    <a:pt x="8165" y="0"/>
                    <a:pt x="8085" y="37"/>
                    <a:pt x="8026" y="125"/>
                  </a:cubicBezTo>
                  <a:cubicBezTo>
                    <a:pt x="6727" y="2247"/>
                    <a:pt x="5366" y="4369"/>
                    <a:pt x="3941" y="6428"/>
                  </a:cubicBezTo>
                  <a:cubicBezTo>
                    <a:pt x="3719" y="6744"/>
                    <a:pt x="3497" y="7061"/>
                    <a:pt x="3276" y="7378"/>
                  </a:cubicBezTo>
                  <a:cubicBezTo>
                    <a:pt x="3244" y="7441"/>
                    <a:pt x="3149" y="7599"/>
                    <a:pt x="3085" y="7631"/>
                  </a:cubicBezTo>
                  <a:cubicBezTo>
                    <a:pt x="2990" y="7663"/>
                    <a:pt x="3085" y="7663"/>
                    <a:pt x="3054" y="7663"/>
                  </a:cubicBezTo>
                  <a:cubicBezTo>
                    <a:pt x="3022" y="7663"/>
                    <a:pt x="2959" y="7599"/>
                    <a:pt x="2927" y="7568"/>
                  </a:cubicBezTo>
                  <a:cubicBezTo>
                    <a:pt x="2547" y="7283"/>
                    <a:pt x="2262" y="6839"/>
                    <a:pt x="1945" y="6491"/>
                  </a:cubicBezTo>
                  <a:cubicBezTo>
                    <a:pt x="1502" y="5921"/>
                    <a:pt x="1027" y="5382"/>
                    <a:pt x="520" y="4907"/>
                  </a:cubicBezTo>
                  <a:cubicBezTo>
                    <a:pt x="477" y="4857"/>
                    <a:pt x="425" y="4836"/>
                    <a:pt x="372" y="4836"/>
                  </a:cubicBezTo>
                  <a:cubicBezTo>
                    <a:pt x="189" y="4836"/>
                    <a:pt x="0" y="5084"/>
                    <a:pt x="172" y="5256"/>
                  </a:cubicBezTo>
                  <a:cubicBezTo>
                    <a:pt x="964" y="6016"/>
                    <a:pt x="1597" y="6903"/>
                    <a:pt x="2325" y="7694"/>
                  </a:cubicBezTo>
                  <a:cubicBezTo>
                    <a:pt x="2552" y="7921"/>
                    <a:pt x="2818" y="8133"/>
                    <a:pt x="3081" y="8133"/>
                  </a:cubicBezTo>
                  <a:cubicBezTo>
                    <a:pt x="3223" y="8133"/>
                    <a:pt x="3364" y="8071"/>
                    <a:pt x="3497" y="7916"/>
                  </a:cubicBezTo>
                  <a:cubicBezTo>
                    <a:pt x="4542" y="6618"/>
                    <a:pt x="5429" y="5161"/>
                    <a:pt x="6316" y="3767"/>
                  </a:cubicBezTo>
                  <a:cubicBezTo>
                    <a:pt x="7044" y="2627"/>
                    <a:pt x="7773" y="1519"/>
                    <a:pt x="8469" y="379"/>
                  </a:cubicBezTo>
                  <a:cubicBezTo>
                    <a:pt x="8579" y="182"/>
                    <a:pt x="8416" y="0"/>
                    <a:pt x="8243"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22" name="Google Shape;1222;p26"/>
            <p:cNvSpPr/>
            <p:nvPr/>
          </p:nvSpPr>
          <p:spPr>
            <a:xfrm>
              <a:off x="1700984" y="219946"/>
              <a:ext cx="390674" cy="110148"/>
            </a:xfrm>
            <a:custGeom>
              <a:avLst/>
              <a:gdLst/>
              <a:ahLst/>
              <a:cxnLst/>
              <a:rect l="l" t="t" r="r" b="b"/>
              <a:pathLst>
                <a:path w="12162" h="3429" extrusionOk="0">
                  <a:moveTo>
                    <a:pt x="501" y="610"/>
                  </a:moveTo>
                  <a:cubicBezTo>
                    <a:pt x="510" y="610"/>
                    <a:pt x="541" y="636"/>
                    <a:pt x="535" y="661"/>
                  </a:cubicBezTo>
                  <a:lnTo>
                    <a:pt x="535" y="661"/>
                  </a:lnTo>
                  <a:cubicBezTo>
                    <a:pt x="498" y="624"/>
                    <a:pt x="494" y="610"/>
                    <a:pt x="501" y="610"/>
                  </a:cubicBezTo>
                  <a:close/>
                  <a:moveTo>
                    <a:pt x="3061" y="0"/>
                  </a:moveTo>
                  <a:cubicBezTo>
                    <a:pt x="2503" y="0"/>
                    <a:pt x="1949" y="16"/>
                    <a:pt x="1394" y="64"/>
                  </a:cubicBezTo>
                  <a:cubicBezTo>
                    <a:pt x="1046" y="64"/>
                    <a:pt x="64" y="64"/>
                    <a:pt x="33" y="602"/>
                  </a:cubicBezTo>
                  <a:cubicBezTo>
                    <a:pt x="1" y="1045"/>
                    <a:pt x="603" y="1615"/>
                    <a:pt x="856" y="1932"/>
                  </a:cubicBezTo>
                  <a:cubicBezTo>
                    <a:pt x="1268" y="2439"/>
                    <a:pt x="1711" y="2914"/>
                    <a:pt x="2154" y="3357"/>
                  </a:cubicBezTo>
                  <a:cubicBezTo>
                    <a:pt x="2212" y="3407"/>
                    <a:pt x="2274" y="3428"/>
                    <a:pt x="2332" y="3428"/>
                  </a:cubicBezTo>
                  <a:cubicBezTo>
                    <a:pt x="2534" y="3428"/>
                    <a:pt x="2699" y="3181"/>
                    <a:pt x="2503" y="3009"/>
                  </a:cubicBezTo>
                  <a:cubicBezTo>
                    <a:pt x="2186" y="2692"/>
                    <a:pt x="1869" y="2344"/>
                    <a:pt x="1553" y="1996"/>
                  </a:cubicBezTo>
                  <a:cubicBezTo>
                    <a:pt x="1363" y="1742"/>
                    <a:pt x="1141" y="1520"/>
                    <a:pt x="951" y="1299"/>
                  </a:cubicBezTo>
                  <a:cubicBezTo>
                    <a:pt x="830" y="1117"/>
                    <a:pt x="708" y="848"/>
                    <a:pt x="559" y="686"/>
                  </a:cubicBezTo>
                  <a:lnTo>
                    <a:pt x="559" y="686"/>
                  </a:lnTo>
                  <a:cubicBezTo>
                    <a:pt x="629" y="666"/>
                    <a:pt x="746" y="626"/>
                    <a:pt x="793" y="602"/>
                  </a:cubicBezTo>
                  <a:cubicBezTo>
                    <a:pt x="1141" y="539"/>
                    <a:pt x="1521" y="539"/>
                    <a:pt x="1869" y="507"/>
                  </a:cubicBezTo>
                  <a:cubicBezTo>
                    <a:pt x="2288" y="495"/>
                    <a:pt x="2706" y="490"/>
                    <a:pt x="3125" y="490"/>
                  </a:cubicBezTo>
                  <a:cubicBezTo>
                    <a:pt x="4985" y="490"/>
                    <a:pt x="6842" y="594"/>
                    <a:pt x="8678" y="697"/>
                  </a:cubicBezTo>
                  <a:cubicBezTo>
                    <a:pt x="9723" y="729"/>
                    <a:pt x="10768" y="792"/>
                    <a:pt x="11814" y="855"/>
                  </a:cubicBezTo>
                  <a:cubicBezTo>
                    <a:pt x="12162" y="855"/>
                    <a:pt x="12130" y="349"/>
                    <a:pt x="11814" y="349"/>
                  </a:cubicBezTo>
                  <a:cubicBezTo>
                    <a:pt x="9470" y="222"/>
                    <a:pt x="7095" y="95"/>
                    <a:pt x="4751" y="32"/>
                  </a:cubicBezTo>
                  <a:cubicBezTo>
                    <a:pt x="4181" y="16"/>
                    <a:pt x="3619" y="0"/>
                    <a:pt x="3061"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23" name="Google Shape;1223;p26"/>
            <p:cNvSpPr/>
            <p:nvPr/>
          </p:nvSpPr>
          <p:spPr>
            <a:xfrm>
              <a:off x="1404969" y="470185"/>
              <a:ext cx="348947" cy="455176"/>
            </a:xfrm>
            <a:custGeom>
              <a:avLst/>
              <a:gdLst/>
              <a:ahLst/>
              <a:cxnLst/>
              <a:rect l="l" t="t" r="r" b="b"/>
              <a:pathLst>
                <a:path w="10863" h="14170" extrusionOk="0">
                  <a:moveTo>
                    <a:pt x="2694" y="3415"/>
                  </a:moveTo>
                  <a:cubicBezTo>
                    <a:pt x="2735" y="3415"/>
                    <a:pt x="2777" y="3417"/>
                    <a:pt x="2819" y="3421"/>
                  </a:cubicBezTo>
                  <a:cubicBezTo>
                    <a:pt x="3706" y="3516"/>
                    <a:pt x="4466" y="4245"/>
                    <a:pt x="4972" y="4910"/>
                  </a:cubicBezTo>
                  <a:cubicBezTo>
                    <a:pt x="5337" y="5424"/>
                    <a:pt x="5614" y="5982"/>
                    <a:pt x="5755" y="6583"/>
                  </a:cubicBezTo>
                  <a:lnTo>
                    <a:pt x="5755" y="6583"/>
                  </a:lnTo>
                  <a:cubicBezTo>
                    <a:pt x="5024" y="7080"/>
                    <a:pt x="4151" y="7348"/>
                    <a:pt x="3255" y="7348"/>
                  </a:cubicBezTo>
                  <a:cubicBezTo>
                    <a:pt x="3079" y="7348"/>
                    <a:pt x="2901" y="7338"/>
                    <a:pt x="2724" y="7316"/>
                  </a:cubicBezTo>
                  <a:cubicBezTo>
                    <a:pt x="1679" y="7221"/>
                    <a:pt x="602" y="6556"/>
                    <a:pt x="824" y="5353"/>
                  </a:cubicBezTo>
                  <a:cubicBezTo>
                    <a:pt x="1006" y="4472"/>
                    <a:pt x="1713" y="3415"/>
                    <a:pt x="2694" y="3415"/>
                  </a:cubicBezTo>
                  <a:close/>
                  <a:moveTo>
                    <a:pt x="10546" y="1"/>
                  </a:moveTo>
                  <a:cubicBezTo>
                    <a:pt x="9754" y="33"/>
                    <a:pt x="8994" y="666"/>
                    <a:pt x="8583" y="1299"/>
                  </a:cubicBezTo>
                  <a:cubicBezTo>
                    <a:pt x="8108" y="1996"/>
                    <a:pt x="7886" y="2883"/>
                    <a:pt x="7633" y="3706"/>
                  </a:cubicBezTo>
                  <a:cubicBezTo>
                    <a:pt x="7348" y="4593"/>
                    <a:pt x="7062" y="5480"/>
                    <a:pt x="6334" y="6113"/>
                  </a:cubicBezTo>
                  <a:cubicBezTo>
                    <a:pt x="6277" y="6168"/>
                    <a:pt x="6218" y="6222"/>
                    <a:pt x="6158" y="6274"/>
                  </a:cubicBezTo>
                  <a:lnTo>
                    <a:pt x="6158" y="6274"/>
                  </a:lnTo>
                  <a:cubicBezTo>
                    <a:pt x="6066" y="5952"/>
                    <a:pt x="5936" y="5635"/>
                    <a:pt x="5764" y="5321"/>
                  </a:cubicBezTo>
                  <a:cubicBezTo>
                    <a:pt x="5289" y="4435"/>
                    <a:pt x="4561" y="3611"/>
                    <a:pt x="3674" y="3199"/>
                  </a:cubicBezTo>
                  <a:cubicBezTo>
                    <a:pt x="3340" y="3046"/>
                    <a:pt x="2996" y="2964"/>
                    <a:pt x="2661" y="2964"/>
                  </a:cubicBezTo>
                  <a:cubicBezTo>
                    <a:pt x="2168" y="2964"/>
                    <a:pt x="1694" y="3139"/>
                    <a:pt x="1299" y="3516"/>
                  </a:cubicBezTo>
                  <a:cubicBezTo>
                    <a:pt x="539" y="4245"/>
                    <a:pt x="0" y="5543"/>
                    <a:pt x="507" y="6556"/>
                  </a:cubicBezTo>
                  <a:cubicBezTo>
                    <a:pt x="1014" y="7538"/>
                    <a:pt x="2249" y="7855"/>
                    <a:pt x="3262" y="7855"/>
                  </a:cubicBezTo>
                  <a:cubicBezTo>
                    <a:pt x="4172" y="7855"/>
                    <a:pt x="5067" y="7601"/>
                    <a:pt x="5844" y="7139"/>
                  </a:cubicBezTo>
                  <a:lnTo>
                    <a:pt x="5844" y="7139"/>
                  </a:lnTo>
                  <a:cubicBezTo>
                    <a:pt x="5854" y="7250"/>
                    <a:pt x="5859" y="7362"/>
                    <a:pt x="5859" y="7475"/>
                  </a:cubicBezTo>
                  <a:cubicBezTo>
                    <a:pt x="5859" y="10198"/>
                    <a:pt x="3832" y="12795"/>
                    <a:pt x="1267" y="13650"/>
                  </a:cubicBezTo>
                  <a:cubicBezTo>
                    <a:pt x="979" y="13766"/>
                    <a:pt x="1058" y="14169"/>
                    <a:pt x="1313" y="14169"/>
                  </a:cubicBezTo>
                  <a:cubicBezTo>
                    <a:pt x="1338" y="14169"/>
                    <a:pt x="1365" y="14165"/>
                    <a:pt x="1394" y="14157"/>
                  </a:cubicBezTo>
                  <a:cubicBezTo>
                    <a:pt x="3864" y="13334"/>
                    <a:pt x="5859" y="11022"/>
                    <a:pt x="6271" y="8425"/>
                  </a:cubicBezTo>
                  <a:cubicBezTo>
                    <a:pt x="6349" y="7879"/>
                    <a:pt x="6358" y="7356"/>
                    <a:pt x="6282" y="6848"/>
                  </a:cubicBezTo>
                  <a:lnTo>
                    <a:pt x="6282" y="6848"/>
                  </a:lnTo>
                  <a:cubicBezTo>
                    <a:pt x="6503" y="6684"/>
                    <a:pt x="6711" y="6502"/>
                    <a:pt x="6904" y="6303"/>
                  </a:cubicBezTo>
                  <a:cubicBezTo>
                    <a:pt x="7696" y="5448"/>
                    <a:pt x="7981" y="4308"/>
                    <a:pt x="8298" y="3231"/>
                  </a:cubicBezTo>
                  <a:cubicBezTo>
                    <a:pt x="8488" y="2661"/>
                    <a:pt x="8678" y="2091"/>
                    <a:pt x="8994" y="1584"/>
                  </a:cubicBezTo>
                  <a:cubicBezTo>
                    <a:pt x="9311" y="1109"/>
                    <a:pt x="9913" y="508"/>
                    <a:pt x="10546" y="508"/>
                  </a:cubicBezTo>
                  <a:cubicBezTo>
                    <a:pt x="10831" y="476"/>
                    <a:pt x="10863" y="1"/>
                    <a:pt x="10546"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
        <p:nvSpPr>
          <p:cNvPr id="1224" name="Google Shape;1224;p26"/>
          <p:cNvSpPr/>
          <p:nvPr/>
        </p:nvSpPr>
        <p:spPr>
          <a:xfrm>
            <a:off x="1931452" y="6154043"/>
            <a:ext cx="275911" cy="272228"/>
          </a:xfrm>
          <a:custGeom>
            <a:avLst/>
            <a:gdLst/>
            <a:ahLst/>
            <a:cxnLst/>
            <a:rect l="l" t="t" r="r" b="b"/>
            <a:pathLst>
              <a:path w="6442" h="6356" extrusionOk="0">
                <a:moveTo>
                  <a:pt x="3465" y="1"/>
                </a:moveTo>
                <a:cubicBezTo>
                  <a:pt x="3391" y="1"/>
                  <a:pt x="3313" y="12"/>
                  <a:pt x="3231" y="36"/>
                </a:cubicBezTo>
                <a:cubicBezTo>
                  <a:pt x="1236" y="637"/>
                  <a:pt x="1" y="2506"/>
                  <a:pt x="951" y="4533"/>
                </a:cubicBezTo>
                <a:cubicBezTo>
                  <a:pt x="1507" y="5725"/>
                  <a:pt x="2599" y="6356"/>
                  <a:pt x="3750" y="6356"/>
                </a:cubicBezTo>
                <a:cubicBezTo>
                  <a:pt x="4434" y="6356"/>
                  <a:pt x="5139" y="6133"/>
                  <a:pt x="5765" y="5673"/>
                </a:cubicBezTo>
                <a:cubicBezTo>
                  <a:pt x="6441" y="5178"/>
                  <a:pt x="6027" y="4149"/>
                  <a:pt x="5402" y="4149"/>
                </a:cubicBezTo>
                <a:cubicBezTo>
                  <a:pt x="5266" y="4149"/>
                  <a:pt x="5120" y="4198"/>
                  <a:pt x="4973" y="4311"/>
                </a:cubicBezTo>
                <a:cubicBezTo>
                  <a:pt x="4565" y="4606"/>
                  <a:pt x="4145" y="4770"/>
                  <a:pt x="3749" y="4770"/>
                </a:cubicBezTo>
                <a:cubicBezTo>
                  <a:pt x="3252" y="4770"/>
                  <a:pt x="2792" y="4512"/>
                  <a:pt x="2439" y="3931"/>
                </a:cubicBezTo>
                <a:cubicBezTo>
                  <a:pt x="1806" y="2854"/>
                  <a:pt x="2598" y="1904"/>
                  <a:pt x="3643" y="1587"/>
                </a:cubicBezTo>
                <a:cubicBezTo>
                  <a:pt x="4572" y="1326"/>
                  <a:pt x="4277" y="1"/>
                  <a:pt x="3465" y="1"/>
                </a:cubicBezTo>
                <a:close/>
              </a:path>
            </a:pathLst>
          </a:custGeom>
          <a:solidFill>
            <a:schemeClr val="dk2"/>
          </a:solidFill>
          <a:ln>
            <a:noFill/>
          </a:ln>
        </p:spPr>
        <p:txBody>
          <a:bodyPr spcFirstLastPara="1" wrap="square" lIns="121862" tIns="121862" rIns="121862" bIns="121862" anchor="ctr" anchorCtr="0">
            <a:noAutofit/>
          </a:bodyPr>
          <a:lstStyle/>
          <a:p>
            <a:pPr>
              <a:buClr>
                <a:srgbClr val="000000"/>
              </a:buClr>
              <a:buFont typeface="Arial"/>
              <a:buNone/>
            </a:pPr>
            <a:endParaRPr sz="1900" kern="0">
              <a:solidFill>
                <a:srgbClr val="000000"/>
              </a:solidFill>
              <a:cs typeface="Arial"/>
              <a:sym typeface="Arial"/>
            </a:endParaRPr>
          </a:p>
        </p:txBody>
      </p:sp>
    </p:spTree>
    <p:extLst>
      <p:ext uri="{BB962C8B-B14F-4D97-AF65-F5344CB8AC3E}">
        <p14:creationId xmlns:p14="http://schemas.microsoft.com/office/powerpoint/2010/main" val="350941754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930557-D580-428A-B656-641B204B6446}" type="datetimeFigureOut">
              <a:rPr lang="en-US" smtClean="0"/>
              <a:t>7/16/22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655085-FF41-4166-9A0E-40774FB7D1D1}" type="slidenum">
              <a:rPr lang="en-US" smtClean="0"/>
              <a:t>‹#›</a:t>
            </a:fld>
            <a:endParaRPr lang="en-US"/>
          </a:p>
        </p:txBody>
      </p:sp>
    </p:spTree>
    <p:extLst>
      <p:ext uri="{BB962C8B-B14F-4D97-AF65-F5344CB8AC3E}">
        <p14:creationId xmlns:p14="http://schemas.microsoft.com/office/powerpoint/2010/main" val="2099099565"/>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005400" y="1679900"/>
            <a:ext cx="8181200" cy="1876400"/>
          </a:xfrm>
          <a:prstGeom prst="rect">
            <a:avLst/>
          </a:prstGeom>
        </p:spPr>
        <p:txBody>
          <a:bodyPr spcFirstLastPara="1" wrap="square" lIns="121870" tIns="121870" rIns="121870" bIns="121870" anchor="b" anchorCtr="0">
            <a:noAutofit/>
          </a:bodyPr>
          <a:lstStyle>
            <a:lvl1pPr lvl="0" algn="ctr">
              <a:spcBef>
                <a:spcPts val="0"/>
              </a:spcBef>
              <a:spcAft>
                <a:spcPts val="0"/>
              </a:spcAft>
              <a:buSzPts val="3900"/>
              <a:buNone/>
              <a:defRPr sz="5200"/>
            </a:lvl1pPr>
            <a:lvl2pPr lvl="1" algn="ctr">
              <a:spcBef>
                <a:spcPts val="0"/>
              </a:spcBef>
              <a:spcAft>
                <a:spcPts val="0"/>
              </a:spcAft>
              <a:buSzPts val="3900"/>
              <a:buNone/>
              <a:defRPr sz="5200"/>
            </a:lvl2pPr>
            <a:lvl3pPr lvl="2" algn="ctr">
              <a:spcBef>
                <a:spcPts val="0"/>
              </a:spcBef>
              <a:spcAft>
                <a:spcPts val="0"/>
              </a:spcAft>
              <a:buSzPts val="3900"/>
              <a:buNone/>
              <a:defRPr sz="5200"/>
            </a:lvl3pPr>
            <a:lvl4pPr lvl="3" algn="ctr">
              <a:spcBef>
                <a:spcPts val="0"/>
              </a:spcBef>
              <a:spcAft>
                <a:spcPts val="0"/>
              </a:spcAft>
              <a:buSzPts val="3900"/>
              <a:buNone/>
              <a:defRPr sz="5200"/>
            </a:lvl4pPr>
            <a:lvl5pPr lvl="4" algn="ctr">
              <a:spcBef>
                <a:spcPts val="0"/>
              </a:spcBef>
              <a:spcAft>
                <a:spcPts val="0"/>
              </a:spcAft>
              <a:buSzPts val="3900"/>
              <a:buNone/>
              <a:defRPr sz="5200"/>
            </a:lvl5pPr>
            <a:lvl6pPr lvl="5" algn="ctr">
              <a:spcBef>
                <a:spcPts val="0"/>
              </a:spcBef>
              <a:spcAft>
                <a:spcPts val="0"/>
              </a:spcAft>
              <a:buSzPts val="3900"/>
              <a:buNone/>
              <a:defRPr sz="5200"/>
            </a:lvl6pPr>
            <a:lvl7pPr lvl="6" algn="ctr">
              <a:spcBef>
                <a:spcPts val="0"/>
              </a:spcBef>
              <a:spcAft>
                <a:spcPts val="0"/>
              </a:spcAft>
              <a:buSzPts val="3900"/>
              <a:buNone/>
              <a:defRPr sz="5200"/>
            </a:lvl7pPr>
            <a:lvl8pPr lvl="7" algn="ctr">
              <a:spcBef>
                <a:spcPts val="0"/>
              </a:spcBef>
              <a:spcAft>
                <a:spcPts val="0"/>
              </a:spcAft>
              <a:buSzPts val="3900"/>
              <a:buNone/>
              <a:defRPr sz="5200"/>
            </a:lvl8pPr>
            <a:lvl9pPr lvl="8" algn="ctr">
              <a:spcBef>
                <a:spcPts val="0"/>
              </a:spcBef>
              <a:spcAft>
                <a:spcPts val="0"/>
              </a:spcAft>
              <a:buSzPts val="3900"/>
              <a:buNone/>
              <a:defRPr sz="5200"/>
            </a:lvl9pPr>
          </a:lstStyle>
          <a:p>
            <a:endParaRPr/>
          </a:p>
        </p:txBody>
      </p:sp>
      <p:sp>
        <p:nvSpPr>
          <p:cNvPr id="11" name="Google Shape;11;p2"/>
          <p:cNvSpPr txBox="1">
            <a:spLocks noGrp="1"/>
          </p:cNvSpPr>
          <p:nvPr>
            <p:ph type="subTitle" idx="1"/>
          </p:nvPr>
        </p:nvSpPr>
        <p:spPr>
          <a:xfrm>
            <a:off x="3156200" y="3580667"/>
            <a:ext cx="5879600" cy="524800"/>
          </a:xfrm>
          <a:prstGeom prst="rect">
            <a:avLst/>
          </a:prstGeom>
        </p:spPr>
        <p:txBody>
          <a:bodyPr spcFirstLastPara="1" wrap="square" lIns="121870" tIns="121870" rIns="121870" bIns="121870"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grpSp>
        <p:nvGrpSpPr>
          <p:cNvPr id="12" name="Google Shape;12;p2"/>
          <p:cNvGrpSpPr/>
          <p:nvPr/>
        </p:nvGrpSpPr>
        <p:grpSpPr>
          <a:xfrm>
            <a:off x="-474616" y="-87973"/>
            <a:ext cx="2579567" cy="1743481"/>
            <a:chOff x="-355963" y="-65980"/>
            <a:chExt cx="1934675" cy="1307611"/>
          </a:xfrm>
        </p:grpSpPr>
        <p:sp>
          <p:nvSpPr>
            <p:cNvPr id="13" name="Google Shape;13;p2"/>
            <p:cNvSpPr/>
            <p:nvPr/>
          </p:nvSpPr>
          <p:spPr>
            <a:xfrm>
              <a:off x="-287026" y="-26951"/>
              <a:ext cx="1865739" cy="1268582"/>
            </a:xfrm>
            <a:custGeom>
              <a:avLst/>
              <a:gdLst/>
              <a:ahLst/>
              <a:cxnLst/>
              <a:rect l="l" t="t" r="r" b="b"/>
              <a:pathLst>
                <a:path w="58082" h="39492" extrusionOk="0">
                  <a:moveTo>
                    <a:pt x="1" y="0"/>
                  </a:moveTo>
                  <a:lnTo>
                    <a:pt x="1" y="10324"/>
                  </a:lnTo>
                  <a:cubicBezTo>
                    <a:pt x="1774" y="22992"/>
                    <a:pt x="7570" y="37338"/>
                    <a:pt x="22169" y="39491"/>
                  </a:cubicBezTo>
                  <a:cubicBezTo>
                    <a:pt x="24576" y="32271"/>
                    <a:pt x="17830" y="26982"/>
                    <a:pt x="16374" y="20712"/>
                  </a:cubicBezTo>
                  <a:cubicBezTo>
                    <a:pt x="15500" y="15989"/>
                    <a:pt x="16403" y="14377"/>
                    <a:pt x="18230" y="14377"/>
                  </a:cubicBezTo>
                  <a:cubicBezTo>
                    <a:pt x="21439" y="14377"/>
                    <a:pt x="27498" y="19350"/>
                    <a:pt x="31796" y="21187"/>
                  </a:cubicBezTo>
                  <a:cubicBezTo>
                    <a:pt x="34155" y="22133"/>
                    <a:pt x="39525" y="23544"/>
                    <a:pt x="43991" y="23544"/>
                  </a:cubicBezTo>
                  <a:cubicBezTo>
                    <a:pt x="48638" y="23544"/>
                    <a:pt x="52304" y="22016"/>
                    <a:pt x="50576" y="16848"/>
                  </a:cubicBezTo>
                  <a:cubicBezTo>
                    <a:pt x="48644" y="10609"/>
                    <a:pt x="37560" y="11559"/>
                    <a:pt x="33728" y="7696"/>
                  </a:cubicBezTo>
                  <a:cubicBezTo>
                    <a:pt x="35318" y="6544"/>
                    <a:pt x="37214" y="6216"/>
                    <a:pt x="39244" y="6216"/>
                  </a:cubicBezTo>
                  <a:cubicBezTo>
                    <a:pt x="41927" y="6216"/>
                    <a:pt x="44846" y="6789"/>
                    <a:pt x="47606" y="6789"/>
                  </a:cubicBezTo>
                  <a:cubicBezTo>
                    <a:pt x="49707" y="6789"/>
                    <a:pt x="51716" y="6457"/>
                    <a:pt x="53458" y="5289"/>
                  </a:cubicBezTo>
                  <a:cubicBezTo>
                    <a:pt x="57132" y="3136"/>
                    <a:pt x="58082" y="1394"/>
                    <a:pt x="57448" y="0"/>
                  </a:cubicBezTo>
                  <a:close/>
                </a:path>
              </a:pathLst>
            </a:custGeom>
            <a:solidFill>
              <a:schemeClr val="accent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4" name="Google Shape;14;p2"/>
            <p:cNvSpPr/>
            <p:nvPr/>
          </p:nvSpPr>
          <p:spPr>
            <a:xfrm>
              <a:off x="-323647" y="-65980"/>
              <a:ext cx="1195342" cy="957829"/>
            </a:xfrm>
            <a:custGeom>
              <a:avLst/>
              <a:gdLst/>
              <a:ahLst/>
              <a:cxnLst/>
              <a:rect l="l" t="t" r="r" b="b"/>
              <a:pathLst>
                <a:path w="37212" h="29818" extrusionOk="0">
                  <a:moveTo>
                    <a:pt x="16618" y="0"/>
                  </a:moveTo>
                  <a:cubicBezTo>
                    <a:pt x="11261" y="0"/>
                    <a:pt x="3841" y="1005"/>
                    <a:pt x="1" y="1532"/>
                  </a:cubicBezTo>
                  <a:cubicBezTo>
                    <a:pt x="792" y="6124"/>
                    <a:pt x="1774" y="17556"/>
                    <a:pt x="4244" y="21610"/>
                  </a:cubicBezTo>
                  <a:cubicBezTo>
                    <a:pt x="5317" y="23602"/>
                    <a:pt x="6280" y="24368"/>
                    <a:pt x="7146" y="24368"/>
                  </a:cubicBezTo>
                  <a:cubicBezTo>
                    <a:pt x="8964" y="24368"/>
                    <a:pt x="10350" y="20985"/>
                    <a:pt x="11401" y="18475"/>
                  </a:cubicBezTo>
                  <a:cubicBezTo>
                    <a:pt x="13080" y="21293"/>
                    <a:pt x="14188" y="26329"/>
                    <a:pt x="16785" y="28482"/>
                  </a:cubicBezTo>
                  <a:cubicBezTo>
                    <a:pt x="17919" y="29427"/>
                    <a:pt x="18797" y="29818"/>
                    <a:pt x="19478" y="29818"/>
                  </a:cubicBezTo>
                  <a:cubicBezTo>
                    <a:pt x="21878" y="29818"/>
                    <a:pt x="21821" y="24954"/>
                    <a:pt x="21821" y="22338"/>
                  </a:cubicBezTo>
                  <a:lnTo>
                    <a:pt x="21821" y="22338"/>
                  </a:lnTo>
                  <a:cubicBezTo>
                    <a:pt x="23425" y="23126"/>
                    <a:pt x="28281" y="26666"/>
                    <a:pt x="30542" y="26666"/>
                  </a:cubicBezTo>
                  <a:cubicBezTo>
                    <a:pt x="30825" y="26666"/>
                    <a:pt x="31068" y="26610"/>
                    <a:pt x="31258" y="26487"/>
                  </a:cubicBezTo>
                  <a:cubicBezTo>
                    <a:pt x="35280" y="23479"/>
                    <a:pt x="26444" y="18760"/>
                    <a:pt x="25209" y="17271"/>
                  </a:cubicBezTo>
                  <a:cubicBezTo>
                    <a:pt x="37212" y="11824"/>
                    <a:pt x="27901" y="9101"/>
                    <a:pt x="18622" y="6947"/>
                  </a:cubicBezTo>
                  <a:cubicBezTo>
                    <a:pt x="23879" y="5396"/>
                    <a:pt x="28503" y="1817"/>
                    <a:pt x="20300" y="234"/>
                  </a:cubicBezTo>
                  <a:cubicBezTo>
                    <a:pt x="19282" y="69"/>
                    <a:pt x="18021" y="0"/>
                    <a:pt x="16618" y="0"/>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5" name="Google Shape;15;p2"/>
            <p:cNvSpPr/>
            <p:nvPr/>
          </p:nvSpPr>
          <p:spPr>
            <a:xfrm>
              <a:off x="-355963" y="-21329"/>
              <a:ext cx="1002029" cy="737629"/>
            </a:xfrm>
            <a:custGeom>
              <a:avLst/>
              <a:gdLst/>
              <a:ahLst/>
              <a:cxnLst/>
              <a:rect l="l" t="t" r="r" b="b"/>
              <a:pathLst>
                <a:path w="31194" h="22963" extrusionOk="0">
                  <a:moveTo>
                    <a:pt x="782" y="1"/>
                  </a:moveTo>
                  <a:cubicBezTo>
                    <a:pt x="362" y="1"/>
                    <a:pt x="1" y="510"/>
                    <a:pt x="405" y="839"/>
                  </a:cubicBezTo>
                  <a:cubicBezTo>
                    <a:pt x="7942" y="6856"/>
                    <a:pt x="15638" y="12715"/>
                    <a:pt x="23555" y="18257"/>
                  </a:cubicBezTo>
                  <a:cubicBezTo>
                    <a:pt x="25772" y="19840"/>
                    <a:pt x="27989" y="21360"/>
                    <a:pt x="30237" y="22880"/>
                  </a:cubicBezTo>
                  <a:cubicBezTo>
                    <a:pt x="30325" y="22937"/>
                    <a:pt x="30413" y="22962"/>
                    <a:pt x="30495" y="22962"/>
                  </a:cubicBezTo>
                  <a:cubicBezTo>
                    <a:pt x="30913" y="22962"/>
                    <a:pt x="31194" y="22316"/>
                    <a:pt x="30744" y="22025"/>
                  </a:cubicBezTo>
                  <a:cubicBezTo>
                    <a:pt x="22763" y="16673"/>
                    <a:pt x="15036" y="10973"/>
                    <a:pt x="7435" y="5114"/>
                  </a:cubicBezTo>
                  <a:cubicBezTo>
                    <a:pt x="5314" y="3467"/>
                    <a:pt x="3192" y="1789"/>
                    <a:pt x="1102" y="110"/>
                  </a:cubicBezTo>
                  <a:cubicBezTo>
                    <a:pt x="999" y="33"/>
                    <a:pt x="889" y="1"/>
                    <a:pt x="782" y="1"/>
                  </a:cubicBez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6" name="Google Shape;16;p2"/>
            <p:cNvSpPr/>
            <p:nvPr/>
          </p:nvSpPr>
          <p:spPr>
            <a:xfrm>
              <a:off x="159583" y="337133"/>
              <a:ext cx="357074" cy="380587"/>
            </a:xfrm>
            <a:custGeom>
              <a:avLst/>
              <a:gdLst/>
              <a:ahLst/>
              <a:cxnLst/>
              <a:rect l="l" t="t" r="r" b="b"/>
              <a:pathLst>
                <a:path w="11116" h="11848" extrusionOk="0">
                  <a:moveTo>
                    <a:pt x="10539" y="1"/>
                  </a:moveTo>
                  <a:cubicBezTo>
                    <a:pt x="10521" y="1"/>
                    <a:pt x="10502" y="2"/>
                    <a:pt x="10483" y="4"/>
                  </a:cubicBezTo>
                  <a:cubicBezTo>
                    <a:pt x="7126" y="289"/>
                    <a:pt x="3737" y="99"/>
                    <a:pt x="412" y="700"/>
                  </a:cubicBezTo>
                  <a:cubicBezTo>
                    <a:pt x="190" y="732"/>
                    <a:pt x="32" y="985"/>
                    <a:pt x="32" y="1176"/>
                  </a:cubicBezTo>
                  <a:cubicBezTo>
                    <a:pt x="0" y="4627"/>
                    <a:pt x="1077" y="7953"/>
                    <a:pt x="1394" y="11373"/>
                  </a:cubicBezTo>
                  <a:cubicBezTo>
                    <a:pt x="1425" y="11690"/>
                    <a:pt x="1687" y="11848"/>
                    <a:pt x="1932" y="11848"/>
                  </a:cubicBezTo>
                  <a:cubicBezTo>
                    <a:pt x="2178" y="11848"/>
                    <a:pt x="2407" y="11690"/>
                    <a:pt x="2376" y="11373"/>
                  </a:cubicBezTo>
                  <a:cubicBezTo>
                    <a:pt x="2102" y="8119"/>
                    <a:pt x="1098" y="4894"/>
                    <a:pt x="1047" y="1587"/>
                  </a:cubicBezTo>
                  <a:lnTo>
                    <a:pt x="1047" y="1587"/>
                  </a:lnTo>
                  <a:cubicBezTo>
                    <a:pt x="4157" y="1095"/>
                    <a:pt x="7349" y="1259"/>
                    <a:pt x="10483" y="985"/>
                  </a:cubicBezTo>
                  <a:cubicBezTo>
                    <a:pt x="11097" y="955"/>
                    <a:pt x="11116" y="1"/>
                    <a:pt x="10539" y="1"/>
                  </a:cubicBez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7" name="Google Shape;17;p2"/>
            <p:cNvSpPr/>
            <p:nvPr/>
          </p:nvSpPr>
          <p:spPr>
            <a:xfrm>
              <a:off x="-171061" y="74687"/>
              <a:ext cx="365169" cy="413449"/>
            </a:xfrm>
            <a:custGeom>
              <a:avLst/>
              <a:gdLst/>
              <a:ahLst/>
              <a:cxnLst/>
              <a:rect l="l" t="t" r="r" b="b"/>
              <a:pathLst>
                <a:path w="11368" h="12871" extrusionOk="0">
                  <a:moveTo>
                    <a:pt x="10792" y="0"/>
                  </a:moveTo>
                  <a:cubicBezTo>
                    <a:pt x="10774" y="0"/>
                    <a:pt x="10756" y="1"/>
                    <a:pt x="10737" y="3"/>
                  </a:cubicBezTo>
                  <a:cubicBezTo>
                    <a:pt x="7285" y="288"/>
                    <a:pt x="3738" y="383"/>
                    <a:pt x="381" y="1365"/>
                  </a:cubicBezTo>
                  <a:cubicBezTo>
                    <a:pt x="191" y="1428"/>
                    <a:pt x="1" y="1650"/>
                    <a:pt x="33" y="1840"/>
                  </a:cubicBezTo>
                  <a:cubicBezTo>
                    <a:pt x="476" y="5387"/>
                    <a:pt x="476" y="9029"/>
                    <a:pt x="1268" y="12512"/>
                  </a:cubicBezTo>
                  <a:cubicBezTo>
                    <a:pt x="1318" y="12763"/>
                    <a:pt x="1497" y="12870"/>
                    <a:pt x="1688" y="12870"/>
                  </a:cubicBezTo>
                  <a:cubicBezTo>
                    <a:pt x="1978" y="12870"/>
                    <a:pt x="2294" y="12622"/>
                    <a:pt x="2218" y="12259"/>
                  </a:cubicBezTo>
                  <a:cubicBezTo>
                    <a:pt x="1455" y="8964"/>
                    <a:pt x="1456" y="5581"/>
                    <a:pt x="1061" y="2223"/>
                  </a:cubicBezTo>
                  <a:lnTo>
                    <a:pt x="1061" y="2223"/>
                  </a:lnTo>
                  <a:cubicBezTo>
                    <a:pt x="4197" y="1356"/>
                    <a:pt x="7494" y="1258"/>
                    <a:pt x="10705" y="985"/>
                  </a:cubicBezTo>
                  <a:cubicBezTo>
                    <a:pt x="11319" y="954"/>
                    <a:pt x="11368" y="0"/>
                    <a:pt x="10792" y="0"/>
                  </a:cubicBez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8" name="Google Shape;18;p2"/>
            <p:cNvSpPr/>
            <p:nvPr/>
          </p:nvSpPr>
          <p:spPr>
            <a:xfrm>
              <a:off x="272432" y="258431"/>
              <a:ext cx="40860" cy="37615"/>
            </a:xfrm>
            <a:custGeom>
              <a:avLst/>
              <a:gdLst/>
              <a:ahLst/>
              <a:cxnLst/>
              <a:rect l="l" t="t" r="r" b="b"/>
              <a:pathLst>
                <a:path w="1272" h="1171" extrusionOk="0">
                  <a:moveTo>
                    <a:pt x="653" y="0"/>
                  </a:moveTo>
                  <a:cubicBezTo>
                    <a:pt x="330" y="0"/>
                    <a:pt x="0" y="225"/>
                    <a:pt x="34" y="649"/>
                  </a:cubicBezTo>
                  <a:cubicBezTo>
                    <a:pt x="64" y="1002"/>
                    <a:pt x="339" y="1170"/>
                    <a:pt x="619" y="1170"/>
                  </a:cubicBezTo>
                  <a:cubicBezTo>
                    <a:pt x="942" y="1170"/>
                    <a:pt x="1272" y="946"/>
                    <a:pt x="1238" y="522"/>
                  </a:cubicBezTo>
                  <a:cubicBezTo>
                    <a:pt x="1208" y="169"/>
                    <a:pt x="933" y="0"/>
                    <a:pt x="653" y="0"/>
                  </a:cubicBez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9" name="Google Shape;19;p2"/>
            <p:cNvSpPr/>
            <p:nvPr/>
          </p:nvSpPr>
          <p:spPr>
            <a:xfrm>
              <a:off x="370086" y="250304"/>
              <a:ext cx="40860" cy="37583"/>
            </a:xfrm>
            <a:custGeom>
              <a:avLst/>
              <a:gdLst/>
              <a:ahLst/>
              <a:cxnLst/>
              <a:rect l="l" t="t" r="r" b="b"/>
              <a:pathLst>
                <a:path w="1272" h="1170" extrusionOk="0">
                  <a:moveTo>
                    <a:pt x="653" y="0"/>
                  </a:moveTo>
                  <a:cubicBezTo>
                    <a:pt x="330" y="0"/>
                    <a:pt x="1" y="224"/>
                    <a:pt x="35" y="648"/>
                  </a:cubicBezTo>
                  <a:cubicBezTo>
                    <a:pt x="64" y="1001"/>
                    <a:pt x="339" y="1170"/>
                    <a:pt x="619" y="1170"/>
                  </a:cubicBezTo>
                  <a:cubicBezTo>
                    <a:pt x="942" y="1170"/>
                    <a:pt x="1272" y="946"/>
                    <a:pt x="1238" y="522"/>
                  </a:cubicBezTo>
                  <a:cubicBezTo>
                    <a:pt x="1209" y="169"/>
                    <a:pt x="933" y="0"/>
                    <a:pt x="653" y="0"/>
                  </a:cubicBez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20" name="Google Shape;20;p2"/>
            <p:cNvSpPr/>
            <p:nvPr/>
          </p:nvSpPr>
          <p:spPr>
            <a:xfrm>
              <a:off x="369059" y="426274"/>
              <a:ext cx="40892" cy="37615"/>
            </a:xfrm>
            <a:custGeom>
              <a:avLst/>
              <a:gdLst/>
              <a:ahLst/>
              <a:cxnLst/>
              <a:rect l="l" t="t" r="r" b="b"/>
              <a:pathLst>
                <a:path w="1273" h="1171" extrusionOk="0">
                  <a:moveTo>
                    <a:pt x="653" y="1"/>
                  </a:moveTo>
                  <a:cubicBezTo>
                    <a:pt x="330" y="1"/>
                    <a:pt x="1" y="225"/>
                    <a:pt x="35" y="649"/>
                  </a:cubicBezTo>
                  <a:cubicBezTo>
                    <a:pt x="79" y="1002"/>
                    <a:pt x="355" y="1171"/>
                    <a:pt x="632" y="1171"/>
                  </a:cubicBezTo>
                  <a:cubicBezTo>
                    <a:pt x="952" y="1171"/>
                    <a:pt x="1272" y="946"/>
                    <a:pt x="1238" y="522"/>
                  </a:cubicBezTo>
                  <a:cubicBezTo>
                    <a:pt x="1209" y="169"/>
                    <a:pt x="934" y="1"/>
                    <a:pt x="653" y="1"/>
                  </a:cubicBez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21" name="Google Shape;21;p2"/>
            <p:cNvSpPr/>
            <p:nvPr/>
          </p:nvSpPr>
          <p:spPr>
            <a:xfrm>
              <a:off x="283611" y="692318"/>
              <a:ext cx="40860" cy="37583"/>
            </a:xfrm>
            <a:custGeom>
              <a:avLst/>
              <a:gdLst/>
              <a:ahLst/>
              <a:cxnLst/>
              <a:rect l="l" t="t" r="r" b="b"/>
              <a:pathLst>
                <a:path w="1272" h="1170" extrusionOk="0">
                  <a:moveTo>
                    <a:pt x="653" y="0"/>
                  </a:moveTo>
                  <a:cubicBezTo>
                    <a:pt x="330" y="0"/>
                    <a:pt x="1" y="226"/>
                    <a:pt x="35" y="633"/>
                  </a:cubicBezTo>
                  <a:cubicBezTo>
                    <a:pt x="64" y="1000"/>
                    <a:pt x="339" y="1170"/>
                    <a:pt x="620" y="1170"/>
                  </a:cubicBezTo>
                  <a:cubicBezTo>
                    <a:pt x="943" y="1170"/>
                    <a:pt x="1272" y="945"/>
                    <a:pt x="1238" y="538"/>
                  </a:cubicBezTo>
                  <a:cubicBezTo>
                    <a:pt x="1209" y="170"/>
                    <a:pt x="933" y="0"/>
                    <a:pt x="653" y="0"/>
                  </a:cubicBez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22" name="Google Shape;22;p2"/>
            <p:cNvSpPr/>
            <p:nvPr/>
          </p:nvSpPr>
          <p:spPr>
            <a:xfrm>
              <a:off x="259197" y="772048"/>
              <a:ext cx="40860" cy="37583"/>
            </a:xfrm>
            <a:custGeom>
              <a:avLst/>
              <a:gdLst/>
              <a:ahLst/>
              <a:cxnLst/>
              <a:rect l="l" t="t" r="r" b="b"/>
              <a:pathLst>
                <a:path w="1272" h="1170" extrusionOk="0">
                  <a:moveTo>
                    <a:pt x="645" y="1"/>
                  </a:moveTo>
                  <a:cubicBezTo>
                    <a:pt x="325" y="1"/>
                    <a:pt x="1" y="217"/>
                    <a:pt x="35" y="621"/>
                  </a:cubicBezTo>
                  <a:cubicBezTo>
                    <a:pt x="64" y="993"/>
                    <a:pt x="346" y="1169"/>
                    <a:pt x="630" y="1169"/>
                  </a:cubicBezTo>
                  <a:cubicBezTo>
                    <a:pt x="949" y="1169"/>
                    <a:pt x="1272" y="945"/>
                    <a:pt x="1238" y="526"/>
                  </a:cubicBezTo>
                  <a:cubicBezTo>
                    <a:pt x="1208" y="169"/>
                    <a:pt x="928" y="1"/>
                    <a:pt x="645" y="1"/>
                  </a:cubicBez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23" name="Google Shape;23;p2"/>
            <p:cNvSpPr/>
            <p:nvPr/>
          </p:nvSpPr>
          <p:spPr>
            <a:xfrm>
              <a:off x="-17512" y="376451"/>
              <a:ext cx="40860" cy="37583"/>
            </a:xfrm>
            <a:custGeom>
              <a:avLst/>
              <a:gdLst/>
              <a:ahLst/>
              <a:cxnLst/>
              <a:rect l="l" t="t" r="r" b="b"/>
              <a:pathLst>
                <a:path w="1272" h="1170" extrusionOk="0">
                  <a:moveTo>
                    <a:pt x="641" y="0"/>
                  </a:moveTo>
                  <a:cubicBezTo>
                    <a:pt x="321" y="0"/>
                    <a:pt x="1" y="224"/>
                    <a:pt x="35" y="648"/>
                  </a:cubicBezTo>
                  <a:cubicBezTo>
                    <a:pt x="64" y="1001"/>
                    <a:pt x="339" y="1170"/>
                    <a:pt x="619" y="1170"/>
                  </a:cubicBezTo>
                  <a:cubicBezTo>
                    <a:pt x="943" y="1170"/>
                    <a:pt x="1272" y="946"/>
                    <a:pt x="1238" y="522"/>
                  </a:cubicBezTo>
                  <a:cubicBezTo>
                    <a:pt x="1194" y="169"/>
                    <a:pt x="918" y="0"/>
                    <a:pt x="641" y="0"/>
                  </a:cubicBez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24" name="Google Shape;24;p2"/>
            <p:cNvSpPr/>
            <p:nvPr/>
          </p:nvSpPr>
          <p:spPr>
            <a:xfrm>
              <a:off x="-102960" y="596077"/>
              <a:ext cx="40860" cy="37551"/>
            </a:xfrm>
            <a:custGeom>
              <a:avLst/>
              <a:gdLst/>
              <a:ahLst/>
              <a:cxnLst/>
              <a:rect l="l" t="t" r="r" b="b"/>
              <a:pathLst>
                <a:path w="1272" h="1169" extrusionOk="0">
                  <a:moveTo>
                    <a:pt x="645" y="0"/>
                  </a:moveTo>
                  <a:cubicBezTo>
                    <a:pt x="324" y="0"/>
                    <a:pt x="1" y="216"/>
                    <a:pt x="34" y="620"/>
                  </a:cubicBezTo>
                  <a:cubicBezTo>
                    <a:pt x="64" y="992"/>
                    <a:pt x="346" y="1168"/>
                    <a:pt x="630" y="1168"/>
                  </a:cubicBezTo>
                  <a:cubicBezTo>
                    <a:pt x="949" y="1168"/>
                    <a:pt x="1271" y="945"/>
                    <a:pt x="1238" y="525"/>
                  </a:cubicBezTo>
                  <a:cubicBezTo>
                    <a:pt x="1208" y="169"/>
                    <a:pt x="928" y="0"/>
                    <a:pt x="645" y="0"/>
                  </a:cubicBez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25" name="Google Shape;25;p2"/>
            <p:cNvSpPr/>
            <p:nvPr/>
          </p:nvSpPr>
          <p:spPr>
            <a:xfrm>
              <a:off x="300925" y="43785"/>
              <a:ext cx="40860" cy="37615"/>
            </a:xfrm>
            <a:custGeom>
              <a:avLst/>
              <a:gdLst/>
              <a:ahLst/>
              <a:cxnLst/>
              <a:rect l="l" t="t" r="r" b="b"/>
              <a:pathLst>
                <a:path w="1272" h="1171" extrusionOk="0">
                  <a:moveTo>
                    <a:pt x="653" y="0"/>
                  </a:moveTo>
                  <a:cubicBezTo>
                    <a:pt x="330" y="0"/>
                    <a:pt x="0" y="224"/>
                    <a:pt x="34" y="648"/>
                  </a:cubicBezTo>
                  <a:cubicBezTo>
                    <a:pt x="63" y="1001"/>
                    <a:pt x="339" y="1170"/>
                    <a:pt x="619" y="1170"/>
                  </a:cubicBezTo>
                  <a:cubicBezTo>
                    <a:pt x="942" y="1170"/>
                    <a:pt x="1271" y="946"/>
                    <a:pt x="1237" y="522"/>
                  </a:cubicBezTo>
                  <a:cubicBezTo>
                    <a:pt x="1208" y="169"/>
                    <a:pt x="933" y="0"/>
                    <a:pt x="653" y="0"/>
                  </a:cubicBez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26" name="Google Shape;26;p2"/>
            <p:cNvSpPr/>
            <p:nvPr/>
          </p:nvSpPr>
          <p:spPr>
            <a:xfrm>
              <a:off x="-74467" y="13396"/>
              <a:ext cx="40860" cy="37583"/>
            </a:xfrm>
            <a:custGeom>
              <a:avLst/>
              <a:gdLst/>
              <a:ahLst/>
              <a:cxnLst/>
              <a:rect l="l" t="t" r="r" b="b"/>
              <a:pathLst>
                <a:path w="1272" h="1170" extrusionOk="0">
                  <a:moveTo>
                    <a:pt x="642" y="1"/>
                  </a:moveTo>
                  <a:cubicBezTo>
                    <a:pt x="323" y="1"/>
                    <a:pt x="1" y="225"/>
                    <a:pt x="34" y="644"/>
                  </a:cubicBezTo>
                  <a:cubicBezTo>
                    <a:pt x="64" y="1001"/>
                    <a:pt x="344" y="1169"/>
                    <a:pt x="627" y="1169"/>
                  </a:cubicBezTo>
                  <a:cubicBezTo>
                    <a:pt x="947" y="1169"/>
                    <a:pt x="1271" y="953"/>
                    <a:pt x="1238" y="549"/>
                  </a:cubicBezTo>
                  <a:cubicBezTo>
                    <a:pt x="1208" y="177"/>
                    <a:pt x="926" y="1"/>
                    <a:pt x="642" y="1"/>
                  </a:cubicBez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27" name="Google Shape;27;p2"/>
            <p:cNvSpPr/>
            <p:nvPr/>
          </p:nvSpPr>
          <p:spPr>
            <a:xfrm>
              <a:off x="905259" y="535621"/>
              <a:ext cx="64117" cy="49854"/>
            </a:xfrm>
            <a:custGeom>
              <a:avLst/>
              <a:gdLst/>
              <a:ahLst/>
              <a:cxnLst/>
              <a:rect l="l" t="t" r="r" b="b"/>
              <a:pathLst>
                <a:path w="1996" h="1552" extrusionOk="0">
                  <a:moveTo>
                    <a:pt x="1014" y="0"/>
                  </a:moveTo>
                  <a:cubicBezTo>
                    <a:pt x="1" y="0"/>
                    <a:pt x="1" y="1552"/>
                    <a:pt x="1014" y="1552"/>
                  </a:cubicBezTo>
                  <a:cubicBezTo>
                    <a:pt x="1996" y="1552"/>
                    <a:pt x="1996" y="0"/>
                    <a:pt x="1014" y="0"/>
                  </a:cubicBez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28" name="Google Shape;28;p2"/>
            <p:cNvSpPr/>
            <p:nvPr/>
          </p:nvSpPr>
          <p:spPr>
            <a:xfrm>
              <a:off x="950039" y="460325"/>
              <a:ext cx="65144" cy="49886"/>
            </a:xfrm>
            <a:custGeom>
              <a:avLst/>
              <a:gdLst/>
              <a:ahLst/>
              <a:cxnLst/>
              <a:rect l="l" t="t" r="r" b="b"/>
              <a:pathLst>
                <a:path w="2028" h="1553" extrusionOk="0">
                  <a:moveTo>
                    <a:pt x="1014" y="1"/>
                  </a:moveTo>
                  <a:cubicBezTo>
                    <a:pt x="0" y="1"/>
                    <a:pt x="0" y="1552"/>
                    <a:pt x="1014" y="1552"/>
                  </a:cubicBezTo>
                  <a:cubicBezTo>
                    <a:pt x="2027" y="1552"/>
                    <a:pt x="2027" y="1"/>
                    <a:pt x="1014" y="1"/>
                  </a:cubicBez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29" name="Google Shape;29;p2"/>
            <p:cNvSpPr/>
            <p:nvPr/>
          </p:nvSpPr>
          <p:spPr>
            <a:xfrm>
              <a:off x="984604" y="545772"/>
              <a:ext cx="65144" cy="49886"/>
            </a:xfrm>
            <a:custGeom>
              <a:avLst/>
              <a:gdLst/>
              <a:ahLst/>
              <a:cxnLst/>
              <a:rect l="l" t="t" r="r" b="b"/>
              <a:pathLst>
                <a:path w="2028" h="1553" extrusionOk="0">
                  <a:moveTo>
                    <a:pt x="1014" y="1"/>
                  </a:moveTo>
                  <a:cubicBezTo>
                    <a:pt x="1" y="1"/>
                    <a:pt x="1" y="1553"/>
                    <a:pt x="1014" y="1553"/>
                  </a:cubicBezTo>
                  <a:cubicBezTo>
                    <a:pt x="2028" y="1553"/>
                    <a:pt x="2028" y="1"/>
                    <a:pt x="1014" y="1"/>
                  </a:cubicBez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grpSp>
      <p:grpSp>
        <p:nvGrpSpPr>
          <p:cNvPr id="36" name="Google Shape;36;p2"/>
          <p:cNvGrpSpPr/>
          <p:nvPr/>
        </p:nvGrpSpPr>
        <p:grpSpPr>
          <a:xfrm>
            <a:off x="2858805" y="-191967"/>
            <a:ext cx="6370451" cy="1040827"/>
            <a:chOff x="2144103" y="-143975"/>
            <a:chExt cx="4777838" cy="780620"/>
          </a:xfrm>
        </p:grpSpPr>
        <p:sp>
          <p:nvSpPr>
            <p:cNvPr id="37" name="Google Shape;37;p2"/>
            <p:cNvSpPr/>
            <p:nvPr/>
          </p:nvSpPr>
          <p:spPr>
            <a:xfrm>
              <a:off x="2243749" y="139865"/>
              <a:ext cx="202468" cy="185283"/>
            </a:xfrm>
            <a:custGeom>
              <a:avLst/>
              <a:gdLst/>
              <a:ahLst/>
              <a:cxnLst/>
              <a:rect l="l" t="t" r="r" b="b"/>
              <a:pathLst>
                <a:path w="6303" h="5768" extrusionOk="0">
                  <a:moveTo>
                    <a:pt x="1806" y="1"/>
                  </a:moveTo>
                  <a:cubicBezTo>
                    <a:pt x="1584" y="761"/>
                    <a:pt x="1" y="4846"/>
                    <a:pt x="729" y="5575"/>
                  </a:cubicBezTo>
                  <a:cubicBezTo>
                    <a:pt x="864" y="5709"/>
                    <a:pt x="1073" y="5767"/>
                    <a:pt x="1334" y="5767"/>
                  </a:cubicBezTo>
                  <a:cubicBezTo>
                    <a:pt x="2727" y="5767"/>
                    <a:pt x="5582" y="4116"/>
                    <a:pt x="6303" y="3770"/>
                  </a:cubicBezTo>
                  <a:lnTo>
                    <a:pt x="1806" y="1"/>
                  </a:lnTo>
                  <a:close/>
                </a:path>
              </a:pathLst>
            </a:custGeom>
            <a:solidFill>
              <a:schemeClr val="accent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38" name="Google Shape;38;p2"/>
            <p:cNvSpPr/>
            <p:nvPr/>
          </p:nvSpPr>
          <p:spPr>
            <a:xfrm>
              <a:off x="2533693" y="337229"/>
              <a:ext cx="188238" cy="184833"/>
            </a:xfrm>
            <a:custGeom>
              <a:avLst/>
              <a:gdLst/>
              <a:ahLst/>
              <a:cxnLst/>
              <a:rect l="l" t="t" r="r" b="b"/>
              <a:pathLst>
                <a:path w="5860" h="5754" extrusionOk="0">
                  <a:moveTo>
                    <a:pt x="570" y="1"/>
                  </a:moveTo>
                  <a:cubicBezTo>
                    <a:pt x="570" y="792"/>
                    <a:pt x="0" y="5131"/>
                    <a:pt x="919" y="5669"/>
                  </a:cubicBezTo>
                  <a:cubicBezTo>
                    <a:pt x="1014" y="5727"/>
                    <a:pt x="1126" y="5754"/>
                    <a:pt x="1253" y="5754"/>
                  </a:cubicBezTo>
                  <a:cubicBezTo>
                    <a:pt x="2520" y="5754"/>
                    <a:pt x="5197" y="3110"/>
                    <a:pt x="5859" y="2534"/>
                  </a:cubicBezTo>
                  <a:lnTo>
                    <a:pt x="570" y="1"/>
                  </a:ln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39" name="Google Shape;39;p2"/>
            <p:cNvSpPr/>
            <p:nvPr/>
          </p:nvSpPr>
          <p:spPr>
            <a:xfrm>
              <a:off x="3531665" y="226340"/>
              <a:ext cx="199416" cy="189972"/>
            </a:xfrm>
            <a:custGeom>
              <a:avLst/>
              <a:gdLst/>
              <a:ahLst/>
              <a:cxnLst/>
              <a:rect l="l" t="t" r="r" b="b"/>
              <a:pathLst>
                <a:path w="6208" h="5914" extrusionOk="0">
                  <a:moveTo>
                    <a:pt x="4624" y="1"/>
                  </a:moveTo>
                  <a:lnTo>
                    <a:pt x="1" y="3579"/>
                  </a:lnTo>
                  <a:cubicBezTo>
                    <a:pt x="625" y="3920"/>
                    <a:pt x="3590" y="5914"/>
                    <a:pt x="4837" y="5914"/>
                  </a:cubicBezTo>
                  <a:cubicBezTo>
                    <a:pt x="4981" y="5914"/>
                    <a:pt x="5102" y="5887"/>
                    <a:pt x="5195" y="5828"/>
                  </a:cubicBezTo>
                  <a:cubicBezTo>
                    <a:pt x="6208" y="5163"/>
                    <a:pt x="4846" y="919"/>
                    <a:pt x="4624" y="1"/>
                  </a:cubicBezTo>
                  <a:close/>
                </a:path>
              </a:pathLst>
            </a:custGeom>
            <a:solidFill>
              <a:schemeClr val="lt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40" name="Google Shape;40;p2"/>
            <p:cNvSpPr/>
            <p:nvPr/>
          </p:nvSpPr>
          <p:spPr>
            <a:xfrm>
              <a:off x="2861254" y="460325"/>
              <a:ext cx="186214" cy="168161"/>
            </a:xfrm>
            <a:custGeom>
              <a:avLst/>
              <a:gdLst/>
              <a:ahLst/>
              <a:cxnLst/>
              <a:rect l="l" t="t" r="r" b="b"/>
              <a:pathLst>
                <a:path w="5797" h="5235" extrusionOk="0">
                  <a:moveTo>
                    <a:pt x="1" y="1"/>
                  </a:moveTo>
                  <a:lnTo>
                    <a:pt x="1" y="1"/>
                  </a:lnTo>
                  <a:cubicBezTo>
                    <a:pt x="223" y="729"/>
                    <a:pt x="1173" y="5004"/>
                    <a:pt x="2218" y="5226"/>
                  </a:cubicBezTo>
                  <a:cubicBezTo>
                    <a:pt x="2249" y="5232"/>
                    <a:pt x="2281" y="5235"/>
                    <a:pt x="2313" y="5235"/>
                  </a:cubicBezTo>
                  <a:cubicBezTo>
                    <a:pt x="3493" y="5235"/>
                    <a:pt x="5365" y="1404"/>
                    <a:pt x="5796" y="602"/>
                  </a:cubicBezTo>
                  <a:lnTo>
                    <a:pt x="1" y="1"/>
                  </a:lnTo>
                  <a:close/>
                </a:path>
              </a:pathLst>
            </a:custGeom>
            <a:solidFill>
              <a:schemeClr val="accent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41" name="Google Shape;41;p2"/>
            <p:cNvSpPr/>
            <p:nvPr/>
          </p:nvSpPr>
          <p:spPr>
            <a:xfrm>
              <a:off x="3203077" y="430836"/>
              <a:ext cx="181107" cy="181332"/>
            </a:xfrm>
            <a:custGeom>
              <a:avLst/>
              <a:gdLst/>
              <a:ahLst/>
              <a:cxnLst/>
              <a:rect l="l" t="t" r="r" b="b"/>
              <a:pathLst>
                <a:path w="5638" h="5645" extrusionOk="0">
                  <a:moveTo>
                    <a:pt x="5638" y="0"/>
                  </a:moveTo>
                  <a:lnTo>
                    <a:pt x="1" y="1615"/>
                  </a:lnTo>
                  <a:cubicBezTo>
                    <a:pt x="494" y="2202"/>
                    <a:pt x="2852" y="5645"/>
                    <a:pt x="3940" y="5645"/>
                  </a:cubicBezTo>
                  <a:cubicBezTo>
                    <a:pt x="3968" y="5645"/>
                    <a:pt x="3996" y="5642"/>
                    <a:pt x="4023" y="5637"/>
                  </a:cubicBezTo>
                  <a:cubicBezTo>
                    <a:pt x="5194" y="5416"/>
                    <a:pt x="5511" y="950"/>
                    <a:pt x="5638" y="0"/>
                  </a:cubicBezTo>
                  <a:close/>
                </a:path>
              </a:pathLst>
            </a:custGeom>
            <a:solidFill>
              <a:schemeClr val="accent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42" name="Google Shape;42;p2"/>
            <p:cNvSpPr/>
            <p:nvPr/>
          </p:nvSpPr>
          <p:spPr>
            <a:xfrm>
              <a:off x="3769730" y="139865"/>
              <a:ext cx="203496" cy="185283"/>
            </a:xfrm>
            <a:custGeom>
              <a:avLst/>
              <a:gdLst/>
              <a:ahLst/>
              <a:cxnLst/>
              <a:rect l="l" t="t" r="r" b="b"/>
              <a:pathLst>
                <a:path w="6335" h="5768" extrusionOk="0">
                  <a:moveTo>
                    <a:pt x="1837" y="1"/>
                  </a:moveTo>
                  <a:cubicBezTo>
                    <a:pt x="1615" y="761"/>
                    <a:pt x="0" y="4846"/>
                    <a:pt x="760" y="5575"/>
                  </a:cubicBezTo>
                  <a:cubicBezTo>
                    <a:pt x="895" y="5709"/>
                    <a:pt x="1104" y="5767"/>
                    <a:pt x="1365" y="5767"/>
                  </a:cubicBezTo>
                  <a:cubicBezTo>
                    <a:pt x="2758" y="5767"/>
                    <a:pt x="5614" y="4116"/>
                    <a:pt x="6334" y="3770"/>
                  </a:cubicBezTo>
                  <a:lnTo>
                    <a:pt x="1837" y="1"/>
                  </a:lnTo>
                  <a:close/>
                </a:path>
              </a:pathLst>
            </a:custGeom>
            <a:solidFill>
              <a:schemeClr val="accent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43" name="Google Shape;43;p2"/>
            <p:cNvSpPr/>
            <p:nvPr/>
          </p:nvSpPr>
          <p:spPr>
            <a:xfrm>
              <a:off x="4060670" y="337229"/>
              <a:ext cx="188238" cy="184833"/>
            </a:xfrm>
            <a:custGeom>
              <a:avLst/>
              <a:gdLst/>
              <a:ahLst/>
              <a:cxnLst/>
              <a:rect l="l" t="t" r="r" b="b"/>
              <a:pathLst>
                <a:path w="5860" h="5754" extrusionOk="0">
                  <a:moveTo>
                    <a:pt x="571" y="1"/>
                  </a:moveTo>
                  <a:cubicBezTo>
                    <a:pt x="571" y="792"/>
                    <a:pt x="1" y="5131"/>
                    <a:pt x="919" y="5669"/>
                  </a:cubicBezTo>
                  <a:cubicBezTo>
                    <a:pt x="1014" y="5727"/>
                    <a:pt x="1127" y="5754"/>
                    <a:pt x="1253" y="5754"/>
                  </a:cubicBezTo>
                  <a:cubicBezTo>
                    <a:pt x="2520" y="5754"/>
                    <a:pt x="5197" y="3110"/>
                    <a:pt x="5859" y="2534"/>
                  </a:cubicBezTo>
                  <a:lnTo>
                    <a:pt x="571" y="1"/>
                  </a:ln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44" name="Google Shape;44;p2"/>
            <p:cNvSpPr/>
            <p:nvPr/>
          </p:nvSpPr>
          <p:spPr>
            <a:xfrm>
              <a:off x="5058675" y="226340"/>
              <a:ext cx="199416" cy="189972"/>
            </a:xfrm>
            <a:custGeom>
              <a:avLst/>
              <a:gdLst/>
              <a:ahLst/>
              <a:cxnLst/>
              <a:rect l="l" t="t" r="r" b="b"/>
              <a:pathLst>
                <a:path w="6208" h="5914" extrusionOk="0">
                  <a:moveTo>
                    <a:pt x="4624" y="1"/>
                  </a:moveTo>
                  <a:lnTo>
                    <a:pt x="0" y="3579"/>
                  </a:lnTo>
                  <a:cubicBezTo>
                    <a:pt x="624" y="3920"/>
                    <a:pt x="3589" y="5914"/>
                    <a:pt x="4836" y="5914"/>
                  </a:cubicBezTo>
                  <a:cubicBezTo>
                    <a:pt x="4980" y="5914"/>
                    <a:pt x="5102" y="5887"/>
                    <a:pt x="5194" y="5828"/>
                  </a:cubicBezTo>
                  <a:cubicBezTo>
                    <a:pt x="6207" y="5163"/>
                    <a:pt x="4845" y="919"/>
                    <a:pt x="4624" y="1"/>
                  </a:cubicBezTo>
                  <a:close/>
                </a:path>
              </a:pathLst>
            </a:custGeom>
            <a:solidFill>
              <a:schemeClr val="lt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45" name="Google Shape;45;p2"/>
            <p:cNvSpPr/>
            <p:nvPr/>
          </p:nvSpPr>
          <p:spPr>
            <a:xfrm>
              <a:off x="4388263" y="460325"/>
              <a:ext cx="186182" cy="168161"/>
            </a:xfrm>
            <a:custGeom>
              <a:avLst/>
              <a:gdLst/>
              <a:ahLst/>
              <a:cxnLst/>
              <a:rect l="l" t="t" r="r" b="b"/>
              <a:pathLst>
                <a:path w="5796" h="5235" extrusionOk="0">
                  <a:moveTo>
                    <a:pt x="0" y="1"/>
                  </a:moveTo>
                  <a:lnTo>
                    <a:pt x="0" y="1"/>
                  </a:lnTo>
                  <a:cubicBezTo>
                    <a:pt x="222" y="729"/>
                    <a:pt x="1172" y="5004"/>
                    <a:pt x="2217" y="5226"/>
                  </a:cubicBezTo>
                  <a:cubicBezTo>
                    <a:pt x="2248" y="5232"/>
                    <a:pt x="2280" y="5235"/>
                    <a:pt x="2313" y="5235"/>
                  </a:cubicBezTo>
                  <a:cubicBezTo>
                    <a:pt x="3493" y="5235"/>
                    <a:pt x="5364" y="1404"/>
                    <a:pt x="5796" y="602"/>
                  </a:cubicBezTo>
                  <a:lnTo>
                    <a:pt x="0" y="1"/>
                  </a:lnTo>
                  <a:close/>
                </a:path>
              </a:pathLst>
            </a:custGeom>
            <a:solidFill>
              <a:schemeClr val="accent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46" name="Google Shape;46;p2"/>
            <p:cNvSpPr/>
            <p:nvPr/>
          </p:nvSpPr>
          <p:spPr>
            <a:xfrm>
              <a:off x="4730054" y="430836"/>
              <a:ext cx="181139" cy="181332"/>
            </a:xfrm>
            <a:custGeom>
              <a:avLst/>
              <a:gdLst/>
              <a:ahLst/>
              <a:cxnLst/>
              <a:rect l="l" t="t" r="r" b="b"/>
              <a:pathLst>
                <a:path w="5639" h="5645" extrusionOk="0">
                  <a:moveTo>
                    <a:pt x="5638" y="0"/>
                  </a:moveTo>
                  <a:lnTo>
                    <a:pt x="1" y="1615"/>
                  </a:lnTo>
                  <a:cubicBezTo>
                    <a:pt x="495" y="2202"/>
                    <a:pt x="2853" y="5645"/>
                    <a:pt x="3940" y="5645"/>
                  </a:cubicBezTo>
                  <a:cubicBezTo>
                    <a:pt x="3969" y="5645"/>
                    <a:pt x="3996" y="5642"/>
                    <a:pt x="4023" y="5637"/>
                  </a:cubicBezTo>
                  <a:cubicBezTo>
                    <a:pt x="5195" y="5416"/>
                    <a:pt x="5511" y="950"/>
                    <a:pt x="5638" y="0"/>
                  </a:cubicBezTo>
                  <a:close/>
                </a:path>
              </a:pathLst>
            </a:custGeom>
            <a:solidFill>
              <a:schemeClr val="accent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47" name="Google Shape;47;p2"/>
            <p:cNvSpPr/>
            <p:nvPr/>
          </p:nvSpPr>
          <p:spPr>
            <a:xfrm>
              <a:off x="5483890" y="344360"/>
              <a:ext cx="187210" cy="183548"/>
            </a:xfrm>
            <a:custGeom>
              <a:avLst/>
              <a:gdLst/>
              <a:ahLst/>
              <a:cxnLst/>
              <a:rect l="l" t="t" r="r" b="b"/>
              <a:pathLst>
                <a:path w="5828" h="5714" extrusionOk="0">
                  <a:moveTo>
                    <a:pt x="507" y="0"/>
                  </a:moveTo>
                  <a:cubicBezTo>
                    <a:pt x="507" y="760"/>
                    <a:pt x="1" y="5099"/>
                    <a:pt x="919" y="5637"/>
                  </a:cubicBezTo>
                  <a:cubicBezTo>
                    <a:pt x="1009" y="5689"/>
                    <a:pt x="1114" y="5713"/>
                    <a:pt x="1232" y="5713"/>
                  </a:cubicBezTo>
                  <a:cubicBezTo>
                    <a:pt x="2486" y="5713"/>
                    <a:pt x="5162" y="3018"/>
                    <a:pt x="5828" y="2439"/>
                  </a:cubicBezTo>
                  <a:lnTo>
                    <a:pt x="507" y="0"/>
                  </a:ln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48" name="Google Shape;48;p2"/>
            <p:cNvSpPr/>
            <p:nvPr/>
          </p:nvSpPr>
          <p:spPr>
            <a:xfrm>
              <a:off x="6492045" y="211082"/>
              <a:ext cx="200444" cy="190005"/>
            </a:xfrm>
            <a:custGeom>
              <a:avLst/>
              <a:gdLst/>
              <a:ahLst/>
              <a:cxnLst/>
              <a:rect l="l" t="t" r="r" b="b"/>
              <a:pathLst>
                <a:path w="6240" h="5915" extrusionOk="0">
                  <a:moveTo>
                    <a:pt x="4561" y="1"/>
                  </a:moveTo>
                  <a:lnTo>
                    <a:pt x="1" y="3643"/>
                  </a:lnTo>
                  <a:cubicBezTo>
                    <a:pt x="596" y="3954"/>
                    <a:pt x="3601" y="5915"/>
                    <a:pt x="4861" y="5915"/>
                  </a:cubicBezTo>
                  <a:cubicBezTo>
                    <a:pt x="5009" y="5915"/>
                    <a:pt x="5133" y="5888"/>
                    <a:pt x="5226" y="5828"/>
                  </a:cubicBezTo>
                  <a:cubicBezTo>
                    <a:pt x="6240" y="5163"/>
                    <a:pt x="4814" y="919"/>
                    <a:pt x="4561" y="1"/>
                  </a:cubicBezTo>
                  <a:close/>
                </a:path>
              </a:pathLst>
            </a:custGeom>
            <a:solidFill>
              <a:schemeClr val="lt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49" name="Google Shape;49;p2"/>
            <p:cNvSpPr/>
            <p:nvPr/>
          </p:nvSpPr>
          <p:spPr>
            <a:xfrm>
              <a:off x="5810455" y="469480"/>
              <a:ext cx="187210" cy="167165"/>
            </a:xfrm>
            <a:custGeom>
              <a:avLst/>
              <a:gdLst/>
              <a:ahLst/>
              <a:cxnLst/>
              <a:rect l="l" t="t" r="r" b="b"/>
              <a:pathLst>
                <a:path w="5828" h="5204" extrusionOk="0">
                  <a:moveTo>
                    <a:pt x="0" y="1"/>
                  </a:moveTo>
                  <a:lnTo>
                    <a:pt x="0" y="1"/>
                  </a:lnTo>
                  <a:cubicBezTo>
                    <a:pt x="254" y="729"/>
                    <a:pt x="1267" y="5004"/>
                    <a:pt x="2281" y="5194"/>
                  </a:cubicBezTo>
                  <a:cubicBezTo>
                    <a:pt x="2313" y="5200"/>
                    <a:pt x="2345" y="5203"/>
                    <a:pt x="2378" y="5203"/>
                  </a:cubicBezTo>
                  <a:cubicBezTo>
                    <a:pt x="3584" y="5203"/>
                    <a:pt x="5396" y="1340"/>
                    <a:pt x="5828" y="507"/>
                  </a:cubicBezTo>
                  <a:lnTo>
                    <a:pt x="0" y="1"/>
                  </a:lnTo>
                  <a:close/>
                </a:path>
              </a:pathLst>
            </a:custGeom>
            <a:solidFill>
              <a:schemeClr val="accent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50" name="Google Shape;50;p2"/>
            <p:cNvSpPr/>
            <p:nvPr/>
          </p:nvSpPr>
          <p:spPr>
            <a:xfrm>
              <a:off x="6153274" y="410470"/>
              <a:ext cx="180111" cy="182359"/>
            </a:xfrm>
            <a:custGeom>
              <a:avLst/>
              <a:gdLst/>
              <a:ahLst/>
              <a:cxnLst/>
              <a:rect l="l" t="t" r="r" b="b"/>
              <a:pathLst>
                <a:path w="5607" h="5677" extrusionOk="0">
                  <a:moveTo>
                    <a:pt x="5606" y="1"/>
                  </a:moveTo>
                  <a:lnTo>
                    <a:pt x="1" y="1711"/>
                  </a:lnTo>
                  <a:cubicBezTo>
                    <a:pt x="495" y="2266"/>
                    <a:pt x="2882" y="5677"/>
                    <a:pt x="3971" y="5677"/>
                  </a:cubicBezTo>
                  <a:cubicBezTo>
                    <a:pt x="4000" y="5677"/>
                    <a:pt x="4028" y="5675"/>
                    <a:pt x="4055" y="5670"/>
                  </a:cubicBezTo>
                  <a:cubicBezTo>
                    <a:pt x="5258" y="5416"/>
                    <a:pt x="5511" y="951"/>
                    <a:pt x="5606" y="1"/>
                  </a:cubicBezTo>
                  <a:close/>
                </a:path>
              </a:pathLst>
            </a:custGeom>
            <a:solidFill>
              <a:schemeClr val="accent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51" name="Google Shape;51;p2"/>
            <p:cNvSpPr/>
            <p:nvPr/>
          </p:nvSpPr>
          <p:spPr>
            <a:xfrm>
              <a:off x="2144103" y="-143975"/>
              <a:ext cx="1851027" cy="637021"/>
            </a:xfrm>
            <a:custGeom>
              <a:avLst/>
              <a:gdLst/>
              <a:ahLst/>
              <a:cxnLst/>
              <a:rect l="l" t="t" r="r" b="b"/>
              <a:pathLst>
                <a:path w="57624" h="19831" extrusionOk="0">
                  <a:moveTo>
                    <a:pt x="57065" y="1"/>
                  </a:moveTo>
                  <a:cubicBezTo>
                    <a:pt x="56945" y="1"/>
                    <a:pt x="56827" y="57"/>
                    <a:pt x="56750" y="191"/>
                  </a:cubicBezTo>
                  <a:cubicBezTo>
                    <a:pt x="54248" y="4593"/>
                    <a:pt x="51113" y="8647"/>
                    <a:pt x="47218" y="11941"/>
                  </a:cubicBezTo>
                  <a:cubicBezTo>
                    <a:pt x="43956" y="14696"/>
                    <a:pt x="40187" y="16818"/>
                    <a:pt x="36070" y="17989"/>
                  </a:cubicBezTo>
                  <a:cubicBezTo>
                    <a:pt x="33648" y="18690"/>
                    <a:pt x="31124" y="19036"/>
                    <a:pt x="28596" y="19036"/>
                  </a:cubicBezTo>
                  <a:cubicBezTo>
                    <a:pt x="27124" y="19036"/>
                    <a:pt x="25651" y="18919"/>
                    <a:pt x="24194" y="18686"/>
                  </a:cubicBezTo>
                  <a:cubicBezTo>
                    <a:pt x="20077" y="18021"/>
                    <a:pt x="16150" y="16438"/>
                    <a:pt x="12572" y="14284"/>
                  </a:cubicBezTo>
                  <a:cubicBezTo>
                    <a:pt x="8581" y="11814"/>
                    <a:pt x="5066" y="8615"/>
                    <a:pt x="2089" y="5037"/>
                  </a:cubicBezTo>
                  <a:cubicBezTo>
                    <a:pt x="1678" y="4530"/>
                    <a:pt x="1298" y="4055"/>
                    <a:pt x="918" y="3548"/>
                  </a:cubicBezTo>
                  <a:cubicBezTo>
                    <a:pt x="821" y="3423"/>
                    <a:pt x="689" y="3371"/>
                    <a:pt x="562" y="3371"/>
                  </a:cubicBezTo>
                  <a:cubicBezTo>
                    <a:pt x="271" y="3371"/>
                    <a:pt x="1" y="3642"/>
                    <a:pt x="221" y="3928"/>
                  </a:cubicBezTo>
                  <a:cubicBezTo>
                    <a:pt x="3198" y="7792"/>
                    <a:pt x="6681" y="11275"/>
                    <a:pt x="10703" y="13999"/>
                  </a:cubicBezTo>
                  <a:cubicBezTo>
                    <a:pt x="14314" y="16438"/>
                    <a:pt x="18336" y="18274"/>
                    <a:pt x="22579" y="19193"/>
                  </a:cubicBezTo>
                  <a:cubicBezTo>
                    <a:pt x="24556" y="19616"/>
                    <a:pt x="26580" y="19830"/>
                    <a:pt x="28604" y="19830"/>
                  </a:cubicBezTo>
                  <a:cubicBezTo>
                    <a:pt x="30665" y="19830"/>
                    <a:pt x="32727" y="19608"/>
                    <a:pt x="34740" y="19161"/>
                  </a:cubicBezTo>
                  <a:cubicBezTo>
                    <a:pt x="38952" y="18211"/>
                    <a:pt x="42911" y="16279"/>
                    <a:pt x="46363" y="13651"/>
                  </a:cubicBezTo>
                  <a:cubicBezTo>
                    <a:pt x="50385" y="10579"/>
                    <a:pt x="53678" y="6684"/>
                    <a:pt x="56338" y="2408"/>
                  </a:cubicBezTo>
                  <a:cubicBezTo>
                    <a:pt x="56718" y="1806"/>
                    <a:pt x="57099" y="1205"/>
                    <a:pt x="57447" y="603"/>
                  </a:cubicBezTo>
                  <a:cubicBezTo>
                    <a:pt x="57623" y="294"/>
                    <a:pt x="57339" y="1"/>
                    <a:pt x="57065" y="1"/>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52" name="Google Shape;52;p2"/>
            <p:cNvSpPr/>
            <p:nvPr/>
          </p:nvSpPr>
          <p:spPr>
            <a:xfrm>
              <a:off x="3661925" y="-143975"/>
              <a:ext cx="1851027" cy="637021"/>
            </a:xfrm>
            <a:custGeom>
              <a:avLst/>
              <a:gdLst/>
              <a:ahLst/>
              <a:cxnLst/>
              <a:rect l="l" t="t" r="r" b="b"/>
              <a:pathLst>
                <a:path w="57624" h="19831" extrusionOk="0">
                  <a:moveTo>
                    <a:pt x="57065" y="1"/>
                  </a:moveTo>
                  <a:cubicBezTo>
                    <a:pt x="56945" y="1"/>
                    <a:pt x="56827" y="57"/>
                    <a:pt x="56750" y="191"/>
                  </a:cubicBezTo>
                  <a:cubicBezTo>
                    <a:pt x="54217" y="4593"/>
                    <a:pt x="51113" y="8647"/>
                    <a:pt x="47218" y="11941"/>
                  </a:cubicBezTo>
                  <a:cubicBezTo>
                    <a:pt x="43956" y="14696"/>
                    <a:pt x="40187" y="16818"/>
                    <a:pt x="36070" y="17989"/>
                  </a:cubicBezTo>
                  <a:cubicBezTo>
                    <a:pt x="33628" y="18690"/>
                    <a:pt x="31110" y="19036"/>
                    <a:pt x="28588" y="19036"/>
                  </a:cubicBezTo>
                  <a:cubicBezTo>
                    <a:pt x="27120" y="19036"/>
                    <a:pt x="25651" y="18919"/>
                    <a:pt x="24195" y="18686"/>
                  </a:cubicBezTo>
                  <a:cubicBezTo>
                    <a:pt x="20046" y="18021"/>
                    <a:pt x="16119" y="16438"/>
                    <a:pt x="12572" y="14284"/>
                  </a:cubicBezTo>
                  <a:cubicBezTo>
                    <a:pt x="8582" y="11814"/>
                    <a:pt x="5066" y="8615"/>
                    <a:pt x="2090" y="5037"/>
                  </a:cubicBezTo>
                  <a:cubicBezTo>
                    <a:pt x="1678" y="4530"/>
                    <a:pt x="1298" y="4055"/>
                    <a:pt x="886" y="3548"/>
                  </a:cubicBezTo>
                  <a:cubicBezTo>
                    <a:pt x="799" y="3423"/>
                    <a:pt x="674" y="3371"/>
                    <a:pt x="551" y="3371"/>
                  </a:cubicBezTo>
                  <a:cubicBezTo>
                    <a:pt x="271" y="3371"/>
                    <a:pt x="1" y="3642"/>
                    <a:pt x="221" y="3928"/>
                  </a:cubicBezTo>
                  <a:cubicBezTo>
                    <a:pt x="3198" y="7792"/>
                    <a:pt x="6682" y="11275"/>
                    <a:pt x="10704" y="13999"/>
                  </a:cubicBezTo>
                  <a:cubicBezTo>
                    <a:pt x="14282" y="16438"/>
                    <a:pt x="18336" y="18274"/>
                    <a:pt x="22579" y="19193"/>
                  </a:cubicBezTo>
                  <a:cubicBezTo>
                    <a:pt x="24556" y="19616"/>
                    <a:pt x="26580" y="19830"/>
                    <a:pt x="28604" y="19830"/>
                  </a:cubicBezTo>
                  <a:cubicBezTo>
                    <a:pt x="30665" y="19830"/>
                    <a:pt x="32727" y="19608"/>
                    <a:pt x="34740" y="19161"/>
                  </a:cubicBezTo>
                  <a:cubicBezTo>
                    <a:pt x="38952" y="18211"/>
                    <a:pt x="42911" y="16279"/>
                    <a:pt x="46363" y="13651"/>
                  </a:cubicBezTo>
                  <a:cubicBezTo>
                    <a:pt x="50353" y="10579"/>
                    <a:pt x="53678" y="6684"/>
                    <a:pt x="56339" y="2408"/>
                  </a:cubicBezTo>
                  <a:cubicBezTo>
                    <a:pt x="56719" y="1806"/>
                    <a:pt x="57067" y="1205"/>
                    <a:pt x="57447" y="603"/>
                  </a:cubicBezTo>
                  <a:cubicBezTo>
                    <a:pt x="57624" y="294"/>
                    <a:pt x="57339" y="1"/>
                    <a:pt x="57065" y="1"/>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53" name="Google Shape;53;p2"/>
            <p:cNvSpPr/>
            <p:nvPr/>
          </p:nvSpPr>
          <p:spPr>
            <a:xfrm>
              <a:off x="5071620" y="-143975"/>
              <a:ext cx="1850320" cy="637021"/>
            </a:xfrm>
            <a:custGeom>
              <a:avLst/>
              <a:gdLst/>
              <a:ahLst/>
              <a:cxnLst/>
              <a:rect l="l" t="t" r="r" b="b"/>
              <a:pathLst>
                <a:path w="57602" h="19831" extrusionOk="0">
                  <a:moveTo>
                    <a:pt x="57042" y="1"/>
                  </a:moveTo>
                  <a:cubicBezTo>
                    <a:pt x="56923" y="1"/>
                    <a:pt x="56805" y="57"/>
                    <a:pt x="56728" y="191"/>
                  </a:cubicBezTo>
                  <a:cubicBezTo>
                    <a:pt x="54226" y="4593"/>
                    <a:pt x="51091" y="8647"/>
                    <a:pt x="47196" y="11941"/>
                  </a:cubicBezTo>
                  <a:cubicBezTo>
                    <a:pt x="43965" y="14696"/>
                    <a:pt x="40165" y="16818"/>
                    <a:pt x="36080" y="17989"/>
                  </a:cubicBezTo>
                  <a:cubicBezTo>
                    <a:pt x="33637" y="18690"/>
                    <a:pt x="31107" y="19036"/>
                    <a:pt x="28575" y="19036"/>
                  </a:cubicBezTo>
                  <a:cubicBezTo>
                    <a:pt x="27102" y="19036"/>
                    <a:pt x="25628" y="18919"/>
                    <a:pt x="24172" y="18686"/>
                  </a:cubicBezTo>
                  <a:cubicBezTo>
                    <a:pt x="20055" y="18021"/>
                    <a:pt x="16128" y="16438"/>
                    <a:pt x="12581" y="14284"/>
                  </a:cubicBezTo>
                  <a:cubicBezTo>
                    <a:pt x="8559" y="11814"/>
                    <a:pt x="5076" y="8615"/>
                    <a:pt x="2067" y="5037"/>
                  </a:cubicBezTo>
                  <a:cubicBezTo>
                    <a:pt x="1687" y="4530"/>
                    <a:pt x="1276" y="4055"/>
                    <a:pt x="895" y="3548"/>
                  </a:cubicBezTo>
                  <a:cubicBezTo>
                    <a:pt x="799" y="3423"/>
                    <a:pt x="670" y="3371"/>
                    <a:pt x="546" y="3371"/>
                  </a:cubicBezTo>
                  <a:cubicBezTo>
                    <a:pt x="262" y="3371"/>
                    <a:pt x="1" y="3642"/>
                    <a:pt x="199" y="3928"/>
                  </a:cubicBezTo>
                  <a:cubicBezTo>
                    <a:pt x="3176" y="7792"/>
                    <a:pt x="6659" y="11275"/>
                    <a:pt x="10713" y="13999"/>
                  </a:cubicBezTo>
                  <a:cubicBezTo>
                    <a:pt x="14292" y="16438"/>
                    <a:pt x="18313" y="18274"/>
                    <a:pt x="22557" y="19193"/>
                  </a:cubicBezTo>
                  <a:cubicBezTo>
                    <a:pt x="24550" y="19616"/>
                    <a:pt x="26574" y="19830"/>
                    <a:pt x="28594" y="19830"/>
                  </a:cubicBezTo>
                  <a:cubicBezTo>
                    <a:pt x="30651" y="19830"/>
                    <a:pt x="32705" y="19608"/>
                    <a:pt x="34718" y="19161"/>
                  </a:cubicBezTo>
                  <a:cubicBezTo>
                    <a:pt x="38962" y="18211"/>
                    <a:pt x="42920" y="16279"/>
                    <a:pt x="46341" y="13651"/>
                  </a:cubicBezTo>
                  <a:cubicBezTo>
                    <a:pt x="50363" y="10579"/>
                    <a:pt x="53656" y="6684"/>
                    <a:pt x="56348" y="2408"/>
                  </a:cubicBezTo>
                  <a:cubicBezTo>
                    <a:pt x="56696" y="1806"/>
                    <a:pt x="57076" y="1205"/>
                    <a:pt x="57425" y="603"/>
                  </a:cubicBezTo>
                  <a:cubicBezTo>
                    <a:pt x="57601" y="294"/>
                    <a:pt x="57317" y="1"/>
                    <a:pt x="57042" y="1"/>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grpSp>
      <p:grpSp>
        <p:nvGrpSpPr>
          <p:cNvPr id="54" name="Google Shape;54;p2"/>
          <p:cNvGrpSpPr/>
          <p:nvPr/>
        </p:nvGrpSpPr>
        <p:grpSpPr>
          <a:xfrm>
            <a:off x="10027028" y="-87973"/>
            <a:ext cx="2579593" cy="1743481"/>
            <a:chOff x="7520256" y="-65980"/>
            <a:chExt cx="1934695" cy="1307611"/>
          </a:xfrm>
        </p:grpSpPr>
        <p:sp>
          <p:nvSpPr>
            <p:cNvPr id="55" name="Google Shape;55;p2"/>
            <p:cNvSpPr/>
            <p:nvPr/>
          </p:nvSpPr>
          <p:spPr>
            <a:xfrm>
              <a:off x="7520256" y="-26951"/>
              <a:ext cx="1865739" cy="1268582"/>
            </a:xfrm>
            <a:custGeom>
              <a:avLst/>
              <a:gdLst/>
              <a:ahLst/>
              <a:cxnLst/>
              <a:rect l="l" t="t" r="r" b="b"/>
              <a:pathLst>
                <a:path w="58082" h="39492" extrusionOk="0">
                  <a:moveTo>
                    <a:pt x="634" y="0"/>
                  </a:moveTo>
                  <a:cubicBezTo>
                    <a:pt x="1" y="1394"/>
                    <a:pt x="951" y="3136"/>
                    <a:pt x="4593" y="5289"/>
                  </a:cubicBezTo>
                  <a:cubicBezTo>
                    <a:pt x="6345" y="6457"/>
                    <a:pt x="8360" y="6789"/>
                    <a:pt x="10465" y="6789"/>
                  </a:cubicBezTo>
                  <a:cubicBezTo>
                    <a:pt x="13231" y="6789"/>
                    <a:pt x="16153" y="6216"/>
                    <a:pt x="18837" y="6216"/>
                  </a:cubicBezTo>
                  <a:cubicBezTo>
                    <a:pt x="20869" y="6216"/>
                    <a:pt x="22765" y="6544"/>
                    <a:pt x="24354" y="7696"/>
                  </a:cubicBezTo>
                  <a:cubicBezTo>
                    <a:pt x="20491" y="11559"/>
                    <a:pt x="9406" y="10609"/>
                    <a:pt x="7475" y="16848"/>
                  </a:cubicBezTo>
                  <a:cubicBezTo>
                    <a:pt x="5763" y="22016"/>
                    <a:pt x="9437" y="23544"/>
                    <a:pt x="14088" y="23544"/>
                  </a:cubicBezTo>
                  <a:cubicBezTo>
                    <a:pt x="18557" y="23544"/>
                    <a:pt x="23927" y="22133"/>
                    <a:pt x="26286" y="21187"/>
                  </a:cubicBezTo>
                  <a:cubicBezTo>
                    <a:pt x="30584" y="19350"/>
                    <a:pt x="36644" y="14377"/>
                    <a:pt x="39852" y="14377"/>
                  </a:cubicBezTo>
                  <a:cubicBezTo>
                    <a:pt x="41679" y="14377"/>
                    <a:pt x="42582" y="15989"/>
                    <a:pt x="41709" y="20712"/>
                  </a:cubicBezTo>
                  <a:cubicBezTo>
                    <a:pt x="40252" y="26982"/>
                    <a:pt x="33507" y="32271"/>
                    <a:pt x="35913" y="39491"/>
                  </a:cubicBezTo>
                  <a:cubicBezTo>
                    <a:pt x="50513" y="37338"/>
                    <a:pt x="56308" y="22992"/>
                    <a:pt x="58082" y="10324"/>
                  </a:cubicBezTo>
                  <a:lnTo>
                    <a:pt x="58082" y="0"/>
                  </a:lnTo>
                  <a:close/>
                </a:path>
              </a:pathLst>
            </a:custGeom>
            <a:solidFill>
              <a:schemeClr val="accent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56" name="Google Shape;56;p2"/>
            <p:cNvSpPr/>
            <p:nvPr/>
          </p:nvSpPr>
          <p:spPr>
            <a:xfrm>
              <a:off x="8227288" y="-65980"/>
              <a:ext cx="1194347" cy="957829"/>
            </a:xfrm>
            <a:custGeom>
              <a:avLst/>
              <a:gdLst/>
              <a:ahLst/>
              <a:cxnLst/>
              <a:rect l="l" t="t" r="r" b="b"/>
              <a:pathLst>
                <a:path w="37181" h="29818" extrusionOk="0">
                  <a:moveTo>
                    <a:pt x="20594" y="0"/>
                  </a:moveTo>
                  <a:cubicBezTo>
                    <a:pt x="19191" y="0"/>
                    <a:pt x="17930" y="69"/>
                    <a:pt x="16912" y="234"/>
                  </a:cubicBezTo>
                  <a:cubicBezTo>
                    <a:pt x="8710" y="1817"/>
                    <a:pt x="13333" y="5396"/>
                    <a:pt x="18590" y="6947"/>
                  </a:cubicBezTo>
                  <a:cubicBezTo>
                    <a:pt x="9280" y="9101"/>
                    <a:pt x="1" y="11824"/>
                    <a:pt x="12003" y="17303"/>
                  </a:cubicBezTo>
                  <a:cubicBezTo>
                    <a:pt x="10768" y="18760"/>
                    <a:pt x="1901" y="23479"/>
                    <a:pt x="5954" y="26487"/>
                  </a:cubicBezTo>
                  <a:cubicBezTo>
                    <a:pt x="6145" y="26616"/>
                    <a:pt x="6390" y="26674"/>
                    <a:pt x="6678" y="26674"/>
                  </a:cubicBezTo>
                  <a:cubicBezTo>
                    <a:pt x="8929" y="26674"/>
                    <a:pt x="13788" y="23125"/>
                    <a:pt x="15360" y="22338"/>
                  </a:cubicBezTo>
                  <a:lnTo>
                    <a:pt x="15360" y="22338"/>
                  </a:lnTo>
                  <a:cubicBezTo>
                    <a:pt x="15385" y="24954"/>
                    <a:pt x="15313" y="29818"/>
                    <a:pt x="17722" y="29818"/>
                  </a:cubicBezTo>
                  <a:cubicBezTo>
                    <a:pt x="18404" y="29818"/>
                    <a:pt x="19287" y="29427"/>
                    <a:pt x="20427" y="28482"/>
                  </a:cubicBezTo>
                  <a:cubicBezTo>
                    <a:pt x="22992" y="26360"/>
                    <a:pt x="24101" y="21293"/>
                    <a:pt x="25779" y="18507"/>
                  </a:cubicBezTo>
                  <a:cubicBezTo>
                    <a:pt x="26852" y="20995"/>
                    <a:pt x="28229" y="24369"/>
                    <a:pt x="30050" y="24369"/>
                  </a:cubicBezTo>
                  <a:cubicBezTo>
                    <a:pt x="30917" y="24369"/>
                    <a:pt x="31885" y="23603"/>
                    <a:pt x="32968" y="21610"/>
                  </a:cubicBezTo>
                  <a:cubicBezTo>
                    <a:pt x="35438" y="17556"/>
                    <a:pt x="36420" y="6124"/>
                    <a:pt x="37180" y="1532"/>
                  </a:cubicBezTo>
                  <a:cubicBezTo>
                    <a:pt x="33365" y="1005"/>
                    <a:pt x="25950" y="0"/>
                    <a:pt x="20594" y="0"/>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57" name="Google Shape;57;p2"/>
            <p:cNvSpPr/>
            <p:nvPr/>
          </p:nvSpPr>
          <p:spPr>
            <a:xfrm>
              <a:off x="8452954" y="-21329"/>
              <a:ext cx="1001997" cy="737019"/>
            </a:xfrm>
            <a:custGeom>
              <a:avLst/>
              <a:gdLst/>
              <a:ahLst/>
              <a:cxnLst/>
              <a:rect l="l" t="t" r="r" b="b"/>
              <a:pathLst>
                <a:path w="31193" h="22944" extrusionOk="0">
                  <a:moveTo>
                    <a:pt x="30400" y="0"/>
                  </a:moveTo>
                  <a:cubicBezTo>
                    <a:pt x="30295" y="0"/>
                    <a:pt x="30188" y="33"/>
                    <a:pt x="30092" y="110"/>
                  </a:cubicBezTo>
                  <a:cubicBezTo>
                    <a:pt x="22555" y="6096"/>
                    <a:pt x="14922" y="11954"/>
                    <a:pt x="7068" y="17465"/>
                  </a:cubicBezTo>
                  <a:cubicBezTo>
                    <a:pt x="4883" y="19017"/>
                    <a:pt x="2666" y="20537"/>
                    <a:pt x="418" y="22025"/>
                  </a:cubicBezTo>
                  <a:cubicBezTo>
                    <a:pt x="0" y="22312"/>
                    <a:pt x="250" y="22944"/>
                    <a:pt x="652" y="22944"/>
                  </a:cubicBezTo>
                  <a:cubicBezTo>
                    <a:pt x="737" y="22944"/>
                    <a:pt x="830" y="22915"/>
                    <a:pt x="925" y="22849"/>
                  </a:cubicBezTo>
                  <a:cubicBezTo>
                    <a:pt x="8969" y="17497"/>
                    <a:pt x="16727" y="11764"/>
                    <a:pt x="24360" y="5874"/>
                  </a:cubicBezTo>
                  <a:cubicBezTo>
                    <a:pt x="26513" y="4196"/>
                    <a:pt x="28667" y="2517"/>
                    <a:pt x="30789" y="807"/>
                  </a:cubicBezTo>
                  <a:cubicBezTo>
                    <a:pt x="31192" y="504"/>
                    <a:pt x="30812" y="0"/>
                    <a:pt x="30400" y="0"/>
                  </a:cubicBez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58" name="Google Shape;58;p2"/>
            <p:cNvSpPr/>
            <p:nvPr/>
          </p:nvSpPr>
          <p:spPr>
            <a:xfrm>
              <a:off x="8582346" y="337133"/>
              <a:ext cx="356078" cy="380587"/>
            </a:xfrm>
            <a:custGeom>
              <a:avLst/>
              <a:gdLst/>
              <a:ahLst/>
              <a:cxnLst/>
              <a:rect l="l" t="t" r="r" b="b"/>
              <a:pathLst>
                <a:path w="11085" h="11848" extrusionOk="0">
                  <a:moveTo>
                    <a:pt x="578" y="1"/>
                  </a:moveTo>
                  <a:cubicBezTo>
                    <a:pt x="1" y="1"/>
                    <a:pt x="19" y="955"/>
                    <a:pt x="634" y="985"/>
                  </a:cubicBezTo>
                  <a:cubicBezTo>
                    <a:pt x="3767" y="1259"/>
                    <a:pt x="6959" y="1095"/>
                    <a:pt x="10070" y="1587"/>
                  </a:cubicBezTo>
                  <a:lnTo>
                    <a:pt x="10070" y="1587"/>
                  </a:lnTo>
                  <a:cubicBezTo>
                    <a:pt x="10018" y="4892"/>
                    <a:pt x="9013" y="8089"/>
                    <a:pt x="8709" y="11373"/>
                  </a:cubicBezTo>
                  <a:cubicBezTo>
                    <a:pt x="8693" y="11690"/>
                    <a:pt x="8931" y="11848"/>
                    <a:pt x="9180" y="11848"/>
                  </a:cubicBezTo>
                  <a:cubicBezTo>
                    <a:pt x="9430" y="11848"/>
                    <a:pt x="9691" y="11690"/>
                    <a:pt x="9723" y="11373"/>
                  </a:cubicBezTo>
                  <a:cubicBezTo>
                    <a:pt x="10008" y="7953"/>
                    <a:pt x="11084" y="4627"/>
                    <a:pt x="11053" y="1176"/>
                  </a:cubicBezTo>
                  <a:cubicBezTo>
                    <a:pt x="11053" y="985"/>
                    <a:pt x="10926" y="732"/>
                    <a:pt x="10704" y="700"/>
                  </a:cubicBezTo>
                  <a:cubicBezTo>
                    <a:pt x="7379" y="99"/>
                    <a:pt x="3990" y="257"/>
                    <a:pt x="634" y="4"/>
                  </a:cubicBezTo>
                  <a:cubicBezTo>
                    <a:pt x="614" y="2"/>
                    <a:pt x="596" y="1"/>
                    <a:pt x="578" y="1"/>
                  </a:cubicBez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59" name="Google Shape;59;p2"/>
            <p:cNvSpPr/>
            <p:nvPr/>
          </p:nvSpPr>
          <p:spPr>
            <a:xfrm>
              <a:off x="8904831" y="74687"/>
              <a:ext cx="365233" cy="413449"/>
            </a:xfrm>
            <a:custGeom>
              <a:avLst/>
              <a:gdLst/>
              <a:ahLst/>
              <a:cxnLst/>
              <a:rect l="l" t="t" r="r" b="b"/>
              <a:pathLst>
                <a:path w="11370" h="12871" extrusionOk="0">
                  <a:moveTo>
                    <a:pt x="578" y="0"/>
                  </a:moveTo>
                  <a:cubicBezTo>
                    <a:pt x="1" y="0"/>
                    <a:pt x="19" y="954"/>
                    <a:pt x="634" y="985"/>
                  </a:cubicBezTo>
                  <a:cubicBezTo>
                    <a:pt x="3856" y="1259"/>
                    <a:pt x="7166" y="1357"/>
                    <a:pt x="10311" y="2205"/>
                  </a:cubicBezTo>
                  <a:lnTo>
                    <a:pt x="10311" y="2205"/>
                  </a:lnTo>
                  <a:cubicBezTo>
                    <a:pt x="9912" y="5569"/>
                    <a:pt x="9886" y="8958"/>
                    <a:pt x="9153" y="12259"/>
                  </a:cubicBezTo>
                  <a:cubicBezTo>
                    <a:pt x="9057" y="12622"/>
                    <a:pt x="9365" y="12870"/>
                    <a:pt x="9660" y="12870"/>
                  </a:cubicBezTo>
                  <a:cubicBezTo>
                    <a:pt x="9853" y="12870"/>
                    <a:pt x="10040" y="12763"/>
                    <a:pt x="10103" y="12512"/>
                  </a:cubicBezTo>
                  <a:cubicBezTo>
                    <a:pt x="10894" y="8997"/>
                    <a:pt x="10863" y="5387"/>
                    <a:pt x="11338" y="1840"/>
                  </a:cubicBezTo>
                  <a:cubicBezTo>
                    <a:pt x="11369" y="1618"/>
                    <a:pt x="11148" y="1428"/>
                    <a:pt x="10958" y="1365"/>
                  </a:cubicBezTo>
                  <a:cubicBezTo>
                    <a:pt x="7633" y="383"/>
                    <a:pt x="4086" y="288"/>
                    <a:pt x="634" y="3"/>
                  </a:cubicBezTo>
                  <a:cubicBezTo>
                    <a:pt x="614" y="1"/>
                    <a:pt x="596" y="0"/>
                    <a:pt x="578" y="0"/>
                  </a:cubicBez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60" name="Google Shape;60;p2"/>
            <p:cNvSpPr/>
            <p:nvPr/>
          </p:nvSpPr>
          <p:spPr>
            <a:xfrm>
              <a:off x="8785719" y="258431"/>
              <a:ext cx="40860" cy="37615"/>
            </a:xfrm>
            <a:custGeom>
              <a:avLst/>
              <a:gdLst/>
              <a:ahLst/>
              <a:cxnLst/>
              <a:rect l="l" t="t" r="r" b="b"/>
              <a:pathLst>
                <a:path w="1272" h="1171" extrusionOk="0">
                  <a:moveTo>
                    <a:pt x="620" y="0"/>
                  </a:moveTo>
                  <a:cubicBezTo>
                    <a:pt x="339" y="0"/>
                    <a:pt x="64" y="169"/>
                    <a:pt x="35" y="522"/>
                  </a:cubicBezTo>
                  <a:cubicBezTo>
                    <a:pt x="1" y="946"/>
                    <a:pt x="330" y="1170"/>
                    <a:pt x="653" y="1170"/>
                  </a:cubicBezTo>
                  <a:cubicBezTo>
                    <a:pt x="933" y="1170"/>
                    <a:pt x="1209" y="1002"/>
                    <a:pt x="1238" y="649"/>
                  </a:cubicBezTo>
                  <a:cubicBezTo>
                    <a:pt x="1272" y="225"/>
                    <a:pt x="943" y="0"/>
                    <a:pt x="620" y="0"/>
                  </a:cubicBez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61" name="Google Shape;61;p2"/>
            <p:cNvSpPr/>
            <p:nvPr/>
          </p:nvSpPr>
          <p:spPr>
            <a:xfrm>
              <a:off x="8688064" y="250304"/>
              <a:ext cx="40860" cy="37583"/>
            </a:xfrm>
            <a:custGeom>
              <a:avLst/>
              <a:gdLst/>
              <a:ahLst/>
              <a:cxnLst/>
              <a:rect l="l" t="t" r="r" b="b"/>
              <a:pathLst>
                <a:path w="1272" h="1170" extrusionOk="0">
                  <a:moveTo>
                    <a:pt x="619" y="0"/>
                  </a:moveTo>
                  <a:cubicBezTo>
                    <a:pt x="339" y="0"/>
                    <a:pt x="64" y="169"/>
                    <a:pt x="34" y="522"/>
                  </a:cubicBezTo>
                  <a:cubicBezTo>
                    <a:pt x="1" y="946"/>
                    <a:pt x="330" y="1170"/>
                    <a:pt x="653" y="1170"/>
                  </a:cubicBezTo>
                  <a:cubicBezTo>
                    <a:pt x="933" y="1170"/>
                    <a:pt x="1208" y="1001"/>
                    <a:pt x="1238" y="648"/>
                  </a:cubicBezTo>
                  <a:cubicBezTo>
                    <a:pt x="1272" y="224"/>
                    <a:pt x="942" y="0"/>
                    <a:pt x="619" y="0"/>
                  </a:cubicBez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62" name="Google Shape;62;p2"/>
            <p:cNvSpPr/>
            <p:nvPr/>
          </p:nvSpPr>
          <p:spPr>
            <a:xfrm>
              <a:off x="8688064" y="426274"/>
              <a:ext cx="40860" cy="37615"/>
            </a:xfrm>
            <a:custGeom>
              <a:avLst/>
              <a:gdLst/>
              <a:ahLst/>
              <a:cxnLst/>
              <a:rect l="l" t="t" r="r" b="b"/>
              <a:pathLst>
                <a:path w="1272" h="1171" extrusionOk="0">
                  <a:moveTo>
                    <a:pt x="632" y="1"/>
                  </a:moveTo>
                  <a:cubicBezTo>
                    <a:pt x="355" y="1"/>
                    <a:pt x="79" y="169"/>
                    <a:pt x="34" y="522"/>
                  </a:cubicBezTo>
                  <a:cubicBezTo>
                    <a:pt x="1" y="946"/>
                    <a:pt x="330" y="1171"/>
                    <a:pt x="653" y="1171"/>
                  </a:cubicBezTo>
                  <a:cubicBezTo>
                    <a:pt x="933" y="1171"/>
                    <a:pt x="1208" y="1002"/>
                    <a:pt x="1238" y="649"/>
                  </a:cubicBezTo>
                  <a:cubicBezTo>
                    <a:pt x="1272" y="225"/>
                    <a:pt x="951" y="1"/>
                    <a:pt x="632" y="1"/>
                  </a:cubicBez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63" name="Google Shape;63;p2"/>
            <p:cNvSpPr/>
            <p:nvPr/>
          </p:nvSpPr>
          <p:spPr>
            <a:xfrm>
              <a:off x="8774540" y="692318"/>
              <a:ext cx="40860" cy="37583"/>
            </a:xfrm>
            <a:custGeom>
              <a:avLst/>
              <a:gdLst/>
              <a:ahLst/>
              <a:cxnLst/>
              <a:rect l="l" t="t" r="r" b="b"/>
              <a:pathLst>
                <a:path w="1272" h="1170" extrusionOk="0">
                  <a:moveTo>
                    <a:pt x="619" y="0"/>
                  </a:moveTo>
                  <a:cubicBezTo>
                    <a:pt x="339" y="0"/>
                    <a:pt x="64" y="170"/>
                    <a:pt x="34" y="538"/>
                  </a:cubicBezTo>
                  <a:cubicBezTo>
                    <a:pt x="0" y="945"/>
                    <a:pt x="330" y="1170"/>
                    <a:pt x="653" y="1170"/>
                  </a:cubicBezTo>
                  <a:cubicBezTo>
                    <a:pt x="933" y="1170"/>
                    <a:pt x="1208" y="1000"/>
                    <a:pt x="1238" y="633"/>
                  </a:cubicBezTo>
                  <a:cubicBezTo>
                    <a:pt x="1272" y="226"/>
                    <a:pt x="942" y="0"/>
                    <a:pt x="619" y="0"/>
                  </a:cubicBez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64" name="Google Shape;64;p2"/>
            <p:cNvSpPr/>
            <p:nvPr/>
          </p:nvSpPr>
          <p:spPr>
            <a:xfrm>
              <a:off x="8798953" y="772048"/>
              <a:ext cx="40860" cy="37583"/>
            </a:xfrm>
            <a:custGeom>
              <a:avLst/>
              <a:gdLst/>
              <a:ahLst/>
              <a:cxnLst/>
              <a:rect l="l" t="t" r="r" b="b"/>
              <a:pathLst>
                <a:path w="1272" h="1170" extrusionOk="0">
                  <a:moveTo>
                    <a:pt x="627" y="1"/>
                  </a:moveTo>
                  <a:cubicBezTo>
                    <a:pt x="344" y="1"/>
                    <a:pt x="64" y="169"/>
                    <a:pt x="34" y="526"/>
                  </a:cubicBezTo>
                  <a:cubicBezTo>
                    <a:pt x="1" y="945"/>
                    <a:pt x="323" y="1169"/>
                    <a:pt x="643" y="1169"/>
                  </a:cubicBezTo>
                  <a:cubicBezTo>
                    <a:pt x="926" y="1169"/>
                    <a:pt x="1208" y="993"/>
                    <a:pt x="1238" y="621"/>
                  </a:cubicBezTo>
                  <a:cubicBezTo>
                    <a:pt x="1271" y="217"/>
                    <a:pt x="948" y="1"/>
                    <a:pt x="627" y="1"/>
                  </a:cubicBez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65" name="Google Shape;65;p2"/>
            <p:cNvSpPr/>
            <p:nvPr/>
          </p:nvSpPr>
          <p:spPr>
            <a:xfrm>
              <a:off x="9075663" y="376451"/>
              <a:ext cx="40860" cy="37583"/>
            </a:xfrm>
            <a:custGeom>
              <a:avLst/>
              <a:gdLst/>
              <a:ahLst/>
              <a:cxnLst/>
              <a:rect l="l" t="t" r="r" b="b"/>
              <a:pathLst>
                <a:path w="1272" h="1170" extrusionOk="0">
                  <a:moveTo>
                    <a:pt x="619" y="0"/>
                  </a:moveTo>
                  <a:cubicBezTo>
                    <a:pt x="339" y="0"/>
                    <a:pt x="64" y="169"/>
                    <a:pt x="34" y="522"/>
                  </a:cubicBezTo>
                  <a:cubicBezTo>
                    <a:pt x="0" y="946"/>
                    <a:pt x="330" y="1170"/>
                    <a:pt x="653" y="1170"/>
                  </a:cubicBezTo>
                  <a:cubicBezTo>
                    <a:pt x="933" y="1170"/>
                    <a:pt x="1208" y="1001"/>
                    <a:pt x="1238" y="648"/>
                  </a:cubicBezTo>
                  <a:cubicBezTo>
                    <a:pt x="1272" y="224"/>
                    <a:pt x="942" y="0"/>
                    <a:pt x="619" y="0"/>
                  </a:cubicBez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66" name="Google Shape;66;p2"/>
            <p:cNvSpPr/>
            <p:nvPr/>
          </p:nvSpPr>
          <p:spPr>
            <a:xfrm>
              <a:off x="9161111" y="596077"/>
              <a:ext cx="40860" cy="37551"/>
            </a:xfrm>
            <a:custGeom>
              <a:avLst/>
              <a:gdLst/>
              <a:ahLst/>
              <a:cxnLst/>
              <a:rect l="l" t="t" r="r" b="b"/>
              <a:pathLst>
                <a:path w="1272" h="1169" extrusionOk="0">
                  <a:moveTo>
                    <a:pt x="627" y="0"/>
                  </a:moveTo>
                  <a:cubicBezTo>
                    <a:pt x="345" y="0"/>
                    <a:pt x="64" y="169"/>
                    <a:pt x="35" y="525"/>
                  </a:cubicBezTo>
                  <a:cubicBezTo>
                    <a:pt x="1" y="945"/>
                    <a:pt x="314" y="1168"/>
                    <a:pt x="630" y="1168"/>
                  </a:cubicBezTo>
                  <a:cubicBezTo>
                    <a:pt x="911" y="1168"/>
                    <a:pt x="1193" y="992"/>
                    <a:pt x="1238" y="620"/>
                  </a:cubicBezTo>
                  <a:cubicBezTo>
                    <a:pt x="1272" y="216"/>
                    <a:pt x="948" y="0"/>
                    <a:pt x="627" y="0"/>
                  </a:cubicBez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67" name="Google Shape;67;p2"/>
            <p:cNvSpPr/>
            <p:nvPr/>
          </p:nvSpPr>
          <p:spPr>
            <a:xfrm>
              <a:off x="8757225" y="43785"/>
              <a:ext cx="40892" cy="37615"/>
            </a:xfrm>
            <a:custGeom>
              <a:avLst/>
              <a:gdLst/>
              <a:ahLst/>
              <a:cxnLst/>
              <a:rect l="l" t="t" r="r" b="b"/>
              <a:pathLst>
                <a:path w="1273" h="1171" extrusionOk="0">
                  <a:moveTo>
                    <a:pt x="620" y="0"/>
                  </a:moveTo>
                  <a:cubicBezTo>
                    <a:pt x="340" y="0"/>
                    <a:pt x="64" y="169"/>
                    <a:pt x="35" y="522"/>
                  </a:cubicBezTo>
                  <a:cubicBezTo>
                    <a:pt x="1" y="946"/>
                    <a:pt x="330" y="1170"/>
                    <a:pt x="653" y="1170"/>
                  </a:cubicBezTo>
                  <a:cubicBezTo>
                    <a:pt x="934" y="1170"/>
                    <a:pt x="1209" y="1001"/>
                    <a:pt x="1238" y="648"/>
                  </a:cubicBezTo>
                  <a:cubicBezTo>
                    <a:pt x="1272" y="224"/>
                    <a:pt x="943" y="0"/>
                    <a:pt x="620" y="0"/>
                  </a:cubicBez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68" name="Google Shape;68;p2"/>
            <p:cNvSpPr/>
            <p:nvPr/>
          </p:nvSpPr>
          <p:spPr>
            <a:xfrm>
              <a:off x="9132649" y="13396"/>
              <a:ext cx="40828" cy="37583"/>
            </a:xfrm>
            <a:custGeom>
              <a:avLst/>
              <a:gdLst/>
              <a:ahLst/>
              <a:cxnLst/>
              <a:rect l="l" t="t" r="r" b="b"/>
              <a:pathLst>
                <a:path w="1271" h="1170" extrusionOk="0">
                  <a:moveTo>
                    <a:pt x="629" y="1"/>
                  </a:moveTo>
                  <a:cubicBezTo>
                    <a:pt x="345" y="1"/>
                    <a:pt x="64" y="177"/>
                    <a:pt x="34" y="549"/>
                  </a:cubicBezTo>
                  <a:cubicBezTo>
                    <a:pt x="0" y="953"/>
                    <a:pt x="324" y="1169"/>
                    <a:pt x="644" y="1169"/>
                  </a:cubicBezTo>
                  <a:cubicBezTo>
                    <a:pt x="927" y="1169"/>
                    <a:pt x="1208" y="1001"/>
                    <a:pt x="1237" y="644"/>
                  </a:cubicBezTo>
                  <a:cubicBezTo>
                    <a:pt x="1271" y="225"/>
                    <a:pt x="949" y="1"/>
                    <a:pt x="629" y="1"/>
                  </a:cubicBez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69" name="Google Shape;69;p2"/>
            <p:cNvSpPr/>
            <p:nvPr/>
          </p:nvSpPr>
          <p:spPr>
            <a:xfrm>
              <a:off x="7881418" y="552904"/>
              <a:ext cx="65112" cy="49886"/>
            </a:xfrm>
            <a:custGeom>
              <a:avLst/>
              <a:gdLst/>
              <a:ahLst/>
              <a:cxnLst/>
              <a:rect l="l" t="t" r="r" b="b"/>
              <a:pathLst>
                <a:path w="2027" h="1553" extrusionOk="0">
                  <a:moveTo>
                    <a:pt x="1014" y="1"/>
                  </a:moveTo>
                  <a:cubicBezTo>
                    <a:pt x="0" y="1"/>
                    <a:pt x="0" y="1552"/>
                    <a:pt x="1014" y="1552"/>
                  </a:cubicBezTo>
                  <a:cubicBezTo>
                    <a:pt x="2027" y="1552"/>
                    <a:pt x="2027" y="1"/>
                    <a:pt x="1014" y="1"/>
                  </a:cubicBez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70" name="Google Shape;70;p2"/>
            <p:cNvSpPr/>
            <p:nvPr/>
          </p:nvSpPr>
          <p:spPr>
            <a:xfrm>
              <a:off x="7926165" y="477639"/>
              <a:ext cx="65144" cy="49854"/>
            </a:xfrm>
            <a:custGeom>
              <a:avLst/>
              <a:gdLst/>
              <a:ahLst/>
              <a:cxnLst/>
              <a:rect l="l" t="t" r="r" b="b"/>
              <a:pathLst>
                <a:path w="2028" h="1552" extrusionOk="0">
                  <a:moveTo>
                    <a:pt x="1014" y="0"/>
                  </a:moveTo>
                  <a:cubicBezTo>
                    <a:pt x="1" y="0"/>
                    <a:pt x="1" y="1552"/>
                    <a:pt x="1014" y="1552"/>
                  </a:cubicBezTo>
                  <a:cubicBezTo>
                    <a:pt x="2027" y="1552"/>
                    <a:pt x="2027" y="0"/>
                    <a:pt x="1014" y="0"/>
                  </a:cubicBez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71" name="Google Shape;71;p2"/>
            <p:cNvSpPr/>
            <p:nvPr/>
          </p:nvSpPr>
          <p:spPr>
            <a:xfrm>
              <a:off x="7961790" y="563087"/>
              <a:ext cx="64117" cy="49886"/>
            </a:xfrm>
            <a:custGeom>
              <a:avLst/>
              <a:gdLst/>
              <a:ahLst/>
              <a:cxnLst/>
              <a:rect l="l" t="t" r="r" b="b"/>
              <a:pathLst>
                <a:path w="1996" h="1553" extrusionOk="0">
                  <a:moveTo>
                    <a:pt x="1013" y="0"/>
                  </a:moveTo>
                  <a:cubicBezTo>
                    <a:pt x="0" y="0"/>
                    <a:pt x="0" y="1552"/>
                    <a:pt x="1013" y="1552"/>
                  </a:cubicBezTo>
                  <a:cubicBezTo>
                    <a:pt x="1995" y="1552"/>
                    <a:pt x="1995" y="0"/>
                    <a:pt x="1013" y="0"/>
                  </a:cubicBez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grpSp>
      <p:grpSp>
        <p:nvGrpSpPr>
          <p:cNvPr id="82" name="Google Shape;82;p2"/>
          <p:cNvGrpSpPr/>
          <p:nvPr/>
        </p:nvGrpSpPr>
        <p:grpSpPr>
          <a:xfrm>
            <a:off x="10709307" y="1307557"/>
            <a:ext cx="1060748" cy="839009"/>
            <a:chOff x="8031979" y="980655"/>
            <a:chExt cx="795561" cy="629257"/>
          </a:xfrm>
        </p:grpSpPr>
        <p:sp>
          <p:nvSpPr>
            <p:cNvPr id="83" name="Google Shape;83;p2"/>
            <p:cNvSpPr/>
            <p:nvPr/>
          </p:nvSpPr>
          <p:spPr>
            <a:xfrm>
              <a:off x="8103614" y="1014673"/>
              <a:ext cx="682186" cy="565324"/>
            </a:xfrm>
            <a:custGeom>
              <a:avLst/>
              <a:gdLst/>
              <a:ahLst/>
              <a:cxnLst/>
              <a:rect l="l" t="t" r="r" b="b"/>
              <a:pathLst>
                <a:path w="21237" h="17599" extrusionOk="0">
                  <a:moveTo>
                    <a:pt x="18879" y="552"/>
                  </a:moveTo>
                  <a:cubicBezTo>
                    <a:pt x="19555" y="1220"/>
                    <a:pt x="20043" y="2017"/>
                    <a:pt x="20618" y="2783"/>
                  </a:cubicBezTo>
                  <a:lnTo>
                    <a:pt x="20618" y="2783"/>
                  </a:lnTo>
                  <a:cubicBezTo>
                    <a:pt x="15530" y="6510"/>
                    <a:pt x="10623" y="10538"/>
                    <a:pt x="5624" y="14381"/>
                  </a:cubicBezTo>
                  <a:cubicBezTo>
                    <a:pt x="4480" y="15254"/>
                    <a:pt x="3308" y="16155"/>
                    <a:pt x="2135" y="17004"/>
                  </a:cubicBezTo>
                  <a:lnTo>
                    <a:pt x="2135" y="17004"/>
                  </a:lnTo>
                  <a:cubicBezTo>
                    <a:pt x="1535" y="16254"/>
                    <a:pt x="990" y="15474"/>
                    <a:pt x="607" y="14580"/>
                  </a:cubicBezTo>
                  <a:lnTo>
                    <a:pt x="607" y="14580"/>
                  </a:lnTo>
                  <a:cubicBezTo>
                    <a:pt x="5661" y="10475"/>
                    <a:pt x="10899" y="6585"/>
                    <a:pt x="16075" y="2663"/>
                  </a:cubicBezTo>
                  <a:cubicBezTo>
                    <a:pt x="17009" y="1970"/>
                    <a:pt x="17944" y="1248"/>
                    <a:pt x="18879" y="552"/>
                  </a:cubicBezTo>
                  <a:close/>
                  <a:moveTo>
                    <a:pt x="18886" y="0"/>
                  </a:moveTo>
                  <a:cubicBezTo>
                    <a:pt x="18844" y="0"/>
                    <a:pt x="18803" y="11"/>
                    <a:pt x="18767" y="35"/>
                  </a:cubicBezTo>
                  <a:cubicBezTo>
                    <a:pt x="13636" y="3804"/>
                    <a:pt x="8569" y="7730"/>
                    <a:pt x="3534" y="11657"/>
                  </a:cubicBezTo>
                  <a:cubicBezTo>
                    <a:pt x="2394" y="12544"/>
                    <a:pt x="1254" y="13431"/>
                    <a:pt x="114" y="14349"/>
                  </a:cubicBezTo>
                  <a:cubicBezTo>
                    <a:pt x="0" y="14434"/>
                    <a:pt x="14" y="14551"/>
                    <a:pt x="83" y="14637"/>
                  </a:cubicBezTo>
                  <a:lnTo>
                    <a:pt x="83" y="14637"/>
                  </a:lnTo>
                  <a:cubicBezTo>
                    <a:pt x="527" y="15713"/>
                    <a:pt x="1191" y="16630"/>
                    <a:pt x="1887" y="17516"/>
                  </a:cubicBezTo>
                  <a:cubicBezTo>
                    <a:pt x="1927" y="17576"/>
                    <a:pt x="2006" y="17598"/>
                    <a:pt x="2082" y="17598"/>
                  </a:cubicBezTo>
                  <a:cubicBezTo>
                    <a:pt x="2126" y="17598"/>
                    <a:pt x="2169" y="17591"/>
                    <a:pt x="2204" y="17579"/>
                  </a:cubicBezTo>
                  <a:cubicBezTo>
                    <a:pt x="7524" y="13716"/>
                    <a:pt x="12623" y="9536"/>
                    <a:pt x="17817" y="5545"/>
                  </a:cubicBezTo>
                  <a:cubicBezTo>
                    <a:pt x="18893" y="4690"/>
                    <a:pt x="19970" y="3867"/>
                    <a:pt x="21079" y="3075"/>
                  </a:cubicBezTo>
                  <a:cubicBezTo>
                    <a:pt x="21237" y="2948"/>
                    <a:pt x="21237" y="2822"/>
                    <a:pt x="21142" y="2663"/>
                  </a:cubicBezTo>
                  <a:cubicBezTo>
                    <a:pt x="20445" y="1777"/>
                    <a:pt x="19907" y="827"/>
                    <a:pt x="19083" y="67"/>
                  </a:cubicBezTo>
                  <a:cubicBezTo>
                    <a:pt x="19025" y="27"/>
                    <a:pt x="18954" y="0"/>
                    <a:pt x="18886" y="0"/>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84" name="Google Shape;84;p2"/>
            <p:cNvSpPr/>
            <p:nvPr/>
          </p:nvSpPr>
          <p:spPr>
            <a:xfrm>
              <a:off x="8659667" y="1051904"/>
              <a:ext cx="78347" cy="91902"/>
            </a:xfrm>
            <a:custGeom>
              <a:avLst/>
              <a:gdLst/>
              <a:ahLst/>
              <a:cxnLst/>
              <a:rect l="l" t="t" r="r" b="b"/>
              <a:pathLst>
                <a:path w="2439" h="2861" extrusionOk="0">
                  <a:moveTo>
                    <a:pt x="306" y="1"/>
                  </a:moveTo>
                  <a:cubicBezTo>
                    <a:pt x="264" y="1"/>
                    <a:pt x="223" y="15"/>
                    <a:pt x="190" y="48"/>
                  </a:cubicBezTo>
                  <a:cubicBezTo>
                    <a:pt x="63" y="111"/>
                    <a:pt x="0" y="269"/>
                    <a:pt x="95" y="364"/>
                  </a:cubicBezTo>
                  <a:cubicBezTo>
                    <a:pt x="633" y="1219"/>
                    <a:pt x="1330" y="1948"/>
                    <a:pt x="1932" y="2740"/>
                  </a:cubicBezTo>
                  <a:cubicBezTo>
                    <a:pt x="2000" y="2808"/>
                    <a:pt x="2085" y="2860"/>
                    <a:pt x="2175" y="2860"/>
                  </a:cubicBezTo>
                  <a:cubicBezTo>
                    <a:pt x="2209" y="2860"/>
                    <a:pt x="2245" y="2852"/>
                    <a:pt x="2280" y="2835"/>
                  </a:cubicBezTo>
                  <a:cubicBezTo>
                    <a:pt x="2375" y="2771"/>
                    <a:pt x="2439" y="2613"/>
                    <a:pt x="2375" y="2486"/>
                  </a:cubicBezTo>
                  <a:cubicBezTo>
                    <a:pt x="1773" y="1694"/>
                    <a:pt x="1077" y="966"/>
                    <a:pt x="507" y="111"/>
                  </a:cubicBezTo>
                  <a:cubicBezTo>
                    <a:pt x="465" y="49"/>
                    <a:pt x="384" y="1"/>
                    <a:pt x="306" y="1"/>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85" name="Google Shape;85;p2"/>
            <p:cNvSpPr/>
            <p:nvPr/>
          </p:nvSpPr>
          <p:spPr>
            <a:xfrm>
              <a:off x="8697894" y="980655"/>
              <a:ext cx="129646" cy="129550"/>
            </a:xfrm>
            <a:custGeom>
              <a:avLst/>
              <a:gdLst/>
              <a:ahLst/>
              <a:cxnLst/>
              <a:rect l="l" t="t" r="r" b="b"/>
              <a:pathLst>
                <a:path w="4036" h="4033" extrusionOk="0">
                  <a:moveTo>
                    <a:pt x="2488" y="1"/>
                  </a:moveTo>
                  <a:cubicBezTo>
                    <a:pt x="2106" y="1"/>
                    <a:pt x="1746" y="114"/>
                    <a:pt x="1407" y="271"/>
                  </a:cubicBezTo>
                  <a:cubicBezTo>
                    <a:pt x="964" y="461"/>
                    <a:pt x="520" y="777"/>
                    <a:pt x="172" y="1126"/>
                  </a:cubicBezTo>
                  <a:cubicBezTo>
                    <a:pt x="0" y="1297"/>
                    <a:pt x="170" y="1545"/>
                    <a:pt x="359" y="1545"/>
                  </a:cubicBezTo>
                  <a:cubicBezTo>
                    <a:pt x="414" y="1545"/>
                    <a:pt x="470" y="1524"/>
                    <a:pt x="520" y="1474"/>
                  </a:cubicBezTo>
                  <a:cubicBezTo>
                    <a:pt x="1027" y="967"/>
                    <a:pt x="1724" y="524"/>
                    <a:pt x="2452" y="492"/>
                  </a:cubicBezTo>
                  <a:cubicBezTo>
                    <a:pt x="2769" y="492"/>
                    <a:pt x="3054" y="587"/>
                    <a:pt x="3244" y="872"/>
                  </a:cubicBezTo>
                  <a:cubicBezTo>
                    <a:pt x="3497" y="1284"/>
                    <a:pt x="3529" y="1822"/>
                    <a:pt x="3370" y="2266"/>
                  </a:cubicBezTo>
                  <a:cubicBezTo>
                    <a:pt x="3180" y="2804"/>
                    <a:pt x="2737" y="3216"/>
                    <a:pt x="2357" y="3596"/>
                  </a:cubicBezTo>
                  <a:cubicBezTo>
                    <a:pt x="2190" y="3787"/>
                    <a:pt x="2347" y="4032"/>
                    <a:pt x="2530" y="4032"/>
                  </a:cubicBezTo>
                  <a:cubicBezTo>
                    <a:pt x="2589" y="4032"/>
                    <a:pt x="2651" y="4006"/>
                    <a:pt x="2705" y="3944"/>
                  </a:cubicBezTo>
                  <a:cubicBezTo>
                    <a:pt x="3117" y="3532"/>
                    <a:pt x="3560" y="3089"/>
                    <a:pt x="3782" y="2551"/>
                  </a:cubicBezTo>
                  <a:cubicBezTo>
                    <a:pt x="4035" y="1981"/>
                    <a:pt x="4004" y="1347"/>
                    <a:pt x="3750" y="809"/>
                  </a:cubicBezTo>
                  <a:cubicBezTo>
                    <a:pt x="3560" y="397"/>
                    <a:pt x="3180" y="80"/>
                    <a:pt x="2737" y="17"/>
                  </a:cubicBezTo>
                  <a:cubicBezTo>
                    <a:pt x="2653" y="6"/>
                    <a:pt x="2570" y="1"/>
                    <a:pt x="2488" y="1"/>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86" name="Google Shape;86;p2"/>
            <p:cNvSpPr/>
            <p:nvPr/>
          </p:nvSpPr>
          <p:spPr>
            <a:xfrm>
              <a:off x="8031979" y="1473231"/>
              <a:ext cx="145322" cy="136681"/>
            </a:xfrm>
            <a:custGeom>
              <a:avLst/>
              <a:gdLst/>
              <a:ahLst/>
              <a:cxnLst/>
              <a:rect l="l" t="t" r="r" b="b"/>
              <a:pathLst>
                <a:path w="4524" h="4255" extrusionOk="0">
                  <a:moveTo>
                    <a:pt x="2502" y="1"/>
                  </a:moveTo>
                  <a:cubicBezTo>
                    <a:pt x="2429" y="1"/>
                    <a:pt x="2358" y="32"/>
                    <a:pt x="2312" y="106"/>
                  </a:cubicBezTo>
                  <a:cubicBezTo>
                    <a:pt x="1552" y="1341"/>
                    <a:pt x="665" y="2544"/>
                    <a:pt x="64" y="3875"/>
                  </a:cubicBezTo>
                  <a:cubicBezTo>
                    <a:pt x="0" y="4033"/>
                    <a:pt x="95" y="4223"/>
                    <a:pt x="285" y="4255"/>
                  </a:cubicBezTo>
                  <a:cubicBezTo>
                    <a:pt x="982" y="4255"/>
                    <a:pt x="1647" y="4096"/>
                    <a:pt x="2312" y="3906"/>
                  </a:cubicBezTo>
                  <a:cubicBezTo>
                    <a:pt x="2977" y="3716"/>
                    <a:pt x="3642" y="3463"/>
                    <a:pt x="4276" y="3146"/>
                  </a:cubicBezTo>
                  <a:cubicBezTo>
                    <a:pt x="4523" y="3036"/>
                    <a:pt x="4364" y="2711"/>
                    <a:pt x="4131" y="2711"/>
                  </a:cubicBezTo>
                  <a:cubicBezTo>
                    <a:pt x="4096" y="2711"/>
                    <a:pt x="4059" y="2718"/>
                    <a:pt x="4022" y="2734"/>
                  </a:cubicBezTo>
                  <a:cubicBezTo>
                    <a:pt x="3420" y="3019"/>
                    <a:pt x="2787" y="3241"/>
                    <a:pt x="2154" y="3431"/>
                  </a:cubicBezTo>
                  <a:cubicBezTo>
                    <a:pt x="1683" y="3555"/>
                    <a:pt x="1192" y="3679"/>
                    <a:pt x="697" y="3727"/>
                  </a:cubicBezTo>
                  <a:lnTo>
                    <a:pt x="697" y="3727"/>
                  </a:lnTo>
                  <a:cubicBezTo>
                    <a:pt x="1281" y="2553"/>
                    <a:pt x="2044" y="1469"/>
                    <a:pt x="2755" y="359"/>
                  </a:cubicBezTo>
                  <a:cubicBezTo>
                    <a:pt x="2867" y="180"/>
                    <a:pt x="2678" y="1"/>
                    <a:pt x="2502" y="1"/>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87" name="Google Shape;87;p2"/>
            <p:cNvSpPr/>
            <p:nvPr/>
          </p:nvSpPr>
          <p:spPr>
            <a:xfrm>
              <a:off x="8043030" y="1547435"/>
              <a:ext cx="59555" cy="54351"/>
            </a:xfrm>
            <a:custGeom>
              <a:avLst/>
              <a:gdLst/>
              <a:ahLst/>
              <a:cxnLst/>
              <a:rect l="l" t="t" r="r" b="b"/>
              <a:pathLst>
                <a:path w="1854" h="1692" extrusionOk="0">
                  <a:moveTo>
                    <a:pt x="949" y="1"/>
                  </a:moveTo>
                  <a:cubicBezTo>
                    <a:pt x="833" y="1"/>
                    <a:pt x="723" y="120"/>
                    <a:pt x="765" y="266"/>
                  </a:cubicBezTo>
                  <a:cubicBezTo>
                    <a:pt x="765" y="298"/>
                    <a:pt x="765" y="298"/>
                    <a:pt x="765" y="329"/>
                  </a:cubicBezTo>
                  <a:cubicBezTo>
                    <a:pt x="733" y="393"/>
                    <a:pt x="733" y="424"/>
                    <a:pt x="796" y="488"/>
                  </a:cubicBezTo>
                  <a:cubicBezTo>
                    <a:pt x="796" y="519"/>
                    <a:pt x="796" y="519"/>
                    <a:pt x="796" y="519"/>
                  </a:cubicBezTo>
                  <a:cubicBezTo>
                    <a:pt x="796" y="519"/>
                    <a:pt x="796" y="551"/>
                    <a:pt x="796" y="551"/>
                  </a:cubicBezTo>
                  <a:cubicBezTo>
                    <a:pt x="763" y="538"/>
                    <a:pt x="730" y="532"/>
                    <a:pt x="699" y="532"/>
                  </a:cubicBezTo>
                  <a:cubicBezTo>
                    <a:pt x="580" y="532"/>
                    <a:pt x="486" y="622"/>
                    <a:pt x="511" y="773"/>
                  </a:cubicBezTo>
                  <a:cubicBezTo>
                    <a:pt x="511" y="773"/>
                    <a:pt x="543" y="804"/>
                    <a:pt x="543" y="804"/>
                  </a:cubicBezTo>
                  <a:cubicBezTo>
                    <a:pt x="511" y="868"/>
                    <a:pt x="511" y="931"/>
                    <a:pt x="511" y="963"/>
                  </a:cubicBezTo>
                  <a:cubicBezTo>
                    <a:pt x="416" y="1026"/>
                    <a:pt x="321" y="1121"/>
                    <a:pt x="258" y="1216"/>
                  </a:cubicBezTo>
                  <a:cubicBezTo>
                    <a:pt x="258" y="1216"/>
                    <a:pt x="258" y="1248"/>
                    <a:pt x="258" y="1248"/>
                  </a:cubicBezTo>
                  <a:cubicBezTo>
                    <a:pt x="226" y="1248"/>
                    <a:pt x="195" y="1279"/>
                    <a:pt x="163" y="1311"/>
                  </a:cubicBezTo>
                  <a:cubicBezTo>
                    <a:pt x="163" y="1311"/>
                    <a:pt x="131" y="1311"/>
                    <a:pt x="131" y="1343"/>
                  </a:cubicBezTo>
                  <a:cubicBezTo>
                    <a:pt x="0" y="1474"/>
                    <a:pt x="129" y="1691"/>
                    <a:pt x="267" y="1691"/>
                  </a:cubicBezTo>
                  <a:cubicBezTo>
                    <a:pt x="296" y="1691"/>
                    <a:pt x="325" y="1681"/>
                    <a:pt x="353" y="1660"/>
                  </a:cubicBezTo>
                  <a:cubicBezTo>
                    <a:pt x="385" y="1628"/>
                    <a:pt x="385" y="1628"/>
                    <a:pt x="416" y="1628"/>
                  </a:cubicBezTo>
                  <a:cubicBezTo>
                    <a:pt x="448" y="1565"/>
                    <a:pt x="511" y="1533"/>
                    <a:pt x="575" y="1501"/>
                  </a:cubicBezTo>
                  <a:lnTo>
                    <a:pt x="606" y="1501"/>
                  </a:lnTo>
                  <a:cubicBezTo>
                    <a:pt x="606" y="1470"/>
                    <a:pt x="638" y="1470"/>
                    <a:pt x="638" y="1470"/>
                  </a:cubicBezTo>
                  <a:cubicBezTo>
                    <a:pt x="655" y="1470"/>
                    <a:pt x="663" y="1460"/>
                    <a:pt x="666" y="1452"/>
                  </a:cubicBezTo>
                  <a:lnTo>
                    <a:pt x="666" y="1452"/>
                  </a:lnTo>
                  <a:cubicBezTo>
                    <a:pt x="643" y="1574"/>
                    <a:pt x="707" y="1691"/>
                    <a:pt x="860" y="1691"/>
                  </a:cubicBezTo>
                  <a:cubicBezTo>
                    <a:pt x="986" y="1691"/>
                    <a:pt x="1050" y="1565"/>
                    <a:pt x="1050" y="1470"/>
                  </a:cubicBezTo>
                  <a:lnTo>
                    <a:pt x="1081" y="1470"/>
                  </a:lnTo>
                  <a:cubicBezTo>
                    <a:pt x="1176" y="1470"/>
                    <a:pt x="1271" y="1438"/>
                    <a:pt x="1271" y="1343"/>
                  </a:cubicBezTo>
                  <a:cubicBezTo>
                    <a:pt x="1303" y="1343"/>
                    <a:pt x="1303" y="1374"/>
                    <a:pt x="1335" y="1374"/>
                  </a:cubicBezTo>
                  <a:cubicBezTo>
                    <a:pt x="1358" y="1421"/>
                    <a:pt x="1398" y="1450"/>
                    <a:pt x="1443" y="1450"/>
                  </a:cubicBezTo>
                  <a:cubicBezTo>
                    <a:pt x="1459" y="1450"/>
                    <a:pt x="1476" y="1446"/>
                    <a:pt x="1493" y="1438"/>
                  </a:cubicBezTo>
                  <a:cubicBezTo>
                    <a:pt x="1526" y="1451"/>
                    <a:pt x="1562" y="1457"/>
                    <a:pt x="1597" y="1457"/>
                  </a:cubicBezTo>
                  <a:cubicBezTo>
                    <a:pt x="1730" y="1457"/>
                    <a:pt x="1853" y="1367"/>
                    <a:pt x="1778" y="1216"/>
                  </a:cubicBezTo>
                  <a:cubicBezTo>
                    <a:pt x="1778" y="1184"/>
                    <a:pt x="1778" y="1184"/>
                    <a:pt x="1778" y="1153"/>
                  </a:cubicBezTo>
                  <a:cubicBezTo>
                    <a:pt x="1715" y="994"/>
                    <a:pt x="1620" y="868"/>
                    <a:pt x="1525" y="741"/>
                  </a:cubicBezTo>
                  <a:cubicBezTo>
                    <a:pt x="1398" y="519"/>
                    <a:pt x="1271" y="298"/>
                    <a:pt x="1113" y="108"/>
                  </a:cubicBezTo>
                  <a:cubicBezTo>
                    <a:pt x="1070" y="32"/>
                    <a:pt x="1009" y="1"/>
                    <a:pt x="949" y="1"/>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88" name="Google Shape;88;p2"/>
            <p:cNvSpPr/>
            <p:nvPr/>
          </p:nvSpPr>
          <p:spPr>
            <a:xfrm>
              <a:off x="8164648" y="1190290"/>
              <a:ext cx="383768" cy="291994"/>
            </a:xfrm>
            <a:custGeom>
              <a:avLst/>
              <a:gdLst/>
              <a:ahLst/>
              <a:cxnLst/>
              <a:rect l="l" t="t" r="r" b="b"/>
              <a:pathLst>
                <a:path w="11947" h="9090" extrusionOk="0">
                  <a:moveTo>
                    <a:pt x="11621" y="0"/>
                  </a:moveTo>
                  <a:cubicBezTo>
                    <a:pt x="11578" y="0"/>
                    <a:pt x="11532" y="14"/>
                    <a:pt x="11483" y="47"/>
                  </a:cubicBezTo>
                  <a:cubicBezTo>
                    <a:pt x="7714" y="2865"/>
                    <a:pt x="3977" y="5747"/>
                    <a:pt x="209" y="8597"/>
                  </a:cubicBezTo>
                  <a:cubicBezTo>
                    <a:pt x="1" y="8779"/>
                    <a:pt x="134" y="9089"/>
                    <a:pt x="329" y="9089"/>
                  </a:cubicBezTo>
                  <a:cubicBezTo>
                    <a:pt x="372" y="9089"/>
                    <a:pt x="417" y="9075"/>
                    <a:pt x="462" y="9041"/>
                  </a:cubicBezTo>
                  <a:cubicBezTo>
                    <a:pt x="4231" y="6190"/>
                    <a:pt x="7968" y="3309"/>
                    <a:pt x="11736" y="490"/>
                  </a:cubicBezTo>
                  <a:cubicBezTo>
                    <a:pt x="11947" y="332"/>
                    <a:pt x="11830" y="0"/>
                    <a:pt x="11621" y="0"/>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89" name="Google Shape;89;p2"/>
            <p:cNvSpPr/>
            <p:nvPr/>
          </p:nvSpPr>
          <p:spPr>
            <a:xfrm>
              <a:off x="8185014" y="1219715"/>
              <a:ext cx="383671" cy="291062"/>
            </a:xfrm>
            <a:custGeom>
              <a:avLst/>
              <a:gdLst/>
              <a:ahLst/>
              <a:cxnLst/>
              <a:rect l="l" t="t" r="r" b="b"/>
              <a:pathLst>
                <a:path w="11944" h="9061" extrusionOk="0">
                  <a:moveTo>
                    <a:pt x="11645" y="0"/>
                  </a:moveTo>
                  <a:cubicBezTo>
                    <a:pt x="11604" y="0"/>
                    <a:pt x="11560" y="15"/>
                    <a:pt x="11514" y="49"/>
                  </a:cubicBezTo>
                  <a:cubicBezTo>
                    <a:pt x="7714" y="2868"/>
                    <a:pt x="3977" y="5718"/>
                    <a:pt x="208" y="8600"/>
                  </a:cubicBezTo>
                  <a:cubicBezTo>
                    <a:pt x="1" y="8755"/>
                    <a:pt x="133" y="9060"/>
                    <a:pt x="328" y="9060"/>
                  </a:cubicBezTo>
                  <a:cubicBezTo>
                    <a:pt x="370" y="9060"/>
                    <a:pt x="416" y="9046"/>
                    <a:pt x="462" y="9011"/>
                  </a:cubicBezTo>
                  <a:cubicBezTo>
                    <a:pt x="4230" y="6161"/>
                    <a:pt x="7967" y="3279"/>
                    <a:pt x="11736" y="461"/>
                  </a:cubicBezTo>
                  <a:cubicBezTo>
                    <a:pt x="11944" y="305"/>
                    <a:pt x="11832" y="0"/>
                    <a:pt x="11645" y="0"/>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grpSp>
      <p:grpSp>
        <p:nvGrpSpPr>
          <p:cNvPr id="90" name="Google Shape;90;p2"/>
          <p:cNvGrpSpPr/>
          <p:nvPr/>
        </p:nvGrpSpPr>
        <p:grpSpPr>
          <a:xfrm>
            <a:off x="10496060" y="4905177"/>
            <a:ext cx="2272021" cy="2228635"/>
            <a:chOff x="7719645" y="3526476"/>
            <a:chExt cx="1704016" cy="1671476"/>
          </a:xfrm>
        </p:grpSpPr>
        <p:sp>
          <p:nvSpPr>
            <p:cNvPr id="91" name="Google Shape;91;p2"/>
            <p:cNvSpPr/>
            <p:nvPr/>
          </p:nvSpPr>
          <p:spPr>
            <a:xfrm>
              <a:off x="7719645" y="4710630"/>
              <a:ext cx="1351008" cy="467736"/>
            </a:xfrm>
            <a:custGeom>
              <a:avLst/>
              <a:gdLst/>
              <a:ahLst/>
              <a:cxnLst/>
              <a:rect l="l" t="t" r="r" b="b"/>
              <a:pathLst>
                <a:path w="42058" h="14561" extrusionOk="0">
                  <a:moveTo>
                    <a:pt x="1" y="0"/>
                  </a:moveTo>
                  <a:lnTo>
                    <a:pt x="1" y="0"/>
                  </a:lnTo>
                  <a:cubicBezTo>
                    <a:pt x="1774" y="3547"/>
                    <a:pt x="9311" y="7379"/>
                    <a:pt x="13017" y="9311"/>
                  </a:cubicBezTo>
                  <a:cubicBezTo>
                    <a:pt x="16532" y="11084"/>
                    <a:pt x="20554" y="12700"/>
                    <a:pt x="24259" y="13808"/>
                  </a:cubicBezTo>
                  <a:cubicBezTo>
                    <a:pt x="26586" y="14396"/>
                    <a:pt x="28970" y="14561"/>
                    <a:pt x="31365" y="14561"/>
                  </a:cubicBezTo>
                  <a:cubicBezTo>
                    <a:pt x="34420" y="14561"/>
                    <a:pt x="37493" y="14293"/>
                    <a:pt x="40489" y="14293"/>
                  </a:cubicBezTo>
                  <a:cubicBezTo>
                    <a:pt x="40961" y="14293"/>
                    <a:pt x="41431" y="14299"/>
                    <a:pt x="41899" y="14315"/>
                  </a:cubicBezTo>
                  <a:lnTo>
                    <a:pt x="42057" y="14283"/>
                  </a:lnTo>
                  <a:cubicBezTo>
                    <a:pt x="30340" y="2407"/>
                    <a:pt x="15582" y="950"/>
                    <a:pt x="1" y="0"/>
                  </a:cubicBezTo>
                  <a:close/>
                </a:path>
              </a:pathLst>
            </a:custGeom>
            <a:solidFill>
              <a:schemeClr val="accent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92" name="Google Shape;92;p2"/>
            <p:cNvSpPr/>
            <p:nvPr/>
          </p:nvSpPr>
          <p:spPr>
            <a:xfrm>
              <a:off x="7862529" y="4773752"/>
              <a:ext cx="1206007" cy="406446"/>
            </a:xfrm>
            <a:custGeom>
              <a:avLst/>
              <a:gdLst/>
              <a:ahLst/>
              <a:cxnLst/>
              <a:rect l="l" t="t" r="r" b="b"/>
              <a:pathLst>
                <a:path w="37544" h="12653" extrusionOk="0">
                  <a:moveTo>
                    <a:pt x="454" y="0"/>
                  </a:moveTo>
                  <a:cubicBezTo>
                    <a:pt x="175" y="0"/>
                    <a:pt x="1" y="400"/>
                    <a:pt x="303" y="537"/>
                  </a:cubicBezTo>
                  <a:cubicBezTo>
                    <a:pt x="4768" y="2501"/>
                    <a:pt x="9487" y="3672"/>
                    <a:pt x="14174" y="4939"/>
                  </a:cubicBezTo>
                  <a:cubicBezTo>
                    <a:pt x="19115" y="6269"/>
                    <a:pt x="23992" y="7821"/>
                    <a:pt x="28805" y="9563"/>
                  </a:cubicBezTo>
                  <a:cubicBezTo>
                    <a:pt x="31561" y="10576"/>
                    <a:pt x="34316" y="11590"/>
                    <a:pt x="37071" y="12635"/>
                  </a:cubicBezTo>
                  <a:cubicBezTo>
                    <a:pt x="37105" y="12647"/>
                    <a:pt x="37138" y="12653"/>
                    <a:pt x="37168" y="12653"/>
                  </a:cubicBezTo>
                  <a:cubicBezTo>
                    <a:pt x="37446" y="12653"/>
                    <a:pt x="37543" y="12176"/>
                    <a:pt x="37229" y="12033"/>
                  </a:cubicBezTo>
                  <a:cubicBezTo>
                    <a:pt x="32416" y="10260"/>
                    <a:pt x="27602" y="8454"/>
                    <a:pt x="22725" y="6839"/>
                  </a:cubicBezTo>
                  <a:cubicBezTo>
                    <a:pt x="17975" y="5287"/>
                    <a:pt x="13129" y="4116"/>
                    <a:pt x="8347" y="2722"/>
                  </a:cubicBezTo>
                  <a:cubicBezTo>
                    <a:pt x="5719" y="1962"/>
                    <a:pt x="3122" y="1139"/>
                    <a:pt x="588" y="30"/>
                  </a:cubicBezTo>
                  <a:cubicBezTo>
                    <a:pt x="542" y="9"/>
                    <a:pt x="497" y="0"/>
                    <a:pt x="454" y="0"/>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93" name="Google Shape;93;p2"/>
            <p:cNvSpPr/>
            <p:nvPr/>
          </p:nvSpPr>
          <p:spPr>
            <a:xfrm>
              <a:off x="8364712" y="4859006"/>
              <a:ext cx="219686" cy="188945"/>
            </a:xfrm>
            <a:custGeom>
              <a:avLst/>
              <a:gdLst/>
              <a:ahLst/>
              <a:cxnLst/>
              <a:rect l="l" t="t" r="r" b="b"/>
              <a:pathLst>
                <a:path w="6839" h="5882" extrusionOk="0">
                  <a:moveTo>
                    <a:pt x="3301" y="0"/>
                  </a:moveTo>
                  <a:cubicBezTo>
                    <a:pt x="3086" y="0"/>
                    <a:pt x="2872" y="224"/>
                    <a:pt x="3007" y="448"/>
                  </a:cubicBezTo>
                  <a:cubicBezTo>
                    <a:pt x="3944" y="1737"/>
                    <a:pt x="5125" y="2809"/>
                    <a:pt x="6024" y="4116"/>
                  </a:cubicBezTo>
                  <a:lnTo>
                    <a:pt x="6024" y="4116"/>
                  </a:lnTo>
                  <a:cubicBezTo>
                    <a:pt x="4120" y="4513"/>
                    <a:pt x="2148" y="4613"/>
                    <a:pt x="315" y="5294"/>
                  </a:cubicBezTo>
                  <a:cubicBezTo>
                    <a:pt x="1" y="5408"/>
                    <a:pt x="73" y="5882"/>
                    <a:pt x="368" y="5882"/>
                  </a:cubicBezTo>
                  <a:cubicBezTo>
                    <a:pt x="400" y="5882"/>
                    <a:pt x="435" y="5876"/>
                    <a:pt x="473" y="5864"/>
                  </a:cubicBezTo>
                  <a:cubicBezTo>
                    <a:pt x="2437" y="5135"/>
                    <a:pt x="4558" y="5072"/>
                    <a:pt x="6585" y="4597"/>
                  </a:cubicBezTo>
                  <a:cubicBezTo>
                    <a:pt x="6744" y="4534"/>
                    <a:pt x="6839" y="4312"/>
                    <a:pt x="6744" y="4154"/>
                  </a:cubicBezTo>
                  <a:cubicBezTo>
                    <a:pt x="5857" y="2697"/>
                    <a:pt x="4527" y="1525"/>
                    <a:pt x="3545" y="132"/>
                  </a:cubicBezTo>
                  <a:cubicBezTo>
                    <a:pt x="3480" y="39"/>
                    <a:pt x="3391" y="0"/>
                    <a:pt x="3301" y="0"/>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94" name="Google Shape;94;p2"/>
            <p:cNvSpPr/>
            <p:nvPr/>
          </p:nvSpPr>
          <p:spPr>
            <a:xfrm>
              <a:off x="8190283" y="4814580"/>
              <a:ext cx="139797" cy="153610"/>
            </a:xfrm>
            <a:custGeom>
              <a:avLst/>
              <a:gdLst/>
              <a:ahLst/>
              <a:cxnLst/>
              <a:rect l="l" t="t" r="r" b="b"/>
              <a:pathLst>
                <a:path w="4352" h="4782" extrusionOk="0">
                  <a:moveTo>
                    <a:pt x="2550" y="1"/>
                  </a:moveTo>
                  <a:cubicBezTo>
                    <a:pt x="2359" y="1"/>
                    <a:pt x="2152" y="219"/>
                    <a:pt x="2261" y="438"/>
                  </a:cubicBezTo>
                  <a:cubicBezTo>
                    <a:pt x="2783" y="1365"/>
                    <a:pt x="3464" y="2267"/>
                    <a:pt x="3721" y="3311"/>
                  </a:cubicBezTo>
                  <a:lnTo>
                    <a:pt x="3721" y="3311"/>
                  </a:lnTo>
                  <a:cubicBezTo>
                    <a:pt x="2628" y="3681"/>
                    <a:pt x="1508" y="3969"/>
                    <a:pt x="361" y="4175"/>
                  </a:cubicBezTo>
                  <a:cubicBezTo>
                    <a:pt x="1" y="4265"/>
                    <a:pt x="124" y="4781"/>
                    <a:pt x="461" y="4781"/>
                  </a:cubicBezTo>
                  <a:cubicBezTo>
                    <a:pt x="480" y="4781"/>
                    <a:pt x="499" y="4780"/>
                    <a:pt x="519" y="4777"/>
                  </a:cubicBezTo>
                  <a:cubicBezTo>
                    <a:pt x="1754" y="4523"/>
                    <a:pt x="2958" y="4207"/>
                    <a:pt x="4130" y="3795"/>
                  </a:cubicBezTo>
                  <a:cubicBezTo>
                    <a:pt x="4288" y="3731"/>
                    <a:pt x="4351" y="3605"/>
                    <a:pt x="4351" y="3446"/>
                  </a:cubicBezTo>
                  <a:cubicBezTo>
                    <a:pt x="4130" y="2243"/>
                    <a:pt x="3369" y="1198"/>
                    <a:pt x="2768" y="153"/>
                  </a:cubicBezTo>
                  <a:cubicBezTo>
                    <a:pt x="2719" y="45"/>
                    <a:pt x="2636" y="1"/>
                    <a:pt x="2550" y="1"/>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95" name="Google Shape;95;p2"/>
            <p:cNvSpPr/>
            <p:nvPr/>
          </p:nvSpPr>
          <p:spPr>
            <a:xfrm>
              <a:off x="8018841" y="4789074"/>
              <a:ext cx="89461" cy="109345"/>
            </a:xfrm>
            <a:custGeom>
              <a:avLst/>
              <a:gdLst/>
              <a:ahLst/>
              <a:cxnLst/>
              <a:rect l="l" t="t" r="r" b="b"/>
              <a:pathLst>
                <a:path w="2785" h="3404" extrusionOk="0">
                  <a:moveTo>
                    <a:pt x="1764" y="1"/>
                  </a:moveTo>
                  <a:cubicBezTo>
                    <a:pt x="1585" y="1"/>
                    <a:pt x="1410" y="149"/>
                    <a:pt x="1486" y="377"/>
                  </a:cubicBezTo>
                  <a:cubicBezTo>
                    <a:pt x="1681" y="991"/>
                    <a:pt x="1951" y="1581"/>
                    <a:pt x="2142" y="2212"/>
                  </a:cubicBezTo>
                  <a:lnTo>
                    <a:pt x="2142" y="2212"/>
                  </a:lnTo>
                  <a:cubicBezTo>
                    <a:pt x="1558" y="2469"/>
                    <a:pt x="911" y="2617"/>
                    <a:pt x="314" y="2815"/>
                  </a:cubicBezTo>
                  <a:cubicBezTo>
                    <a:pt x="0" y="2929"/>
                    <a:pt x="98" y="3404"/>
                    <a:pt x="375" y="3404"/>
                  </a:cubicBezTo>
                  <a:cubicBezTo>
                    <a:pt x="405" y="3404"/>
                    <a:pt x="438" y="3398"/>
                    <a:pt x="473" y="3385"/>
                  </a:cubicBezTo>
                  <a:cubicBezTo>
                    <a:pt x="1201" y="3132"/>
                    <a:pt x="1961" y="2974"/>
                    <a:pt x="2626" y="2625"/>
                  </a:cubicBezTo>
                  <a:cubicBezTo>
                    <a:pt x="2753" y="2562"/>
                    <a:pt x="2784" y="2404"/>
                    <a:pt x="2784" y="2309"/>
                  </a:cubicBezTo>
                  <a:cubicBezTo>
                    <a:pt x="2594" y="1580"/>
                    <a:pt x="2278" y="915"/>
                    <a:pt x="2056" y="218"/>
                  </a:cubicBezTo>
                  <a:cubicBezTo>
                    <a:pt x="2005" y="66"/>
                    <a:pt x="1884" y="1"/>
                    <a:pt x="1764" y="1"/>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96" name="Google Shape;96;p2"/>
            <p:cNvSpPr/>
            <p:nvPr/>
          </p:nvSpPr>
          <p:spPr>
            <a:xfrm>
              <a:off x="8375826" y="4868290"/>
              <a:ext cx="33600" cy="25473"/>
            </a:xfrm>
            <a:custGeom>
              <a:avLst/>
              <a:gdLst/>
              <a:ahLst/>
              <a:cxnLst/>
              <a:rect l="l" t="t" r="r" b="b"/>
              <a:pathLst>
                <a:path w="1046" h="793" extrusionOk="0">
                  <a:moveTo>
                    <a:pt x="539" y="1"/>
                  </a:moveTo>
                  <a:cubicBezTo>
                    <a:pt x="0" y="1"/>
                    <a:pt x="0" y="793"/>
                    <a:pt x="539" y="793"/>
                  </a:cubicBezTo>
                  <a:cubicBezTo>
                    <a:pt x="1045" y="793"/>
                    <a:pt x="1045" y="1"/>
                    <a:pt x="539" y="1"/>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97" name="Google Shape;97;p2"/>
            <p:cNvSpPr/>
            <p:nvPr/>
          </p:nvSpPr>
          <p:spPr>
            <a:xfrm>
              <a:off x="8342257" y="4831670"/>
              <a:ext cx="33600" cy="26501"/>
            </a:xfrm>
            <a:custGeom>
              <a:avLst/>
              <a:gdLst/>
              <a:ahLst/>
              <a:cxnLst/>
              <a:rect l="l" t="t" r="r" b="b"/>
              <a:pathLst>
                <a:path w="1046" h="825" extrusionOk="0">
                  <a:moveTo>
                    <a:pt x="539" y="1"/>
                  </a:moveTo>
                  <a:cubicBezTo>
                    <a:pt x="0" y="1"/>
                    <a:pt x="0" y="824"/>
                    <a:pt x="539" y="824"/>
                  </a:cubicBezTo>
                  <a:cubicBezTo>
                    <a:pt x="1045" y="824"/>
                    <a:pt x="1045" y="1"/>
                    <a:pt x="539" y="1"/>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98" name="Google Shape;98;p2"/>
            <p:cNvSpPr/>
            <p:nvPr/>
          </p:nvSpPr>
          <p:spPr>
            <a:xfrm>
              <a:off x="8133714" y="4903914"/>
              <a:ext cx="33600" cy="26469"/>
            </a:xfrm>
            <a:custGeom>
              <a:avLst/>
              <a:gdLst/>
              <a:ahLst/>
              <a:cxnLst/>
              <a:rect l="l" t="t" r="r" b="b"/>
              <a:pathLst>
                <a:path w="1046" h="824" extrusionOk="0">
                  <a:moveTo>
                    <a:pt x="507" y="0"/>
                  </a:moveTo>
                  <a:cubicBezTo>
                    <a:pt x="0" y="0"/>
                    <a:pt x="0" y="824"/>
                    <a:pt x="507" y="824"/>
                  </a:cubicBezTo>
                  <a:cubicBezTo>
                    <a:pt x="1045" y="824"/>
                    <a:pt x="1045" y="0"/>
                    <a:pt x="507" y="0"/>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99" name="Google Shape;99;p2"/>
            <p:cNvSpPr/>
            <p:nvPr/>
          </p:nvSpPr>
          <p:spPr>
            <a:xfrm>
              <a:off x="8097093" y="4925276"/>
              <a:ext cx="33600" cy="25473"/>
            </a:xfrm>
            <a:custGeom>
              <a:avLst/>
              <a:gdLst/>
              <a:ahLst/>
              <a:cxnLst/>
              <a:rect l="l" t="t" r="r" b="b"/>
              <a:pathLst>
                <a:path w="1046" h="793" extrusionOk="0">
                  <a:moveTo>
                    <a:pt x="538" y="0"/>
                  </a:moveTo>
                  <a:cubicBezTo>
                    <a:pt x="0" y="0"/>
                    <a:pt x="0" y="792"/>
                    <a:pt x="538" y="792"/>
                  </a:cubicBezTo>
                  <a:cubicBezTo>
                    <a:pt x="1045" y="792"/>
                    <a:pt x="1045" y="0"/>
                    <a:pt x="538" y="0"/>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00" name="Google Shape;100;p2"/>
            <p:cNvSpPr/>
            <p:nvPr/>
          </p:nvSpPr>
          <p:spPr>
            <a:xfrm>
              <a:off x="7808177" y="4752326"/>
              <a:ext cx="33600" cy="25473"/>
            </a:xfrm>
            <a:custGeom>
              <a:avLst/>
              <a:gdLst/>
              <a:ahLst/>
              <a:cxnLst/>
              <a:rect l="l" t="t" r="r" b="b"/>
              <a:pathLst>
                <a:path w="1046" h="793" extrusionOk="0">
                  <a:moveTo>
                    <a:pt x="538" y="1"/>
                  </a:moveTo>
                  <a:cubicBezTo>
                    <a:pt x="0" y="1"/>
                    <a:pt x="0" y="792"/>
                    <a:pt x="538" y="792"/>
                  </a:cubicBezTo>
                  <a:cubicBezTo>
                    <a:pt x="1045" y="792"/>
                    <a:pt x="1045" y="1"/>
                    <a:pt x="538" y="1"/>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01" name="Google Shape;101;p2"/>
            <p:cNvSpPr/>
            <p:nvPr/>
          </p:nvSpPr>
          <p:spPr>
            <a:xfrm>
              <a:off x="8569112" y="3526476"/>
              <a:ext cx="830142" cy="1226887"/>
            </a:xfrm>
            <a:custGeom>
              <a:avLst/>
              <a:gdLst/>
              <a:ahLst/>
              <a:cxnLst/>
              <a:rect l="l" t="t" r="r" b="b"/>
              <a:pathLst>
                <a:path w="25843" h="38194" extrusionOk="0">
                  <a:moveTo>
                    <a:pt x="0" y="1"/>
                  </a:moveTo>
                  <a:lnTo>
                    <a:pt x="0" y="1"/>
                  </a:lnTo>
                  <a:cubicBezTo>
                    <a:pt x="159" y="8013"/>
                    <a:pt x="3991" y="18305"/>
                    <a:pt x="9153" y="24386"/>
                  </a:cubicBezTo>
                  <a:cubicBezTo>
                    <a:pt x="11718" y="27458"/>
                    <a:pt x="14600" y="30023"/>
                    <a:pt x="17798" y="32430"/>
                  </a:cubicBezTo>
                  <a:cubicBezTo>
                    <a:pt x="20047" y="34171"/>
                    <a:pt x="22454" y="37085"/>
                    <a:pt x="25367" y="37718"/>
                  </a:cubicBezTo>
                  <a:lnTo>
                    <a:pt x="25367" y="38193"/>
                  </a:lnTo>
                  <a:cubicBezTo>
                    <a:pt x="25842" y="29389"/>
                    <a:pt x="25367" y="20712"/>
                    <a:pt x="19889" y="13302"/>
                  </a:cubicBezTo>
                  <a:cubicBezTo>
                    <a:pt x="15233" y="7221"/>
                    <a:pt x="7221" y="2249"/>
                    <a:pt x="0" y="1"/>
                  </a:cubicBez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02" name="Google Shape;102;p2"/>
            <p:cNvSpPr/>
            <p:nvPr/>
          </p:nvSpPr>
          <p:spPr>
            <a:xfrm>
              <a:off x="8673866" y="3656189"/>
              <a:ext cx="701009" cy="1059689"/>
            </a:xfrm>
            <a:custGeom>
              <a:avLst/>
              <a:gdLst/>
              <a:ahLst/>
              <a:cxnLst/>
              <a:rect l="l" t="t" r="r" b="b"/>
              <a:pathLst>
                <a:path w="21823" h="32989" extrusionOk="0">
                  <a:moveTo>
                    <a:pt x="436" y="0"/>
                  </a:moveTo>
                  <a:cubicBezTo>
                    <a:pt x="202" y="0"/>
                    <a:pt x="1" y="294"/>
                    <a:pt x="223" y="491"/>
                  </a:cubicBezTo>
                  <a:cubicBezTo>
                    <a:pt x="3738" y="3785"/>
                    <a:pt x="6145" y="8092"/>
                    <a:pt x="8837" y="12051"/>
                  </a:cubicBezTo>
                  <a:cubicBezTo>
                    <a:pt x="10230" y="14077"/>
                    <a:pt x="11687" y="16104"/>
                    <a:pt x="13081" y="18163"/>
                  </a:cubicBezTo>
                  <a:cubicBezTo>
                    <a:pt x="14506" y="20284"/>
                    <a:pt x="15868" y="22470"/>
                    <a:pt x="17134" y="24718"/>
                  </a:cubicBezTo>
                  <a:cubicBezTo>
                    <a:pt x="18654" y="27347"/>
                    <a:pt x="19985" y="30038"/>
                    <a:pt x="21156" y="32794"/>
                  </a:cubicBezTo>
                  <a:cubicBezTo>
                    <a:pt x="21218" y="32930"/>
                    <a:pt x="21344" y="32989"/>
                    <a:pt x="21463" y="32989"/>
                  </a:cubicBezTo>
                  <a:cubicBezTo>
                    <a:pt x="21649" y="32989"/>
                    <a:pt x="21823" y="32847"/>
                    <a:pt x="21726" y="32635"/>
                  </a:cubicBezTo>
                  <a:cubicBezTo>
                    <a:pt x="19700" y="27758"/>
                    <a:pt x="17071" y="23166"/>
                    <a:pt x="14157" y="18733"/>
                  </a:cubicBezTo>
                  <a:cubicBezTo>
                    <a:pt x="12764" y="16579"/>
                    <a:pt x="11276" y="14489"/>
                    <a:pt x="9787" y="12399"/>
                  </a:cubicBezTo>
                  <a:cubicBezTo>
                    <a:pt x="8394" y="10372"/>
                    <a:pt x="7095" y="8282"/>
                    <a:pt x="5702" y="6255"/>
                  </a:cubicBezTo>
                  <a:cubicBezTo>
                    <a:pt x="4182" y="4070"/>
                    <a:pt x="2598" y="1885"/>
                    <a:pt x="635" y="80"/>
                  </a:cubicBezTo>
                  <a:cubicBezTo>
                    <a:pt x="572" y="24"/>
                    <a:pt x="503" y="0"/>
                    <a:pt x="436" y="0"/>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03" name="Google Shape;103;p2"/>
            <p:cNvSpPr/>
            <p:nvPr/>
          </p:nvSpPr>
          <p:spPr>
            <a:xfrm>
              <a:off x="9077205" y="4339319"/>
              <a:ext cx="236100" cy="205102"/>
            </a:xfrm>
            <a:custGeom>
              <a:avLst/>
              <a:gdLst/>
              <a:ahLst/>
              <a:cxnLst/>
              <a:rect l="l" t="t" r="r" b="b"/>
              <a:pathLst>
                <a:path w="7350" h="6385" extrusionOk="0">
                  <a:moveTo>
                    <a:pt x="7060" y="0"/>
                  </a:moveTo>
                  <a:cubicBezTo>
                    <a:pt x="6914" y="0"/>
                    <a:pt x="6764" y="95"/>
                    <a:pt x="6764" y="285"/>
                  </a:cubicBezTo>
                  <a:cubicBezTo>
                    <a:pt x="6672" y="2146"/>
                    <a:pt x="6463" y="3978"/>
                    <a:pt x="6164" y="5780"/>
                  </a:cubicBezTo>
                  <a:lnTo>
                    <a:pt x="6164" y="5780"/>
                  </a:lnTo>
                  <a:cubicBezTo>
                    <a:pt x="6100" y="5783"/>
                    <a:pt x="6036" y="5784"/>
                    <a:pt x="5971" y="5784"/>
                  </a:cubicBezTo>
                  <a:cubicBezTo>
                    <a:pt x="5107" y="5784"/>
                    <a:pt x="4250" y="5564"/>
                    <a:pt x="3438" y="5321"/>
                  </a:cubicBezTo>
                  <a:cubicBezTo>
                    <a:pt x="2488" y="5004"/>
                    <a:pt x="1538" y="4624"/>
                    <a:pt x="620" y="4212"/>
                  </a:cubicBezTo>
                  <a:cubicBezTo>
                    <a:pt x="574" y="4191"/>
                    <a:pt x="528" y="4182"/>
                    <a:pt x="484" y="4182"/>
                  </a:cubicBezTo>
                  <a:cubicBezTo>
                    <a:pt x="199" y="4182"/>
                    <a:pt x="1" y="4581"/>
                    <a:pt x="303" y="4719"/>
                  </a:cubicBezTo>
                  <a:cubicBezTo>
                    <a:pt x="1285" y="5162"/>
                    <a:pt x="2267" y="5574"/>
                    <a:pt x="3280" y="5891"/>
                  </a:cubicBezTo>
                  <a:cubicBezTo>
                    <a:pt x="4158" y="6137"/>
                    <a:pt x="5083" y="6384"/>
                    <a:pt x="5994" y="6384"/>
                  </a:cubicBezTo>
                  <a:cubicBezTo>
                    <a:pt x="6135" y="6384"/>
                    <a:pt x="6275" y="6378"/>
                    <a:pt x="6415" y="6366"/>
                  </a:cubicBezTo>
                  <a:cubicBezTo>
                    <a:pt x="6510" y="6366"/>
                    <a:pt x="6669" y="6302"/>
                    <a:pt x="6700" y="6144"/>
                  </a:cubicBezTo>
                  <a:cubicBezTo>
                    <a:pt x="7017" y="4212"/>
                    <a:pt x="7270" y="2249"/>
                    <a:pt x="7334" y="285"/>
                  </a:cubicBezTo>
                  <a:cubicBezTo>
                    <a:pt x="7349" y="95"/>
                    <a:pt x="7207" y="0"/>
                    <a:pt x="7060" y="0"/>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04" name="Google Shape;104;p2"/>
            <p:cNvSpPr/>
            <p:nvPr/>
          </p:nvSpPr>
          <p:spPr>
            <a:xfrm>
              <a:off x="8920797" y="4083972"/>
              <a:ext cx="268897" cy="248532"/>
            </a:xfrm>
            <a:custGeom>
              <a:avLst/>
              <a:gdLst/>
              <a:ahLst/>
              <a:cxnLst/>
              <a:rect l="l" t="t" r="r" b="b"/>
              <a:pathLst>
                <a:path w="8371" h="7737" extrusionOk="0">
                  <a:moveTo>
                    <a:pt x="7682" y="0"/>
                  </a:moveTo>
                  <a:cubicBezTo>
                    <a:pt x="7531" y="0"/>
                    <a:pt x="7373" y="95"/>
                    <a:pt x="7357" y="285"/>
                  </a:cubicBezTo>
                  <a:cubicBezTo>
                    <a:pt x="7203" y="2565"/>
                    <a:pt x="7768" y="4934"/>
                    <a:pt x="7187" y="7160"/>
                  </a:cubicBezTo>
                  <a:lnTo>
                    <a:pt x="7187" y="7160"/>
                  </a:lnTo>
                  <a:cubicBezTo>
                    <a:pt x="6090" y="7155"/>
                    <a:pt x="4970" y="6915"/>
                    <a:pt x="3905" y="6619"/>
                  </a:cubicBezTo>
                  <a:cubicBezTo>
                    <a:pt x="2765" y="6302"/>
                    <a:pt x="1625" y="5891"/>
                    <a:pt x="580" y="5257"/>
                  </a:cubicBezTo>
                  <a:cubicBezTo>
                    <a:pt x="531" y="5228"/>
                    <a:pt x="483" y="5215"/>
                    <a:pt x="437" y="5215"/>
                  </a:cubicBezTo>
                  <a:cubicBezTo>
                    <a:pt x="182" y="5215"/>
                    <a:pt x="0" y="5603"/>
                    <a:pt x="295" y="5764"/>
                  </a:cubicBezTo>
                  <a:cubicBezTo>
                    <a:pt x="1340" y="6429"/>
                    <a:pt x="2575" y="6841"/>
                    <a:pt x="3747" y="7189"/>
                  </a:cubicBezTo>
                  <a:cubicBezTo>
                    <a:pt x="4836" y="7476"/>
                    <a:pt x="5951" y="7736"/>
                    <a:pt x="7069" y="7736"/>
                  </a:cubicBezTo>
                  <a:cubicBezTo>
                    <a:pt x="7186" y="7736"/>
                    <a:pt x="7303" y="7734"/>
                    <a:pt x="7421" y="7727"/>
                  </a:cubicBezTo>
                  <a:cubicBezTo>
                    <a:pt x="7547" y="7727"/>
                    <a:pt x="7674" y="7664"/>
                    <a:pt x="7706" y="7537"/>
                  </a:cubicBezTo>
                  <a:cubicBezTo>
                    <a:pt x="8371" y="5162"/>
                    <a:pt x="7801" y="2692"/>
                    <a:pt x="7959" y="285"/>
                  </a:cubicBezTo>
                  <a:cubicBezTo>
                    <a:pt x="7975" y="95"/>
                    <a:pt x="7832" y="0"/>
                    <a:pt x="7682" y="0"/>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05" name="Google Shape;105;p2"/>
            <p:cNvSpPr/>
            <p:nvPr/>
          </p:nvSpPr>
          <p:spPr>
            <a:xfrm>
              <a:off x="8794874" y="3924256"/>
              <a:ext cx="252386" cy="207768"/>
            </a:xfrm>
            <a:custGeom>
              <a:avLst/>
              <a:gdLst/>
              <a:ahLst/>
              <a:cxnLst/>
              <a:rect l="l" t="t" r="r" b="b"/>
              <a:pathLst>
                <a:path w="7857" h="6468" extrusionOk="0">
                  <a:moveTo>
                    <a:pt x="7398" y="0"/>
                  </a:moveTo>
                  <a:cubicBezTo>
                    <a:pt x="7247" y="0"/>
                    <a:pt x="7097" y="95"/>
                    <a:pt x="7097" y="285"/>
                  </a:cubicBezTo>
                  <a:cubicBezTo>
                    <a:pt x="7129" y="1045"/>
                    <a:pt x="7160" y="1805"/>
                    <a:pt x="7192" y="2565"/>
                  </a:cubicBezTo>
                  <a:cubicBezTo>
                    <a:pt x="7192" y="3484"/>
                    <a:pt x="7255" y="4466"/>
                    <a:pt x="7034" y="5352"/>
                  </a:cubicBezTo>
                  <a:cubicBezTo>
                    <a:pt x="7002" y="5479"/>
                    <a:pt x="6970" y="5606"/>
                    <a:pt x="6939" y="5701"/>
                  </a:cubicBezTo>
                  <a:cubicBezTo>
                    <a:pt x="6875" y="5796"/>
                    <a:pt x="6907" y="5796"/>
                    <a:pt x="6780" y="5827"/>
                  </a:cubicBezTo>
                  <a:cubicBezTo>
                    <a:pt x="6658" y="5868"/>
                    <a:pt x="6524" y="5880"/>
                    <a:pt x="6389" y="5880"/>
                  </a:cubicBezTo>
                  <a:cubicBezTo>
                    <a:pt x="6208" y="5880"/>
                    <a:pt x="6025" y="5859"/>
                    <a:pt x="5862" y="5859"/>
                  </a:cubicBezTo>
                  <a:cubicBezTo>
                    <a:pt x="4880" y="5796"/>
                    <a:pt x="3930" y="5574"/>
                    <a:pt x="2980" y="5352"/>
                  </a:cubicBezTo>
                  <a:cubicBezTo>
                    <a:pt x="2157" y="5162"/>
                    <a:pt x="1333" y="4941"/>
                    <a:pt x="510" y="4751"/>
                  </a:cubicBezTo>
                  <a:cubicBezTo>
                    <a:pt x="481" y="4743"/>
                    <a:pt x="453" y="4740"/>
                    <a:pt x="427" y="4740"/>
                  </a:cubicBezTo>
                  <a:cubicBezTo>
                    <a:pt x="109" y="4740"/>
                    <a:pt x="0" y="5233"/>
                    <a:pt x="351" y="5321"/>
                  </a:cubicBezTo>
                  <a:cubicBezTo>
                    <a:pt x="2125" y="5764"/>
                    <a:pt x="3930" y="6271"/>
                    <a:pt x="5767" y="6429"/>
                  </a:cubicBezTo>
                  <a:cubicBezTo>
                    <a:pt x="5948" y="6448"/>
                    <a:pt x="6150" y="6467"/>
                    <a:pt x="6351" y="6467"/>
                  </a:cubicBezTo>
                  <a:cubicBezTo>
                    <a:pt x="6816" y="6467"/>
                    <a:pt x="7278" y="6365"/>
                    <a:pt x="7477" y="5922"/>
                  </a:cubicBezTo>
                  <a:cubicBezTo>
                    <a:pt x="7857" y="5099"/>
                    <a:pt x="7794" y="4054"/>
                    <a:pt x="7794" y="3199"/>
                  </a:cubicBezTo>
                  <a:cubicBezTo>
                    <a:pt x="7794" y="2249"/>
                    <a:pt x="7699" y="1267"/>
                    <a:pt x="7699" y="285"/>
                  </a:cubicBezTo>
                  <a:cubicBezTo>
                    <a:pt x="7699" y="95"/>
                    <a:pt x="7548" y="0"/>
                    <a:pt x="7398" y="0"/>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06" name="Google Shape;106;p2"/>
            <p:cNvSpPr/>
            <p:nvPr/>
          </p:nvSpPr>
          <p:spPr>
            <a:xfrm>
              <a:off x="8667152" y="3746230"/>
              <a:ext cx="239730" cy="174265"/>
            </a:xfrm>
            <a:custGeom>
              <a:avLst/>
              <a:gdLst/>
              <a:ahLst/>
              <a:cxnLst/>
              <a:rect l="l" t="t" r="r" b="b"/>
              <a:pathLst>
                <a:path w="7463" h="5425" extrusionOk="0">
                  <a:moveTo>
                    <a:pt x="6972" y="0"/>
                  </a:moveTo>
                  <a:cubicBezTo>
                    <a:pt x="6821" y="0"/>
                    <a:pt x="6671" y="95"/>
                    <a:pt x="6671" y="285"/>
                  </a:cubicBezTo>
                  <a:cubicBezTo>
                    <a:pt x="6671" y="982"/>
                    <a:pt x="6766" y="1679"/>
                    <a:pt x="6798" y="2344"/>
                  </a:cubicBezTo>
                  <a:cubicBezTo>
                    <a:pt x="6798" y="2787"/>
                    <a:pt x="6829" y="3199"/>
                    <a:pt x="6798" y="3642"/>
                  </a:cubicBezTo>
                  <a:cubicBezTo>
                    <a:pt x="6798" y="3959"/>
                    <a:pt x="6766" y="4307"/>
                    <a:pt x="6639" y="4592"/>
                  </a:cubicBezTo>
                  <a:cubicBezTo>
                    <a:pt x="6544" y="4782"/>
                    <a:pt x="6481" y="4814"/>
                    <a:pt x="6259" y="4814"/>
                  </a:cubicBezTo>
                  <a:cubicBezTo>
                    <a:pt x="6201" y="4820"/>
                    <a:pt x="6142" y="4822"/>
                    <a:pt x="6082" y="4822"/>
                  </a:cubicBezTo>
                  <a:cubicBezTo>
                    <a:pt x="5816" y="4822"/>
                    <a:pt x="5536" y="4771"/>
                    <a:pt x="5277" y="4719"/>
                  </a:cubicBezTo>
                  <a:cubicBezTo>
                    <a:pt x="4422" y="4529"/>
                    <a:pt x="3599" y="4276"/>
                    <a:pt x="2776" y="3959"/>
                  </a:cubicBezTo>
                  <a:cubicBezTo>
                    <a:pt x="2047" y="3705"/>
                    <a:pt x="1319" y="3420"/>
                    <a:pt x="622" y="3072"/>
                  </a:cubicBezTo>
                  <a:cubicBezTo>
                    <a:pt x="578" y="3052"/>
                    <a:pt x="535" y="3043"/>
                    <a:pt x="493" y="3043"/>
                  </a:cubicBezTo>
                  <a:cubicBezTo>
                    <a:pt x="205" y="3043"/>
                    <a:pt x="1" y="3472"/>
                    <a:pt x="305" y="3610"/>
                  </a:cubicBezTo>
                  <a:cubicBezTo>
                    <a:pt x="1826" y="4307"/>
                    <a:pt x="3441" y="4941"/>
                    <a:pt x="5087" y="5289"/>
                  </a:cubicBezTo>
                  <a:cubicBezTo>
                    <a:pt x="5371" y="5339"/>
                    <a:pt x="5760" y="5424"/>
                    <a:pt x="6130" y="5424"/>
                  </a:cubicBezTo>
                  <a:cubicBezTo>
                    <a:pt x="6462" y="5424"/>
                    <a:pt x="6778" y="5355"/>
                    <a:pt x="6988" y="5131"/>
                  </a:cubicBezTo>
                  <a:cubicBezTo>
                    <a:pt x="7463" y="4624"/>
                    <a:pt x="7399" y="3610"/>
                    <a:pt x="7399" y="2945"/>
                  </a:cubicBezTo>
                  <a:cubicBezTo>
                    <a:pt x="7399" y="2059"/>
                    <a:pt x="7273" y="1172"/>
                    <a:pt x="7273" y="285"/>
                  </a:cubicBezTo>
                  <a:cubicBezTo>
                    <a:pt x="7273" y="95"/>
                    <a:pt x="7122" y="0"/>
                    <a:pt x="6972" y="0"/>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07" name="Google Shape;107;p2"/>
            <p:cNvSpPr/>
            <p:nvPr/>
          </p:nvSpPr>
          <p:spPr>
            <a:xfrm>
              <a:off x="8786811" y="3998525"/>
              <a:ext cx="33600" cy="25441"/>
            </a:xfrm>
            <a:custGeom>
              <a:avLst/>
              <a:gdLst/>
              <a:ahLst/>
              <a:cxnLst/>
              <a:rect l="l" t="t" r="r" b="b"/>
              <a:pathLst>
                <a:path w="1046" h="792" extrusionOk="0">
                  <a:moveTo>
                    <a:pt x="507" y="0"/>
                  </a:moveTo>
                  <a:cubicBezTo>
                    <a:pt x="1" y="0"/>
                    <a:pt x="1" y="792"/>
                    <a:pt x="507" y="792"/>
                  </a:cubicBezTo>
                  <a:cubicBezTo>
                    <a:pt x="1046" y="792"/>
                    <a:pt x="1046" y="0"/>
                    <a:pt x="507" y="0"/>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08" name="Google Shape;108;p2"/>
            <p:cNvSpPr/>
            <p:nvPr/>
          </p:nvSpPr>
          <p:spPr>
            <a:xfrm>
              <a:off x="8750190" y="3948670"/>
              <a:ext cx="33600" cy="26469"/>
            </a:xfrm>
            <a:custGeom>
              <a:avLst/>
              <a:gdLst/>
              <a:ahLst/>
              <a:cxnLst/>
              <a:rect l="l" t="t" r="r" b="b"/>
              <a:pathLst>
                <a:path w="1046" h="824" extrusionOk="0">
                  <a:moveTo>
                    <a:pt x="539" y="0"/>
                  </a:moveTo>
                  <a:cubicBezTo>
                    <a:pt x="1" y="0"/>
                    <a:pt x="1" y="824"/>
                    <a:pt x="539" y="824"/>
                  </a:cubicBezTo>
                  <a:cubicBezTo>
                    <a:pt x="1046" y="824"/>
                    <a:pt x="1046" y="0"/>
                    <a:pt x="539" y="0"/>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09" name="Google Shape;109;p2"/>
            <p:cNvSpPr/>
            <p:nvPr/>
          </p:nvSpPr>
          <p:spPr>
            <a:xfrm>
              <a:off x="8732908" y="4002572"/>
              <a:ext cx="32572" cy="26501"/>
            </a:xfrm>
            <a:custGeom>
              <a:avLst/>
              <a:gdLst/>
              <a:ahLst/>
              <a:cxnLst/>
              <a:rect l="l" t="t" r="r" b="b"/>
              <a:pathLst>
                <a:path w="1014" h="825" extrusionOk="0">
                  <a:moveTo>
                    <a:pt x="507" y="1"/>
                  </a:moveTo>
                  <a:cubicBezTo>
                    <a:pt x="0" y="1"/>
                    <a:pt x="0" y="824"/>
                    <a:pt x="507" y="824"/>
                  </a:cubicBezTo>
                  <a:cubicBezTo>
                    <a:pt x="1014" y="824"/>
                    <a:pt x="1014" y="1"/>
                    <a:pt x="507" y="1"/>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10" name="Google Shape;110;p2"/>
            <p:cNvSpPr/>
            <p:nvPr/>
          </p:nvSpPr>
          <p:spPr>
            <a:xfrm>
              <a:off x="9070652" y="4382042"/>
              <a:ext cx="32572" cy="26469"/>
            </a:xfrm>
            <a:custGeom>
              <a:avLst/>
              <a:gdLst/>
              <a:ahLst/>
              <a:cxnLst/>
              <a:rect l="l" t="t" r="r" b="b"/>
              <a:pathLst>
                <a:path w="1014" h="824" extrusionOk="0">
                  <a:moveTo>
                    <a:pt x="507" y="0"/>
                  </a:moveTo>
                  <a:cubicBezTo>
                    <a:pt x="0" y="0"/>
                    <a:pt x="0" y="824"/>
                    <a:pt x="507" y="824"/>
                  </a:cubicBezTo>
                  <a:cubicBezTo>
                    <a:pt x="1014" y="824"/>
                    <a:pt x="1014" y="0"/>
                    <a:pt x="507" y="0"/>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11" name="Google Shape;111;p2"/>
            <p:cNvSpPr/>
            <p:nvPr/>
          </p:nvSpPr>
          <p:spPr>
            <a:xfrm>
              <a:off x="9015721" y="4366784"/>
              <a:ext cx="33600" cy="25441"/>
            </a:xfrm>
            <a:custGeom>
              <a:avLst/>
              <a:gdLst/>
              <a:ahLst/>
              <a:cxnLst/>
              <a:rect l="l" t="t" r="r" b="b"/>
              <a:pathLst>
                <a:path w="1046" h="792" extrusionOk="0">
                  <a:moveTo>
                    <a:pt x="539" y="0"/>
                  </a:moveTo>
                  <a:cubicBezTo>
                    <a:pt x="0" y="0"/>
                    <a:pt x="0" y="792"/>
                    <a:pt x="539" y="792"/>
                  </a:cubicBezTo>
                  <a:cubicBezTo>
                    <a:pt x="1045" y="792"/>
                    <a:pt x="1045" y="0"/>
                    <a:pt x="539" y="0"/>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12" name="Google Shape;112;p2"/>
            <p:cNvSpPr/>
            <p:nvPr/>
          </p:nvSpPr>
          <p:spPr>
            <a:xfrm>
              <a:off x="9248678" y="4209092"/>
              <a:ext cx="32572" cy="26469"/>
            </a:xfrm>
            <a:custGeom>
              <a:avLst/>
              <a:gdLst/>
              <a:ahLst/>
              <a:cxnLst/>
              <a:rect l="l" t="t" r="r" b="b"/>
              <a:pathLst>
                <a:path w="1014" h="824" extrusionOk="0">
                  <a:moveTo>
                    <a:pt x="507" y="1"/>
                  </a:moveTo>
                  <a:cubicBezTo>
                    <a:pt x="0" y="1"/>
                    <a:pt x="0" y="824"/>
                    <a:pt x="507" y="824"/>
                  </a:cubicBezTo>
                  <a:cubicBezTo>
                    <a:pt x="1014" y="824"/>
                    <a:pt x="1014" y="1"/>
                    <a:pt x="507" y="1"/>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13" name="Google Shape;113;p2"/>
            <p:cNvSpPr/>
            <p:nvPr/>
          </p:nvSpPr>
          <p:spPr>
            <a:xfrm>
              <a:off x="9238495" y="4150081"/>
              <a:ext cx="32604" cy="25473"/>
            </a:xfrm>
            <a:custGeom>
              <a:avLst/>
              <a:gdLst/>
              <a:ahLst/>
              <a:cxnLst/>
              <a:rect l="l" t="t" r="r" b="b"/>
              <a:pathLst>
                <a:path w="1015" h="793" extrusionOk="0">
                  <a:moveTo>
                    <a:pt x="507" y="1"/>
                  </a:moveTo>
                  <a:cubicBezTo>
                    <a:pt x="1" y="1"/>
                    <a:pt x="1" y="792"/>
                    <a:pt x="507" y="792"/>
                  </a:cubicBezTo>
                  <a:cubicBezTo>
                    <a:pt x="1014" y="792"/>
                    <a:pt x="1014" y="1"/>
                    <a:pt x="507" y="1"/>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14" name="Google Shape;114;p2"/>
            <p:cNvSpPr/>
            <p:nvPr/>
          </p:nvSpPr>
          <p:spPr>
            <a:xfrm>
              <a:off x="8339206" y="4202025"/>
              <a:ext cx="1084456" cy="970453"/>
            </a:xfrm>
            <a:custGeom>
              <a:avLst/>
              <a:gdLst/>
              <a:ahLst/>
              <a:cxnLst/>
              <a:rect l="l" t="t" r="r" b="b"/>
              <a:pathLst>
                <a:path w="33760" h="30211" extrusionOk="0">
                  <a:moveTo>
                    <a:pt x="7338" y="1"/>
                  </a:moveTo>
                  <a:cubicBezTo>
                    <a:pt x="6633" y="1"/>
                    <a:pt x="5985" y="348"/>
                    <a:pt x="5447" y="1202"/>
                  </a:cubicBezTo>
                  <a:cubicBezTo>
                    <a:pt x="4497" y="2976"/>
                    <a:pt x="9374" y="8518"/>
                    <a:pt x="10419" y="10228"/>
                  </a:cubicBezTo>
                  <a:cubicBezTo>
                    <a:pt x="7062" y="10513"/>
                    <a:pt x="0" y="11020"/>
                    <a:pt x="4719" y="15802"/>
                  </a:cubicBezTo>
                  <a:cubicBezTo>
                    <a:pt x="7062" y="18177"/>
                    <a:pt x="12193" y="18842"/>
                    <a:pt x="15106" y="20299"/>
                  </a:cubicBezTo>
                  <a:cubicBezTo>
                    <a:pt x="11559" y="22167"/>
                    <a:pt x="6176" y="24891"/>
                    <a:pt x="12605" y="27709"/>
                  </a:cubicBezTo>
                  <a:cubicBezTo>
                    <a:pt x="16848" y="29831"/>
                    <a:pt x="28344" y="29831"/>
                    <a:pt x="32968" y="30211"/>
                  </a:cubicBezTo>
                  <a:cubicBezTo>
                    <a:pt x="33221" y="25334"/>
                    <a:pt x="33759" y="14725"/>
                    <a:pt x="32556" y="9880"/>
                  </a:cubicBezTo>
                  <a:cubicBezTo>
                    <a:pt x="31689" y="6833"/>
                    <a:pt x="30694" y="5650"/>
                    <a:pt x="29732" y="5650"/>
                  </a:cubicBezTo>
                  <a:cubicBezTo>
                    <a:pt x="28165" y="5650"/>
                    <a:pt x="26687" y="8792"/>
                    <a:pt x="26001" y="12128"/>
                  </a:cubicBezTo>
                  <a:cubicBezTo>
                    <a:pt x="24089" y="6228"/>
                    <a:pt x="21950" y="355"/>
                    <a:pt x="19472" y="355"/>
                  </a:cubicBezTo>
                  <a:cubicBezTo>
                    <a:pt x="18133" y="355"/>
                    <a:pt x="16694" y="2072"/>
                    <a:pt x="15138" y="6428"/>
                  </a:cubicBezTo>
                  <a:cubicBezTo>
                    <a:pt x="13896" y="5566"/>
                    <a:pt x="10161" y="1"/>
                    <a:pt x="7338" y="1"/>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15" name="Google Shape;115;p2"/>
            <p:cNvSpPr/>
            <p:nvPr/>
          </p:nvSpPr>
          <p:spPr>
            <a:xfrm>
              <a:off x="8584306" y="4272599"/>
              <a:ext cx="826833" cy="925353"/>
            </a:xfrm>
            <a:custGeom>
              <a:avLst/>
              <a:gdLst/>
              <a:ahLst/>
              <a:cxnLst/>
              <a:rect l="l" t="t" r="r" b="b"/>
              <a:pathLst>
                <a:path w="25740" h="28807" extrusionOk="0">
                  <a:moveTo>
                    <a:pt x="668" y="1"/>
                  </a:moveTo>
                  <a:cubicBezTo>
                    <a:pt x="327" y="1"/>
                    <a:pt x="1" y="491"/>
                    <a:pt x="288" y="874"/>
                  </a:cubicBezTo>
                  <a:cubicBezTo>
                    <a:pt x="6273" y="8379"/>
                    <a:pt x="12607" y="15631"/>
                    <a:pt x="19131" y="22694"/>
                  </a:cubicBezTo>
                  <a:cubicBezTo>
                    <a:pt x="20967" y="24689"/>
                    <a:pt x="22836" y="26684"/>
                    <a:pt x="24704" y="28647"/>
                  </a:cubicBezTo>
                  <a:cubicBezTo>
                    <a:pt x="24809" y="28759"/>
                    <a:pt x="24928" y="28806"/>
                    <a:pt x="25042" y="28806"/>
                  </a:cubicBezTo>
                  <a:cubicBezTo>
                    <a:pt x="25413" y="28806"/>
                    <a:pt x="25740" y="28314"/>
                    <a:pt x="25401" y="27951"/>
                  </a:cubicBezTo>
                  <a:cubicBezTo>
                    <a:pt x="18782" y="20952"/>
                    <a:pt x="12322" y="13826"/>
                    <a:pt x="6146" y="6479"/>
                  </a:cubicBezTo>
                  <a:cubicBezTo>
                    <a:pt x="4405" y="4389"/>
                    <a:pt x="2663" y="2299"/>
                    <a:pt x="984" y="177"/>
                  </a:cubicBezTo>
                  <a:cubicBezTo>
                    <a:pt x="891" y="53"/>
                    <a:pt x="779" y="1"/>
                    <a:pt x="668" y="1"/>
                  </a:cubicBez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16" name="Google Shape;116;p2"/>
            <p:cNvSpPr/>
            <p:nvPr/>
          </p:nvSpPr>
          <p:spPr>
            <a:xfrm>
              <a:off x="8614887" y="4371859"/>
              <a:ext cx="376444" cy="353476"/>
            </a:xfrm>
            <a:custGeom>
              <a:avLst/>
              <a:gdLst/>
              <a:ahLst/>
              <a:cxnLst/>
              <a:rect l="l" t="t" r="r" b="b"/>
              <a:pathLst>
                <a:path w="11719" h="11004" extrusionOk="0">
                  <a:moveTo>
                    <a:pt x="10752" y="1"/>
                  </a:moveTo>
                  <a:cubicBezTo>
                    <a:pt x="10507" y="1"/>
                    <a:pt x="10261" y="159"/>
                    <a:pt x="10261" y="476"/>
                  </a:cubicBezTo>
                  <a:cubicBezTo>
                    <a:pt x="10261" y="3644"/>
                    <a:pt x="10693" y="6813"/>
                    <a:pt x="10459" y="9981"/>
                  </a:cubicBezTo>
                  <a:lnTo>
                    <a:pt x="10459" y="9981"/>
                  </a:lnTo>
                  <a:cubicBezTo>
                    <a:pt x="10045" y="10008"/>
                    <a:pt x="9631" y="10019"/>
                    <a:pt x="9216" y="10019"/>
                  </a:cubicBezTo>
                  <a:cubicBezTo>
                    <a:pt x="6365" y="10019"/>
                    <a:pt x="3511" y="9470"/>
                    <a:pt x="634" y="9470"/>
                  </a:cubicBezTo>
                  <a:cubicBezTo>
                    <a:pt x="1" y="9470"/>
                    <a:pt x="1" y="10451"/>
                    <a:pt x="634" y="10451"/>
                  </a:cubicBezTo>
                  <a:cubicBezTo>
                    <a:pt x="3493" y="10478"/>
                    <a:pt x="6308" y="11003"/>
                    <a:pt x="9152" y="11003"/>
                  </a:cubicBezTo>
                  <a:cubicBezTo>
                    <a:pt x="9742" y="11003"/>
                    <a:pt x="10333" y="10981"/>
                    <a:pt x="10926" y="10926"/>
                  </a:cubicBezTo>
                  <a:cubicBezTo>
                    <a:pt x="11211" y="10895"/>
                    <a:pt x="11401" y="10736"/>
                    <a:pt x="11433" y="10451"/>
                  </a:cubicBezTo>
                  <a:cubicBezTo>
                    <a:pt x="11718" y="7126"/>
                    <a:pt x="11275" y="3801"/>
                    <a:pt x="11243" y="476"/>
                  </a:cubicBezTo>
                  <a:cubicBezTo>
                    <a:pt x="11243" y="159"/>
                    <a:pt x="10998" y="1"/>
                    <a:pt x="10752" y="1"/>
                  </a:cubicBez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17" name="Google Shape;117;p2"/>
            <p:cNvSpPr/>
            <p:nvPr/>
          </p:nvSpPr>
          <p:spPr>
            <a:xfrm>
              <a:off x="8870171" y="4670958"/>
              <a:ext cx="401917" cy="362181"/>
            </a:xfrm>
            <a:custGeom>
              <a:avLst/>
              <a:gdLst/>
              <a:ahLst/>
              <a:cxnLst/>
              <a:rect l="l" t="t" r="r" b="b"/>
              <a:pathLst>
                <a:path w="12512" h="11275" extrusionOk="0">
                  <a:moveTo>
                    <a:pt x="11803" y="0"/>
                  </a:moveTo>
                  <a:cubicBezTo>
                    <a:pt x="11554" y="0"/>
                    <a:pt x="11308" y="159"/>
                    <a:pt x="11308" y="475"/>
                  </a:cubicBezTo>
                  <a:cubicBezTo>
                    <a:pt x="11308" y="3729"/>
                    <a:pt x="11513" y="7042"/>
                    <a:pt x="10940" y="10245"/>
                  </a:cubicBezTo>
                  <a:lnTo>
                    <a:pt x="10940" y="10245"/>
                  </a:lnTo>
                  <a:cubicBezTo>
                    <a:pt x="10308" y="10223"/>
                    <a:pt x="9676" y="10216"/>
                    <a:pt x="9043" y="10216"/>
                  </a:cubicBezTo>
                  <a:cubicBezTo>
                    <a:pt x="7914" y="10216"/>
                    <a:pt x="6783" y="10238"/>
                    <a:pt x="5653" y="10238"/>
                  </a:cubicBezTo>
                  <a:cubicBezTo>
                    <a:pt x="4052" y="10238"/>
                    <a:pt x="2452" y="10193"/>
                    <a:pt x="858" y="9976"/>
                  </a:cubicBezTo>
                  <a:cubicBezTo>
                    <a:pt x="829" y="9971"/>
                    <a:pt x="801" y="9969"/>
                    <a:pt x="774" y="9969"/>
                  </a:cubicBezTo>
                  <a:cubicBezTo>
                    <a:pt x="231" y="9969"/>
                    <a:pt x="1" y="10835"/>
                    <a:pt x="604" y="10926"/>
                  </a:cubicBezTo>
                  <a:cubicBezTo>
                    <a:pt x="2616" y="11195"/>
                    <a:pt x="4648" y="11220"/>
                    <a:pt x="6683" y="11220"/>
                  </a:cubicBezTo>
                  <a:cubicBezTo>
                    <a:pt x="7145" y="11220"/>
                    <a:pt x="7608" y="11219"/>
                    <a:pt x="8071" y="11219"/>
                  </a:cubicBezTo>
                  <a:cubicBezTo>
                    <a:pt x="9162" y="11219"/>
                    <a:pt x="10252" y="11226"/>
                    <a:pt x="11340" y="11274"/>
                  </a:cubicBezTo>
                  <a:cubicBezTo>
                    <a:pt x="11530" y="11274"/>
                    <a:pt x="11783" y="11116"/>
                    <a:pt x="11815" y="10894"/>
                  </a:cubicBezTo>
                  <a:cubicBezTo>
                    <a:pt x="12512" y="7474"/>
                    <a:pt x="12322" y="3959"/>
                    <a:pt x="12322" y="475"/>
                  </a:cubicBezTo>
                  <a:cubicBezTo>
                    <a:pt x="12306" y="159"/>
                    <a:pt x="12053" y="0"/>
                    <a:pt x="11803" y="0"/>
                  </a:cubicBez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18" name="Google Shape;118;p2"/>
            <p:cNvSpPr/>
            <p:nvPr/>
          </p:nvSpPr>
          <p:spPr>
            <a:xfrm>
              <a:off x="9028924" y="4564116"/>
              <a:ext cx="49886" cy="38708"/>
            </a:xfrm>
            <a:custGeom>
              <a:avLst/>
              <a:gdLst/>
              <a:ahLst/>
              <a:cxnLst/>
              <a:rect l="l" t="t" r="r" b="b"/>
              <a:pathLst>
                <a:path w="1553" h="1205" extrusionOk="0">
                  <a:moveTo>
                    <a:pt x="761" y="1"/>
                  </a:moveTo>
                  <a:cubicBezTo>
                    <a:pt x="1" y="1"/>
                    <a:pt x="1" y="1204"/>
                    <a:pt x="761" y="1204"/>
                  </a:cubicBezTo>
                  <a:cubicBezTo>
                    <a:pt x="1553" y="1204"/>
                    <a:pt x="1553" y="1"/>
                    <a:pt x="761" y="1"/>
                  </a:cubicBez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19" name="Google Shape;119;p2"/>
            <p:cNvSpPr/>
            <p:nvPr/>
          </p:nvSpPr>
          <p:spPr>
            <a:xfrm>
              <a:off x="9028924" y="4466462"/>
              <a:ext cx="49886" cy="38708"/>
            </a:xfrm>
            <a:custGeom>
              <a:avLst/>
              <a:gdLst/>
              <a:ahLst/>
              <a:cxnLst/>
              <a:rect l="l" t="t" r="r" b="b"/>
              <a:pathLst>
                <a:path w="1553" h="1205" extrusionOk="0">
                  <a:moveTo>
                    <a:pt x="761" y="1"/>
                  </a:moveTo>
                  <a:cubicBezTo>
                    <a:pt x="1" y="1"/>
                    <a:pt x="1" y="1204"/>
                    <a:pt x="761" y="1204"/>
                  </a:cubicBezTo>
                  <a:cubicBezTo>
                    <a:pt x="1553" y="1204"/>
                    <a:pt x="1553" y="1"/>
                    <a:pt x="761" y="1"/>
                  </a:cubicBez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20" name="Google Shape;120;p2"/>
            <p:cNvSpPr/>
            <p:nvPr/>
          </p:nvSpPr>
          <p:spPr>
            <a:xfrm>
              <a:off x="8852952" y="4481720"/>
              <a:ext cx="49854" cy="38708"/>
            </a:xfrm>
            <a:custGeom>
              <a:avLst/>
              <a:gdLst/>
              <a:ahLst/>
              <a:cxnLst/>
              <a:rect l="l" t="t" r="r" b="b"/>
              <a:pathLst>
                <a:path w="1552" h="1205" extrusionOk="0">
                  <a:moveTo>
                    <a:pt x="792" y="1"/>
                  </a:moveTo>
                  <a:cubicBezTo>
                    <a:pt x="0" y="1"/>
                    <a:pt x="0" y="1204"/>
                    <a:pt x="792" y="1204"/>
                  </a:cubicBezTo>
                  <a:cubicBezTo>
                    <a:pt x="1552" y="1204"/>
                    <a:pt x="1552" y="1"/>
                    <a:pt x="792" y="1"/>
                  </a:cubicBez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21" name="Google Shape;121;p2"/>
            <p:cNvSpPr/>
            <p:nvPr/>
          </p:nvSpPr>
          <p:spPr>
            <a:xfrm>
              <a:off x="8595549" y="4589558"/>
              <a:ext cx="49886" cy="38708"/>
            </a:xfrm>
            <a:custGeom>
              <a:avLst/>
              <a:gdLst/>
              <a:ahLst/>
              <a:cxnLst/>
              <a:rect l="l" t="t" r="r" b="b"/>
              <a:pathLst>
                <a:path w="1553" h="1205" extrusionOk="0">
                  <a:moveTo>
                    <a:pt x="761" y="1"/>
                  </a:moveTo>
                  <a:cubicBezTo>
                    <a:pt x="1" y="1"/>
                    <a:pt x="1" y="1204"/>
                    <a:pt x="761" y="1204"/>
                  </a:cubicBezTo>
                  <a:cubicBezTo>
                    <a:pt x="1553" y="1204"/>
                    <a:pt x="1553" y="1"/>
                    <a:pt x="761" y="1"/>
                  </a:cubicBez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22" name="Google Shape;122;p2"/>
            <p:cNvSpPr/>
            <p:nvPr/>
          </p:nvSpPr>
          <p:spPr>
            <a:xfrm>
              <a:off x="8518261" y="4621103"/>
              <a:ext cx="49854" cy="38675"/>
            </a:xfrm>
            <a:custGeom>
              <a:avLst/>
              <a:gdLst/>
              <a:ahLst/>
              <a:cxnLst/>
              <a:rect l="l" t="t" r="r" b="b"/>
              <a:pathLst>
                <a:path w="1552" h="1204" extrusionOk="0">
                  <a:moveTo>
                    <a:pt x="760" y="0"/>
                  </a:moveTo>
                  <a:cubicBezTo>
                    <a:pt x="0" y="0"/>
                    <a:pt x="0" y="1204"/>
                    <a:pt x="760" y="1204"/>
                  </a:cubicBezTo>
                  <a:cubicBezTo>
                    <a:pt x="1552" y="1204"/>
                    <a:pt x="1552" y="0"/>
                    <a:pt x="760" y="0"/>
                  </a:cubicBez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23" name="Google Shape;123;p2"/>
            <p:cNvSpPr/>
            <p:nvPr/>
          </p:nvSpPr>
          <p:spPr>
            <a:xfrm>
              <a:off x="8935349" y="4863214"/>
              <a:ext cx="49886" cy="38708"/>
            </a:xfrm>
            <a:custGeom>
              <a:avLst/>
              <a:gdLst/>
              <a:ahLst/>
              <a:cxnLst/>
              <a:rect l="l" t="t" r="r" b="b"/>
              <a:pathLst>
                <a:path w="1553" h="1205" extrusionOk="0">
                  <a:moveTo>
                    <a:pt x="792" y="1"/>
                  </a:moveTo>
                  <a:cubicBezTo>
                    <a:pt x="0" y="1"/>
                    <a:pt x="0" y="1204"/>
                    <a:pt x="792" y="1204"/>
                  </a:cubicBezTo>
                  <a:cubicBezTo>
                    <a:pt x="1552" y="1204"/>
                    <a:pt x="1552" y="1"/>
                    <a:pt x="792" y="1"/>
                  </a:cubicBez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24" name="Google Shape;124;p2"/>
            <p:cNvSpPr/>
            <p:nvPr/>
          </p:nvSpPr>
          <p:spPr>
            <a:xfrm>
              <a:off x="9239523" y="4517345"/>
              <a:ext cx="50882" cy="38675"/>
            </a:xfrm>
            <a:custGeom>
              <a:avLst/>
              <a:gdLst/>
              <a:ahLst/>
              <a:cxnLst/>
              <a:rect l="l" t="t" r="r" b="b"/>
              <a:pathLst>
                <a:path w="1584" h="1204" extrusionOk="0">
                  <a:moveTo>
                    <a:pt x="792" y="0"/>
                  </a:moveTo>
                  <a:cubicBezTo>
                    <a:pt x="0" y="0"/>
                    <a:pt x="0" y="1204"/>
                    <a:pt x="792" y="1204"/>
                  </a:cubicBezTo>
                  <a:cubicBezTo>
                    <a:pt x="1584" y="1204"/>
                    <a:pt x="1584" y="0"/>
                    <a:pt x="792" y="0"/>
                  </a:cubicBez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25" name="Google Shape;125;p2"/>
            <p:cNvSpPr/>
            <p:nvPr/>
          </p:nvSpPr>
          <p:spPr>
            <a:xfrm>
              <a:off x="9301585" y="4888656"/>
              <a:ext cx="49854" cy="38708"/>
            </a:xfrm>
            <a:custGeom>
              <a:avLst/>
              <a:gdLst/>
              <a:ahLst/>
              <a:cxnLst/>
              <a:rect l="l" t="t" r="r" b="b"/>
              <a:pathLst>
                <a:path w="1552" h="1205" extrusionOk="0">
                  <a:moveTo>
                    <a:pt x="792" y="0"/>
                  </a:moveTo>
                  <a:cubicBezTo>
                    <a:pt x="10" y="0"/>
                    <a:pt x="0" y="1204"/>
                    <a:pt x="762" y="1204"/>
                  </a:cubicBezTo>
                  <a:cubicBezTo>
                    <a:pt x="772" y="1204"/>
                    <a:pt x="782" y="1204"/>
                    <a:pt x="792" y="1204"/>
                  </a:cubicBezTo>
                  <a:cubicBezTo>
                    <a:pt x="1552" y="1204"/>
                    <a:pt x="1552" y="0"/>
                    <a:pt x="792" y="0"/>
                  </a:cubicBez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grpSp>
      <p:grpSp>
        <p:nvGrpSpPr>
          <p:cNvPr id="126" name="Google Shape;126;p2"/>
          <p:cNvGrpSpPr/>
          <p:nvPr/>
        </p:nvGrpSpPr>
        <p:grpSpPr>
          <a:xfrm>
            <a:off x="-431529" y="4701977"/>
            <a:ext cx="2273341" cy="2228635"/>
            <a:chOff x="-323647" y="3526476"/>
            <a:chExt cx="1705006" cy="1671476"/>
          </a:xfrm>
        </p:grpSpPr>
        <p:sp>
          <p:nvSpPr>
            <p:cNvPr id="127" name="Google Shape;127;p2"/>
            <p:cNvSpPr/>
            <p:nvPr/>
          </p:nvSpPr>
          <p:spPr>
            <a:xfrm>
              <a:off x="29355" y="4710630"/>
              <a:ext cx="1352004" cy="467736"/>
            </a:xfrm>
            <a:custGeom>
              <a:avLst/>
              <a:gdLst/>
              <a:ahLst/>
              <a:cxnLst/>
              <a:rect l="l" t="t" r="r" b="b"/>
              <a:pathLst>
                <a:path w="42089" h="14561" extrusionOk="0">
                  <a:moveTo>
                    <a:pt x="42089" y="0"/>
                  </a:moveTo>
                  <a:lnTo>
                    <a:pt x="42089" y="0"/>
                  </a:lnTo>
                  <a:cubicBezTo>
                    <a:pt x="26508" y="950"/>
                    <a:pt x="11718" y="2407"/>
                    <a:pt x="1" y="14283"/>
                  </a:cubicBezTo>
                  <a:lnTo>
                    <a:pt x="159" y="14315"/>
                  </a:lnTo>
                  <a:cubicBezTo>
                    <a:pt x="629" y="14299"/>
                    <a:pt x="1102" y="14293"/>
                    <a:pt x="1575" y="14293"/>
                  </a:cubicBezTo>
                  <a:cubicBezTo>
                    <a:pt x="4583" y="14293"/>
                    <a:pt x="7653" y="14561"/>
                    <a:pt x="10709" y="14561"/>
                  </a:cubicBezTo>
                  <a:cubicBezTo>
                    <a:pt x="13104" y="14561"/>
                    <a:pt x="15491" y="14396"/>
                    <a:pt x="17830" y="13808"/>
                  </a:cubicBezTo>
                  <a:cubicBezTo>
                    <a:pt x="21504" y="12700"/>
                    <a:pt x="25526" y="11084"/>
                    <a:pt x="29073" y="9311"/>
                  </a:cubicBezTo>
                  <a:cubicBezTo>
                    <a:pt x="32747" y="7379"/>
                    <a:pt x="40315" y="3547"/>
                    <a:pt x="42089" y="0"/>
                  </a:cubicBezTo>
                  <a:close/>
                </a:path>
              </a:pathLst>
            </a:custGeom>
            <a:solidFill>
              <a:schemeClr val="accent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28" name="Google Shape;128;p2"/>
            <p:cNvSpPr/>
            <p:nvPr/>
          </p:nvSpPr>
          <p:spPr>
            <a:xfrm>
              <a:off x="32728" y="4773752"/>
              <a:ext cx="1205750" cy="405739"/>
            </a:xfrm>
            <a:custGeom>
              <a:avLst/>
              <a:gdLst/>
              <a:ahLst/>
              <a:cxnLst/>
              <a:rect l="l" t="t" r="r" b="b"/>
              <a:pathLst>
                <a:path w="37536" h="12631" extrusionOk="0">
                  <a:moveTo>
                    <a:pt x="37052" y="0"/>
                  </a:moveTo>
                  <a:cubicBezTo>
                    <a:pt x="37009" y="0"/>
                    <a:pt x="36963" y="9"/>
                    <a:pt x="36917" y="30"/>
                  </a:cubicBezTo>
                  <a:cubicBezTo>
                    <a:pt x="32420" y="1994"/>
                    <a:pt x="27638" y="3166"/>
                    <a:pt x="22919" y="4432"/>
                  </a:cubicBezTo>
                  <a:cubicBezTo>
                    <a:pt x="18010" y="5763"/>
                    <a:pt x="13165" y="7346"/>
                    <a:pt x="8383" y="9056"/>
                  </a:cubicBezTo>
                  <a:cubicBezTo>
                    <a:pt x="5691" y="10038"/>
                    <a:pt x="2999" y="11051"/>
                    <a:pt x="307" y="12033"/>
                  </a:cubicBezTo>
                  <a:cubicBezTo>
                    <a:pt x="1" y="12172"/>
                    <a:pt x="62" y="12631"/>
                    <a:pt x="340" y="12631"/>
                  </a:cubicBezTo>
                  <a:cubicBezTo>
                    <a:pt x="378" y="12631"/>
                    <a:pt x="420" y="12622"/>
                    <a:pt x="466" y="12603"/>
                  </a:cubicBezTo>
                  <a:cubicBezTo>
                    <a:pt x="5311" y="10830"/>
                    <a:pt x="10156" y="8993"/>
                    <a:pt x="15065" y="7378"/>
                  </a:cubicBezTo>
                  <a:cubicBezTo>
                    <a:pt x="19816" y="5826"/>
                    <a:pt x="24693" y="4654"/>
                    <a:pt x="29506" y="3261"/>
                  </a:cubicBezTo>
                  <a:cubicBezTo>
                    <a:pt x="32135" y="2501"/>
                    <a:pt x="34732" y="1646"/>
                    <a:pt x="37234" y="537"/>
                  </a:cubicBezTo>
                  <a:cubicBezTo>
                    <a:pt x="37536" y="400"/>
                    <a:pt x="37337" y="0"/>
                    <a:pt x="37052" y="0"/>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29" name="Google Shape;129;p2"/>
            <p:cNvSpPr/>
            <p:nvPr/>
          </p:nvSpPr>
          <p:spPr>
            <a:xfrm>
              <a:off x="276576" y="4933371"/>
              <a:ext cx="171020" cy="197007"/>
            </a:xfrm>
            <a:custGeom>
              <a:avLst/>
              <a:gdLst/>
              <a:ahLst/>
              <a:cxnLst/>
              <a:rect l="l" t="t" r="r" b="b"/>
              <a:pathLst>
                <a:path w="5324" h="6133" extrusionOk="0">
                  <a:moveTo>
                    <a:pt x="4916" y="1"/>
                  </a:moveTo>
                  <a:cubicBezTo>
                    <a:pt x="4849" y="1"/>
                    <a:pt x="4779" y="29"/>
                    <a:pt x="4719" y="97"/>
                  </a:cubicBezTo>
                  <a:cubicBezTo>
                    <a:pt x="3199" y="1554"/>
                    <a:pt x="1299" y="2662"/>
                    <a:pt x="95" y="4404"/>
                  </a:cubicBezTo>
                  <a:cubicBezTo>
                    <a:pt x="0" y="4499"/>
                    <a:pt x="32" y="4689"/>
                    <a:pt x="127" y="4752"/>
                  </a:cubicBezTo>
                  <a:cubicBezTo>
                    <a:pt x="1077" y="5576"/>
                    <a:pt x="2407" y="5702"/>
                    <a:pt x="3547" y="6114"/>
                  </a:cubicBezTo>
                  <a:cubicBezTo>
                    <a:pt x="3582" y="6126"/>
                    <a:pt x="3614" y="6132"/>
                    <a:pt x="3645" y="6132"/>
                  </a:cubicBezTo>
                  <a:cubicBezTo>
                    <a:pt x="3922" y="6132"/>
                    <a:pt x="4019" y="5658"/>
                    <a:pt x="3706" y="5544"/>
                  </a:cubicBezTo>
                  <a:cubicBezTo>
                    <a:pt x="2769" y="5193"/>
                    <a:pt x="1590" y="5085"/>
                    <a:pt x="741" y="4496"/>
                  </a:cubicBezTo>
                  <a:lnTo>
                    <a:pt x="741" y="4496"/>
                  </a:lnTo>
                  <a:cubicBezTo>
                    <a:pt x="1297" y="3760"/>
                    <a:pt x="2026" y="3148"/>
                    <a:pt x="2756" y="2535"/>
                  </a:cubicBezTo>
                  <a:cubicBezTo>
                    <a:pt x="3547" y="1870"/>
                    <a:pt x="4371" y="1237"/>
                    <a:pt x="5131" y="509"/>
                  </a:cubicBezTo>
                  <a:cubicBezTo>
                    <a:pt x="5324" y="291"/>
                    <a:pt x="5131" y="1"/>
                    <a:pt x="4916" y="1"/>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30" name="Google Shape;130;p2"/>
            <p:cNvSpPr/>
            <p:nvPr/>
          </p:nvSpPr>
          <p:spPr>
            <a:xfrm>
              <a:off x="515637" y="4858974"/>
              <a:ext cx="220682" cy="188977"/>
            </a:xfrm>
            <a:custGeom>
              <a:avLst/>
              <a:gdLst/>
              <a:ahLst/>
              <a:cxnLst/>
              <a:rect l="l" t="t" r="r" b="b"/>
              <a:pathLst>
                <a:path w="6870" h="5883" extrusionOk="0">
                  <a:moveTo>
                    <a:pt x="3571" y="1"/>
                  </a:moveTo>
                  <a:cubicBezTo>
                    <a:pt x="3482" y="1"/>
                    <a:pt x="3391" y="39"/>
                    <a:pt x="3326" y="133"/>
                  </a:cubicBezTo>
                  <a:cubicBezTo>
                    <a:pt x="2312" y="1526"/>
                    <a:pt x="1014" y="2698"/>
                    <a:pt x="96" y="4155"/>
                  </a:cubicBezTo>
                  <a:cubicBezTo>
                    <a:pt x="1" y="4313"/>
                    <a:pt x="96" y="4535"/>
                    <a:pt x="286" y="4598"/>
                  </a:cubicBezTo>
                  <a:cubicBezTo>
                    <a:pt x="2312" y="5073"/>
                    <a:pt x="4434" y="5136"/>
                    <a:pt x="6398" y="5865"/>
                  </a:cubicBezTo>
                  <a:cubicBezTo>
                    <a:pt x="6432" y="5877"/>
                    <a:pt x="6465" y="5883"/>
                    <a:pt x="6495" y="5883"/>
                  </a:cubicBezTo>
                  <a:cubicBezTo>
                    <a:pt x="6772" y="5883"/>
                    <a:pt x="6870" y="5409"/>
                    <a:pt x="6556" y="5295"/>
                  </a:cubicBezTo>
                  <a:cubicBezTo>
                    <a:pt x="4725" y="4616"/>
                    <a:pt x="2757" y="4515"/>
                    <a:pt x="856" y="4093"/>
                  </a:cubicBezTo>
                  <a:lnTo>
                    <a:pt x="856" y="4093"/>
                  </a:lnTo>
                  <a:cubicBezTo>
                    <a:pt x="1733" y="2797"/>
                    <a:pt x="2930" y="1728"/>
                    <a:pt x="3832" y="418"/>
                  </a:cubicBezTo>
                  <a:cubicBezTo>
                    <a:pt x="3989" y="217"/>
                    <a:pt x="3784" y="1"/>
                    <a:pt x="3571" y="1"/>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31" name="Google Shape;131;p2"/>
            <p:cNvSpPr/>
            <p:nvPr/>
          </p:nvSpPr>
          <p:spPr>
            <a:xfrm>
              <a:off x="769956" y="4814580"/>
              <a:ext cx="139508" cy="152775"/>
            </a:xfrm>
            <a:custGeom>
              <a:avLst/>
              <a:gdLst/>
              <a:ahLst/>
              <a:cxnLst/>
              <a:rect l="l" t="t" r="r" b="b"/>
              <a:pathLst>
                <a:path w="4343" h="4756" extrusionOk="0">
                  <a:moveTo>
                    <a:pt x="1822" y="1"/>
                  </a:moveTo>
                  <a:cubicBezTo>
                    <a:pt x="1732" y="1"/>
                    <a:pt x="1643" y="45"/>
                    <a:pt x="1584" y="153"/>
                  </a:cubicBezTo>
                  <a:cubicBezTo>
                    <a:pt x="1014" y="1198"/>
                    <a:pt x="222" y="2243"/>
                    <a:pt x="32" y="3446"/>
                  </a:cubicBezTo>
                  <a:cubicBezTo>
                    <a:pt x="1" y="3605"/>
                    <a:pt x="64" y="3731"/>
                    <a:pt x="222" y="3795"/>
                  </a:cubicBezTo>
                  <a:cubicBezTo>
                    <a:pt x="1394" y="4207"/>
                    <a:pt x="2629" y="4523"/>
                    <a:pt x="3833" y="4745"/>
                  </a:cubicBezTo>
                  <a:cubicBezTo>
                    <a:pt x="3862" y="4752"/>
                    <a:pt x="3890" y="4756"/>
                    <a:pt x="3916" y="4756"/>
                  </a:cubicBezTo>
                  <a:cubicBezTo>
                    <a:pt x="4234" y="4756"/>
                    <a:pt x="4342" y="4263"/>
                    <a:pt x="3991" y="4175"/>
                  </a:cubicBezTo>
                  <a:cubicBezTo>
                    <a:pt x="2881" y="3970"/>
                    <a:pt x="1744" y="3685"/>
                    <a:pt x="655" y="3319"/>
                  </a:cubicBezTo>
                  <a:lnTo>
                    <a:pt x="655" y="3319"/>
                  </a:lnTo>
                  <a:cubicBezTo>
                    <a:pt x="905" y="2285"/>
                    <a:pt x="1593" y="1375"/>
                    <a:pt x="2091" y="438"/>
                  </a:cubicBezTo>
                  <a:cubicBezTo>
                    <a:pt x="2222" y="219"/>
                    <a:pt x="2021" y="1"/>
                    <a:pt x="1822" y="1"/>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32" name="Google Shape;132;p2"/>
            <p:cNvSpPr/>
            <p:nvPr/>
          </p:nvSpPr>
          <p:spPr>
            <a:xfrm>
              <a:off x="991735" y="4789074"/>
              <a:ext cx="90393" cy="109345"/>
            </a:xfrm>
            <a:custGeom>
              <a:avLst/>
              <a:gdLst/>
              <a:ahLst/>
              <a:cxnLst/>
              <a:rect l="l" t="t" r="r" b="b"/>
              <a:pathLst>
                <a:path w="2814" h="3404" extrusionOk="0">
                  <a:moveTo>
                    <a:pt x="1053" y="1"/>
                  </a:moveTo>
                  <a:cubicBezTo>
                    <a:pt x="933" y="1"/>
                    <a:pt x="811" y="66"/>
                    <a:pt x="761" y="218"/>
                  </a:cubicBezTo>
                  <a:cubicBezTo>
                    <a:pt x="507" y="915"/>
                    <a:pt x="191" y="1580"/>
                    <a:pt x="32" y="2309"/>
                  </a:cubicBezTo>
                  <a:cubicBezTo>
                    <a:pt x="1" y="2435"/>
                    <a:pt x="32" y="2562"/>
                    <a:pt x="159" y="2625"/>
                  </a:cubicBezTo>
                  <a:cubicBezTo>
                    <a:pt x="856" y="2974"/>
                    <a:pt x="1584" y="3164"/>
                    <a:pt x="2312" y="3385"/>
                  </a:cubicBezTo>
                  <a:cubicBezTo>
                    <a:pt x="2350" y="3398"/>
                    <a:pt x="2386" y="3404"/>
                    <a:pt x="2418" y="3404"/>
                  </a:cubicBezTo>
                  <a:cubicBezTo>
                    <a:pt x="2719" y="3404"/>
                    <a:pt x="2813" y="2929"/>
                    <a:pt x="2471" y="2815"/>
                  </a:cubicBezTo>
                  <a:cubicBezTo>
                    <a:pt x="1872" y="2616"/>
                    <a:pt x="1247" y="2467"/>
                    <a:pt x="666" y="2208"/>
                  </a:cubicBezTo>
                  <a:lnTo>
                    <a:pt x="666" y="2208"/>
                  </a:lnTo>
                  <a:cubicBezTo>
                    <a:pt x="836" y="1579"/>
                    <a:pt x="1108" y="990"/>
                    <a:pt x="1331" y="377"/>
                  </a:cubicBezTo>
                  <a:cubicBezTo>
                    <a:pt x="1407" y="149"/>
                    <a:pt x="1232" y="1"/>
                    <a:pt x="1053" y="1"/>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33" name="Google Shape;133;p2"/>
            <p:cNvSpPr/>
            <p:nvPr/>
          </p:nvSpPr>
          <p:spPr>
            <a:xfrm>
              <a:off x="691640" y="4868290"/>
              <a:ext cx="32572" cy="25473"/>
            </a:xfrm>
            <a:custGeom>
              <a:avLst/>
              <a:gdLst/>
              <a:ahLst/>
              <a:cxnLst/>
              <a:rect l="l" t="t" r="r" b="b"/>
              <a:pathLst>
                <a:path w="1014" h="793" extrusionOk="0">
                  <a:moveTo>
                    <a:pt x="507" y="1"/>
                  </a:moveTo>
                  <a:cubicBezTo>
                    <a:pt x="0" y="1"/>
                    <a:pt x="0" y="793"/>
                    <a:pt x="507" y="793"/>
                  </a:cubicBezTo>
                  <a:cubicBezTo>
                    <a:pt x="1014" y="793"/>
                    <a:pt x="1014" y="1"/>
                    <a:pt x="507" y="1"/>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34" name="Google Shape;134;p2"/>
            <p:cNvSpPr/>
            <p:nvPr/>
          </p:nvSpPr>
          <p:spPr>
            <a:xfrm>
              <a:off x="725209" y="4831670"/>
              <a:ext cx="32572" cy="26501"/>
            </a:xfrm>
            <a:custGeom>
              <a:avLst/>
              <a:gdLst/>
              <a:ahLst/>
              <a:cxnLst/>
              <a:rect l="l" t="t" r="r" b="b"/>
              <a:pathLst>
                <a:path w="1014" h="825" extrusionOk="0">
                  <a:moveTo>
                    <a:pt x="507" y="1"/>
                  </a:moveTo>
                  <a:cubicBezTo>
                    <a:pt x="0" y="1"/>
                    <a:pt x="0" y="824"/>
                    <a:pt x="507" y="824"/>
                  </a:cubicBezTo>
                  <a:cubicBezTo>
                    <a:pt x="1014" y="824"/>
                    <a:pt x="1014" y="1"/>
                    <a:pt x="507" y="1"/>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35" name="Google Shape;135;p2"/>
            <p:cNvSpPr/>
            <p:nvPr/>
          </p:nvSpPr>
          <p:spPr>
            <a:xfrm>
              <a:off x="933753" y="4903914"/>
              <a:ext cx="33600" cy="26469"/>
            </a:xfrm>
            <a:custGeom>
              <a:avLst/>
              <a:gdLst/>
              <a:ahLst/>
              <a:cxnLst/>
              <a:rect l="l" t="t" r="r" b="b"/>
              <a:pathLst>
                <a:path w="1046" h="824" extrusionOk="0">
                  <a:moveTo>
                    <a:pt x="507" y="0"/>
                  </a:moveTo>
                  <a:cubicBezTo>
                    <a:pt x="1" y="0"/>
                    <a:pt x="1" y="824"/>
                    <a:pt x="507" y="824"/>
                  </a:cubicBezTo>
                  <a:cubicBezTo>
                    <a:pt x="1046" y="824"/>
                    <a:pt x="1046" y="0"/>
                    <a:pt x="507" y="0"/>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36" name="Google Shape;136;p2"/>
            <p:cNvSpPr/>
            <p:nvPr/>
          </p:nvSpPr>
          <p:spPr>
            <a:xfrm>
              <a:off x="969345" y="4925276"/>
              <a:ext cx="33632" cy="25473"/>
            </a:xfrm>
            <a:custGeom>
              <a:avLst/>
              <a:gdLst/>
              <a:ahLst/>
              <a:cxnLst/>
              <a:rect l="l" t="t" r="r" b="b"/>
              <a:pathLst>
                <a:path w="1047" h="793" extrusionOk="0">
                  <a:moveTo>
                    <a:pt x="539" y="0"/>
                  </a:moveTo>
                  <a:cubicBezTo>
                    <a:pt x="1" y="0"/>
                    <a:pt x="1" y="792"/>
                    <a:pt x="539" y="792"/>
                  </a:cubicBezTo>
                  <a:cubicBezTo>
                    <a:pt x="1046" y="792"/>
                    <a:pt x="1046" y="0"/>
                    <a:pt x="539" y="0"/>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37" name="Google Shape;137;p2"/>
            <p:cNvSpPr/>
            <p:nvPr/>
          </p:nvSpPr>
          <p:spPr>
            <a:xfrm>
              <a:off x="-298205" y="3526476"/>
              <a:ext cx="830142" cy="1226887"/>
            </a:xfrm>
            <a:custGeom>
              <a:avLst/>
              <a:gdLst/>
              <a:ahLst/>
              <a:cxnLst/>
              <a:rect l="l" t="t" r="r" b="b"/>
              <a:pathLst>
                <a:path w="25843" h="38194" extrusionOk="0">
                  <a:moveTo>
                    <a:pt x="25842" y="1"/>
                  </a:moveTo>
                  <a:lnTo>
                    <a:pt x="25842" y="1"/>
                  </a:lnTo>
                  <a:cubicBezTo>
                    <a:pt x="18622" y="2249"/>
                    <a:pt x="10578" y="7221"/>
                    <a:pt x="5922" y="13302"/>
                  </a:cubicBezTo>
                  <a:cubicBezTo>
                    <a:pt x="475" y="20712"/>
                    <a:pt x="0" y="29389"/>
                    <a:pt x="475" y="38193"/>
                  </a:cubicBezTo>
                  <a:lnTo>
                    <a:pt x="475" y="37718"/>
                  </a:lnTo>
                  <a:cubicBezTo>
                    <a:pt x="3357" y="37085"/>
                    <a:pt x="5764" y="34171"/>
                    <a:pt x="8013" y="32430"/>
                  </a:cubicBezTo>
                  <a:cubicBezTo>
                    <a:pt x="11243" y="30023"/>
                    <a:pt x="14125" y="27458"/>
                    <a:pt x="16690" y="24386"/>
                  </a:cubicBezTo>
                  <a:cubicBezTo>
                    <a:pt x="21820" y="18305"/>
                    <a:pt x="25684" y="8013"/>
                    <a:pt x="25842" y="1"/>
                  </a:cubicBez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38" name="Google Shape;138;p2"/>
            <p:cNvSpPr/>
            <p:nvPr/>
          </p:nvSpPr>
          <p:spPr>
            <a:xfrm>
              <a:off x="-274852" y="3655771"/>
              <a:ext cx="701941" cy="1060107"/>
            </a:xfrm>
            <a:custGeom>
              <a:avLst/>
              <a:gdLst/>
              <a:ahLst/>
              <a:cxnLst/>
              <a:rect l="l" t="t" r="r" b="b"/>
              <a:pathLst>
                <a:path w="21852" h="33002" extrusionOk="0">
                  <a:moveTo>
                    <a:pt x="21425" y="0"/>
                  </a:moveTo>
                  <a:cubicBezTo>
                    <a:pt x="21357" y="0"/>
                    <a:pt x="21285" y="28"/>
                    <a:pt x="21220" y="93"/>
                  </a:cubicBezTo>
                  <a:cubicBezTo>
                    <a:pt x="17673" y="3355"/>
                    <a:pt x="15266" y="7662"/>
                    <a:pt x="12606" y="11620"/>
                  </a:cubicBezTo>
                  <a:cubicBezTo>
                    <a:pt x="11181" y="13710"/>
                    <a:pt x="9661" y="15737"/>
                    <a:pt x="8267" y="17859"/>
                  </a:cubicBezTo>
                  <a:cubicBezTo>
                    <a:pt x="6811" y="20044"/>
                    <a:pt x="5385" y="22293"/>
                    <a:pt x="4087" y="24573"/>
                  </a:cubicBezTo>
                  <a:cubicBezTo>
                    <a:pt x="2599" y="27170"/>
                    <a:pt x="1268" y="29893"/>
                    <a:pt x="97" y="32648"/>
                  </a:cubicBezTo>
                  <a:cubicBezTo>
                    <a:pt x="0" y="32860"/>
                    <a:pt x="185" y="33002"/>
                    <a:pt x="373" y="33002"/>
                  </a:cubicBezTo>
                  <a:cubicBezTo>
                    <a:pt x="495" y="33002"/>
                    <a:pt x="617" y="32943"/>
                    <a:pt x="667" y="32807"/>
                  </a:cubicBezTo>
                  <a:cubicBezTo>
                    <a:pt x="2725" y="27930"/>
                    <a:pt x="5354" y="23306"/>
                    <a:pt x="8299" y="18904"/>
                  </a:cubicBezTo>
                  <a:cubicBezTo>
                    <a:pt x="9661" y="16782"/>
                    <a:pt x="11118" y="14755"/>
                    <a:pt x="12574" y="12697"/>
                  </a:cubicBezTo>
                  <a:cubicBezTo>
                    <a:pt x="13936" y="10733"/>
                    <a:pt x="15203" y="8675"/>
                    <a:pt x="16565" y="6680"/>
                  </a:cubicBezTo>
                  <a:cubicBezTo>
                    <a:pt x="18085" y="4495"/>
                    <a:pt x="19668" y="2310"/>
                    <a:pt x="21632" y="504"/>
                  </a:cubicBezTo>
                  <a:cubicBezTo>
                    <a:pt x="21852" y="309"/>
                    <a:pt x="21657" y="0"/>
                    <a:pt x="21425" y="0"/>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39" name="Google Shape;139;p2"/>
            <p:cNvSpPr/>
            <p:nvPr/>
          </p:nvSpPr>
          <p:spPr>
            <a:xfrm>
              <a:off x="-212757" y="4339319"/>
              <a:ext cx="235586" cy="205134"/>
            </a:xfrm>
            <a:custGeom>
              <a:avLst/>
              <a:gdLst/>
              <a:ahLst/>
              <a:cxnLst/>
              <a:rect l="l" t="t" r="r" b="b"/>
              <a:pathLst>
                <a:path w="7334" h="6386" extrusionOk="0">
                  <a:moveTo>
                    <a:pt x="289" y="0"/>
                  </a:moveTo>
                  <a:cubicBezTo>
                    <a:pt x="143" y="0"/>
                    <a:pt x="0" y="95"/>
                    <a:pt x="0" y="285"/>
                  </a:cubicBezTo>
                  <a:cubicBezTo>
                    <a:pt x="95" y="2249"/>
                    <a:pt x="317" y="4212"/>
                    <a:pt x="666" y="6144"/>
                  </a:cubicBezTo>
                  <a:cubicBezTo>
                    <a:pt x="697" y="6302"/>
                    <a:pt x="824" y="6366"/>
                    <a:pt x="951" y="6366"/>
                  </a:cubicBezTo>
                  <a:cubicBezTo>
                    <a:pt x="1102" y="6379"/>
                    <a:pt x="1254" y="6386"/>
                    <a:pt x="1407" y="6386"/>
                  </a:cubicBezTo>
                  <a:cubicBezTo>
                    <a:pt x="2306" y="6386"/>
                    <a:pt x="3215" y="6161"/>
                    <a:pt x="4054" y="5891"/>
                  </a:cubicBezTo>
                  <a:cubicBezTo>
                    <a:pt x="5068" y="5574"/>
                    <a:pt x="6081" y="5162"/>
                    <a:pt x="7031" y="4719"/>
                  </a:cubicBezTo>
                  <a:cubicBezTo>
                    <a:pt x="7333" y="4581"/>
                    <a:pt x="7159" y="4182"/>
                    <a:pt x="6880" y="4182"/>
                  </a:cubicBezTo>
                  <a:cubicBezTo>
                    <a:pt x="6837" y="4182"/>
                    <a:pt x="6792" y="4191"/>
                    <a:pt x="6746" y="4212"/>
                  </a:cubicBezTo>
                  <a:cubicBezTo>
                    <a:pt x="5828" y="4624"/>
                    <a:pt x="4878" y="5004"/>
                    <a:pt x="3896" y="5321"/>
                  </a:cubicBezTo>
                  <a:cubicBezTo>
                    <a:pt x="3084" y="5564"/>
                    <a:pt x="2227" y="5784"/>
                    <a:pt x="1382" y="5784"/>
                  </a:cubicBezTo>
                  <a:cubicBezTo>
                    <a:pt x="1322" y="5784"/>
                    <a:pt x="1262" y="5783"/>
                    <a:pt x="1201" y="5781"/>
                  </a:cubicBezTo>
                  <a:lnTo>
                    <a:pt x="1201" y="5781"/>
                  </a:lnTo>
                  <a:cubicBezTo>
                    <a:pt x="903" y="3978"/>
                    <a:pt x="694" y="2146"/>
                    <a:pt x="602" y="285"/>
                  </a:cubicBezTo>
                  <a:cubicBezTo>
                    <a:pt x="586" y="95"/>
                    <a:pt x="436" y="0"/>
                    <a:pt x="289" y="0"/>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40" name="Google Shape;140;p2"/>
            <p:cNvSpPr/>
            <p:nvPr/>
          </p:nvSpPr>
          <p:spPr>
            <a:xfrm>
              <a:off x="-89661" y="4083972"/>
              <a:ext cx="269058" cy="248532"/>
            </a:xfrm>
            <a:custGeom>
              <a:avLst/>
              <a:gdLst/>
              <a:ahLst/>
              <a:cxnLst/>
              <a:rect l="l" t="t" r="r" b="b"/>
              <a:pathLst>
                <a:path w="8376" h="7737" extrusionOk="0">
                  <a:moveTo>
                    <a:pt x="705" y="0"/>
                  </a:moveTo>
                  <a:cubicBezTo>
                    <a:pt x="563" y="0"/>
                    <a:pt x="428" y="95"/>
                    <a:pt x="444" y="285"/>
                  </a:cubicBezTo>
                  <a:cubicBezTo>
                    <a:pt x="602" y="2692"/>
                    <a:pt x="0" y="5162"/>
                    <a:pt x="697" y="7506"/>
                  </a:cubicBezTo>
                  <a:cubicBezTo>
                    <a:pt x="729" y="7664"/>
                    <a:pt x="824" y="7727"/>
                    <a:pt x="982" y="7727"/>
                  </a:cubicBezTo>
                  <a:cubicBezTo>
                    <a:pt x="1097" y="7734"/>
                    <a:pt x="1211" y="7736"/>
                    <a:pt x="1327" y="7736"/>
                  </a:cubicBezTo>
                  <a:cubicBezTo>
                    <a:pt x="2425" y="7736"/>
                    <a:pt x="3564" y="7476"/>
                    <a:pt x="4624" y="7189"/>
                  </a:cubicBezTo>
                  <a:cubicBezTo>
                    <a:pt x="5828" y="6841"/>
                    <a:pt x="7031" y="6429"/>
                    <a:pt x="8108" y="5764"/>
                  </a:cubicBezTo>
                  <a:cubicBezTo>
                    <a:pt x="8376" y="5603"/>
                    <a:pt x="8213" y="5215"/>
                    <a:pt x="7945" y="5215"/>
                  </a:cubicBezTo>
                  <a:cubicBezTo>
                    <a:pt x="7896" y="5215"/>
                    <a:pt x="7844" y="5228"/>
                    <a:pt x="7791" y="5257"/>
                  </a:cubicBezTo>
                  <a:cubicBezTo>
                    <a:pt x="6778" y="5891"/>
                    <a:pt x="5606" y="6302"/>
                    <a:pt x="4466" y="6619"/>
                  </a:cubicBezTo>
                  <a:cubicBezTo>
                    <a:pt x="3445" y="6903"/>
                    <a:pt x="2398" y="7136"/>
                    <a:pt x="1326" y="7136"/>
                  </a:cubicBezTo>
                  <a:cubicBezTo>
                    <a:pt x="1277" y="7136"/>
                    <a:pt x="1229" y="7135"/>
                    <a:pt x="1180" y="7134"/>
                  </a:cubicBezTo>
                  <a:lnTo>
                    <a:pt x="1180" y="7134"/>
                  </a:lnTo>
                  <a:cubicBezTo>
                    <a:pt x="637" y="4916"/>
                    <a:pt x="1167" y="2556"/>
                    <a:pt x="1014" y="285"/>
                  </a:cubicBezTo>
                  <a:cubicBezTo>
                    <a:pt x="998" y="95"/>
                    <a:pt x="848" y="0"/>
                    <a:pt x="705" y="0"/>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41" name="Google Shape;141;p2"/>
            <p:cNvSpPr/>
            <p:nvPr/>
          </p:nvSpPr>
          <p:spPr>
            <a:xfrm>
              <a:off x="53769" y="3924256"/>
              <a:ext cx="251487" cy="207543"/>
            </a:xfrm>
            <a:custGeom>
              <a:avLst/>
              <a:gdLst/>
              <a:ahLst/>
              <a:cxnLst/>
              <a:rect l="l" t="t" r="r" b="b"/>
              <a:pathLst>
                <a:path w="7829" h="6461" extrusionOk="0">
                  <a:moveTo>
                    <a:pt x="428" y="0"/>
                  </a:moveTo>
                  <a:cubicBezTo>
                    <a:pt x="278" y="0"/>
                    <a:pt x="127" y="95"/>
                    <a:pt x="127" y="285"/>
                  </a:cubicBezTo>
                  <a:cubicBezTo>
                    <a:pt x="127" y="1109"/>
                    <a:pt x="64" y="1932"/>
                    <a:pt x="64" y="2755"/>
                  </a:cubicBezTo>
                  <a:cubicBezTo>
                    <a:pt x="32" y="3706"/>
                    <a:pt x="1" y="4751"/>
                    <a:pt x="286" y="5669"/>
                  </a:cubicBezTo>
                  <a:cubicBezTo>
                    <a:pt x="381" y="5986"/>
                    <a:pt x="507" y="6239"/>
                    <a:pt x="792" y="6366"/>
                  </a:cubicBezTo>
                  <a:cubicBezTo>
                    <a:pt x="1109" y="6461"/>
                    <a:pt x="1458" y="6461"/>
                    <a:pt x="1774" y="6461"/>
                  </a:cubicBezTo>
                  <a:cubicBezTo>
                    <a:pt x="2788" y="6397"/>
                    <a:pt x="3801" y="6207"/>
                    <a:pt x="4783" y="5986"/>
                  </a:cubicBezTo>
                  <a:cubicBezTo>
                    <a:pt x="5701" y="5764"/>
                    <a:pt x="6588" y="5542"/>
                    <a:pt x="7506" y="5321"/>
                  </a:cubicBezTo>
                  <a:cubicBezTo>
                    <a:pt x="7828" y="5233"/>
                    <a:pt x="7745" y="4740"/>
                    <a:pt x="7431" y="4740"/>
                  </a:cubicBezTo>
                  <a:cubicBezTo>
                    <a:pt x="7405" y="4740"/>
                    <a:pt x="7377" y="4743"/>
                    <a:pt x="7348" y="4751"/>
                  </a:cubicBezTo>
                  <a:cubicBezTo>
                    <a:pt x="5670" y="5162"/>
                    <a:pt x="4023" y="5637"/>
                    <a:pt x="2313" y="5827"/>
                  </a:cubicBezTo>
                  <a:cubicBezTo>
                    <a:pt x="2066" y="5850"/>
                    <a:pt x="1804" y="5872"/>
                    <a:pt x="1537" y="5872"/>
                  </a:cubicBezTo>
                  <a:cubicBezTo>
                    <a:pt x="1427" y="5872"/>
                    <a:pt x="1316" y="5868"/>
                    <a:pt x="1204" y="5859"/>
                  </a:cubicBezTo>
                  <a:cubicBezTo>
                    <a:pt x="1141" y="5827"/>
                    <a:pt x="1014" y="5796"/>
                    <a:pt x="983" y="5796"/>
                  </a:cubicBezTo>
                  <a:cubicBezTo>
                    <a:pt x="951" y="5764"/>
                    <a:pt x="888" y="5701"/>
                    <a:pt x="856" y="5606"/>
                  </a:cubicBezTo>
                  <a:cubicBezTo>
                    <a:pt x="571" y="4782"/>
                    <a:pt x="634" y="3801"/>
                    <a:pt x="666" y="2977"/>
                  </a:cubicBezTo>
                  <a:cubicBezTo>
                    <a:pt x="666" y="2059"/>
                    <a:pt x="729" y="1172"/>
                    <a:pt x="729" y="285"/>
                  </a:cubicBezTo>
                  <a:cubicBezTo>
                    <a:pt x="729" y="95"/>
                    <a:pt x="579" y="0"/>
                    <a:pt x="428" y="0"/>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42" name="Google Shape;142;p2"/>
            <p:cNvSpPr/>
            <p:nvPr/>
          </p:nvSpPr>
          <p:spPr>
            <a:xfrm>
              <a:off x="193152" y="3746230"/>
              <a:ext cx="239698" cy="174200"/>
            </a:xfrm>
            <a:custGeom>
              <a:avLst/>
              <a:gdLst/>
              <a:ahLst/>
              <a:cxnLst/>
              <a:rect l="l" t="t" r="r" b="b"/>
              <a:pathLst>
                <a:path w="7462" h="5423" extrusionOk="0">
                  <a:moveTo>
                    <a:pt x="523" y="0"/>
                  </a:moveTo>
                  <a:cubicBezTo>
                    <a:pt x="373" y="0"/>
                    <a:pt x="222" y="95"/>
                    <a:pt x="222" y="285"/>
                  </a:cubicBezTo>
                  <a:cubicBezTo>
                    <a:pt x="222" y="1077"/>
                    <a:pt x="95" y="1837"/>
                    <a:pt x="64" y="2629"/>
                  </a:cubicBezTo>
                  <a:cubicBezTo>
                    <a:pt x="64" y="3357"/>
                    <a:pt x="0" y="4276"/>
                    <a:pt x="349" y="4941"/>
                  </a:cubicBezTo>
                  <a:cubicBezTo>
                    <a:pt x="569" y="5320"/>
                    <a:pt x="965" y="5422"/>
                    <a:pt x="1370" y="5422"/>
                  </a:cubicBezTo>
                  <a:cubicBezTo>
                    <a:pt x="1608" y="5422"/>
                    <a:pt x="1848" y="5387"/>
                    <a:pt x="2059" y="5352"/>
                  </a:cubicBezTo>
                  <a:cubicBezTo>
                    <a:pt x="2977" y="5194"/>
                    <a:pt x="3864" y="4877"/>
                    <a:pt x="4751" y="4561"/>
                  </a:cubicBezTo>
                  <a:cubicBezTo>
                    <a:pt x="5574" y="4276"/>
                    <a:pt x="6366" y="3959"/>
                    <a:pt x="7158" y="3579"/>
                  </a:cubicBezTo>
                  <a:cubicBezTo>
                    <a:pt x="7462" y="3468"/>
                    <a:pt x="7283" y="3043"/>
                    <a:pt x="7000" y="3043"/>
                  </a:cubicBezTo>
                  <a:cubicBezTo>
                    <a:pt x="6960" y="3043"/>
                    <a:pt x="6917" y="3052"/>
                    <a:pt x="6873" y="3072"/>
                  </a:cubicBezTo>
                  <a:cubicBezTo>
                    <a:pt x="5479" y="3705"/>
                    <a:pt x="3991" y="4276"/>
                    <a:pt x="2502" y="4656"/>
                  </a:cubicBezTo>
                  <a:cubicBezTo>
                    <a:pt x="2154" y="4719"/>
                    <a:pt x="1806" y="4782"/>
                    <a:pt x="1457" y="4814"/>
                  </a:cubicBezTo>
                  <a:cubicBezTo>
                    <a:pt x="1267" y="4814"/>
                    <a:pt x="1014" y="4814"/>
                    <a:pt x="919" y="4719"/>
                  </a:cubicBezTo>
                  <a:cubicBezTo>
                    <a:pt x="729" y="4497"/>
                    <a:pt x="729" y="4149"/>
                    <a:pt x="697" y="3895"/>
                  </a:cubicBezTo>
                  <a:cubicBezTo>
                    <a:pt x="665" y="3484"/>
                    <a:pt x="665" y="3072"/>
                    <a:pt x="665" y="2692"/>
                  </a:cubicBezTo>
                  <a:cubicBezTo>
                    <a:pt x="697" y="1869"/>
                    <a:pt x="792" y="1077"/>
                    <a:pt x="824" y="285"/>
                  </a:cubicBezTo>
                  <a:cubicBezTo>
                    <a:pt x="824" y="95"/>
                    <a:pt x="673" y="0"/>
                    <a:pt x="523" y="0"/>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43" name="Google Shape;143;p2"/>
            <p:cNvSpPr/>
            <p:nvPr/>
          </p:nvSpPr>
          <p:spPr>
            <a:xfrm>
              <a:off x="74135" y="3837781"/>
              <a:ext cx="33600" cy="26469"/>
            </a:xfrm>
            <a:custGeom>
              <a:avLst/>
              <a:gdLst/>
              <a:ahLst/>
              <a:cxnLst/>
              <a:rect l="l" t="t" r="r" b="b"/>
              <a:pathLst>
                <a:path w="1046" h="824" extrusionOk="0">
                  <a:moveTo>
                    <a:pt x="539" y="0"/>
                  </a:moveTo>
                  <a:cubicBezTo>
                    <a:pt x="0" y="0"/>
                    <a:pt x="0" y="824"/>
                    <a:pt x="539" y="824"/>
                  </a:cubicBezTo>
                  <a:cubicBezTo>
                    <a:pt x="1045" y="824"/>
                    <a:pt x="1045" y="0"/>
                    <a:pt x="539" y="0"/>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44" name="Google Shape;144;p2"/>
            <p:cNvSpPr/>
            <p:nvPr/>
          </p:nvSpPr>
          <p:spPr>
            <a:xfrm>
              <a:off x="110756" y="3799104"/>
              <a:ext cx="32572" cy="26501"/>
            </a:xfrm>
            <a:custGeom>
              <a:avLst/>
              <a:gdLst/>
              <a:ahLst/>
              <a:cxnLst/>
              <a:rect l="l" t="t" r="r" b="b"/>
              <a:pathLst>
                <a:path w="1014" h="825" extrusionOk="0">
                  <a:moveTo>
                    <a:pt x="507" y="1"/>
                  </a:moveTo>
                  <a:cubicBezTo>
                    <a:pt x="0" y="1"/>
                    <a:pt x="0" y="824"/>
                    <a:pt x="507" y="824"/>
                  </a:cubicBezTo>
                  <a:cubicBezTo>
                    <a:pt x="1014" y="824"/>
                    <a:pt x="1014" y="1"/>
                    <a:pt x="507" y="1"/>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45" name="Google Shape;145;p2"/>
            <p:cNvSpPr/>
            <p:nvPr/>
          </p:nvSpPr>
          <p:spPr>
            <a:xfrm>
              <a:off x="120907" y="3854067"/>
              <a:ext cx="33632" cy="25441"/>
            </a:xfrm>
            <a:custGeom>
              <a:avLst/>
              <a:gdLst/>
              <a:ahLst/>
              <a:cxnLst/>
              <a:rect l="l" t="t" r="r" b="b"/>
              <a:pathLst>
                <a:path w="1047" h="792" extrusionOk="0">
                  <a:moveTo>
                    <a:pt x="508" y="0"/>
                  </a:moveTo>
                  <a:cubicBezTo>
                    <a:pt x="1" y="0"/>
                    <a:pt x="1" y="792"/>
                    <a:pt x="508" y="792"/>
                  </a:cubicBezTo>
                  <a:cubicBezTo>
                    <a:pt x="1046" y="792"/>
                    <a:pt x="1046" y="0"/>
                    <a:pt x="508" y="0"/>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46" name="Google Shape;146;p2"/>
            <p:cNvSpPr/>
            <p:nvPr/>
          </p:nvSpPr>
          <p:spPr>
            <a:xfrm>
              <a:off x="280623" y="3998525"/>
              <a:ext cx="33632" cy="25441"/>
            </a:xfrm>
            <a:custGeom>
              <a:avLst/>
              <a:gdLst/>
              <a:ahLst/>
              <a:cxnLst/>
              <a:rect l="l" t="t" r="r" b="b"/>
              <a:pathLst>
                <a:path w="1047" h="792" extrusionOk="0">
                  <a:moveTo>
                    <a:pt x="508" y="0"/>
                  </a:moveTo>
                  <a:cubicBezTo>
                    <a:pt x="1" y="0"/>
                    <a:pt x="1" y="792"/>
                    <a:pt x="508" y="792"/>
                  </a:cubicBezTo>
                  <a:cubicBezTo>
                    <a:pt x="1046" y="792"/>
                    <a:pt x="1046" y="0"/>
                    <a:pt x="508" y="0"/>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47" name="Google Shape;147;p2"/>
            <p:cNvSpPr/>
            <p:nvPr/>
          </p:nvSpPr>
          <p:spPr>
            <a:xfrm>
              <a:off x="317276" y="3948670"/>
              <a:ext cx="32572" cy="26469"/>
            </a:xfrm>
            <a:custGeom>
              <a:avLst/>
              <a:gdLst/>
              <a:ahLst/>
              <a:cxnLst/>
              <a:rect l="l" t="t" r="r" b="b"/>
              <a:pathLst>
                <a:path w="1014" h="824" extrusionOk="0">
                  <a:moveTo>
                    <a:pt x="507" y="0"/>
                  </a:moveTo>
                  <a:cubicBezTo>
                    <a:pt x="0" y="0"/>
                    <a:pt x="0" y="824"/>
                    <a:pt x="507" y="824"/>
                  </a:cubicBezTo>
                  <a:cubicBezTo>
                    <a:pt x="1013" y="824"/>
                    <a:pt x="1013" y="0"/>
                    <a:pt x="507" y="0"/>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48" name="Google Shape;148;p2"/>
            <p:cNvSpPr/>
            <p:nvPr/>
          </p:nvSpPr>
          <p:spPr>
            <a:xfrm>
              <a:off x="334558" y="4002572"/>
              <a:ext cx="33600" cy="26501"/>
            </a:xfrm>
            <a:custGeom>
              <a:avLst/>
              <a:gdLst/>
              <a:ahLst/>
              <a:cxnLst/>
              <a:rect l="l" t="t" r="r" b="b"/>
              <a:pathLst>
                <a:path w="1046" h="825" extrusionOk="0">
                  <a:moveTo>
                    <a:pt x="539" y="1"/>
                  </a:moveTo>
                  <a:cubicBezTo>
                    <a:pt x="0" y="1"/>
                    <a:pt x="0" y="824"/>
                    <a:pt x="539" y="824"/>
                  </a:cubicBezTo>
                  <a:cubicBezTo>
                    <a:pt x="1046" y="824"/>
                    <a:pt x="1046" y="1"/>
                    <a:pt x="539" y="1"/>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49" name="Google Shape;149;p2"/>
            <p:cNvSpPr/>
            <p:nvPr/>
          </p:nvSpPr>
          <p:spPr>
            <a:xfrm>
              <a:off x="-3185" y="4382042"/>
              <a:ext cx="33600" cy="26469"/>
            </a:xfrm>
            <a:custGeom>
              <a:avLst/>
              <a:gdLst/>
              <a:ahLst/>
              <a:cxnLst/>
              <a:rect l="l" t="t" r="r" b="b"/>
              <a:pathLst>
                <a:path w="1046" h="824" extrusionOk="0">
                  <a:moveTo>
                    <a:pt x="507" y="0"/>
                  </a:moveTo>
                  <a:cubicBezTo>
                    <a:pt x="0" y="0"/>
                    <a:pt x="0" y="824"/>
                    <a:pt x="507" y="824"/>
                  </a:cubicBezTo>
                  <a:cubicBezTo>
                    <a:pt x="1045" y="824"/>
                    <a:pt x="1045" y="0"/>
                    <a:pt x="507" y="0"/>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50" name="Google Shape;150;p2"/>
            <p:cNvSpPr/>
            <p:nvPr/>
          </p:nvSpPr>
          <p:spPr>
            <a:xfrm>
              <a:off x="50717" y="4366784"/>
              <a:ext cx="33600" cy="25441"/>
            </a:xfrm>
            <a:custGeom>
              <a:avLst/>
              <a:gdLst/>
              <a:ahLst/>
              <a:cxnLst/>
              <a:rect l="l" t="t" r="r" b="b"/>
              <a:pathLst>
                <a:path w="1046" h="792" extrusionOk="0">
                  <a:moveTo>
                    <a:pt x="539" y="0"/>
                  </a:moveTo>
                  <a:cubicBezTo>
                    <a:pt x="1" y="0"/>
                    <a:pt x="1" y="792"/>
                    <a:pt x="539" y="792"/>
                  </a:cubicBezTo>
                  <a:cubicBezTo>
                    <a:pt x="1046" y="792"/>
                    <a:pt x="1046" y="0"/>
                    <a:pt x="539" y="0"/>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51" name="Google Shape;151;p2"/>
            <p:cNvSpPr/>
            <p:nvPr/>
          </p:nvSpPr>
          <p:spPr>
            <a:xfrm>
              <a:off x="-181212" y="4209092"/>
              <a:ext cx="33600" cy="26469"/>
            </a:xfrm>
            <a:custGeom>
              <a:avLst/>
              <a:gdLst/>
              <a:ahLst/>
              <a:cxnLst/>
              <a:rect l="l" t="t" r="r" b="b"/>
              <a:pathLst>
                <a:path w="1046" h="824" extrusionOk="0">
                  <a:moveTo>
                    <a:pt x="539" y="1"/>
                  </a:moveTo>
                  <a:cubicBezTo>
                    <a:pt x="0" y="1"/>
                    <a:pt x="0" y="824"/>
                    <a:pt x="539" y="824"/>
                  </a:cubicBezTo>
                  <a:cubicBezTo>
                    <a:pt x="1045" y="824"/>
                    <a:pt x="1045" y="1"/>
                    <a:pt x="539" y="1"/>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52" name="Google Shape;152;p2"/>
            <p:cNvSpPr/>
            <p:nvPr/>
          </p:nvSpPr>
          <p:spPr>
            <a:xfrm>
              <a:off x="-171061" y="4150081"/>
              <a:ext cx="33600" cy="25473"/>
            </a:xfrm>
            <a:custGeom>
              <a:avLst/>
              <a:gdLst/>
              <a:ahLst/>
              <a:cxnLst/>
              <a:rect l="l" t="t" r="r" b="b"/>
              <a:pathLst>
                <a:path w="1046" h="793" extrusionOk="0">
                  <a:moveTo>
                    <a:pt x="539" y="1"/>
                  </a:moveTo>
                  <a:cubicBezTo>
                    <a:pt x="1" y="1"/>
                    <a:pt x="1" y="792"/>
                    <a:pt x="539" y="792"/>
                  </a:cubicBezTo>
                  <a:cubicBezTo>
                    <a:pt x="1046" y="792"/>
                    <a:pt x="1046" y="1"/>
                    <a:pt x="539" y="1"/>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53" name="Google Shape;153;p2"/>
            <p:cNvSpPr/>
            <p:nvPr/>
          </p:nvSpPr>
          <p:spPr>
            <a:xfrm>
              <a:off x="443424" y="3698398"/>
              <a:ext cx="32572" cy="26501"/>
            </a:xfrm>
            <a:custGeom>
              <a:avLst/>
              <a:gdLst/>
              <a:ahLst/>
              <a:cxnLst/>
              <a:rect l="l" t="t" r="r" b="b"/>
              <a:pathLst>
                <a:path w="1014" h="825" extrusionOk="0">
                  <a:moveTo>
                    <a:pt x="507" y="1"/>
                  </a:moveTo>
                  <a:cubicBezTo>
                    <a:pt x="0" y="1"/>
                    <a:pt x="0" y="824"/>
                    <a:pt x="507" y="824"/>
                  </a:cubicBezTo>
                  <a:cubicBezTo>
                    <a:pt x="1013" y="824"/>
                    <a:pt x="1013" y="1"/>
                    <a:pt x="507" y="1"/>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54" name="Google Shape;154;p2"/>
            <p:cNvSpPr/>
            <p:nvPr/>
          </p:nvSpPr>
          <p:spPr>
            <a:xfrm>
              <a:off x="-323647" y="4202025"/>
              <a:ext cx="1084456" cy="970453"/>
            </a:xfrm>
            <a:custGeom>
              <a:avLst/>
              <a:gdLst/>
              <a:ahLst/>
              <a:cxnLst/>
              <a:rect l="l" t="t" r="r" b="b"/>
              <a:pathLst>
                <a:path w="33760" h="30211" extrusionOk="0">
                  <a:moveTo>
                    <a:pt x="26434" y="1"/>
                  </a:moveTo>
                  <a:cubicBezTo>
                    <a:pt x="23619" y="1"/>
                    <a:pt x="19864" y="5566"/>
                    <a:pt x="18622" y="6428"/>
                  </a:cubicBezTo>
                  <a:cubicBezTo>
                    <a:pt x="17066" y="2072"/>
                    <a:pt x="15627" y="355"/>
                    <a:pt x="14288" y="355"/>
                  </a:cubicBezTo>
                  <a:cubicBezTo>
                    <a:pt x="11810" y="355"/>
                    <a:pt x="9671" y="6228"/>
                    <a:pt x="7759" y="12128"/>
                  </a:cubicBezTo>
                  <a:cubicBezTo>
                    <a:pt x="7092" y="8792"/>
                    <a:pt x="5610" y="5650"/>
                    <a:pt x="4036" y="5650"/>
                  </a:cubicBezTo>
                  <a:cubicBezTo>
                    <a:pt x="3071" y="5650"/>
                    <a:pt x="2071" y="6833"/>
                    <a:pt x="1204" y="9880"/>
                  </a:cubicBezTo>
                  <a:cubicBezTo>
                    <a:pt x="1" y="14725"/>
                    <a:pt x="539" y="25334"/>
                    <a:pt x="792" y="30211"/>
                  </a:cubicBezTo>
                  <a:cubicBezTo>
                    <a:pt x="5448" y="29831"/>
                    <a:pt x="16943" y="29831"/>
                    <a:pt x="21155" y="27709"/>
                  </a:cubicBezTo>
                  <a:cubicBezTo>
                    <a:pt x="27584" y="24891"/>
                    <a:pt x="22201" y="22167"/>
                    <a:pt x="18654" y="20299"/>
                  </a:cubicBezTo>
                  <a:cubicBezTo>
                    <a:pt x="21599" y="18842"/>
                    <a:pt x="26729" y="18177"/>
                    <a:pt x="29073" y="15802"/>
                  </a:cubicBezTo>
                  <a:cubicBezTo>
                    <a:pt x="33760" y="11020"/>
                    <a:pt x="26729" y="10513"/>
                    <a:pt x="23372" y="10228"/>
                  </a:cubicBezTo>
                  <a:cubicBezTo>
                    <a:pt x="24417" y="8518"/>
                    <a:pt x="29294" y="2976"/>
                    <a:pt x="28313" y="1202"/>
                  </a:cubicBezTo>
                  <a:cubicBezTo>
                    <a:pt x="27781" y="348"/>
                    <a:pt x="27137" y="1"/>
                    <a:pt x="26434" y="1"/>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55" name="Google Shape;155;p2"/>
            <p:cNvSpPr/>
            <p:nvPr/>
          </p:nvSpPr>
          <p:spPr>
            <a:xfrm>
              <a:off x="-310123" y="4272599"/>
              <a:ext cx="826833" cy="925353"/>
            </a:xfrm>
            <a:custGeom>
              <a:avLst/>
              <a:gdLst/>
              <a:ahLst/>
              <a:cxnLst/>
              <a:rect l="l" t="t" r="r" b="b"/>
              <a:pathLst>
                <a:path w="25740" h="28807" extrusionOk="0">
                  <a:moveTo>
                    <a:pt x="25059" y="1"/>
                  </a:moveTo>
                  <a:cubicBezTo>
                    <a:pt x="24944" y="1"/>
                    <a:pt x="24826" y="53"/>
                    <a:pt x="24725" y="177"/>
                  </a:cubicBezTo>
                  <a:cubicBezTo>
                    <a:pt x="18739" y="7683"/>
                    <a:pt x="12406" y="14935"/>
                    <a:pt x="5882" y="21997"/>
                  </a:cubicBezTo>
                  <a:cubicBezTo>
                    <a:pt x="4045" y="23992"/>
                    <a:pt x="2208" y="25987"/>
                    <a:pt x="340" y="27951"/>
                  </a:cubicBezTo>
                  <a:cubicBezTo>
                    <a:pt x="1" y="28314"/>
                    <a:pt x="328" y="28806"/>
                    <a:pt x="699" y="28806"/>
                  </a:cubicBezTo>
                  <a:cubicBezTo>
                    <a:pt x="813" y="28806"/>
                    <a:pt x="932" y="28759"/>
                    <a:pt x="1036" y="28647"/>
                  </a:cubicBezTo>
                  <a:cubicBezTo>
                    <a:pt x="7655" y="21680"/>
                    <a:pt x="14116" y="14555"/>
                    <a:pt x="20291" y="7176"/>
                  </a:cubicBezTo>
                  <a:cubicBezTo>
                    <a:pt x="22033" y="5086"/>
                    <a:pt x="23743" y="2996"/>
                    <a:pt x="25453" y="874"/>
                  </a:cubicBezTo>
                  <a:cubicBezTo>
                    <a:pt x="25740" y="491"/>
                    <a:pt x="25414" y="1"/>
                    <a:pt x="25059" y="1"/>
                  </a:cubicBez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56" name="Google Shape;156;p2"/>
            <p:cNvSpPr/>
            <p:nvPr/>
          </p:nvSpPr>
          <p:spPr>
            <a:xfrm>
              <a:off x="108700" y="4371859"/>
              <a:ext cx="376444" cy="353476"/>
            </a:xfrm>
            <a:custGeom>
              <a:avLst/>
              <a:gdLst/>
              <a:ahLst/>
              <a:cxnLst/>
              <a:rect l="l" t="t" r="r" b="b"/>
              <a:pathLst>
                <a:path w="11719" h="11004" extrusionOk="0">
                  <a:moveTo>
                    <a:pt x="967" y="1"/>
                  </a:moveTo>
                  <a:cubicBezTo>
                    <a:pt x="721" y="1"/>
                    <a:pt x="476" y="159"/>
                    <a:pt x="476" y="476"/>
                  </a:cubicBezTo>
                  <a:cubicBezTo>
                    <a:pt x="476" y="3801"/>
                    <a:pt x="1" y="7126"/>
                    <a:pt x="318" y="10451"/>
                  </a:cubicBezTo>
                  <a:cubicBezTo>
                    <a:pt x="349" y="10736"/>
                    <a:pt x="508" y="10895"/>
                    <a:pt x="824" y="10926"/>
                  </a:cubicBezTo>
                  <a:cubicBezTo>
                    <a:pt x="1412" y="10981"/>
                    <a:pt x="1999" y="11003"/>
                    <a:pt x="2587" y="11003"/>
                  </a:cubicBezTo>
                  <a:cubicBezTo>
                    <a:pt x="5420" y="11003"/>
                    <a:pt x="8252" y="10478"/>
                    <a:pt x="11085" y="10451"/>
                  </a:cubicBezTo>
                  <a:cubicBezTo>
                    <a:pt x="11718" y="10451"/>
                    <a:pt x="11718" y="9470"/>
                    <a:pt x="11085" y="9470"/>
                  </a:cubicBezTo>
                  <a:cubicBezTo>
                    <a:pt x="8235" y="9470"/>
                    <a:pt x="5385" y="10019"/>
                    <a:pt x="2534" y="10019"/>
                  </a:cubicBezTo>
                  <a:cubicBezTo>
                    <a:pt x="2109" y="10019"/>
                    <a:pt x="1685" y="10007"/>
                    <a:pt x="1260" y="9979"/>
                  </a:cubicBezTo>
                  <a:lnTo>
                    <a:pt x="1260" y="9979"/>
                  </a:lnTo>
                  <a:cubicBezTo>
                    <a:pt x="1027" y="6811"/>
                    <a:pt x="1458" y="3643"/>
                    <a:pt x="1458" y="476"/>
                  </a:cubicBezTo>
                  <a:cubicBezTo>
                    <a:pt x="1458" y="159"/>
                    <a:pt x="1212" y="1"/>
                    <a:pt x="967" y="1"/>
                  </a:cubicBez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57" name="Google Shape;157;p2"/>
            <p:cNvSpPr/>
            <p:nvPr/>
          </p:nvSpPr>
          <p:spPr>
            <a:xfrm>
              <a:off x="-171061" y="4670958"/>
              <a:ext cx="401917" cy="362181"/>
            </a:xfrm>
            <a:custGeom>
              <a:avLst/>
              <a:gdLst/>
              <a:ahLst/>
              <a:cxnLst/>
              <a:rect l="l" t="t" r="r" b="b"/>
              <a:pathLst>
                <a:path w="12512" h="11275" extrusionOk="0">
                  <a:moveTo>
                    <a:pt x="686" y="0"/>
                  </a:moveTo>
                  <a:cubicBezTo>
                    <a:pt x="436" y="0"/>
                    <a:pt x="191" y="159"/>
                    <a:pt x="191" y="475"/>
                  </a:cubicBezTo>
                  <a:cubicBezTo>
                    <a:pt x="191" y="3959"/>
                    <a:pt x="1" y="7474"/>
                    <a:pt x="698" y="10894"/>
                  </a:cubicBezTo>
                  <a:cubicBezTo>
                    <a:pt x="729" y="11084"/>
                    <a:pt x="983" y="11274"/>
                    <a:pt x="1173" y="11274"/>
                  </a:cubicBezTo>
                  <a:cubicBezTo>
                    <a:pt x="2260" y="11226"/>
                    <a:pt x="3351" y="11219"/>
                    <a:pt x="4442" y="11219"/>
                  </a:cubicBezTo>
                  <a:cubicBezTo>
                    <a:pt x="4905" y="11219"/>
                    <a:pt x="5367" y="11220"/>
                    <a:pt x="5830" y="11220"/>
                  </a:cubicBezTo>
                  <a:cubicBezTo>
                    <a:pt x="7865" y="11220"/>
                    <a:pt x="9897" y="11195"/>
                    <a:pt x="11908" y="10926"/>
                  </a:cubicBezTo>
                  <a:cubicBezTo>
                    <a:pt x="12512" y="10835"/>
                    <a:pt x="12282" y="9969"/>
                    <a:pt x="11739" y="9969"/>
                  </a:cubicBezTo>
                  <a:cubicBezTo>
                    <a:pt x="11712" y="9969"/>
                    <a:pt x="11684" y="9971"/>
                    <a:pt x="11655" y="9976"/>
                  </a:cubicBezTo>
                  <a:cubicBezTo>
                    <a:pt x="10061" y="10193"/>
                    <a:pt x="8461" y="10238"/>
                    <a:pt x="6859" y="10238"/>
                  </a:cubicBezTo>
                  <a:cubicBezTo>
                    <a:pt x="5729" y="10238"/>
                    <a:pt x="4599" y="10216"/>
                    <a:pt x="3470" y="10216"/>
                  </a:cubicBezTo>
                  <a:cubicBezTo>
                    <a:pt x="2837" y="10216"/>
                    <a:pt x="2204" y="10223"/>
                    <a:pt x="1573" y="10245"/>
                  </a:cubicBezTo>
                  <a:lnTo>
                    <a:pt x="1573" y="10245"/>
                  </a:lnTo>
                  <a:cubicBezTo>
                    <a:pt x="1000" y="7042"/>
                    <a:pt x="1204" y="3729"/>
                    <a:pt x="1204" y="475"/>
                  </a:cubicBezTo>
                  <a:cubicBezTo>
                    <a:pt x="1188" y="159"/>
                    <a:pt x="935" y="0"/>
                    <a:pt x="686" y="0"/>
                  </a:cubicBez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58" name="Google Shape;158;p2"/>
            <p:cNvSpPr/>
            <p:nvPr/>
          </p:nvSpPr>
          <p:spPr>
            <a:xfrm>
              <a:off x="22256" y="4564116"/>
              <a:ext cx="49854" cy="38708"/>
            </a:xfrm>
            <a:custGeom>
              <a:avLst/>
              <a:gdLst/>
              <a:ahLst/>
              <a:cxnLst/>
              <a:rect l="l" t="t" r="r" b="b"/>
              <a:pathLst>
                <a:path w="1552" h="1205" extrusionOk="0">
                  <a:moveTo>
                    <a:pt x="760" y="1"/>
                  </a:moveTo>
                  <a:cubicBezTo>
                    <a:pt x="0" y="1"/>
                    <a:pt x="0" y="1204"/>
                    <a:pt x="760" y="1204"/>
                  </a:cubicBezTo>
                  <a:cubicBezTo>
                    <a:pt x="1552" y="1204"/>
                    <a:pt x="1552" y="1"/>
                    <a:pt x="760" y="1"/>
                  </a:cubicBez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59" name="Google Shape;159;p2"/>
            <p:cNvSpPr/>
            <p:nvPr/>
          </p:nvSpPr>
          <p:spPr>
            <a:xfrm>
              <a:off x="22256" y="4466462"/>
              <a:ext cx="49854" cy="38708"/>
            </a:xfrm>
            <a:custGeom>
              <a:avLst/>
              <a:gdLst/>
              <a:ahLst/>
              <a:cxnLst/>
              <a:rect l="l" t="t" r="r" b="b"/>
              <a:pathLst>
                <a:path w="1552" h="1205" extrusionOk="0">
                  <a:moveTo>
                    <a:pt x="760" y="1"/>
                  </a:moveTo>
                  <a:cubicBezTo>
                    <a:pt x="0" y="1"/>
                    <a:pt x="0" y="1204"/>
                    <a:pt x="760" y="1204"/>
                  </a:cubicBezTo>
                  <a:cubicBezTo>
                    <a:pt x="1552" y="1204"/>
                    <a:pt x="1552" y="1"/>
                    <a:pt x="760" y="1"/>
                  </a:cubicBez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60" name="Google Shape;160;p2"/>
            <p:cNvSpPr/>
            <p:nvPr/>
          </p:nvSpPr>
          <p:spPr>
            <a:xfrm>
              <a:off x="197231" y="4481720"/>
              <a:ext cx="49854" cy="38708"/>
            </a:xfrm>
            <a:custGeom>
              <a:avLst/>
              <a:gdLst/>
              <a:ahLst/>
              <a:cxnLst/>
              <a:rect l="l" t="t" r="r" b="b"/>
              <a:pathLst>
                <a:path w="1552" h="1205" extrusionOk="0">
                  <a:moveTo>
                    <a:pt x="792" y="1"/>
                  </a:moveTo>
                  <a:cubicBezTo>
                    <a:pt x="0" y="1"/>
                    <a:pt x="0" y="1204"/>
                    <a:pt x="792" y="1204"/>
                  </a:cubicBezTo>
                  <a:cubicBezTo>
                    <a:pt x="1552" y="1204"/>
                    <a:pt x="1552" y="1"/>
                    <a:pt x="792" y="1"/>
                  </a:cubicBez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61" name="Google Shape;161;p2"/>
            <p:cNvSpPr/>
            <p:nvPr/>
          </p:nvSpPr>
          <p:spPr>
            <a:xfrm>
              <a:off x="455631" y="4589558"/>
              <a:ext cx="49854" cy="38708"/>
            </a:xfrm>
            <a:custGeom>
              <a:avLst/>
              <a:gdLst/>
              <a:ahLst/>
              <a:cxnLst/>
              <a:rect l="l" t="t" r="r" b="b"/>
              <a:pathLst>
                <a:path w="1552" h="1205" extrusionOk="0">
                  <a:moveTo>
                    <a:pt x="760" y="1"/>
                  </a:moveTo>
                  <a:cubicBezTo>
                    <a:pt x="0" y="1"/>
                    <a:pt x="0" y="1204"/>
                    <a:pt x="760" y="1204"/>
                  </a:cubicBezTo>
                  <a:cubicBezTo>
                    <a:pt x="1552" y="1204"/>
                    <a:pt x="1552" y="1"/>
                    <a:pt x="760" y="1"/>
                  </a:cubicBez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62" name="Google Shape;162;p2"/>
            <p:cNvSpPr/>
            <p:nvPr/>
          </p:nvSpPr>
          <p:spPr>
            <a:xfrm>
              <a:off x="532919" y="4621103"/>
              <a:ext cx="49886" cy="38675"/>
            </a:xfrm>
            <a:custGeom>
              <a:avLst/>
              <a:gdLst/>
              <a:ahLst/>
              <a:cxnLst/>
              <a:rect l="l" t="t" r="r" b="b"/>
              <a:pathLst>
                <a:path w="1553" h="1204" extrusionOk="0">
                  <a:moveTo>
                    <a:pt x="761" y="0"/>
                  </a:moveTo>
                  <a:cubicBezTo>
                    <a:pt x="1" y="0"/>
                    <a:pt x="1" y="1204"/>
                    <a:pt x="761" y="1204"/>
                  </a:cubicBezTo>
                  <a:cubicBezTo>
                    <a:pt x="1553" y="1204"/>
                    <a:pt x="1553" y="0"/>
                    <a:pt x="761" y="0"/>
                  </a:cubicBez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63" name="Google Shape;163;p2"/>
            <p:cNvSpPr/>
            <p:nvPr/>
          </p:nvSpPr>
          <p:spPr>
            <a:xfrm>
              <a:off x="114803" y="4863214"/>
              <a:ext cx="49886" cy="38708"/>
            </a:xfrm>
            <a:custGeom>
              <a:avLst/>
              <a:gdLst/>
              <a:ahLst/>
              <a:cxnLst/>
              <a:rect l="l" t="t" r="r" b="b"/>
              <a:pathLst>
                <a:path w="1553" h="1205" extrusionOk="0">
                  <a:moveTo>
                    <a:pt x="793" y="1"/>
                  </a:moveTo>
                  <a:cubicBezTo>
                    <a:pt x="1" y="1"/>
                    <a:pt x="1" y="1204"/>
                    <a:pt x="793" y="1204"/>
                  </a:cubicBezTo>
                  <a:cubicBezTo>
                    <a:pt x="1553" y="1204"/>
                    <a:pt x="1553" y="1"/>
                    <a:pt x="793" y="1"/>
                  </a:cubicBez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64" name="Google Shape;164;p2"/>
            <p:cNvSpPr/>
            <p:nvPr/>
          </p:nvSpPr>
          <p:spPr>
            <a:xfrm>
              <a:off x="326431" y="4966972"/>
              <a:ext cx="49854" cy="38708"/>
            </a:xfrm>
            <a:custGeom>
              <a:avLst/>
              <a:gdLst/>
              <a:ahLst/>
              <a:cxnLst/>
              <a:rect l="l" t="t" r="r" b="b"/>
              <a:pathLst>
                <a:path w="1552" h="1205" extrusionOk="0">
                  <a:moveTo>
                    <a:pt x="792" y="1"/>
                  </a:moveTo>
                  <a:cubicBezTo>
                    <a:pt x="0" y="1"/>
                    <a:pt x="0" y="1204"/>
                    <a:pt x="792" y="1204"/>
                  </a:cubicBezTo>
                  <a:cubicBezTo>
                    <a:pt x="1552" y="1204"/>
                    <a:pt x="1552" y="1"/>
                    <a:pt x="792" y="1"/>
                  </a:cubicBez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65" name="Google Shape;165;p2"/>
            <p:cNvSpPr/>
            <p:nvPr/>
          </p:nvSpPr>
          <p:spPr>
            <a:xfrm>
              <a:off x="-189372" y="4517345"/>
              <a:ext cx="49886" cy="38675"/>
            </a:xfrm>
            <a:custGeom>
              <a:avLst/>
              <a:gdLst/>
              <a:ahLst/>
              <a:cxnLst/>
              <a:rect l="l" t="t" r="r" b="b"/>
              <a:pathLst>
                <a:path w="1553" h="1204" extrusionOk="0">
                  <a:moveTo>
                    <a:pt x="793" y="0"/>
                  </a:moveTo>
                  <a:cubicBezTo>
                    <a:pt x="1" y="0"/>
                    <a:pt x="1" y="1204"/>
                    <a:pt x="793" y="1204"/>
                  </a:cubicBezTo>
                  <a:cubicBezTo>
                    <a:pt x="1553" y="1204"/>
                    <a:pt x="1553" y="0"/>
                    <a:pt x="793" y="0"/>
                  </a:cubicBez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66" name="Google Shape;166;p2"/>
            <p:cNvSpPr/>
            <p:nvPr/>
          </p:nvSpPr>
          <p:spPr>
            <a:xfrm>
              <a:off x="-251402" y="4888656"/>
              <a:ext cx="49854" cy="38675"/>
            </a:xfrm>
            <a:custGeom>
              <a:avLst/>
              <a:gdLst/>
              <a:ahLst/>
              <a:cxnLst/>
              <a:rect l="l" t="t" r="r" b="b"/>
              <a:pathLst>
                <a:path w="1552" h="1204" extrusionOk="0">
                  <a:moveTo>
                    <a:pt x="792" y="0"/>
                  </a:moveTo>
                  <a:cubicBezTo>
                    <a:pt x="0" y="0"/>
                    <a:pt x="0" y="1204"/>
                    <a:pt x="792" y="1204"/>
                  </a:cubicBezTo>
                  <a:cubicBezTo>
                    <a:pt x="1552" y="1204"/>
                    <a:pt x="1552" y="0"/>
                    <a:pt x="792" y="0"/>
                  </a:cubicBez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grpSp>
      <p:sp>
        <p:nvSpPr>
          <p:cNvPr id="167" name="Google Shape;167;p2"/>
          <p:cNvSpPr/>
          <p:nvPr/>
        </p:nvSpPr>
        <p:spPr>
          <a:xfrm>
            <a:off x="2716923" y="5457939"/>
            <a:ext cx="5281239" cy="1543036"/>
          </a:xfrm>
          <a:custGeom>
            <a:avLst/>
            <a:gdLst/>
            <a:ahLst/>
            <a:cxnLst/>
            <a:rect l="l" t="t" r="r" b="b"/>
            <a:pathLst>
              <a:path w="123307" h="36027" extrusionOk="0">
                <a:moveTo>
                  <a:pt x="24819" y="0"/>
                </a:moveTo>
                <a:cubicBezTo>
                  <a:pt x="24230" y="0"/>
                  <a:pt x="23617" y="156"/>
                  <a:pt x="22979" y="494"/>
                </a:cubicBezTo>
                <a:cubicBezTo>
                  <a:pt x="13763" y="5403"/>
                  <a:pt x="24689" y="19970"/>
                  <a:pt x="24055" y="26399"/>
                </a:cubicBezTo>
                <a:cubicBezTo>
                  <a:pt x="23880" y="28374"/>
                  <a:pt x="23209" y="29160"/>
                  <a:pt x="22228" y="29160"/>
                </a:cubicBezTo>
                <a:cubicBezTo>
                  <a:pt x="18430" y="29160"/>
                  <a:pt x="9993" y="17360"/>
                  <a:pt x="7778" y="17183"/>
                </a:cubicBezTo>
                <a:cubicBezTo>
                  <a:pt x="7629" y="17174"/>
                  <a:pt x="7486" y="17169"/>
                  <a:pt x="7350" y="17169"/>
                </a:cubicBezTo>
                <a:cubicBezTo>
                  <a:pt x="0" y="17169"/>
                  <a:pt x="10542" y="31207"/>
                  <a:pt x="14460" y="36026"/>
                </a:cubicBezTo>
                <a:lnTo>
                  <a:pt x="117923" y="36026"/>
                </a:lnTo>
                <a:cubicBezTo>
                  <a:pt x="120678" y="31339"/>
                  <a:pt x="123306" y="25386"/>
                  <a:pt x="120614" y="23422"/>
                </a:cubicBezTo>
                <a:cubicBezTo>
                  <a:pt x="119592" y="22663"/>
                  <a:pt x="118709" y="22349"/>
                  <a:pt x="117927" y="22349"/>
                </a:cubicBezTo>
                <a:cubicBezTo>
                  <a:pt x="114150" y="22349"/>
                  <a:pt x="112724" y="29679"/>
                  <a:pt x="109326" y="29679"/>
                </a:cubicBezTo>
                <a:cubicBezTo>
                  <a:pt x="108260" y="29679"/>
                  <a:pt x="107000" y="28958"/>
                  <a:pt x="105413" y="27064"/>
                </a:cubicBezTo>
                <a:cubicBezTo>
                  <a:pt x="101865" y="22934"/>
                  <a:pt x="94677" y="2569"/>
                  <a:pt x="86780" y="2569"/>
                </a:cubicBezTo>
                <a:cubicBezTo>
                  <a:pt x="85655" y="2569"/>
                  <a:pt x="84516" y="2982"/>
                  <a:pt x="83372" y="3914"/>
                </a:cubicBezTo>
                <a:cubicBezTo>
                  <a:pt x="75454" y="10343"/>
                  <a:pt x="90845" y="24055"/>
                  <a:pt x="84638" y="29819"/>
                </a:cubicBezTo>
                <a:cubicBezTo>
                  <a:pt x="83903" y="30530"/>
                  <a:pt x="83200" y="30837"/>
                  <a:pt x="82524" y="30837"/>
                </a:cubicBezTo>
                <a:cubicBezTo>
                  <a:pt x="78228" y="30837"/>
                  <a:pt x="74981" y="18451"/>
                  <a:pt x="70866" y="18451"/>
                </a:cubicBezTo>
                <a:cubicBezTo>
                  <a:pt x="70749" y="18451"/>
                  <a:pt x="70632" y="18461"/>
                  <a:pt x="70514" y="18482"/>
                </a:cubicBezTo>
                <a:cubicBezTo>
                  <a:pt x="65175" y="19274"/>
                  <a:pt x="64782" y="30907"/>
                  <a:pt x="59644" y="30907"/>
                </a:cubicBezTo>
                <a:cubicBezTo>
                  <a:pt x="59235" y="30907"/>
                  <a:pt x="58795" y="30833"/>
                  <a:pt x="58321" y="30674"/>
                </a:cubicBezTo>
                <a:cubicBezTo>
                  <a:pt x="50816" y="28331"/>
                  <a:pt x="61963" y="11641"/>
                  <a:pt x="53159" y="9709"/>
                </a:cubicBezTo>
                <a:cubicBezTo>
                  <a:pt x="52511" y="9553"/>
                  <a:pt x="51904" y="9479"/>
                  <a:pt x="51335" y="9479"/>
                </a:cubicBezTo>
                <a:cubicBezTo>
                  <a:pt x="43263" y="9479"/>
                  <a:pt x="42768" y="24281"/>
                  <a:pt x="37768" y="27476"/>
                </a:cubicBezTo>
                <a:cubicBezTo>
                  <a:pt x="36691" y="26399"/>
                  <a:pt x="36470" y="25101"/>
                  <a:pt x="36058" y="23390"/>
                </a:cubicBezTo>
                <a:cubicBezTo>
                  <a:pt x="34867" y="19265"/>
                  <a:pt x="31357" y="0"/>
                  <a:pt x="24819" y="0"/>
                </a:cubicBezTo>
                <a:close/>
              </a:path>
            </a:pathLst>
          </a:custGeom>
          <a:solidFill>
            <a:schemeClr val="lt2"/>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grpSp>
        <p:nvGrpSpPr>
          <p:cNvPr id="182" name="Google Shape;182;p2"/>
          <p:cNvGrpSpPr/>
          <p:nvPr/>
        </p:nvGrpSpPr>
        <p:grpSpPr>
          <a:xfrm>
            <a:off x="2238888" y="6081949"/>
            <a:ext cx="1363193" cy="1083171"/>
            <a:chOff x="1679151" y="4561454"/>
            <a:chExt cx="1022395" cy="812378"/>
          </a:xfrm>
        </p:grpSpPr>
        <p:sp>
          <p:nvSpPr>
            <p:cNvPr id="183" name="Google Shape;183;p2"/>
            <p:cNvSpPr/>
            <p:nvPr/>
          </p:nvSpPr>
          <p:spPr>
            <a:xfrm>
              <a:off x="1679151" y="4561454"/>
              <a:ext cx="1022395" cy="812378"/>
            </a:xfrm>
            <a:custGeom>
              <a:avLst/>
              <a:gdLst/>
              <a:ahLst/>
              <a:cxnLst/>
              <a:rect l="l" t="t" r="r" b="b"/>
              <a:pathLst>
                <a:path w="31828" h="25290" extrusionOk="0">
                  <a:moveTo>
                    <a:pt x="24414" y="483"/>
                  </a:moveTo>
                  <a:cubicBezTo>
                    <a:pt x="25461" y="483"/>
                    <a:pt x="26509" y="613"/>
                    <a:pt x="27521" y="873"/>
                  </a:cubicBezTo>
                  <a:cubicBezTo>
                    <a:pt x="28864" y="1239"/>
                    <a:pt x="30149" y="1841"/>
                    <a:pt x="31289" y="2678"/>
                  </a:cubicBezTo>
                  <a:lnTo>
                    <a:pt x="31289" y="2678"/>
                  </a:lnTo>
                  <a:lnTo>
                    <a:pt x="31289" y="21584"/>
                  </a:lnTo>
                  <a:lnTo>
                    <a:pt x="31289" y="24605"/>
                  </a:lnTo>
                  <a:lnTo>
                    <a:pt x="31289" y="24605"/>
                  </a:lnTo>
                  <a:cubicBezTo>
                    <a:pt x="29059" y="23382"/>
                    <a:pt x="26711" y="22230"/>
                    <a:pt x="24164" y="21901"/>
                  </a:cubicBezTo>
                  <a:cubicBezTo>
                    <a:pt x="23664" y="21828"/>
                    <a:pt x="23169" y="21793"/>
                    <a:pt x="22679" y="21793"/>
                  </a:cubicBezTo>
                  <a:cubicBezTo>
                    <a:pt x="20245" y="21793"/>
                    <a:pt x="17948" y="22663"/>
                    <a:pt x="15943" y="24110"/>
                  </a:cubicBezTo>
                  <a:lnTo>
                    <a:pt x="15943" y="24110"/>
                  </a:lnTo>
                  <a:cubicBezTo>
                    <a:pt x="14031" y="22379"/>
                    <a:pt x="11750" y="21725"/>
                    <a:pt x="9386" y="21725"/>
                  </a:cubicBezTo>
                  <a:cubicBezTo>
                    <a:pt x="6374" y="21725"/>
                    <a:pt x="3227" y="22787"/>
                    <a:pt x="532" y="24037"/>
                  </a:cubicBezTo>
                  <a:lnTo>
                    <a:pt x="532" y="24037"/>
                  </a:lnTo>
                  <a:cubicBezTo>
                    <a:pt x="455" y="19071"/>
                    <a:pt x="669" y="14104"/>
                    <a:pt x="792" y="9138"/>
                  </a:cubicBezTo>
                  <a:cubicBezTo>
                    <a:pt x="824" y="7903"/>
                    <a:pt x="887" y="6636"/>
                    <a:pt x="919" y="5401"/>
                  </a:cubicBezTo>
                  <a:cubicBezTo>
                    <a:pt x="919" y="4894"/>
                    <a:pt x="950" y="4419"/>
                    <a:pt x="982" y="3944"/>
                  </a:cubicBezTo>
                  <a:cubicBezTo>
                    <a:pt x="982" y="3691"/>
                    <a:pt x="1077" y="3596"/>
                    <a:pt x="1267" y="3374"/>
                  </a:cubicBezTo>
                  <a:cubicBezTo>
                    <a:pt x="1426" y="3184"/>
                    <a:pt x="1647" y="2994"/>
                    <a:pt x="1837" y="2804"/>
                  </a:cubicBezTo>
                  <a:cubicBezTo>
                    <a:pt x="3610" y="1352"/>
                    <a:pt x="6049" y="698"/>
                    <a:pt x="8347" y="698"/>
                  </a:cubicBezTo>
                  <a:cubicBezTo>
                    <a:pt x="8554" y="698"/>
                    <a:pt x="8759" y="704"/>
                    <a:pt x="8963" y="714"/>
                  </a:cubicBezTo>
                  <a:cubicBezTo>
                    <a:pt x="11781" y="873"/>
                    <a:pt x="14663" y="2203"/>
                    <a:pt x="15613" y="5053"/>
                  </a:cubicBezTo>
                  <a:cubicBezTo>
                    <a:pt x="15663" y="5165"/>
                    <a:pt x="15767" y="5214"/>
                    <a:pt x="15867" y="5214"/>
                  </a:cubicBezTo>
                  <a:cubicBezTo>
                    <a:pt x="15975" y="5214"/>
                    <a:pt x="16078" y="5157"/>
                    <a:pt x="16103" y="5064"/>
                  </a:cubicBezTo>
                  <a:lnTo>
                    <a:pt x="16103" y="5064"/>
                  </a:lnTo>
                  <a:cubicBezTo>
                    <a:pt x="16110" y="5051"/>
                    <a:pt x="16115" y="5037"/>
                    <a:pt x="16120" y="5021"/>
                  </a:cubicBezTo>
                  <a:cubicBezTo>
                    <a:pt x="16690" y="3058"/>
                    <a:pt x="18527" y="1823"/>
                    <a:pt x="20364" y="1158"/>
                  </a:cubicBezTo>
                  <a:cubicBezTo>
                    <a:pt x="21659" y="708"/>
                    <a:pt x="23037" y="483"/>
                    <a:pt x="24414" y="483"/>
                  </a:cubicBezTo>
                  <a:close/>
                  <a:moveTo>
                    <a:pt x="24420" y="0"/>
                  </a:moveTo>
                  <a:cubicBezTo>
                    <a:pt x="23577" y="0"/>
                    <a:pt x="22737" y="80"/>
                    <a:pt x="21915" y="239"/>
                  </a:cubicBezTo>
                  <a:cubicBezTo>
                    <a:pt x="19551" y="706"/>
                    <a:pt x="16865" y="1953"/>
                    <a:pt x="15838" y="4278"/>
                  </a:cubicBezTo>
                  <a:lnTo>
                    <a:pt x="15838" y="4278"/>
                  </a:lnTo>
                  <a:cubicBezTo>
                    <a:pt x="14555" y="1414"/>
                    <a:pt x="11496" y="213"/>
                    <a:pt x="8390" y="213"/>
                  </a:cubicBezTo>
                  <a:cubicBezTo>
                    <a:pt x="6402" y="213"/>
                    <a:pt x="4393" y="705"/>
                    <a:pt x="2819" y="1569"/>
                  </a:cubicBezTo>
                  <a:cubicBezTo>
                    <a:pt x="2281" y="1854"/>
                    <a:pt x="1806" y="2203"/>
                    <a:pt x="1362" y="2583"/>
                  </a:cubicBezTo>
                  <a:cubicBezTo>
                    <a:pt x="1014" y="2931"/>
                    <a:pt x="507" y="3311"/>
                    <a:pt x="475" y="3818"/>
                  </a:cubicBezTo>
                  <a:cubicBezTo>
                    <a:pt x="444" y="4958"/>
                    <a:pt x="412" y="6130"/>
                    <a:pt x="380" y="7270"/>
                  </a:cubicBezTo>
                  <a:cubicBezTo>
                    <a:pt x="254" y="10342"/>
                    <a:pt x="190" y="13413"/>
                    <a:pt x="127" y="16485"/>
                  </a:cubicBezTo>
                  <a:cubicBezTo>
                    <a:pt x="64" y="19145"/>
                    <a:pt x="0" y="21774"/>
                    <a:pt x="32" y="24434"/>
                  </a:cubicBezTo>
                  <a:cubicBezTo>
                    <a:pt x="32" y="24573"/>
                    <a:pt x="151" y="24661"/>
                    <a:pt x="277" y="24661"/>
                  </a:cubicBezTo>
                  <a:cubicBezTo>
                    <a:pt x="323" y="24661"/>
                    <a:pt x="370" y="24650"/>
                    <a:pt x="412" y="24624"/>
                  </a:cubicBezTo>
                  <a:cubicBezTo>
                    <a:pt x="3080" y="23345"/>
                    <a:pt x="6291" y="22208"/>
                    <a:pt x="9351" y="22208"/>
                  </a:cubicBezTo>
                  <a:cubicBezTo>
                    <a:pt x="11668" y="22208"/>
                    <a:pt x="13898" y="22860"/>
                    <a:pt x="15740" y="24593"/>
                  </a:cubicBezTo>
                  <a:cubicBezTo>
                    <a:pt x="15785" y="24637"/>
                    <a:pt x="15877" y="24682"/>
                    <a:pt x="15961" y="24682"/>
                  </a:cubicBezTo>
                  <a:cubicBezTo>
                    <a:pt x="15996" y="24682"/>
                    <a:pt x="16029" y="24674"/>
                    <a:pt x="16057" y="24656"/>
                  </a:cubicBezTo>
                  <a:cubicBezTo>
                    <a:pt x="18040" y="23169"/>
                    <a:pt x="20324" y="22283"/>
                    <a:pt x="22749" y="22283"/>
                  </a:cubicBezTo>
                  <a:cubicBezTo>
                    <a:pt x="23268" y="22283"/>
                    <a:pt x="23792" y="22324"/>
                    <a:pt x="24322" y="22407"/>
                  </a:cubicBezTo>
                  <a:cubicBezTo>
                    <a:pt x="26856" y="22819"/>
                    <a:pt x="29199" y="23991"/>
                    <a:pt x="31416" y="25258"/>
                  </a:cubicBezTo>
                  <a:cubicBezTo>
                    <a:pt x="31453" y="25280"/>
                    <a:pt x="31494" y="25290"/>
                    <a:pt x="31534" y="25290"/>
                  </a:cubicBezTo>
                  <a:cubicBezTo>
                    <a:pt x="31666" y="25290"/>
                    <a:pt x="31796" y="25181"/>
                    <a:pt x="31796" y="25036"/>
                  </a:cubicBezTo>
                  <a:lnTo>
                    <a:pt x="31796" y="9201"/>
                  </a:lnTo>
                  <a:lnTo>
                    <a:pt x="31796" y="4831"/>
                  </a:lnTo>
                  <a:lnTo>
                    <a:pt x="31796" y="2931"/>
                  </a:lnTo>
                  <a:cubicBezTo>
                    <a:pt x="31796" y="2709"/>
                    <a:pt x="31828" y="2519"/>
                    <a:pt x="31669" y="2329"/>
                  </a:cubicBezTo>
                  <a:cubicBezTo>
                    <a:pt x="31416" y="2044"/>
                    <a:pt x="30973" y="1854"/>
                    <a:pt x="30656" y="1633"/>
                  </a:cubicBezTo>
                  <a:cubicBezTo>
                    <a:pt x="28783" y="536"/>
                    <a:pt x="26598" y="0"/>
                    <a:pt x="24420" y="0"/>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84" name="Google Shape;184;p2"/>
            <p:cNvSpPr/>
            <p:nvPr/>
          </p:nvSpPr>
          <p:spPr>
            <a:xfrm>
              <a:off x="2180691" y="4714071"/>
              <a:ext cx="18342" cy="629119"/>
            </a:xfrm>
            <a:custGeom>
              <a:avLst/>
              <a:gdLst/>
              <a:ahLst/>
              <a:cxnLst/>
              <a:rect l="l" t="t" r="r" b="b"/>
              <a:pathLst>
                <a:path w="571" h="19585" extrusionOk="0">
                  <a:moveTo>
                    <a:pt x="254" y="1"/>
                  </a:moveTo>
                  <a:cubicBezTo>
                    <a:pt x="127" y="1"/>
                    <a:pt x="0" y="80"/>
                    <a:pt x="0" y="239"/>
                  </a:cubicBezTo>
                  <a:cubicBezTo>
                    <a:pt x="0" y="5527"/>
                    <a:pt x="32" y="10848"/>
                    <a:pt x="64" y="16136"/>
                  </a:cubicBezTo>
                  <a:cubicBezTo>
                    <a:pt x="64" y="17213"/>
                    <a:pt x="64" y="18290"/>
                    <a:pt x="64" y="19335"/>
                  </a:cubicBezTo>
                  <a:cubicBezTo>
                    <a:pt x="64" y="19497"/>
                    <a:pt x="196" y="19584"/>
                    <a:pt x="326" y="19584"/>
                  </a:cubicBezTo>
                  <a:cubicBezTo>
                    <a:pt x="450" y="19584"/>
                    <a:pt x="570" y="19505"/>
                    <a:pt x="570" y="19335"/>
                  </a:cubicBezTo>
                  <a:cubicBezTo>
                    <a:pt x="570" y="14046"/>
                    <a:pt x="539" y="8726"/>
                    <a:pt x="507" y="3437"/>
                  </a:cubicBezTo>
                  <a:cubicBezTo>
                    <a:pt x="507" y="2360"/>
                    <a:pt x="507" y="1315"/>
                    <a:pt x="507" y="239"/>
                  </a:cubicBezTo>
                  <a:cubicBezTo>
                    <a:pt x="507" y="80"/>
                    <a:pt x="380" y="1"/>
                    <a:pt x="254" y="1"/>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85" name="Google Shape;185;p2"/>
            <p:cNvSpPr/>
            <p:nvPr/>
          </p:nvSpPr>
          <p:spPr>
            <a:xfrm>
              <a:off x="1737969" y="4705494"/>
              <a:ext cx="388200" cy="52103"/>
            </a:xfrm>
            <a:custGeom>
              <a:avLst/>
              <a:gdLst/>
              <a:ahLst/>
              <a:cxnLst/>
              <a:rect l="l" t="t" r="r" b="b"/>
              <a:pathLst>
                <a:path w="12085" h="1622" extrusionOk="0">
                  <a:moveTo>
                    <a:pt x="6892" y="0"/>
                  </a:moveTo>
                  <a:cubicBezTo>
                    <a:pt x="6366" y="0"/>
                    <a:pt x="5847" y="155"/>
                    <a:pt x="5327" y="442"/>
                  </a:cubicBezTo>
                  <a:cubicBezTo>
                    <a:pt x="4947" y="664"/>
                    <a:pt x="4567" y="949"/>
                    <a:pt x="4123" y="1044"/>
                  </a:cubicBezTo>
                  <a:cubicBezTo>
                    <a:pt x="4018" y="1067"/>
                    <a:pt x="3912" y="1078"/>
                    <a:pt x="3807" y="1078"/>
                  </a:cubicBezTo>
                  <a:cubicBezTo>
                    <a:pt x="3344" y="1078"/>
                    <a:pt x="2889" y="876"/>
                    <a:pt x="2476" y="696"/>
                  </a:cubicBezTo>
                  <a:cubicBezTo>
                    <a:pt x="2183" y="589"/>
                    <a:pt x="1889" y="459"/>
                    <a:pt x="1576" y="459"/>
                  </a:cubicBezTo>
                  <a:cubicBezTo>
                    <a:pt x="1518" y="459"/>
                    <a:pt x="1459" y="464"/>
                    <a:pt x="1400" y="474"/>
                  </a:cubicBezTo>
                  <a:cubicBezTo>
                    <a:pt x="925" y="537"/>
                    <a:pt x="513" y="854"/>
                    <a:pt x="196" y="1202"/>
                  </a:cubicBezTo>
                  <a:cubicBezTo>
                    <a:pt x="0" y="1374"/>
                    <a:pt x="165" y="1622"/>
                    <a:pt x="367" y="1622"/>
                  </a:cubicBezTo>
                  <a:cubicBezTo>
                    <a:pt x="425" y="1622"/>
                    <a:pt x="487" y="1601"/>
                    <a:pt x="545" y="1551"/>
                  </a:cubicBezTo>
                  <a:cubicBezTo>
                    <a:pt x="872" y="1223"/>
                    <a:pt x="1200" y="956"/>
                    <a:pt x="1607" y="956"/>
                  </a:cubicBezTo>
                  <a:cubicBezTo>
                    <a:pt x="1712" y="956"/>
                    <a:pt x="1821" y="973"/>
                    <a:pt x="1938" y="1012"/>
                  </a:cubicBezTo>
                  <a:cubicBezTo>
                    <a:pt x="2381" y="1171"/>
                    <a:pt x="2793" y="1392"/>
                    <a:pt x="3268" y="1519"/>
                  </a:cubicBezTo>
                  <a:cubicBezTo>
                    <a:pt x="3432" y="1560"/>
                    <a:pt x="3589" y="1578"/>
                    <a:pt x="3741" y="1578"/>
                  </a:cubicBezTo>
                  <a:cubicBezTo>
                    <a:pt x="4413" y="1578"/>
                    <a:pt x="4986" y="1221"/>
                    <a:pt x="5580" y="886"/>
                  </a:cubicBezTo>
                  <a:cubicBezTo>
                    <a:pt x="5993" y="638"/>
                    <a:pt x="6430" y="462"/>
                    <a:pt x="6912" y="462"/>
                  </a:cubicBezTo>
                  <a:cubicBezTo>
                    <a:pt x="6984" y="462"/>
                    <a:pt x="7057" y="466"/>
                    <a:pt x="7132" y="474"/>
                  </a:cubicBezTo>
                  <a:cubicBezTo>
                    <a:pt x="7765" y="537"/>
                    <a:pt x="8304" y="917"/>
                    <a:pt x="8874" y="1171"/>
                  </a:cubicBezTo>
                  <a:cubicBezTo>
                    <a:pt x="9258" y="1335"/>
                    <a:pt x="9641" y="1500"/>
                    <a:pt x="10067" y="1500"/>
                  </a:cubicBezTo>
                  <a:cubicBezTo>
                    <a:pt x="10132" y="1500"/>
                    <a:pt x="10199" y="1496"/>
                    <a:pt x="10267" y="1487"/>
                  </a:cubicBezTo>
                  <a:cubicBezTo>
                    <a:pt x="10837" y="1392"/>
                    <a:pt x="11249" y="949"/>
                    <a:pt x="11787" y="791"/>
                  </a:cubicBezTo>
                  <a:cubicBezTo>
                    <a:pt x="12084" y="731"/>
                    <a:pt x="11991" y="310"/>
                    <a:pt x="11717" y="310"/>
                  </a:cubicBezTo>
                  <a:cubicBezTo>
                    <a:pt x="11699" y="310"/>
                    <a:pt x="11680" y="312"/>
                    <a:pt x="11660" y="315"/>
                  </a:cubicBezTo>
                  <a:cubicBezTo>
                    <a:pt x="11122" y="474"/>
                    <a:pt x="10615" y="981"/>
                    <a:pt x="10014" y="1012"/>
                  </a:cubicBezTo>
                  <a:cubicBezTo>
                    <a:pt x="9380" y="1012"/>
                    <a:pt x="8684" y="537"/>
                    <a:pt x="8113" y="284"/>
                  </a:cubicBezTo>
                  <a:cubicBezTo>
                    <a:pt x="7701" y="91"/>
                    <a:pt x="7295" y="0"/>
                    <a:pt x="6892" y="0"/>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86" name="Google Shape;186;p2"/>
            <p:cNvSpPr/>
            <p:nvPr/>
          </p:nvSpPr>
          <p:spPr>
            <a:xfrm>
              <a:off x="1737969" y="4791969"/>
              <a:ext cx="388200" cy="52103"/>
            </a:xfrm>
            <a:custGeom>
              <a:avLst/>
              <a:gdLst/>
              <a:ahLst/>
              <a:cxnLst/>
              <a:rect l="l" t="t" r="r" b="b"/>
              <a:pathLst>
                <a:path w="12085" h="1622" extrusionOk="0">
                  <a:moveTo>
                    <a:pt x="6892" y="0"/>
                  </a:moveTo>
                  <a:cubicBezTo>
                    <a:pt x="6366" y="0"/>
                    <a:pt x="5847" y="155"/>
                    <a:pt x="5327" y="442"/>
                  </a:cubicBezTo>
                  <a:cubicBezTo>
                    <a:pt x="4947" y="664"/>
                    <a:pt x="4567" y="949"/>
                    <a:pt x="4123" y="1044"/>
                  </a:cubicBezTo>
                  <a:cubicBezTo>
                    <a:pt x="4008" y="1069"/>
                    <a:pt x="3893" y="1081"/>
                    <a:pt x="3778" y="1081"/>
                  </a:cubicBezTo>
                  <a:cubicBezTo>
                    <a:pt x="3325" y="1081"/>
                    <a:pt x="2881" y="904"/>
                    <a:pt x="2476" y="727"/>
                  </a:cubicBezTo>
                  <a:cubicBezTo>
                    <a:pt x="2182" y="593"/>
                    <a:pt x="1888" y="459"/>
                    <a:pt x="1574" y="459"/>
                  </a:cubicBezTo>
                  <a:cubicBezTo>
                    <a:pt x="1517" y="459"/>
                    <a:pt x="1458" y="464"/>
                    <a:pt x="1400" y="474"/>
                  </a:cubicBezTo>
                  <a:cubicBezTo>
                    <a:pt x="925" y="537"/>
                    <a:pt x="513" y="885"/>
                    <a:pt x="196" y="1202"/>
                  </a:cubicBezTo>
                  <a:cubicBezTo>
                    <a:pt x="0" y="1374"/>
                    <a:pt x="165" y="1621"/>
                    <a:pt x="367" y="1621"/>
                  </a:cubicBezTo>
                  <a:cubicBezTo>
                    <a:pt x="425" y="1621"/>
                    <a:pt x="487" y="1600"/>
                    <a:pt x="545" y="1550"/>
                  </a:cubicBezTo>
                  <a:cubicBezTo>
                    <a:pt x="863" y="1232"/>
                    <a:pt x="1181" y="971"/>
                    <a:pt x="1572" y="971"/>
                  </a:cubicBezTo>
                  <a:cubicBezTo>
                    <a:pt x="1687" y="971"/>
                    <a:pt x="1809" y="993"/>
                    <a:pt x="1938" y="1044"/>
                  </a:cubicBezTo>
                  <a:cubicBezTo>
                    <a:pt x="2381" y="1170"/>
                    <a:pt x="2793" y="1424"/>
                    <a:pt x="3268" y="1519"/>
                  </a:cubicBezTo>
                  <a:cubicBezTo>
                    <a:pt x="3432" y="1560"/>
                    <a:pt x="3589" y="1578"/>
                    <a:pt x="3741" y="1578"/>
                  </a:cubicBezTo>
                  <a:cubicBezTo>
                    <a:pt x="4413" y="1578"/>
                    <a:pt x="4986" y="1221"/>
                    <a:pt x="5580" y="885"/>
                  </a:cubicBezTo>
                  <a:cubicBezTo>
                    <a:pt x="5993" y="638"/>
                    <a:pt x="6430" y="461"/>
                    <a:pt x="6912" y="461"/>
                  </a:cubicBezTo>
                  <a:cubicBezTo>
                    <a:pt x="6984" y="461"/>
                    <a:pt x="7057" y="465"/>
                    <a:pt x="7132" y="474"/>
                  </a:cubicBezTo>
                  <a:cubicBezTo>
                    <a:pt x="7765" y="537"/>
                    <a:pt x="8304" y="917"/>
                    <a:pt x="8874" y="1170"/>
                  </a:cubicBezTo>
                  <a:cubicBezTo>
                    <a:pt x="9258" y="1335"/>
                    <a:pt x="9641" y="1500"/>
                    <a:pt x="10067" y="1500"/>
                  </a:cubicBezTo>
                  <a:cubicBezTo>
                    <a:pt x="10132" y="1500"/>
                    <a:pt x="10199" y="1496"/>
                    <a:pt x="10267" y="1487"/>
                  </a:cubicBezTo>
                  <a:cubicBezTo>
                    <a:pt x="10837" y="1392"/>
                    <a:pt x="11249" y="949"/>
                    <a:pt x="11787" y="822"/>
                  </a:cubicBezTo>
                  <a:cubicBezTo>
                    <a:pt x="12084" y="733"/>
                    <a:pt x="11991" y="310"/>
                    <a:pt x="11717" y="310"/>
                  </a:cubicBezTo>
                  <a:cubicBezTo>
                    <a:pt x="11699" y="310"/>
                    <a:pt x="11680" y="311"/>
                    <a:pt x="11660" y="315"/>
                  </a:cubicBezTo>
                  <a:cubicBezTo>
                    <a:pt x="11122" y="474"/>
                    <a:pt x="10615" y="1012"/>
                    <a:pt x="10014" y="1012"/>
                  </a:cubicBezTo>
                  <a:cubicBezTo>
                    <a:pt x="9380" y="1012"/>
                    <a:pt x="8684" y="537"/>
                    <a:pt x="8113" y="284"/>
                  </a:cubicBezTo>
                  <a:cubicBezTo>
                    <a:pt x="7701" y="91"/>
                    <a:pt x="7295" y="0"/>
                    <a:pt x="6892" y="0"/>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87" name="Google Shape;187;p2"/>
            <p:cNvSpPr/>
            <p:nvPr/>
          </p:nvSpPr>
          <p:spPr>
            <a:xfrm>
              <a:off x="1737969" y="4878509"/>
              <a:ext cx="387911" cy="52038"/>
            </a:xfrm>
            <a:custGeom>
              <a:avLst/>
              <a:gdLst/>
              <a:ahLst/>
              <a:cxnLst/>
              <a:rect l="l" t="t" r="r" b="b"/>
              <a:pathLst>
                <a:path w="12076" h="1620" extrusionOk="0">
                  <a:moveTo>
                    <a:pt x="6909" y="1"/>
                  </a:moveTo>
                  <a:cubicBezTo>
                    <a:pt x="6377" y="1"/>
                    <a:pt x="5852" y="164"/>
                    <a:pt x="5327" y="472"/>
                  </a:cubicBezTo>
                  <a:cubicBezTo>
                    <a:pt x="4947" y="693"/>
                    <a:pt x="4567" y="947"/>
                    <a:pt x="4123" y="1073"/>
                  </a:cubicBezTo>
                  <a:cubicBezTo>
                    <a:pt x="4018" y="1097"/>
                    <a:pt x="3912" y="1107"/>
                    <a:pt x="3807" y="1107"/>
                  </a:cubicBezTo>
                  <a:cubicBezTo>
                    <a:pt x="3344" y="1107"/>
                    <a:pt x="2889" y="906"/>
                    <a:pt x="2476" y="725"/>
                  </a:cubicBezTo>
                  <a:cubicBezTo>
                    <a:pt x="2164" y="583"/>
                    <a:pt x="1852" y="467"/>
                    <a:pt x="1518" y="467"/>
                  </a:cubicBezTo>
                  <a:cubicBezTo>
                    <a:pt x="1479" y="467"/>
                    <a:pt x="1439" y="468"/>
                    <a:pt x="1400" y="472"/>
                  </a:cubicBezTo>
                  <a:cubicBezTo>
                    <a:pt x="925" y="535"/>
                    <a:pt x="513" y="883"/>
                    <a:pt x="196" y="1200"/>
                  </a:cubicBezTo>
                  <a:cubicBezTo>
                    <a:pt x="0" y="1372"/>
                    <a:pt x="165" y="1619"/>
                    <a:pt x="367" y="1619"/>
                  </a:cubicBezTo>
                  <a:cubicBezTo>
                    <a:pt x="425" y="1619"/>
                    <a:pt x="487" y="1598"/>
                    <a:pt x="545" y="1548"/>
                  </a:cubicBezTo>
                  <a:cubicBezTo>
                    <a:pt x="867" y="1226"/>
                    <a:pt x="1189" y="981"/>
                    <a:pt x="1587" y="981"/>
                  </a:cubicBezTo>
                  <a:cubicBezTo>
                    <a:pt x="1698" y="981"/>
                    <a:pt x="1814" y="1000"/>
                    <a:pt x="1938" y="1042"/>
                  </a:cubicBezTo>
                  <a:cubicBezTo>
                    <a:pt x="2381" y="1168"/>
                    <a:pt x="2793" y="1422"/>
                    <a:pt x="3268" y="1517"/>
                  </a:cubicBezTo>
                  <a:cubicBezTo>
                    <a:pt x="3432" y="1558"/>
                    <a:pt x="3589" y="1576"/>
                    <a:pt x="3741" y="1576"/>
                  </a:cubicBezTo>
                  <a:cubicBezTo>
                    <a:pt x="4413" y="1576"/>
                    <a:pt x="4986" y="1219"/>
                    <a:pt x="5580" y="883"/>
                  </a:cubicBezTo>
                  <a:cubicBezTo>
                    <a:pt x="6020" y="648"/>
                    <a:pt x="6488" y="468"/>
                    <a:pt x="7007" y="468"/>
                  </a:cubicBezTo>
                  <a:cubicBezTo>
                    <a:pt x="7048" y="468"/>
                    <a:pt x="7090" y="469"/>
                    <a:pt x="7132" y="472"/>
                  </a:cubicBezTo>
                  <a:cubicBezTo>
                    <a:pt x="7765" y="567"/>
                    <a:pt x="8304" y="915"/>
                    <a:pt x="8874" y="1168"/>
                  </a:cubicBezTo>
                  <a:cubicBezTo>
                    <a:pt x="9258" y="1333"/>
                    <a:pt x="9641" y="1497"/>
                    <a:pt x="10067" y="1497"/>
                  </a:cubicBezTo>
                  <a:cubicBezTo>
                    <a:pt x="10132" y="1497"/>
                    <a:pt x="10199" y="1493"/>
                    <a:pt x="10267" y="1485"/>
                  </a:cubicBezTo>
                  <a:cubicBezTo>
                    <a:pt x="10837" y="1390"/>
                    <a:pt x="11249" y="947"/>
                    <a:pt x="11787" y="820"/>
                  </a:cubicBezTo>
                  <a:cubicBezTo>
                    <a:pt x="12075" y="733"/>
                    <a:pt x="11996" y="332"/>
                    <a:pt x="11741" y="332"/>
                  </a:cubicBezTo>
                  <a:cubicBezTo>
                    <a:pt x="11716" y="332"/>
                    <a:pt x="11689" y="336"/>
                    <a:pt x="11660" y="345"/>
                  </a:cubicBezTo>
                  <a:cubicBezTo>
                    <a:pt x="11122" y="472"/>
                    <a:pt x="10615" y="1010"/>
                    <a:pt x="10014" y="1010"/>
                  </a:cubicBezTo>
                  <a:cubicBezTo>
                    <a:pt x="9380" y="1010"/>
                    <a:pt x="8684" y="535"/>
                    <a:pt x="8113" y="282"/>
                  </a:cubicBezTo>
                  <a:cubicBezTo>
                    <a:pt x="7707" y="92"/>
                    <a:pt x="7306" y="1"/>
                    <a:pt x="6909" y="1"/>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88" name="Google Shape;188;p2"/>
            <p:cNvSpPr/>
            <p:nvPr/>
          </p:nvSpPr>
          <p:spPr>
            <a:xfrm>
              <a:off x="1737969" y="4964888"/>
              <a:ext cx="388200" cy="52135"/>
            </a:xfrm>
            <a:custGeom>
              <a:avLst/>
              <a:gdLst/>
              <a:ahLst/>
              <a:cxnLst/>
              <a:rect l="l" t="t" r="r" b="b"/>
              <a:pathLst>
                <a:path w="12085" h="1623" extrusionOk="0">
                  <a:moveTo>
                    <a:pt x="6892" y="1"/>
                  </a:moveTo>
                  <a:cubicBezTo>
                    <a:pt x="6366" y="1"/>
                    <a:pt x="5847" y="156"/>
                    <a:pt x="5327" y="443"/>
                  </a:cubicBezTo>
                  <a:cubicBezTo>
                    <a:pt x="4947" y="664"/>
                    <a:pt x="4567" y="949"/>
                    <a:pt x="4123" y="1044"/>
                  </a:cubicBezTo>
                  <a:cubicBezTo>
                    <a:pt x="4008" y="1070"/>
                    <a:pt x="3893" y="1081"/>
                    <a:pt x="3778" y="1081"/>
                  </a:cubicBezTo>
                  <a:cubicBezTo>
                    <a:pt x="3325" y="1081"/>
                    <a:pt x="2881" y="905"/>
                    <a:pt x="2476" y="728"/>
                  </a:cubicBezTo>
                  <a:cubicBezTo>
                    <a:pt x="2182" y="594"/>
                    <a:pt x="1888" y="460"/>
                    <a:pt x="1574" y="460"/>
                  </a:cubicBezTo>
                  <a:cubicBezTo>
                    <a:pt x="1517" y="460"/>
                    <a:pt x="1458" y="465"/>
                    <a:pt x="1400" y="474"/>
                  </a:cubicBezTo>
                  <a:cubicBezTo>
                    <a:pt x="925" y="538"/>
                    <a:pt x="513" y="886"/>
                    <a:pt x="196" y="1203"/>
                  </a:cubicBezTo>
                  <a:cubicBezTo>
                    <a:pt x="0" y="1374"/>
                    <a:pt x="165" y="1622"/>
                    <a:pt x="367" y="1622"/>
                  </a:cubicBezTo>
                  <a:cubicBezTo>
                    <a:pt x="425" y="1622"/>
                    <a:pt x="487" y="1601"/>
                    <a:pt x="545" y="1551"/>
                  </a:cubicBezTo>
                  <a:cubicBezTo>
                    <a:pt x="867" y="1229"/>
                    <a:pt x="1189" y="984"/>
                    <a:pt x="1587" y="984"/>
                  </a:cubicBezTo>
                  <a:cubicBezTo>
                    <a:pt x="1698" y="984"/>
                    <a:pt x="1814" y="1003"/>
                    <a:pt x="1938" y="1044"/>
                  </a:cubicBezTo>
                  <a:cubicBezTo>
                    <a:pt x="2381" y="1171"/>
                    <a:pt x="2793" y="1424"/>
                    <a:pt x="3268" y="1519"/>
                  </a:cubicBezTo>
                  <a:cubicBezTo>
                    <a:pt x="3432" y="1560"/>
                    <a:pt x="3589" y="1579"/>
                    <a:pt x="3741" y="1579"/>
                  </a:cubicBezTo>
                  <a:cubicBezTo>
                    <a:pt x="4413" y="1579"/>
                    <a:pt x="4986" y="1222"/>
                    <a:pt x="5580" y="886"/>
                  </a:cubicBezTo>
                  <a:cubicBezTo>
                    <a:pt x="5993" y="638"/>
                    <a:pt x="6430" y="462"/>
                    <a:pt x="6912" y="462"/>
                  </a:cubicBezTo>
                  <a:cubicBezTo>
                    <a:pt x="6984" y="462"/>
                    <a:pt x="7057" y="466"/>
                    <a:pt x="7132" y="474"/>
                  </a:cubicBezTo>
                  <a:cubicBezTo>
                    <a:pt x="7765" y="538"/>
                    <a:pt x="8304" y="918"/>
                    <a:pt x="8874" y="1171"/>
                  </a:cubicBezTo>
                  <a:cubicBezTo>
                    <a:pt x="9258" y="1336"/>
                    <a:pt x="9641" y="1500"/>
                    <a:pt x="10067" y="1500"/>
                  </a:cubicBezTo>
                  <a:cubicBezTo>
                    <a:pt x="10132" y="1500"/>
                    <a:pt x="10199" y="1496"/>
                    <a:pt x="10267" y="1488"/>
                  </a:cubicBezTo>
                  <a:cubicBezTo>
                    <a:pt x="10837" y="1393"/>
                    <a:pt x="11249" y="949"/>
                    <a:pt x="11787" y="823"/>
                  </a:cubicBezTo>
                  <a:cubicBezTo>
                    <a:pt x="12084" y="734"/>
                    <a:pt x="11991" y="310"/>
                    <a:pt x="11717" y="310"/>
                  </a:cubicBezTo>
                  <a:cubicBezTo>
                    <a:pt x="11699" y="310"/>
                    <a:pt x="11680" y="312"/>
                    <a:pt x="11660" y="316"/>
                  </a:cubicBezTo>
                  <a:cubicBezTo>
                    <a:pt x="11122" y="474"/>
                    <a:pt x="10615" y="1013"/>
                    <a:pt x="10014" y="1013"/>
                  </a:cubicBezTo>
                  <a:cubicBezTo>
                    <a:pt x="9380" y="1013"/>
                    <a:pt x="8684" y="538"/>
                    <a:pt x="8113" y="284"/>
                  </a:cubicBezTo>
                  <a:cubicBezTo>
                    <a:pt x="7701" y="92"/>
                    <a:pt x="7295" y="1"/>
                    <a:pt x="6892" y="1"/>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89" name="Google Shape;189;p2"/>
            <p:cNvSpPr/>
            <p:nvPr/>
          </p:nvSpPr>
          <p:spPr>
            <a:xfrm>
              <a:off x="1737969" y="5051460"/>
              <a:ext cx="387911" cy="52006"/>
            </a:xfrm>
            <a:custGeom>
              <a:avLst/>
              <a:gdLst/>
              <a:ahLst/>
              <a:cxnLst/>
              <a:rect l="l" t="t" r="r" b="b"/>
              <a:pathLst>
                <a:path w="12076" h="1619" extrusionOk="0">
                  <a:moveTo>
                    <a:pt x="6909" y="0"/>
                  </a:moveTo>
                  <a:cubicBezTo>
                    <a:pt x="6377" y="0"/>
                    <a:pt x="5852" y="163"/>
                    <a:pt x="5327" y="471"/>
                  </a:cubicBezTo>
                  <a:cubicBezTo>
                    <a:pt x="4947" y="693"/>
                    <a:pt x="4567" y="946"/>
                    <a:pt x="4123" y="1073"/>
                  </a:cubicBezTo>
                  <a:cubicBezTo>
                    <a:pt x="4018" y="1096"/>
                    <a:pt x="3912" y="1107"/>
                    <a:pt x="3807" y="1107"/>
                  </a:cubicBezTo>
                  <a:cubicBezTo>
                    <a:pt x="3344" y="1107"/>
                    <a:pt x="2889" y="905"/>
                    <a:pt x="2476" y="725"/>
                  </a:cubicBezTo>
                  <a:cubicBezTo>
                    <a:pt x="2164" y="583"/>
                    <a:pt x="1852" y="466"/>
                    <a:pt x="1518" y="466"/>
                  </a:cubicBezTo>
                  <a:cubicBezTo>
                    <a:pt x="1479" y="466"/>
                    <a:pt x="1439" y="468"/>
                    <a:pt x="1400" y="471"/>
                  </a:cubicBezTo>
                  <a:cubicBezTo>
                    <a:pt x="925" y="535"/>
                    <a:pt x="513" y="883"/>
                    <a:pt x="196" y="1200"/>
                  </a:cubicBezTo>
                  <a:cubicBezTo>
                    <a:pt x="0" y="1371"/>
                    <a:pt x="165" y="1619"/>
                    <a:pt x="367" y="1619"/>
                  </a:cubicBezTo>
                  <a:cubicBezTo>
                    <a:pt x="425" y="1619"/>
                    <a:pt x="487" y="1598"/>
                    <a:pt x="545" y="1548"/>
                  </a:cubicBezTo>
                  <a:cubicBezTo>
                    <a:pt x="867" y="1226"/>
                    <a:pt x="1189" y="981"/>
                    <a:pt x="1587" y="981"/>
                  </a:cubicBezTo>
                  <a:cubicBezTo>
                    <a:pt x="1698" y="981"/>
                    <a:pt x="1814" y="1000"/>
                    <a:pt x="1938" y="1041"/>
                  </a:cubicBezTo>
                  <a:cubicBezTo>
                    <a:pt x="2381" y="1168"/>
                    <a:pt x="2793" y="1421"/>
                    <a:pt x="3268" y="1516"/>
                  </a:cubicBezTo>
                  <a:cubicBezTo>
                    <a:pt x="3432" y="1557"/>
                    <a:pt x="3589" y="1575"/>
                    <a:pt x="3741" y="1575"/>
                  </a:cubicBezTo>
                  <a:cubicBezTo>
                    <a:pt x="4413" y="1575"/>
                    <a:pt x="4986" y="1219"/>
                    <a:pt x="5580" y="883"/>
                  </a:cubicBezTo>
                  <a:cubicBezTo>
                    <a:pt x="5999" y="659"/>
                    <a:pt x="6443" y="460"/>
                    <a:pt x="6934" y="460"/>
                  </a:cubicBezTo>
                  <a:cubicBezTo>
                    <a:pt x="6999" y="460"/>
                    <a:pt x="7065" y="464"/>
                    <a:pt x="7132" y="471"/>
                  </a:cubicBezTo>
                  <a:cubicBezTo>
                    <a:pt x="7765" y="566"/>
                    <a:pt x="8304" y="915"/>
                    <a:pt x="8874" y="1168"/>
                  </a:cubicBezTo>
                  <a:cubicBezTo>
                    <a:pt x="9258" y="1333"/>
                    <a:pt x="9641" y="1497"/>
                    <a:pt x="10067" y="1497"/>
                  </a:cubicBezTo>
                  <a:cubicBezTo>
                    <a:pt x="10132" y="1497"/>
                    <a:pt x="10199" y="1493"/>
                    <a:pt x="10267" y="1485"/>
                  </a:cubicBezTo>
                  <a:cubicBezTo>
                    <a:pt x="10837" y="1390"/>
                    <a:pt x="11249" y="946"/>
                    <a:pt x="11787" y="820"/>
                  </a:cubicBezTo>
                  <a:cubicBezTo>
                    <a:pt x="12075" y="733"/>
                    <a:pt x="11996" y="332"/>
                    <a:pt x="11741" y="332"/>
                  </a:cubicBezTo>
                  <a:cubicBezTo>
                    <a:pt x="11716" y="332"/>
                    <a:pt x="11689" y="336"/>
                    <a:pt x="11660" y="345"/>
                  </a:cubicBezTo>
                  <a:cubicBezTo>
                    <a:pt x="11122" y="471"/>
                    <a:pt x="10615" y="1010"/>
                    <a:pt x="10014" y="1010"/>
                  </a:cubicBezTo>
                  <a:cubicBezTo>
                    <a:pt x="9380" y="1010"/>
                    <a:pt x="8684" y="535"/>
                    <a:pt x="8113" y="281"/>
                  </a:cubicBezTo>
                  <a:cubicBezTo>
                    <a:pt x="7707" y="92"/>
                    <a:pt x="7306" y="0"/>
                    <a:pt x="6909" y="0"/>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90" name="Google Shape;190;p2"/>
            <p:cNvSpPr/>
            <p:nvPr/>
          </p:nvSpPr>
          <p:spPr>
            <a:xfrm>
              <a:off x="1737969" y="5137839"/>
              <a:ext cx="388200" cy="52103"/>
            </a:xfrm>
            <a:custGeom>
              <a:avLst/>
              <a:gdLst/>
              <a:ahLst/>
              <a:cxnLst/>
              <a:rect l="l" t="t" r="r" b="b"/>
              <a:pathLst>
                <a:path w="12085" h="1622" extrusionOk="0">
                  <a:moveTo>
                    <a:pt x="6892" y="1"/>
                  </a:moveTo>
                  <a:cubicBezTo>
                    <a:pt x="6366" y="1"/>
                    <a:pt x="5847" y="156"/>
                    <a:pt x="5327" y="442"/>
                  </a:cubicBezTo>
                  <a:cubicBezTo>
                    <a:pt x="4947" y="664"/>
                    <a:pt x="4567" y="949"/>
                    <a:pt x="4123" y="1044"/>
                  </a:cubicBezTo>
                  <a:cubicBezTo>
                    <a:pt x="4017" y="1068"/>
                    <a:pt x="3910" y="1078"/>
                    <a:pt x="3804" y="1078"/>
                  </a:cubicBezTo>
                  <a:cubicBezTo>
                    <a:pt x="3342" y="1078"/>
                    <a:pt x="2888" y="882"/>
                    <a:pt x="2476" y="727"/>
                  </a:cubicBezTo>
                  <a:cubicBezTo>
                    <a:pt x="2182" y="594"/>
                    <a:pt x="1888" y="460"/>
                    <a:pt x="1574" y="460"/>
                  </a:cubicBezTo>
                  <a:cubicBezTo>
                    <a:pt x="1517" y="460"/>
                    <a:pt x="1458" y="464"/>
                    <a:pt x="1400" y="474"/>
                  </a:cubicBezTo>
                  <a:cubicBezTo>
                    <a:pt x="925" y="537"/>
                    <a:pt x="513" y="886"/>
                    <a:pt x="196" y="1202"/>
                  </a:cubicBezTo>
                  <a:cubicBezTo>
                    <a:pt x="0" y="1374"/>
                    <a:pt x="165" y="1622"/>
                    <a:pt x="367" y="1622"/>
                  </a:cubicBezTo>
                  <a:cubicBezTo>
                    <a:pt x="425" y="1622"/>
                    <a:pt x="487" y="1601"/>
                    <a:pt x="545" y="1551"/>
                  </a:cubicBezTo>
                  <a:cubicBezTo>
                    <a:pt x="867" y="1229"/>
                    <a:pt x="1189" y="984"/>
                    <a:pt x="1587" y="984"/>
                  </a:cubicBezTo>
                  <a:cubicBezTo>
                    <a:pt x="1698" y="984"/>
                    <a:pt x="1814" y="1003"/>
                    <a:pt x="1938" y="1044"/>
                  </a:cubicBezTo>
                  <a:cubicBezTo>
                    <a:pt x="2381" y="1171"/>
                    <a:pt x="2793" y="1424"/>
                    <a:pt x="3268" y="1519"/>
                  </a:cubicBezTo>
                  <a:cubicBezTo>
                    <a:pt x="3432" y="1560"/>
                    <a:pt x="3589" y="1578"/>
                    <a:pt x="3741" y="1578"/>
                  </a:cubicBezTo>
                  <a:cubicBezTo>
                    <a:pt x="4413" y="1578"/>
                    <a:pt x="4986" y="1222"/>
                    <a:pt x="5580" y="886"/>
                  </a:cubicBezTo>
                  <a:cubicBezTo>
                    <a:pt x="5993" y="638"/>
                    <a:pt x="6430" y="462"/>
                    <a:pt x="6912" y="462"/>
                  </a:cubicBezTo>
                  <a:cubicBezTo>
                    <a:pt x="6984" y="462"/>
                    <a:pt x="7057" y="466"/>
                    <a:pt x="7132" y="474"/>
                  </a:cubicBezTo>
                  <a:cubicBezTo>
                    <a:pt x="7765" y="537"/>
                    <a:pt x="8304" y="917"/>
                    <a:pt x="8874" y="1171"/>
                  </a:cubicBezTo>
                  <a:cubicBezTo>
                    <a:pt x="9258" y="1335"/>
                    <a:pt x="9641" y="1500"/>
                    <a:pt x="10067" y="1500"/>
                  </a:cubicBezTo>
                  <a:cubicBezTo>
                    <a:pt x="10132" y="1500"/>
                    <a:pt x="10199" y="1496"/>
                    <a:pt x="10267" y="1488"/>
                  </a:cubicBezTo>
                  <a:cubicBezTo>
                    <a:pt x="10837" y="1393"/>
                    <a:pt x="11249" y="949"/>
                    <a:pt x="11787" y="822"/>
                  </a:cubicBezTo>
                  <a:cubicBezTo>
                    <a:pt x="12084" y="733"/>
                    <a:pt x="11991" y="310"/>
                    <a:pt x="11717" y="310"/>
                  </a:cubicBezTo>
                  <a:cubicBezTo>
                    <a:pt x="11699" y="310"/>
                    <a:pt x="11680" y="312"/>
                    <a:pt x="11660" y="316"/>
                  </a:cubicBezTo>
                  <a:cubicBezTo>
                    <a:pt x="11122" y="474"/>
                    <a:pt x="10615" y="1012"/>
                    <a:pt x="10014" y="1012"/>
                  </a:cubicBezTo>
                  <a:cubicBezTo>
                    <a:pt x="9380" y="1012"/>
                    <a:pt x="8684" y="537"/>
                    <a:pt x="8113" y="284"/>
                  </a:cubicBezTo>
                  <a:cubicBezTo>
                    <a:pt x="7701" y="92"/>
                    <a:pt x="7295" y="1"/>
                    <a:pt x="6892" y="1"/>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91" name="Google Shape;191;p2"/>
            <p:cNvSpPr/>
            <p:nvPr/>
          </p:nvSpPr>
          <p:spPr>
            <a:xfrm>
              <a:off x="2233148" y="4705494"/>
              <a:ext cx="388425" cy="52103"/>
            </a:xfrm>
            <a:custGeom>
              <a:avLst/>
              <a:gdLst/>
              <a:ahLst/>
              <a:cxnLst/>
              <a:rect l="l" t="t" r="r" b="b"/>
              <a:pathLst>
                <a:path w="12092" h="1622" extrusionOk="0">
                  <a:moveTo>
                    <a:pt x="6877" y="0"/>
                  </a:moveTo>
                  <a:cubicBezTo>
                    <a:pt x="6349" y="0"/>
                    <a:pt x="5836" y="155"/>
                    <a:pt x="5334" y="442"/>
                  </a:cubicBezTo>
                  <a:cubicBezTo>
                    <a:pt x="4923" y="664"/>
                    <a:pt x="4543" y="949"/>
                    <a:pt x="4099" y="1044"/>
                  </a:cubicBezTo>
                  <a:cubicBezTo>
                    <a:pt x="3994" y="1067"/>
                    <a:pt x="3889" y="1078"/>
                    <a:pt x="3786" y="1078"/>
                  </a:cubicBezTo>
                  <a:cubicBezTo>
                    <a:pt x="3331" y="1078"/>
                    <a:pt x="2897" y="876"/>
                    <a:pt x="2484" y="696"/>
                  </a:cubicBezTo>
                  <a:cubicBezTo>
                    <a:pt x="2191" y="589"/>
                    <a:pt x="1897" y="459"/>
                    <a:pt x="1565" y="459"/>
                  </a:cubicBezTo>
                  <a:cubicBezTo>
                    <a:pt x="1503" y="459"/>
                    <a:pt x="1440" y="464"/>
                    <a:pt x="1376" y="474"/>
                  </a:cubicBezTo>
                  <a:cubicBezTo>
                    <a:pt x="901" y="537"/>
                    <a:pt x="521" y="854"/>
                    <a:pt x="172" y="1202"/>
                  </a:cubicBezTo>
                  <a:cubicBezTo>
                    <a:pt x="1" y="1374"/>
                    <a:pt x="171" y="1622"/>
                    <a:pt x="359" y="1622"/>
                  </a:cubicBezTo>
                  <a:cubicBezTo>
                    <a:pt x="414" y="1622"/>
                    <a:pt x="471" y="1601"/>
                    <a:pt x="521" y="1551"/>
                  </a:cubicBezTo>
                  <a:cubicBezTo>
                    <a:pt x="848" y="1223"/>
                    <a:pt x="1176" y="956"/>
                    <a:pt x="1599" y="956"/>
                  </a:cubicBezTo>
                  <a:cubicBezTo>
                    <a:pt x="1708" y="956"/>
                    <a:pt x="1823" y="973"/>
                    <a:pt x="1946" y="1012"/>
                  </a:cubicBezTo>
                  <a:cubicBezTo>
                    <a:pt x="2389" y="1171"/>
                    <a:pt x="2801" y="1392"/>
                    <a:pt x="3244" y="1519"/>
                  </a:cubicBezTo>
                  <a:cubicBezTo>
                    <a:pt x="3414" y="1560"/>
                    <a:pt x="3575" y="1578"/>
                    <a:pt x="3729" y="1578"/>
                  </a:cubicBezTo>
                  <a:cubicBezTo>
                    <a:pt x="4411" y="1578"/>
                    <a:pt x="4968" y="1221"/>
                    <a:pt x="5588" y="886"/>
                  </a:cubicBezTo>
                  <a:cubicBezTo>
                    <a:pt x="6001" y="638"/>
                    <a:pt x="6438" y="462"/>
                    <a:pt x="6899" y="462"/>
                  </a:cubicBezTo>
                  <a:cubicBezTo>
                    <a:pt x="6968" y="462"/>
                    <a:pt x="7038" y="466"/>
                    <a:pt x="7108" y="474"/>
                  </a:cubicBezTo>
                  <a:cubicBezTo>
                    <a:pt x="7741" y="537"/>
                    <a:pt x="8311" y="917"/>
                    <a:pt x="8881" y="1171"/>
                  </a:cubicBezTo>
                  <a:cubicBezTo>
                    <a:pt x="9238" y="1335"/>
                    <a:pt x="9642" y="1500"/>
                    <a:pt x="10052" y="1500"/>
                  </a:cubicBezTo>
                  <a:cubicBezTo>
                    <a:pt x="10116" y="1500"/>
                    <a:pt x="10180" y="1496"/>
                    <a:pt x="10243" y="1487"/>
                  </a:cubicBezTo>
                  <a:cubicBezTo>
                    <a:pt x="10813" y="1392"/>
                    <a:pt x="11257" y="949"/>
                    <a:pt x="11795" y="791"/>
                  </a:cubicBezTo>
                  <a:cubicBezTo>
                    <a:pt x="12092" y="731"/>
                    <a:pt x="11971" y="310"/>
                    <a:pt x="11720" y="310"/>
                  </a:cubicBezTo>
                  <a:cubicBezTo>
                    <a:pt x="11703" y="310"/>
                    <a:pt x="11686" y="312"/>
                    <a:pt x="11668" y="315"/>
                  </a:cubicBezTo>
                  <a:cubicBezTo>
                    <a:pt x="11098" y="474"/>
                    <a:pt x="10592" y="981"/>
                    <a:pt x="10021" y="1012"/>
                  </a:cubicBezTo>
                  <a:cubicBezTo>
                    <a:pt x="9356" y="1012"/>
                    <a:pt x="8691" y="537"/>
                    <a:pt x="8121" y="284"/>
                  </a:cubicBezTo>
                  <a:cubicBezTo>
                    <a:pt x="7695" y="91"/>
                    <a:pt x="7281" y="0"/>
                    <a:pt x="6877" y="0"/>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92" name="Google Shape;192;p2"/>
            <p:cNvSpPr/>
            <p:nvPr/>
          </p:nvSpPr>
          <p:spPr>
            <a:xfrm>
              <a:off x="2233148" y="4791969"/>
              <a:ext cx="388425" cy="52103"/>
            </a:xfrm>
            <a:custGeom>
              <a:avLst/>
              <a:gdLst/>
              <a:ahLst/>
              <a:cxnLst/>
              <a:rect l="l" t="t" r="r" b="b"/>
              <a:pathLst>
                <a:path w="12092" h="1622" extrusionOk="0">
                  <a:moveTo>
                    <a:pt x="6877" y="0"/>
                  </a:moveTo>
                  <a:cubicBezTo>
                    <a:pt x="6349" y="0"/>
                    <a:pt x="5836" y="155"/>
                    <a:pt x="5334" y="442"/>
                  </a:cubicBezTo>
                  <a:cubicBezTo>
                    <a:pt x="4923" y="664"/>
                    <a:pt x="4543" y="949"/>
                    <a:pt x="4099" y="1044"/>
                  </a:cubicBezTo>
                  <a:cubicBezTo>
                    <a:pt x="3984" y="1069"/>
                    <a:pt x="3870" y="1081"/>
                    <a:pt x="3757" y="1081"/>
                  </a:cubicBezTo>
                  <a:cubicBezTo>
                    <a:pt x="3313" y="1081"/>
                    <a:pt x="2888" y="904"/>
                    <a:pt x="2484" y="727"/>
                  </a:cubicBezTo>
                  <a:cubicBezTo>
                    <a:pt x="2190" y="593"/>
                    <a:pt x="1895" y="459"/>
                    <a:pt x="1563" y="459"/>
                  </a:cubicBezTo>
                  <a:cubicBezTo>
                    <a:pt x="1502" y="459"/>
                    <a:pt x="1440" y="464"/>
                    <a:pt x="1376" y="474"/>
                  </a:cubicBezTo>
                  <a:cubicBezTo>
                    <a:pt x="901" y="537"/>
                    <a:pt x="521" y="885"/>
                    <a:pt x="172" y="1202"/>
                  </a:cubicBezTo>
                  <a:cubicBezTo>
                    <a:pt x="1" y="1374"/>
                    <a:pt x="171" y="1621"/>
                    <a:pt x="359" y="1621"/>
                  </a:cubicBezTo>
                  <a:cubicBezTo>
                    <a:pt x="414" y="1621"/>
                    <a:pt x="471" y="1600"/>
                    <a:pt x="521" y="1550"/>
                  </a:cubicBezTo>
                  <a:cubicBezTo>
                    <a:pt x="839" y="1232"/>
                    <a:pt x="1157" y="971"/>
                    <a:pt x="1563" y="971"/>
                  </a:cubicBezTo>
                  <a:cubicBezTo>
                    <a:pt x="1682" y="971"/>
                    <a:pt x="1809" y="993"/>
                    <a:pt x="1946" y="1044"/>
                  </a:cubicBezTo>
                  <a:cubicBezTo>
                    <a:pt x="2389" y="1170"/>
                    <a:pt x="2801" y="1424"/>
                    <a:pt x="3244" y="1519"/>
                  </a:cubicBezTo>
                  <a:cubicBezTo>
                    <a:pt x="3414" y="1560"/>
                    <a:pt x="3575" y="1578"/>
                    <a:pt x="3729" y="1578"/>
                  </a:cubicBezTo>
                  <a:cubicBezTo>
                    <a:pt x="4411" y="1578"/>
                    <a:pt x="4968" y="1221"/>
                    <a:pt x="5588" y="885"/>
                  </a:cubicBezTo>
                  <a:cubicBezTo>
                    <a:pt x="6001" y="638"/>
                    <a:pt x="6438" y="461"/>
                    <a:pt x="6899" y="461"/>
                  </a:cubicBezTo>
                  <a:cubicBezTo>
                    <a:pt x="6968" y="461"/>
                    <a:pt x="7038" y="465"/>
                    <a:pt x="7108" y="474"/>
                  </a:cubicBezTo>
                  <a:cubicBezTo>
                    <a:pt x="7741" y="537"/>
                    <a:pt x="8311" y="917"/>
                    <a:pt x="8881" y="1170"/>
                  </a:cubicBezTo>
                  <a:cubicBezTo>
                    <a:pt x="9238" y="1335"/>
                    <a:pt x="9642" y="1500"/>
                    <a:pt x="10052" y="1500"/>
                  </a:cubicBezTo>
                  <a:cubicBezTo>
                    <a:pt x="10116" y="1500"/>
                    <a:pt x="10180" y="1496"/>
                    <a:pt x="10243" y="1487"/>
                  </a:cubicBezTo>
                  <a:cubicBezTo>
                    <a:pt x="10813" y="1392"/>
                    <a:pt x="11257" y="949"/>
                    <a:pt x="11795" y="822"/>
                  </a:cubicBezTo>
                  <a:cubicBezTo>
                    <a:pt x="12092" y="733"/>
                    <a:pt x="11971" y="310"/>
                    <a:pt x="11720" y="310"/>
                  </a:cubicBezTo>
                  <a:cubicBezTo>
                    <a:pt x="11703" y="310"/>
                    <a:pt x="11686" y="311"/>
                    <a:pt x="11668" y="315"/>
                  </a:cubicBezTo>
                  <a:cubicBezTo>
                    <a:pt x="11098" y="474"/>
                    <a:pt x="10592" y="1012"/>
                    <a:pt x="10021" y="1012"/>
                  </a:cubicBezTo>
                  <a:cubicBezTo>
                    <a:pt x="9356" y="1012"/>
                    <a:pt x="8691" y="537"/>
                    <a:pt x="8121" y="284"/>
                  </a:cubicBezTo>
                  <a:cubicBezTo>
                    <a:pt x="7695" y="91"/>
                    <a:pt x="7281" y="0"/>
                    <a:pt x="6877" y="0"/>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93" name="Google Shape;193;p2"/>
            <p:cNvSpPr/>
            <p:nvPr/>
          </p:nvSpPr>
          <p:spPr>
            <a:xfrm>
              <a:off x="2233148" y="4878509"/>
              <a:ext cx="388168" cy="52038"/>
            </a:xfrm>
            <a:custGeom>
              <a:avLst/>
              <a:gdLst/>
              <a:ahLst/>
              <a:cxnLst/>
              <a:rect l="l" t="t" r="r" b="b"/>
              <a:pathLst>
                <a:path w="12084" h="1620" extrusionOk="0">
                  <a:moveTo>
                    <a:pt x="6893" y="1"/>
                  </a:moveTo>
                  <a:cubicBezTo>
                    <a:pt x="6359" y="1"/>
                    <a:pt x="5842" y="164"/>
                    <a:pt x="5334" y="472"/>
                  </a:cubicBezTo>
                  <a:cubicBezTo>
                    <a:pt x="4923" y="693"/>
                    <a:pt x="4543" y="947"/>
                    <a:pt x="4099" y="1073"/>
                  </a:cubicBezTo>
                  <a:cubicBezTo>
                    <a:pt x="3994" y="1097"/>
                    <a:pt x="3889" y="1107"/>
                    <a:pt x="3786" y="1107"/>
                  </a:cubicBezTo>
                  <a:cubicBezTo>
                    <a:pt x="3331" y="1107"/>
                    <a:pt x="2897" y="906"/>
                    <a:pt x="2484" y="725"/>
                  </a:cubicBezTo>
                  <a:cubicBezTo>
                    <a:pt x="2172" y="583"/>
                    <a:pt x="1860" y="467"/>
                    <a:pt x="1503" y="467"/>
                  </a:cubicBezTo>
                  <a:cubicBezTo>
                    <a:pt x="1461" y="467"/>
                    <a:pt x="1419" y="468"/>
                    <a:pt x="1376" y="472"/>
                  </a:cubicBezTo>
                  <a:cubicBezTo>
                    <a:pt x="901" y="535"/>
                    <a:pt x="521" y="883"/>
                    <a:pt x="172" y="1200"/>
                  </a:cubicBezTo>
                  <a:cubicBezTo>
                    <a:pt x="1" y="1372"/>
                    <a:pt x="171" y="1619"/>
                    <a:pt x="359" y="1619"/>
                  </a:cubicBezTo>
                  <a:cubicBezTo>
                    <a:pt x="414" y="1619"/>
                    <a:pt x="471" y="1598"/>
                    <a:pt x="521" y="1548"/>
                  </a:cubicBezTo>
                  <a:cubicBezTo>
                    <a:pt x="843" y="1226"/>
                    <a:pt x="1165" y="981"/>
                    <a:pt x="1579" y="981"/>
                  </a:cubicBezTo>
                  <a:cubicBezTo>
                    <a:pt x="1693" y="981"/>
                    <a:pt x="1815" y="1000"/>
                    <a:pt x="1946" y="1042"/>
                  </a:cubicBezTo>
                  <a:cubicBezTo>
                    <a:pt x="2389" y="1168"/>
                    <a:pt x="2801" y="1422"/>
                    <a:pt x="3244" y="1517"/>
                  </a:cubicBezTo>
                  <a:cubicBezTo>
                    <a:pt x="3414" y="1558"/>
                    <a:pt x="3575" y="1576"/>
                    <a:pt x="3729" y="1576"/>
                  </a:cubicBezTo>
                  <a:cubicBezTo>
                    <a:pt x="4411" y="1576"/>
                    <a:pt x="4968" y="1219"/>
                    <a:pt x="5588" y="883"/>
                  </a:cubicBezTo>
                  <a:cubicBezTo>
                    <a:pt x="6028" y="648"/>
                    <a:pt x="6495" y="468"/>
                    <a:pt x="6990" y="468"/>
                  </a:cubicBezTo>
                  <a:cubicBezTo>
                    <a:pt x="7029" y="468"/>
                    <a:pt x="7068" y="469"/>
                    <a:pt x="7108" y="472"/>
                  </a:cubicBezTo>
                  <a:cubicBezTo>
                    <a:pt x="7741" y="567"/>
                    <a:pt x="8311" y="915"/>
                    <a:pt x="8881" y="1168"/>
                  </a:cubicBezTo>
                  <a:cubicBezTo>
                    <a:pt x="9238" y="1333"/>
                    <a:pt x="9642" y="1497"/>
                    <a:pt x="10052" y="1497"/>
                  </a:cubicBezTo>
                  <a:cubicBezTo>
                    <a:pt x="10116" y="1497"/>
                    <a:pt x="10180" y="1493"/>
                    <a:pt x="10243" y="1485"/>
                  </a:cubicBezTo>
                  <a:cubicBezTo>
                    <a:pt x="10813" y="1390"/>
                    <a:pt x="11257" y="947"/>
                    <a:pt x="11795" y="820"/>
                  </a:cubicBezTo>
                  <a:cubicBezTo>
                    <a:pt x="12083" y="733"/>
                    <a:pt x="11978" y="332"/>
                    <a:pt x="11742" y="332"/>
                  </a:cubicBezTo>
                  <a:cubicBezTo>
                    <a:pt x="11719" y="332"/>
                    <a:pt x="11694" y="336"/>
                    <a:pt x="11668" y="345"/>
                  </a:cubicBezTo>
                  <a:cubicBezTo>
                    <a:pt x="11098" y="472"/>
                    <a:pt x="10592" y="1010"/>
                    <a:pt x="10021" y="1010"/>
                  </a:cubicBezTo>
                  <a:cubicBezTo>
                    <a:pt x="9356" y="1010"/>
                    <a:pt x="8691" y="535"/>
                    <a:pt x="8121" y="282"/>
                  </a:cubicBezTo>
                  <a:cubicBezTo>
                    <a:pt x="7701" y="92"/>
                    <a:pt x="7293" y="1"/>
                    <a:pt x="6893" y="1"/>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94" name="Google Shape;194;p2"/>
            <p:cNvSpPr/>
            <p:nvPr/>
          </p:nvSpPr>
          <p:spPr>
            <a:xfrm>
              <a:off x="2233148" y="4964888"/>
              <a:ext cx="388425" cy="52135"/>
            </a:xfrm>
            <a:custGeom>
              <a:avLst/>
              <a:gdLst/>
              <a:ahLst/>
              <a:cxnLst/>
              <a:rect l="l" t="t" r="r" b="b"/>
              <a:pathLst>
                <a:path w="12092" h="1623" extrusionOk="0">
                  <a:moveTo>
                    <a:pt x="6877" y="1"/>
                  </a:moveTo>
                  <a:cubicBezTo>
                    <a:pt x="6349" y="1"/>
                    <a:pt x="5836" y="156"/>
                    <a:pt x="5334" y="443"/>
                  </a:cubicBezTo>
                  <a:cubicBezTo>
                    <a:pt x="4923" y="664"/>
                    <a:pt x="4543" y="949"/>
                    <a:pt x="4099" y="1044"/>
                  </a:cubicBezTo>
                  <a:cubicBezTo>
                    <a:pt x="3984" y="1070"/>
                    <a:pt x="3870" y="1081"/>
                    <a:pt x="3757" y="1081"/>
                  </a:cubicBezTo>
                  <a:cubicBezTo>
                    <a:pt x="3313" y="1081"/>
                    <a:pt x="2888" y="905"/>
                    <a:pt x="2484" y="728"/>
                  </a:cubicBezTo>
                  <a:cubicBezTo>
                    <a:pt x="2190" y="594"/>
                    <a:pt x="1895" y="460"/>
                    <a:pt x="1563" y="460"/>
                  </a:cubicBezTo>
                  <a:cubicBezTo>
                    <a:pt x="1502" y="460"/>
                    <a:pt x="1440" y="465"/>
                    <a:pt x="1376" y="474"/>
                  </a:cubicBezTo>
                  <a:cubicBezTo>
                    <a:pt x="901" y="538"/>
                    <a:pt x="521" y="886"/>
                    <a:pt x="172" y="1203"/>
                  </a:cubicBezTo>
                  <a:cubicBezTo>
                    <a:pt x="1" y="1374"/>
                    <a:pt x="171" y="1622"/>
                    <a:pt x="359" y="1622"/>
                  </a:cubicBezTo>
                  <a:cubicBezTo>
                    <a:pt x="414" y="1622"/>
                    <a:pt x="471" y="1601"/>
                    <a:pt x="521" y="1551"/>
                  </a:cubicBezTo>
                  <a:cubicBezTo>
                    <a:pt x="843" y="1229"/>
                    <a:pt x="1165" y="984"/>
                    <a:pt x="1579" y="984"/>
                  </a:cubicBezTo>
                  <a:cubicBezTo>
                    <a:pt x="1693" y="984"/>
                    <a:pt x="1815" y="1003"/>
                    <a:pt x="1946" y="1044"/>
                  </a:cubicBezTo>
                  <a:cubicBezTo>
                    <a:pt x="2389" y="1171"/>
                    <a:pt x="2801" y="1424"/>
                    <a:pt x="3244" y="1519"/>
                  </a:cubicBezTo>
                  <a:cubicBezTo>
                    <a:pt x="3414" y="1560"/>
                    <a:pt x="3575" y="1579"/>
                    <a:pt x="3729" y="1579"/>
                  </a:cubicBezTo>
                  <a:cubicBezTo>
                    <a:pt x="4411" y="1579"/>
                    <a:pt x="4968" y="1222"/>
                    <a:pt x="5588" y="886"/>
                  </a:cubicBezTo>
                  <a:cubicBezTo>
                    <a:pt x="6001" y="638"/>
                    <a:pt x="6438" y="462"/>
                    <a:pt x="6899" y="462"/>
                  </a:cubicBezTo>
                  <a:cubicBezTo>
                    <a:pt x="6968" y="462"/>
                    <a:pt x="7038" y="466"/>
                    <a:pt x="7108" y="474"/>
                  </a:cubicBezTo>
                  <a:cubicBezTo>
                    <a:pt x="7741" y="538"/>
                    <a:pt x="8311" y="918"/>
                    <a:pt x="8881" y="1171"/>
                  </a:cubicBezTo>
                  <a:cubicBezTo>
                    <a:pt x="9238" y="1336"/>
                    <a:pt x="9642" y="1500"/>
                    <a:pt x="10052" y="1500"/>
                  </a:cubicBezTo>
                  <a:cubicBezTo>
                    <a:pt x="10116" y="1500"/>
                    <a:pt x="10180" y="1496"/>
                    <a:pt x="10243" y="1488"/>
                  </a:cubicBezTo>
                  <a:cubicBezTo>
                    <a:pt x="10813" y="1393"/>
                    <a:pt x="11257" y="949"/>
                    <a:pt x="11795" y="823"/>
                  </a:cubicBezTo>
                  <a:cubicBezTo>
                    <a:pt x="12092" y="734"/>
                    <a:pt x="11971" y="310"/>
                    <a:pt x="11720" y="310"/>
                  </a:cubicBezTo>
                  <a:cubicBezTo>
                    <a:pt x="11703" y="310"/>
                    <a:pt x="11686" y="312"/>
                    <a:pt x="11668" y="316"/>
                  </a:cubicBezTo>
                  <a:cubicBezTo>
                    <a:pt x="11098" y="474"/>
                    <a:pt x="10592" y="1013"/>
                    <a:pt x="10021" y="1013"/>
                  </a:cubicBezTo>
                  <a:cubicBezTo>
                    <a:pt x="9356" y="1013"/>
                    <a:pt x="8691" y="538"/>
                    <a:pt x="8121" y="284"/>
                  </a:cubicBezTo>
                  <a:cubicBezTo>
                    <a:pt x="7695" y="92"/>
                    <a:pt x="7281" y="1"/>
                    <a:pt x="6877" y="1"/>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95" name="Google Shape;195;p2"/>
            <p:cNvSpPr/>
            <p:nvPr/>
          </p:nvSpPr>
          <p:spPr>
            <a:xfrm>
              <a:off x="2233148" y="5051460"/>
              <a:ext cx="388168" cy="52006"/>
            </a:xfrm>
            <a:custGeom>
              <a:avLst/>
              <a:gdLst/>
              <a:ahLst/>
              <a:cxnLst/>
              <a:rect l="l" t="t" r="r" b="b"/>
              <a:pathLst>
                <a:path w="12084" h="1619" extrusionOk="0">
                  <a:moveTo>
                    <a:pt x="6893" y="0"/>
                  </a:moveTo>
                  <a:cubicBezTo>
                    <a:pt x="6359" y="0"/>
                    <a:pt x="5842" y="163"/>
                    <a:pt x="5334" y="471"/>
                  </a:cubicBezTo>
                  <a:cubicBezTo>
                    <a:pt x="4923" y="693"/>
                    <a:pt x="4543" y="946"/>
                    <a:pt x="4099" y="1073"/>
                  </a:cubicBezTo>
                  <a:cubicBezTo>
                    <a:pt x="3994" y="1096"/>
                    <a:pt x="3889" y="1107"/>
                    <a:pt x="3786" y="1107"/>
                  </a:cubicBezTo>
                  <a:cubicBezTo>
                    <a:pt x="3331" y="1107"/>
                    <a:pt x="2897" y="905"/>
                    <a:pt x="2484" y="725"/>
                  </a:cubicBezTo>
                  <a:cubicBezTo>
                    <a:pt x="2172" y="583"/>
                    <a:pt x="1860" y="466"/>
                    <a:pt x="1503" y="466"/>
                  </a:cubicBezTo>
                  <a:cubicBezTo>
                    <a:pt x="1461" y="466"/>
                    <a:pt x="1419" y="468"/>
                    <a:pt x="1376" y="471"/>
                  </a:cubicBezTo>
                  <a:cubicBezTo>
                    <a:pt x="901" y="535"/>
                    <a:pt x="521" y="883"/>
                    <a:pt x="172" y="1200"/>
                  </a:cubicBezTo>
                  <a:cubicBezTo>
                    <a:pt x="1" y="1371"/>
                    <a:pt x="171" y="1619"/>
                    <a:pt x="359" y="1619"/>
                  </a:cubicBezTo>
                  <a:cubicBezTo>
                    <a:pt x="414" y="1619"/>
                    <a:pt x="471" y="1598"/>
                    <a:pt x="521" y="1548"/>
                  </a:cubicBezTo>
                  <a:cubicBezTo>
                    <a:pt x="843" y="1226"/>
                    <a:pt x="1165" y="981"/>
                    <a:pt x="1579" y="981"/>
                  </a:cubicBezTo>
                  <a:cubicBezTo>
                    <a:pt x="1693" y="981"/>
                    <a:pt x="1815" y="1000"/>
                    <a:pt x="1946" y="1041"/>
                  </a:cubicBezTo>
                  <a:cubicBezTo>
                    <a:pt x="2389" y="1168"/>
                    <a:pt x="2801" y="1421"/>
                    <a:pt x="3244" y="1516"/>
                  </a:cubicBezTo>
                  <a:cubicBezTo>
                    <a:pt x="3414" y="1557"/>
                    <a:pt x="3575" y="1575"/>
                    <a:pt x="3729" y="1575"/>
                  </a:cubicBezTo>
                  <a:cubicBezTo>
                    <a:pt x="4411" y="1575"/>
                    <a:pt x="4968" y="1219"/>
                    <a:pt x="5588" y="883"/>
                  </a:cubicBezTo>
                  <a:cubicBezTo>
                    <a:pt x="6007" y="659"/>
                    <a:pt x="6451" y="460"/>
                    <a:pt x="6920" y="460"/>
                  </a:cubicBezTo>
                  <a:cubicBezTo>
                    <a:pt x="6982" y="460"/>
                    <a:pt x="7045" y="464"/>
                    <a:pt x="7108" y="471"/>
                  </a:cubicBezTo>
                  <a:cubicBezTo>
                    <a:pt x="7741" y="566"/>
                    <a:pt x="8311" y="915"/>
                    <a:pt x="8881" y="1168"/>
                  </a:cubicBezTo>
                  <a:cubicBezTo>
                    <a:pt x="9238" y="1333"/>
                    <a:pt x="9642" y="1497"/>
                    <a:pt x="10052" y="1497"/>
                  </a:cubicBezTo>
                  <a:cubicBezTo>
                    <a:pt x="10116" y="1497"/>
                    <a:pt x="10180" y="1493"/>
                    <a:pt x="10243" y="1485"/>
                  </a:cubicBezTo>
                  <a:cubicBezTo>
                    <a:pt x="10813" y="1390"/>
                    <a:pt x="11257" y="946"/>
                    <a:pt x="11795" y="820"/>
                  </a:cubicBezTo>
                  <a:cubicBezTo>
                    <a:pt x="12083" y="733"/>
                    <a:pt x="11978" y="332"/>
                    <a:pt x="11742" y="332"/>
                  </a:cubicBezTo>
                  <a:cubicBezTo>
                    <a:pt x="11719" y="332"/>
                    <a:pt x="11694" y="336"/>
                    <a:pt x="11668" y="345"/>
                  </a:cubicBezTo>
                  <a:cubicBezTo>
                    <a:pt x="11098" y="471"/>
                    <a:pt x="10592" y="1010"/>
                    <a:pt x="10021" y="1010"/>
                  </a:cubicBezTo>
                  <a:cubicBezTo>
                    <a:pt x="9356" y="1010"/>
                    <a:pt x="8691" y="535"/>
                    <a:pt x="8121" y="281"/>
                  </a:cubicBezTo>
                  <a:cubicBezTo>
                    <a:pt x="7701" y="92"/>
                    <a:pt x="7293" y="0"/>
                    <a:pt x="6893" y="0"/>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96" name="Google Shape;196;p2"/>
            <p:cNvSpPr/>
            <p:nvPr/>
          </p:nvSpPr>
          <p:spPr>
            <a:xfrm>
              <a:off x="2233148" y="5137839"/>
              <a:ext cx="388425" cy="52103"/>
            </a:xfrm>
            <a:custGeom>
              <a:avLst/>
              <a:gdLst/>
              <a:ahLst/>
              <a:cxnLst/>
              <a:rect l="l" t="t" r="r" b="b"/>
              <a:pathLst>
                <a:path w="12092" h="1622" extrusionOk="0">
                  <a:moveTo>
                    <a:pt x="6877" y="1"/>
                  </a:moveTo>
                  <a:cubicBezTo>
                    <a:pt x="6349" y="1"/>
                    <a:pt x="5836" y="156"/>
                    <a:pt x="5334" y="442"/>
                  </a:cubicBezTo>
                  <a:cubicBezTo>
                    <a:pt x="4923" y="664"/>
                    <a:pt x="4543" y="949"/>
                    <a:pt x="4099" y="1044"/>
                  </a:cubicBezTo>
                  <a:cubicBezTo>
                    <a:pt x="3993" y="1068"/>
                    <a:pt x="3887" y="1078"/>
                    <a:pt x="3783" y="1078"/>
                  </a:cubicBezTo>
                  <a:cubicBezTo>
                    <a:pt x="3329" y="1078"/>
                    <a:pt x="2896" y="882"/>
                    <a:pt x="2484" y="727"/>
                  </a:cubicBezTo>
                  <a:cubicBezTo>
                    <a:pt x="2190" y="594"/>
                    <a:pt x="1895" y="460"/>
                    <a:pt x="1563" y="460"/>
                  </a:cubicBezTo>
                  <a:cubicBezTo>
                    <a:pt x="1502" y="460"/>
                    <a:pt x="1440" y="464"/>
                    <a:pt x="1376" y="474"/>
                  </a:cubicBezTo>
                  <a:cubicBezTo>
                    <a:pt x="901" y="537"/>
                    <a:pt x="521" y="886"/>
                    <a:pt x="172" y="1202"/>
                  </a:cubicBezTo>
                  <a:cubicBezTo>
                    <a:pt x="1" y="1374"/>
                    <a:pt x="171" y="1622"/>
                    <a:pt x="359" y="1622"/>
                  </a:cubicBezTo>
                  <a:cubicBezTo>
                    <a:pt x="414" y="1622"/>
                    <a:pt x="471" y="1601"/>
                    <a:pt x="521" y="1551"/>
                  </a:cubicBezTo>
                  <a:cubicBezTo>
                    <a:pt x="843" y="1229"/>
                    <a:pt x="1165" y="984"/>
                    <a:pt x="1579" y="984"/>
                  </a:cubicBezTo>
                  <a:cubicBezTo>
                    <a:pt x="1693" y="984"/>
                    <a:pt x="1815" y="1003"/>
                    <a:pt x="1946" y="1044"/>
                  </a:cubicBezTo>
                  <a:cubicBezTo>
                    <a:pt x="2389" y="1171"/>
                    <a:pt x="2801" y="1424"/>
                    <a:pt x="3244" y="1519"/>
                  </a:cubicBezTo>
                  <a:cubicBezTo>
                    <a:pt x="3414" y="1560"/>
                    <a:pt x="3575" y="1578"/>
                    <a:pt x="3729" y="1578"/>
                  </a:cubicBezTo>
                  <a:cubicBezTo>
                    <a:pt x="4411" y="1578"/>
                    <a:pt x="4968" y="1222"/>
                    <a:pt x="5588" y="886"/>
                  </a:cubicBezTo>
                  <a:cubicBezTo>
                    <a:pt x="6001" y="638"/>
                    <a:pt x="6438" y="462"/>
                    <a:pt x="6899" y="462"/>
                  </a:cubicBezTo>
                  <a:cubicBezTo>
                    <a:pt x="6968" y="462"/>
                    <a:pt x="7038" y="466"/>
                    <a:pt x="7108" y="474"/>
                  </a:cubicBezTo>
                  <a:cubicBezTo>
                    <a:pt x="7741" y="537"/>
                    <a:pt x="8311" y="917"/>
                    <a:pt x="8881" y="1171"/>
                  </a:cubicBezTo>
                  <a:cubicBezTo>
                    <a:pt x="9238" y="1335"/>
                    <a:pt x="9642" y="1500"/>
                    <a:pt x="10052" y="1500"/>
                  </a:cubicBezTo>
                  <a:cubicBezTo>
                    <a:pt x="10116" y="1500"/>
                    <a:pt x="10180" y="1496"/>
                    <a:pt x="10243" y="1488"/>
                  </a:cubicBezTo>
                  <a:cubicBezTo>
                    <a:pt x="10813" y="1393"/>
                    <a:pt x="11257" y="949"/>
                    <a:pt x="11795" y="822"/>
                  </a:cubicBezTo>
                  <a:cubicBezTo>
                    <a:pt x="12092" y="733"/>
                    <a:pt x="11971" y="310"/>
                    <a:pt x="11720" y="310"/>
                  </a:cubicBezTo>
                  <a:cubicBezTo>
                    <a:pt x="11703" y="310"/>
                    <a:pt x="11686" y="312"/>
                    <a:pt x="11668" y="316"/>
                  </a:cubicBezTo>
                  <a:cubicBezTo>
                    <a:pt x="11098" y="474"/>
                    <a:pt x="10592" y="1012"/>
                    <a:pt x="10021" y="1012"/>
                  </a:cubicBezTo>
                  <a:cubicBezTo>
                    <a:pt x="9356" y="1012"/>
                    <a:pt x="8691" y="537"/>
                    <a:pt x="8121" y="284"/>
                  </a:cubicBezTo>
                  <a:cubicBezTo>
                    <a:pt x="7695" y="92"/>
                    <a:pt x="7281" y="1"/>
                    <a:pt x="6877" y="1"/>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grpSp>
      <p:grpSp>
        <p:nvGrpSpPr>
          <p:cNvPr id="197" name="Google Shape;197;p2"/>
          <p:cNvGrpSpPr/>
          <p:nvPr/>
        </p:nvGrpSpPr>
        <p:grpSpPr>
          <a:xfrm>
            <a:off x="6726783" y="5892509"/>
            <a:ext cx="1321648" cy="1460803"/>
            <a:chOff x="5045087" y="4419374"/>
            <a:chExt cx="991236" cy="1095602"/>
          </a:xfrm>
        </p:grpSpPr>
        <p:sp>
          <p:nvSpPr>
            <p:cNvPr id="198" name="Google Shape;198;p2"/>
            <p:cNvSpPr/>
            <p:nvPr/>
          </p:nvSpPr>
          <p:spPr>
            <a:xfrm>
              <a:off x="5045087" y="4419374"/>
              <a:ext cx="991236" cy="1095602"/>
            </a:xfrm>
            <a:custGeom>
              <a:avLst/>
              <a:gdLst/>
              <a:ahLst/>
              <a:cxnLst/>
              <a:rect l="l" t="t" r="r" b="b"/>
              <a:pathLst>
                <a:path w="30858" h="34107" extrusionOk="0">
                  <a:moveTo>
                    <a:pt x="21129" y="540"/>
                  </a:moveTo>
                  <a:cubicBezTo>
                    <a:pt x="23692" y="6739"/>
                    <a:pt x="26099" y="13002"/>
                    <a:pt x="28197" y="19388"/>
                  </a:cubicBezTo>
                  <a:cubicBezTo>
                    <a:pt x="28902" y="21473"/>
                    <a:pt x="29577" y="23587"/>
                    <a:pt x="30280" y="25701"/>
                  </a:cubicBezTo>
                  <a:lnTo>
                    <a:pt x="30280" y="25701"/>
                  </a:lnTo>
                  <a:cubicBezTo>
                    <a:pt x="24662" y="28229"/>
                    <a:pt x="18798" y="30113"/>
                    <a:pt x="13027" y="32277"/>
                  </a:cubicBezTo>
                  <a:cubicBezTo>
                    <a:pt x="11948" y="32657"/>
                    <a:pt x="10895" y="33063"/>
                    <a:pt x="9844" y="33521"/>
                  </a:cubicBezTo>
                  <a:lnTo>
                    <a:pt x="9844" y="33521"/>
                  </a:lnTo>
                  <a:cubicBezTo>
                    <a:pt x="8815" y="30951"/>
                    <a:pt x="7927" y="28352"/>
                    <a:pt x="7010" y="25754"/>
                  </a:cubicBezTo>
                  <a:cubicBezTo>
                    <a:pt x="5585" y="21668"/>
                    <a:pt x="4160" y="17583"/>
                    <a:pt x="2767" y="13498"/>
                  </a:cubicBezTo>
                  <a:cubicBezTo>
                    <a:pt x="2034" y="11391"/>
                    <a:pt x="1331" y="9285"/>
                    <a:pt x="600" y="7150"/>
                  </a:cubicBezTo>
                  <a:lnTo>
                    <a:pt x="600" y="7150"/>
                  </a:lnTo>
                  <a:cubicBezTo>
                    <a:pt x="2198" y="6632"/>
                    <a:pt x="3798" y="6060"/>
                    <a:pt x="5427" y="5517"/>
                  </a:cubicBezTo>
                  <a:cubicBezTo>
                    <a:pt x="8562" y="4472"/>
                    <a:pt x="11697" y="3427"/>
                    <a:pt x="14864" y="2445"/>
                  </a:cubicBezTo>
                  <a:cubicBezTo>
                    <a:pt x="16952" y="1800"/>
                    <a:pt x="19041" y="1156"/>
                    <a:pt x="21129" y="540"/>
                  </a:cubicBezTo>
                  <a:close/>
                  <a:moveTo>
                    <a:pt x="21257" y="1"/>
                  </a:moveTo>
                  <a:cubicBezTo>
                    <a:pt x="21239" y="1"/>
                    <a:pt x="21219" y="3"/>
                    <a:pt x="21198" y="7"/>
                  </a:cubicBezTo>
                  <a:cubicBezTo>
                    <a:pt x="14896" y="1844"/>
                    <a:pt x="8625" y="3902"/>
                    <a:pt x="2418" y="6024"/>
                  </a:cubicBezTo>
                  <a:cubicBezTo>
                    <a:pt x="1690" y="6277"/>
                    <a:pt x="961" y="6531"/>
                    <a:pt x="233" y="6752"/>
                  </a:cubicBezTo>
                  <a:cubicBezTo>
                    <a:pt x="210" y="6759"/>
                    <a:pt x="189" y="6768"/>
                    <a:pt x="170" y="6779"/>
                  </a:cubicBezTo>
                  <a:lnTo>
                    <a:pt x="170" y="6779"/>
                  </a:lnTo>
                  <a:cubicBezTo>
                    <a:pt x="71" y="6825"/>
                    <a:pt x="1" y="6928"/>
                    <a:pt x="43" y="7069"/>
                  </a:cubicBezTo>
                  <a:cubicBezTo>
                    <a:pt x="2672" y="14828"/>
                    <a:pt x="5300" y="22587"/>
                    <a:pt x="8087" y="30282"/>
                  </a:cubicBezTo>
                  <a:cubicBezTo>
                    <a:pt x="8530" y="31517"/>
                    <a:pt x="8974" y="32721"/>
                    <a:pt x="9449" y="33924"/>
                  </a:cubicBezTo>
                  <a:cubicBezTo>
                    <a:pt x="9496" y="34042"/>
                    <a:pt x="9595" y="34107"/>
                    <a:pt x="9708" y="34107"/>
                  </a:cubicBezTo>
                  <a:cubicBezTo>
                    <a:pt x="9747" y="34107"/>
                    <a:pt x="9788" y="34099"/>
                    <a:pt x="9829" y="34083"/>
                  </a:cubicBezTo>
                  <a:cubicBezTo>
                    <a:pt x="12141" y="33069"/>
                    <a:pt x="14516" y="32246"/>
                    <a:pt x="16891" y="31391"/>
                  </a:cubicBezTo>
                  <a:cubicBezTo>
                    <a:pt x="19931" y="30314"/>
                    <a:pt x="22940" y="29237"/>
                    <a:pt x="25917" y="28065"/>
                  </a:cubicBezTo>
                  <a:cubicBezTo>
                    <a:pt x="27532" y="27432"/>
                    <a:pt x="29147" y="26767"/>
                    <a:pt x="30699" y="26070"/>
                  </a:cubicBezTo>
                  <a:cubicBezTo>
                    <a:pt x="30794" y="26007"/>
                    <a:pt x="30857" y="25880"/>
                    <a:pt x="30825" y="25785"/>
                  </a:cubicBezTo>
                  <a:cubicBezTo>
                    <a:pt x="28704" y="19230"/>
                    <a:pt x="26550" y="12706"/>
                    <a:pt x="24017" y="6341"/>
                  </a:cubicBezTo>
                  <a:cubicBezTo>
                    <a:pt x="23193" y="4282"/>
                    <a:pt x="22370" y="2224"/>
                    <a:pt x="21515" y="197"/>
                  </a:cubicBezTo>
                  <a:cubicBezTo>
                    <a:pt x="21460" y="87"/>
                    <a:pt x="21381" y="1"/>
                    <a:pt x="21257" y="1"/>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99" name="Google Shape;199;p2"/>
            <p:cNvSpPr/>
            <p:nvPr/>
          </p:nvSpPr>
          <p:spPr>
            <a:xfrm>
              <a:off x="5153470" y="4599841"/>
              <a:ext cx="310914" cy="867372"/>
            </a:xfrm>
            <a:custGeom>
              <a:avLst/>
              <a:gdLst/>
              <a:ahLst/>
              <a:cxnLst/>
              <a:rect l="l" t="t" r="r" b="b"/>
              <a:pathLst>
                <a:path w="9679" h="27002" extrusionOk="0">
                  <a:moveTo>
                    <a:pt x="294" y="1"/>
                  </a:moveTo>
                  <a:cubicBezTo>
                    <a:pt x="147" y="1"/>
                    <a:pt x="1" y="122"/>
                    <a:pt x="58" y="311"/>
                  </a:cubicBezTo>
                  <a:cubicBezTo>
                    <a:pt x="2464" y="7405"/>
                    <a:pt x="4903" y="14467"/>
                    <a:pt x="7310" y="21561"/>
                  </a:cubicBezTo>
                  <a:cubicBezTo>
                    <a:pt x="7912" y="23303"/>
                    <a:pt x="8545" y="25076"/>
                    <a:pt x="9147" y="26818"/>
                  </a:cubicBezTo>
                  <a:cubicBezTo>
                    <a:pt x="9185" y="26946"/>
                    <a:pt x="9285" y="27001"/>
                    <a:pt x="9385" y="27001"/>
                  </a:cubicBezTo>
                  <a:cubicBezTo>
                    <a:pt x="9532" y="27001"/>
                    <a:pt x="9678" y="26880"/>
                    <a:pt x="9622" y="26691"/>
                  </a:cubicBezTo>
                  <a:cubicBezTo>
                    <a:pt x="7088" y="19407"/>
                    <a:pt x="4618" y="12123"/>
                    <a:pt x="2116" y="4840"/>
                  </a:cubicBezTo>
                  <a:cubicBezTo>
                    <a:pt x="1609" y="3288"/>
                    <a:pt x="1071" y="1736"/>
                    <a:pt x="533" y="184"/>
                  </a:cubicBezTo>
                  <a:cubicBezTo>
                    <a:pt x="494" y="56"/>
                    <a:pt x="394" y="1"/>
                    <a:pt x="294" y="1"/>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200" name="Google Shape;200;p2"/>
            <p:cNvSpPr/>
            <p:nvPr/>
          </p:nvSpPr>
          <p:spPr>
            <a:xfrm>
              <a:off x="5348587" y="4711083"/>
              <a:ext cx="334716" cy="168450"/>
            </a:xfrm>
            <a:custGeom>
              <a:avLst/>
              <a:gdLst/>
              <a:ahLst/>
              <a:cxnLst/>
              <a:rect l="l" t="t" r="r" b="b"/>
              <a:pathLst>
                <a:path w="10420" h="5244" extrusionOk="0">
                  <a:moveTo>
                    <a:pt x="9066" y="1"/>
                  </a:moveTo>
                  <a:cubicBezTo>
                    <a:pt x="8043" y="1"/>
                    <a:pt x="6526" y="456"/>
                    <a:pt x="4878" y="1155"/>
                  </a:cubicBezTo>
                  <a:cubicBezTo>
                    <a:pt x="2661" y="1947"/>
                    <a:pt x="1964" y="2105"/>
                    <a:pt x="697" y="3340"/>
                  </a:cubicBezTo>
                  <a:cubicBezTo>
                    <a:pt x="1" y="4037"/>
                    <a:pt x="1" y="5145"/>
                    <a:pt x="1141" y="5240"/>
                  </a:cubicBezTo>
                  <a:cubicBezTo>
                    <a:pt x="1188" y="5243"/>
                    <a:pt x="1236" y="5244"/>
                    <a:pt x="1284" y="5244"/>
                  </a:cubicBezTo>
                  <a:cubicBezTo>
                    <a:pt x="2510" y="5244"/>
                    <a:pt x="4194" y="4495"/>
                    <a:pt x="5321" y="4068"/>
                  </a:cubicBezTo>
                  <a:cubicBezTo>
                    <a:pt x="6556" y="3593"/>
                    <a:pt x="7760" y="3023"/>
                    <a:pt x="8931" y="2453"/>
                  </a:cubicBezTo>
                  <a:cubicBezTo>
                    <a:pt x="9596" y="2105"/>
                    <a:pt x="10420" y="1725"/>
                    <a:pt x="10388" y="902"/>
                  </a:cubicBezTo>
                  <a:cubicBezTo>
                    <a:pt x="10347" y="269"/>
                    <a:pt x="9852" y="1"/>
                    <a:pt x="9066" y="1"/>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201" name="Google Shape;201;p2"/>
            <p:cNvSpPr/>
            <p:nvPr/>
          </p:nvSpPr>
          <p:spPr>
            <a:xfrm>
              <a:off x="5425811" y="4904143"/>
              <a:ext cx="320518" cy="127269"/>
            </a:xfrm>
            <a:custGeom>
              <a:avLst/>
              <a:gdLst/>
              <a:ahLst/>
              <a:cxnLst/>
              <a:rect l="l" t="t" r="r" b="b"/>
              <a:pathLst>
                <a:path w="9978" h="3962" extrusionOk="0">
                  <a:moveTo>
                    <a:pt x="9692" y="1"/>
                  </a:moveTo>
                  <a:cubicBezTo>
                    <a:pt x="9663" y="1"/>
                    <a:pt x="9632" y="7"/>
                    <a:pt x="9599" y="22"/>
                  </a:cubicBezTo>
                  <a:cubicBezTo>
                    <a:pt x="6527" y="1225"/>
                    <a:pt x="3424" y="2429"/>
                    <a:pt x="289" y="3474"/>
                  </a:cubicBezTo>
                  <a:cubicBezTo>
                    <a:pt x="0" y="3560"/>
                    <a:pt x="106" y="3961"/>
                    <a:pt x="342" y="3961"/>
                  </a:cubicBezTo>
                  <a:cubicBezTo>
                    <a:pt x="365" y="3961"/>
                    <a:pt x="390" y="3957"/>
                    <a:pt x="415" y="3949"/>
                  </a:cubicBezTo>
                  <a:cubicBezTo>
                    <a:pt x="3551" y="2904"/>
                    <a:pt x="6654" y="1700"/>
                    <a:pt x="9726" y="497"/>
                  </a:cubicBezTo>
                  <a:cubicBezTo>
                    <a:pt x="9978" y="385"/>
                    <a:pt x="9908" y="1"/>
                    <a:pt x="9692" y="1"/>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202" name="Google Shape;202;p2"/>
            <p:cNvSpPr/>
            <p:nvPr/>
          </p:nvSpPr>
          <p:spPr>
            <a:xfrm>
              <a:off x="5399502" y="4846450"/>
              <a:ext cx="320550" cy="127237"/>
            </a:xfrm>
            <a:custGeom>
              <a:avLst/>
              <a:gdLst/>
              <a:ahLst/>
              <a:cxnLst/>
              <a:rect l="l" t="t" r="r" b="b"/>
              <a:pathLst>
                <a:path w="9979" h="3961" extrusionOk="0">
                  <a:moveTo>
                    <a:pt x="9644" y="0"/>
                  </a:moveTo>
                  <a:cubicBezTo>
                    <a:pt x="9619" y="0"/>
                    <a:pt x="9592" y="4"/>
                    <a:pt x="9563" y="13"/>
                  </a:cubicBezTo>
                  <a:cubicBezTo>
                    <a:pt x="6491" y="1216"/>
                    <a:pt x="3388" y="2420"/>
                    <a:pt x="253" y="3465"/>
                  </a:cubicBezTo>
                  <a:cubicBezTo>
                    <a:pt x="1" y="3577"/>
                    <a:pt x="70" y="3961"/>
                    <a:pt x="287" y="3961"/>
                  </a:cubicBezTo>
                  <a:cubicBezTo>
                    <a:pt x="315" y="3961"/>
                    <a:pt x="346" y="3954"/>
                    <a:pt x="379" y="3940"/>
                  </a:cubicBezTo>
                  <a:cubicBezTo>
                    <a:pt x="3546" y="2895"/>
                    <a:pt x="6618" y="1691"/>
                    <a:pt x="9690" y="488"/>
                  </a:cubicBezTo>
                  <a:cubicBezTo>
                    <a:pt x="9978" y="401"/>
                    <a:pt x="9899" y="0"/>
                    <a:pt x="9644" y="0"/>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grpSp>
      <p:grpSp>
        <p:nvGrpSpPr>
          <p:cNvPr id="203" name="Google Shape;203;p2"/>
          <p:cNvGrpSpPr/>
          <p:nvPr/>
        </p:nvGrpSpPr>
        <p:grpSpPr>
          <a:xfrm>
            <a:off x="8184023" y="5933447"/>
            <a:ext cx="1287268" cy="1043124"/>
            <a:chOff x="6138015" y="4450083"/>
            <a:chExt cx="965451" cy="782343"/>
          </a:xfrm>
        </p:grpSpPr>
        <p:sp>
          <p:nvSpPr>
            <p:cNvPr id="204" name="Google Shape;204;p2"/>
            <p:cNvSpPr/>
            <p:nvPr/>
          </p:nvSpPr>
          <p:spPr>
            <a:xfrm>
              <a:off x="6528666" y="4638999"/>
              <a:ext cx="574800" cy="570014"/>
            </a:xfrm>
            <a:custGeom>
              <a:avLst/>
              <a:gdLst/>
              <a:ahLst/>
              <a:cxnLst/>
              <a:rect l="l" t="t" r="r" b="b"/>
              <a:pathLst>
                <a:path w="17894" h="17745" extrusionOk="0">
                  <a:moveTo>
                    <a:pt x="15445" y="0"/>
                  </a:moveTo>
                  <a:cubicBezTo>
                    <a:pt x="13378" y="0"/>
                    <a:pt x="11132" y="4304"/>
                    <a:pt x="9628" y="4982"/>
                  </a:cubicBezTo>
                  <a:cubicBezTo>
                    <a:pt x="9553" y="3906"/>
                    <a:pt x="10052" y="1324"/>
                    <a:pt x="9074" y="1324"/>
                  </a:cubicBezTo>
                  <a:cubicBezTo>
                    <a:pt x="8816" y="1324"/>
                    <a:pt x="8453" y="1505"/>
                    <a:pt x="7950" y="1942"/>
                  </a:cubicBezTo>
                  <a:cubicBezTo>
                    <a:pt x="6176" y="3367"/>
                    <a:pt x="6176" y="6186"/>
                    <a:pt x="4720" y="7801"/>
                  </a:cubicBezTo>
                  <a:cubicBezTo>
                    <a:pt x="4403" y="6977"/>
                    <a:pt x="4561" y="4412"/>
                    <a:pt x="3611" y="4032"/>
                  </a:cubicBezTo>
                  <a:cubicBezTo>
                    <a:pt x="3480" y="3968"/>
                    <a:pt x="3354" y="3939"/>
                    <a:pt x="3233" y="3939"/>
                  </a:cubicBezTo>
                  <a:cubicBezTo>
                    <a:pt x="2095" y="3939"/>
                    <a:pt x="1395" y="6525"/>
                    <a:pt x="1109" y="7326"/>
                  </a:cubicBezTo>
                  <a:cubicBezTo>
                    <a:pt x="1" y="10778"/>
                    <a:pt x="571" y="13976"/>
                    <a:pt x="793" y="17523"/>
                  </a:cubicBezTo>
                  <a:lnTo>
                    <a:pt x="1046" y="17745"/>
                  </a:lnTo>
                  <a:cubicBezTo>
                    <a:pt x="3928" y="16446"/>
                    <a:pt x="6588" y="15180"/>
                    <a:pt x="9723" y="14388"/>
                  </a:cubicBezTo>
                  <a:cubicBezTo>
                    <a:pt x="10832" y="14040"/>
                    <a:pt x="14695" y="13818"/>
                    <a:pt x="14917" y="12298"/>
                  </a:cubicBezTo>
                  <a:cubicBezTo>
                    <a:pt x="15070" y="11032"/>
                    <a:pt x="13574" y="10916"/>
                    <a:pt x="12151" y="10916"/>
                  </a:cubicBezTo>
                  <a:cubicBezTo>
                    <a:pt x="11834" y="10916"/>
                    <a:pt x="11520" y="10922"/>
                    <a:pt x="11228" y="10922"/>
                  </a:cubicBezTo>
                  <a:cubicBezTo>
                    <a:pt x="10672" y="10922"/>
                    <a:pt x="10199" y="10901"/>
                    <a:pt x="9945" y="10778"/>
                  </a:cubicBezTo>
                  <a:cubicBezTo>
                    <a:pt x="10610" y="8846"/>
                    <a:pt x="14537" y="8909"/>
                    <a:pt x="16057" y="8023"/>
                  </a:cubicBezTo>
                  <a:cubicBezTo>
                    <a:pt x="17514" y="7072"/>
                    <a:pt x="16944" y="6091"/>
                    <a:pt x="15424" y="6027"/>
                  </a:cubicBezTo>
                  <a:cubicBezTo>
                    <a:pt x="15353" y="6021"/>
                    <a:pt x="15283" y="6018"/>
                    <a:pt x="15213" y="6018"/>
                  </a:cubicBezTo>
                  <a:cubicBezTo>
                    <a:pt x="14350" y="6018"/>
                    <a:pt x="13491" y="6464"/>
                    <a:pt x="12670" y="6464"/>
                  </a:cubicBezTo>
                  <a:cubicBezTo>
                    <a:pt x="12563" y="6464"/>
                    <a:pt x="12457" y="6456"/>
                    <a:pt x="12352" y="6439"/>
                  </a:cubicBezTo>
                  <a:cubicBezTo>
                    <a:pt x="12922" y="5457"/>
                    <a:pt x="17894" y="802"/>
                    <a:pt x="15899" y="74"/>
                  </a:cubicBezTo>
                  <a:cubicBezTo>
                    <a:pt x="15749" y="24"/>
                    <a:pt x="15597" y="0"/>
                    <a:pt x="15445" y="0"/>
                  </a:cubicBez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205" name="Google Shape;205;p2"/>
            <p:cNvSpPr/>
            <p:nvPr/>
          </p:nvSpPr>
          <p:spPr>
            <a:xfrm>
              <a:off x="6548550" y="4695953"/>
              <a:ext cx="452413" cy="510523"/>
            </a:xfrm>
            <a:custGeom>
              <a:avLst/>
              <a:gdLst/>
              <a:ahLst/>
              <a:cxnLst/>
              <a:rect l="l" t="t" r="r" b="b"/>
              <a:pathLst>
                <a:path w="14084" h="15893" extrusionOk="0">
                  <a:moveTo>
                    <a:pt x="13741" y="1"/>
                  </a:moveTo>
                  <a:cubicBezTo>
                    <a:pt x="13668" y="1"/>
                    <a:pt x="13594" y="32"/>
                    <a:pt x="13538" y="106"/>
                  </a:cubicBezTo>
                  <a:cubicBezTo>
                    <a:pt x="9421" y="5585"/>
                    <a:pt x="3879" y="9796"/>
                    <a:pt x="110" y="15529"/>
                  </a:cubicBezTo>
                  <a:cubicBezTo>
                    <a:pt x="1" y="15726"/>
                    <a:pt x="164" y="15893"/>
                    <a:pt x="338" y="15893"/>
                  </a:cubicBezTo>
                  <a:cubicBezTo>
                    <a:pt x="416" y="15893"/>
                    <a:pt x="495" y="15860"/>
                    <a:pt x="554" y="15782"/>
                  </a:cubicBezTo>
                  <a:cubicBezTo>
                    <a:pt x="4322" y="10050"/>
                    <a:pt x="9864" y="5806"/>
                    <a:pt x="13950" y="359"/>
                  </a:cubicBezTo>
                  <a:cubicBezTo>
                    <a:pt x="14084" y="180"/>
                    <a:pt x="13917" y="1"/>
                    <a:pt x="13741" y="1"/>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206" name="Google Shape;206;p2"/>
            <p:cNvSpPr/>
            <p:nvPr/>
          </p:nvSpPr>
          <p:spPr>
            <a:xfrm>
              <a:off x="6742317" y="4775844"/>
              <a:ext cx="253157" cy="193313"/>
            </a:xfrm>
            <a:custGeom>
              <a:avLst/>
              <a:gdLst/>
              <a:ahLst/>
              <a:cxnLst/>
              <a:rect l="l" t="t" r="r" b="b"/>
              <a:pathLst>
                <a:path w="7881" h="6018" extrusionOk="0">
                  <a:moveTo>
                    <a:pt x="944" y="1"/>
                  </a:moveTo>
                  <a:cubicBezTo>
                    <a:pt x="847" y="1"/>
                    <a:pt x="754" y="56"/>
                    <a:pt x="729" y="184"/>
                  </a:cubicBezTo>
                  <a:cubicBezTo>
                    <a:pt x="380" y="2021"/>
                    <a:pt x="0" y="3921"/>
                    <a:pt x="159" y="5789"/>
                  </a:cubicBezTo>
                  <a:cubicBezTo>
                    <a:pt x="159" y="5927"/>
                    <a:pt x="279" y="6017"/>
                    <a:pt x="414" y="6017"/>
                  </a:cubicBezTo>
                  <a:cubicBezTo>
                    <a:pt x="434" y="6017"/>
                    <a:pt x="455" y="6015"/>
                    <a:pt x="475" y="6011"/>
                  </a:cubicBezTo>
                  <a:cubicBezTo>
                    <a:pt x="2946" y="5504"/>
                    <a:pt x="5226" y="4364"/>
                    <a:pt x="7601" y="3541"/>
                  </a:cubicBezTo>
                  <a:cubicBezTo>
                    <a:pt x="7881" y="3429"/>
                    <a:pt x="7814" y="3045"/>
                    <a:pt x="7576" y="3045"/>
                  </a:cubicBezTo>
                  <a:cubicBezTo>
                    <a:pt x="7545" y="3045"/>
                    <a:pt x="7511" y="3051"/>
                    <a:pt x="7474" y="3066"/>
                  </a:cubicBezTo>
                  <a:cubicBezTo>
                    <a:pt x="5192" y="3857"/>
                    <a:pt x="2998" y="4940"/>
                    <a:pt x="638" y="5474"/>
                  </a:cubicBezTo>
                  <a:lnTo>
                    <a:pt x="638" y="5474"/>
                  </a:lnTo>
                  <a:cubicBezTo>
                    <a:pt x="519" y="3739"/>
                    <a:pt x="875" y="1983"/>
                    <a:pt x="1204" y="311"/>
                  </a:cubicBezTo>
                  <a:cubicBezTo>
                    <a:pt x="1242" y="122"/>
                    <a:pt x="1088" y="1"/>
                    <a:pt x="944" y="1"/>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207" name="Google Shape;207;p2"/>
            <p:cNvSpPr/>
            <p:nvPr/>
          </p:nvSpPr>
          <p:spPr>
            <a:xfrm>
              <a:off x="6618193" y="4881946"/>
              <a:ext cx="267259" cy="221806"/>
            </a:xfrm>
            <a:custGeom>
              <a:avLst/>
              <a:gdLst/>
              <a:ahLst/>
              <a:cxnLst/>
              <a:rect l="l" t="t" r="r" b="b"/>
              <a:pathLst>
                <a:path w="8320" h="6905" extrusionOk="0">
                  <a:moveTo>
                    <a:pt x="242" y="0"/>
                  </a:moveTo>
                  <a:cubicBezTo>
                    <a:pt x="119" y="0"/>
                    <a:pt x="1" y="80"/>
                    <a:pt x="1" y="238"/>
                  </a:cubicBezTo>
                  <a:cubicBezTo>
                    <a:pt x="159" y="2360"/>
                    <a:pt x="412" y="4513"/>
                    <a:pt x="317" y="6667"/>
                  </a:cubicBezTo>
                  <a:cubicBezTo>
                    <a:pt x="317" y="6796"/>
                    <a:pt x="445" y="6905"/>
                    <a:pt x="561" y="6905"/>
                  </a:cubicBezTo>
                  <a:cubicBezTo>
                    <a:pt x="586" y="6905"/>
                    <a:pt x="611" y="6900"/>
                    <a:pt x="634" y="6888"/>
                  </a:cubicBezTo>
                  <a:cubicBezTo>
                    <a:pt x="3073" y="6160"/>
                    <a:pt x="5543" y="5590"/>
                    <a:pt x="8013" y="5115"/>
                  </a:cubicBezTo>
                  <a:cubicBezTo>
                    <a:pt x="8319" y="5084"/>
                    <a:pt x="8211" y="4638"/>
                    <a:pt x="7916" y="4638"/>
                  </a:cubicBezTo>
                  <a:cubicBezTo>
                    <a:pt x="7907" y="4638"/>
                    <a:pt x="7897" y="4639"/>
                    <a:pt x="7886" y="4640"/>
                  </a:cubicBezTo>
                  <a:cubicBezTo>
                    <a:pt x="5526" y="5094"/>
                    <a:pt x="3165" y="5635"/>
                    <a:pt x="832" y="6317"/>
                  </a:cubicBezTo>
                  <a:lnTo>
                    <a:pt x="832" y="6317"/>
                  </a:lnTo>
                  <a:cubicBezTo>
                    <a:pt x="864" y="4280"/>
                    <a:pt x="657" y="2245"/>
                    <a:pt x="507" y="238"/>
                  </a:cubicBezTo>
                  <a:cubicBezTo>
                    <a:pt x="492" y="80"/>
                    <a:pt x="365" y="0"/>
                    <a:pt x="242" y="0"/>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208" name="Google Shape;208;p2"/>
            <p:cNvSpPr/>
            <p:nvPr/>
          </p:nvSpPr>
          <p:spPr>
            <a:xfrm>
              <a:off x="6138015" y="4450083"/>
              <a:ext cx="492406" cy="782343"/>
            </a:xfrm>
            <a:custGeom>
              <a:avLst/>
              <a:gdLst/>
              <a:ahLst/>
              <a:cxnLst/>
              <a:rect l="l" t="t" r="r" b="b"/>
              <a:pathLst>
                <a:path w="15329" h="24355" extrusionOk="0">
                  <a:moveTo>
                    <a:pt x="1" y="1"/>
                  </a:moveTo>
                  <a:lnTo>
                    <a:pt x="1" y="1"/>
                  </a:lnTo>
                  <a:cubicBezTo>
                    <a:pt x="191" y="9977"/>
                    <a:pt x="1933" y="21124"/>
                    <a:pt x="13460" y="24354"/>
                  </a:cubicBezTo>
                  <a:cubicBezTo>
                    <a:pt x="15329" y="15930"/>
                    <a:pt x="9533" y="4213"/>
                    <a:pt x="1" y="1"/>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209" name="Google Shape;209;p2"/>
            <p:cNvSpPr/>
            <p:nvPr/>
          </p:nvSpPr>
          <p:spPr>
            <a:xfrm>
              <a:off x="6205731" y="4548830"/>
              <a:ext cx="359033" cy="681061"/>
            </a:xfrm>
            <a:custGeom>
              <a:avLst/>
              <a:gdLst/>
              <a:ahLst/>
              <a:cxnLst/>
              <a:rect l="l" t="t" r="r" b="b"/>
              <a:pathLst>
                <a:path w="11177" h="21202" extrusionOk="0">
                  <a:moveTo>
                    <a:pt x="350" y="1"/>
                  </a:moveTo>
                  <a:cubicBezTo>
                    <a:pt x="178" y="1"/>
                    <a:pt x="0" y="182"/>
                    <a:pt x="110" y="379"/>
                  </a:cubicBezTo>
                  <a:cubicBezTo>
                    <a:pt x="3847" y="7156"/>
                    <a:pt x="6697" y="14408"/>
                    <a:pt x="10624" y="21090"/>
                  </a:cubicBezTo>
                  <a:cubicBezTo>
                    <a:pt x="10673" y="21168"/>
                    <a:pt x="10748" y="21201"/>
                    <a:pt x="10825" y="21201"/>
                  </a:cubicBezTo>
                  <a:cubicBezTo>
                    <a:pt x="10998" y="21201"/>
                    <a:pt x="11177" y="21034"/>
                    <a:pt x="11067" y="20837"/>
                  </a:cubicBezTo>
                  <a:cubicBezTo>
                    <a:pt x="7140" y="14155"/>
                    <a:pt x="4290" y="6903"/>
                    <a:pt x="553" y="125"/>
                  </a:cubicBezTo>
                  <a:cubicBezTo>
                    <a:pt x="504" y="37"/>
                    <a:pt x="428" y="1"/>
                    <a:pt x="350" y="1"/>
                  </a:cubicBez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210" name="Google Shape;210;p2"/>
            <p:cNvSpPr/>
            <p:nvPr/>
          </p:nvSpPr>
          <p:spPr>
            <a:xfrm>
              <a:off x="6231429" y="4752747"/>
              <a:ext cx="181813" cy="154927"/>
            </a:xfrm>
            <a:custGeom>
              <a:avLst/>
              <a:gdLst/>
              <a:ahLst/>
              <a:cxnLst/>
              <a:rect l="l" t="t" r="r" b="b"/>
              <a:pathLst>
                <a:path w="5660" h="4823" extrusionOk="0">
                  <a:moveTo>
                    <a:pt x="5414" y="0"/>
                  </a:moveTo>
                  <a:cubicBezTo>
                    <a:pt x="5287" y="0"/>
                    <a:pt x="5153" y="80"/>
                    <a:pt x="5137" y="238"/>
                  </a:cubicBezTo>
                  <a:cubicBezTo>
                    <a:pt x="5078" y="1561"/>
                    <a:pt x="4937" y="2884"/>
                    <a:pt x="4715" y="4207"/>
                  </a:cubicBezTo>
                  <a:lnTo>
                    <a:pt x="4715" y="4207"/>
                  </a:lnTo>
                  <a:cubicBezTo>
                    <a:pt x="3300" y="3572"/>
                    <a:pt x="1859" y="3016"/>
                    <a:pt x="418" y="2486"/>
                  </a:cubicBezTo>
                  <a:cubicBezTo>
                    <a:pt x="390" y="2478"/>
                    <a:pt x="363" y="2474"/>
                    <a:pt x="337" y="2474"/>
                  </a:cubicBezTo>
                  <a:cubicBezTo>
                    <a:pt x="82" y="2474"/>
                    <a:pt x="0" y="2875"/>
                    <a:pt x="260" y="2961"/>
                  </a:cubicBezTo>
                  <a:cubicBezTo>
                    <a:pt x="1780" y="3531"/>
                    <a:pt x="3332" y="4102"/>
                    <a:pt x="4789" y="4798"/>
                  </a:cubicBezTo>
                  <a:cubicBezTo>
                    <a:pt x="4821" y="4815"/>
                    <a:pt x="4858" y="4823"/>
                    <a:pt x="4896" y="4823"/>
                  </a:cubicBezTo>
                  <a:cubicBezTo>
                    <a:pt x="5003" y="4823"/>
                    <a:pt x="5113" y="4757"/>
                    <a:pt x="5137" y="4640"/>
                  </a:cubicBezTo>
                  <a:cubicBezTo>
                    <a:pt x="5390" y="3183"/>
                    <a:pt x="5549" y="1726"/>
                    <a:pt x="5644" y="238"/>
                  </a:cubicBezTo>
                  <a:cubicBezTo>
                    <a:pt x="5659" y="80"/>
                    <a:pt x="5541" y="0"/>
                    <a:pt x="5414" y="0"/>
                  </a:cubicBez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211" name="Google Shape;211;p2"/>
            <p:cNvSpPr/>
            <p:nvPr/>
          </p:nvSpPr>
          <p:spPr>
            <a:xfrm>
              <a:off x="6303899" y="4923385"/>
              <a:ext cx="196815" cy="139347"/>
            </a:xfrm>
            <a:custGeom>
              <a:avLst/>
              <a:gdLst/>
              <a:ahLst/>
              <a:cxnLst/>
              <a:rect l="l" t="t" r="r" b="b"/>
              <a:pathLst>
                <a:path w="6127" h="4338" extrusionOk="0">
                  <a:moveTo>
                    <a:pt x="5893" y="1"/>
                  </a:moveTo>
                  <a:cubicBezTo>
                    <a:pt x="5771" y="1"/>
                    <a:pt x="5636" y="72"/>
                    <a:pt x="5604" y="215"/>
                  </a:cubicBezTo>
                  <a:cubicBezTo>
                    <a:pt x="5456" y="1430"/>
                    <a:pt x="5280" y="2645"/>
                    <a:pt x="4843" y="3783"/>
                  </a:cubicBezTo>
                  <a:lnTo>
                    <a:pt x="4843" y="3783"/>
                  </a:lnTo>
                  <a:cubicBezTo>
                    <a:pt x="3355" y="3210"/>
                    <a:pt x="1867" y="2690"/>
                    <a:pt x="379" y="2083"/>
                  </a:cubicBezTo>
                  <a:cubicBezTo>
                    <a:pt x="346" y="2068"/>
                    <a:pt x="315" y="2062"/>
                    <a:pt x="287" y="2062"/>
                  </a:cubicBezTo>
                  <a:cubicBezTo>
                    <a:pt x="70" y="2062"/>
                    <a:pt x="0" y="2446"/>
                    <a:pt x="252" y="2558"/>
                  </a:cubicBezTo>
                  <a:cubicBezTo>
                    <a:pt x="1804" y="3192"/>
                    <a:pt x="3356" y="3762"/>
                    <a:pt x="4908" y="4332"/>
                  </a:cubicBezTo>
                  <a:cubicBezTo>
                    <a:pt x="4929" y="4336"/>
                    <a:pt x="4948" y="4338"/>
                    <a:pt x="4967" y="4338"/>
                  </a:cubicBezTo>
                  <a:cubicBezTo>
                    <a:pt x="5090" y="4338"/>
                    <a:pt x="5169" y="4252"/>
                    <a:pt x="5224" y="4142"/>
                  </a:cubicBezTo>
                  <a:cubicBezTo>
                    <a:pt x="5731" y="2906"/>
                    <a:pt x="5921" y="1545"/>
                    <a:pt x="6111" y="215"/>
                  </a:cubicBezTo>
                  <a:cubicBezTo>
                    <a:pt x="6127" y="72"/>
                    <a:pt x="6016" y="1"/>
                    <a:pt x="5893" y="1"/>
                  </a:cubicBez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grpSp>
      <p:grpSp>
        <p:nvGrpSpPr>
          <p:cNvPr id="212" name="Google Shape;212;p2"/>
          <p:cNvGrpSpPr/>
          <p:nvPr/>
        </p:nvGrpSpPr>
        <p:grpSpPr>
          <a:xfrm>
            <a:off x="8760545" y="5399066"/>
            <a:ext cx="915585" cy="940553"/>
            <a:chOff x="6570394" y="4049283"/>
            <a:chExt cx="686689" cy="705415"/>
          </a:xfrm>
        </p:grpSpPr>
        <p:sp>
          <p:nvSpPr>
            <p:cNvPr id="213" name="Google Shape;213;p2"/>
            <p:cNvSpPr/>
            <p:nvPr/>
          </p:nvSpPr>
          <p:spPr>
            <a:xfrm>
              <a:off x="6923396" y="4068429"/>
              <a:ext cx="324341" cy="217823"/>
            </a:xfrm>
            <a:custGeom>
              <a:avLst/>
              <a:gdLst/>
              <a:ahLst/>
              <a:cxnLst/>
              <a:rect l="l" t="t" r="r" b="b"/>
              <a:pathLst>
                <a:path w="10097" h="6781" extrusionOk="0">
                  <a:moveTo>
                    <a:pt x="8599" y="777"/>
                  </a:moveTo>
                  <a:cubicBezTo>
                    <a:pt x="8304" y="930"/>
                    <a:pt x="8007" y="1070"/>
                    <a:pt x="7728" y="1209"/>
                  </a:cubicBezTo>
                  <a:cubicBezTo>
                    <a:pt x="6746" y="1716"/>
                    <a:pt x="5764" y="2223"/>
                    <a:pt x="4814" y="2698"/>
                  </a:cubicBezTo>
                  <a:cubicBezTo>
                    <a:pt x="3991" y="3110"/>
                    <a:pt x="3167" y="3521"/>
                    <a:pt x="2376" y="4028"/>
                  </a:cubicBezTo>
                  <a:cubicBezTo>
                    <a:pt x="1598" y="4537"/>
                    <a:pt x="1161" y="5364"/>
                    <a:pt x="508" y="5990"/>
                  </a:cubicBezTo>
                  <a:lnTo>
                    <a:pt x="508" y="5990"/>
                  </a:lnTo>
                  <a:cubicBezTo>
                    <a:pt x="510" y="5304"/>
                    <a:pt x="520" y="4603"/>
                    <a:pt x="570" y="3901"/>
                  </a:cubicBezTo>
                  <a:cubicBezTo>
                    <a:pt x="602" y="3585"/>
                    <a:pt x="570" y="3078"/>
                    <a:pt x="761" y="2793"/>
                  </a:cubicBezTo>
                  <a:cubicBezTo>
                    <a:pt x="761" y="2761"/>
                    <a:pt x="753" y="2761"/>
                    <a:pt x="757" y="2761"/>
                  </a:cubicBezTo>
                  <a:cubicBezTo>
                    <a:pt x="761" y="2761"/>
                    <a:pt x="776" y="2761"/>
                    <a:pt x="824" y="2730"/>
                  </a:cubicBezTo>
                  <a:cubicBezTo>
                    <a:pt x="919" y="2666"/>
                    <a:pt x="1046" y="2635"/>
                    <a:pt x="1141" y="2603"/>
                  </a:cubicBezTo>
                  <a:cubicBezTo>
                    <a:pt x="2977" y="2001"/>
                    <a:pt x="4909" y="1621"/>
                    <a:pt x="6809" y="1178"/>
                  </a:cubicBezTo>
                  <a:cubicBezTo>
                    <a:pt x="7399" y="1049"/>
                    <a:pt x="8000" y="909"/>
                    <a:pt x="8599" y="777"/>
                  </a:cubicBezTo>
                  <a:close/>
                  <a:moveTo>
                    <a:pt x="9811" y="0"/>
                  </a:moveTo>
                  <a:cubicBezTo>
                    <a:pt x="9793" y="0"/>
                    <a:pt x="9774" y="2"/>
                    <a:pt x="9755" y="6"/>
                  </a:cubicBezTo>
                  <a:cubicBezTo>
                    <a:pt x="7633" y="449"/>
                    <a:pt x="5479" y="924"/>
                    <a:pt x="3389" y="1463"/>
                  </a:cubicBezTo>
                  <a:cubicBezTo>
                    <a:pt x="2566" y="1685"/>
                    <a:pt x="1711" y="1875"/>
                    <a:pt x="887" y="2160"/>
                  </a:cubicBezTo>
                  <a:cubicBezTo>
                    <a:pt x="729" y="2223"/>
                    <a:pt x="507" y="2286"/>
                    <a:pt x="380" y="2413"/>
                  </a:cubicBezTo>
                  <a:cubicBezTo>
                    <a:pt x="190" y="2635"/>
                    <a:pt x="159" y="3046"/>
                    <a:pt x="127" y="3331"/>
                  </a:cubicBezTo>
                  <a:cubicBezTo>
                    <a:pt x="0" y="4376"/>
                    <a:pt x="0" y="5453"/>
                    <a:pt x="0" y="6530"/>
                  </a:cubicBezTo>
                  <a:cubicBezTo>
                    <a:pt x="0" y="6655"/>
                    <a:pt x="139" y="6780"/>
                    <a:pt x="275" y="6780"/>
                  </a:cubicBezTo>
                  <a:cubicBezTo>
                    <a:pt x="311" y="6780"/>
                    <a:pt x="347" y="6771"/>
                    <a:pt x="380" y="6752"/>
                  </a:cubicBezTo>
                  <a:cubicBezTo>
                    <a:pt x="1299" y="6087"/>
                    <a:pt x="1742" y="5010"/>
                    <a:pt x="2692" y="4408"/>
                  </a:cubicBezTo>
                  <a:cubicBezTo>
                    <a:pt x="3484" y="3933"/>
                    <a:pt x="4339" y="3490"/>
                    <a:pt x="5163" y="3078"/>
                  </a:cubicBezTo>
                  <a:cubicBezTo>
                    <a:pt x="6113" y="2571"/>
                    <a:pt x="7094" y="2096"/>
                    <a:pt x="8044" y="1590"/>
                  </a:cubicBezTo>
                  <a:cubicBezTo>
                    <a:pt x="8709" y="1241"/>
                    <a:pt x="9438" y="924"/>
                    <a:pt x="10008" y="449"/>
                  </a:cubicBezTo>
                  <a:cubicBezTo>
                    <a:pt x="10097" y="361"/>
                    <a:pt x="10094" y="252"/>
                    <a:pt x="10045" y="167"/>
                  </a:cubicBezTo>
                  <a:lnTo>
                    <a:pt x="10045" y="167"/>
                  </a:lnTo>
                  <a:cubicBezTo>
                    <a:pt x="10009" y="74"/>
                    <a:pt x="9926" y="0"/>
                    <a:pt x="9811" y="0"/>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214" name="Google Shape;214;p2"/>
            <p:cNvSpPr/>
            <p:nvPr/>
          </p:nvSpPr>
          <p:spPr>
            <a:xfrm>
              <a:off x="6962948" y="4077589"/>
              <a:ext cx="275579" cy="261284"/>
            </a:xfrm>
            <a:custGeom>
              <a:avLst/>
              <a:gdLst/>
              <a:ahLst/>
              <a:cxnLst/>
              <a:rect l="l" t="t" r="r" b="b"/>
              <a:pathLst>
                <a:path w="8579" h="8134" extrusionOk="0">
                  <a:moveTo>
                    <a:pt x="8243" y="0"/>
                  </a:moveTo>
                  <a:cubicBezTo>
                    <a:pt x="8165" y="0"/>
                    <a:pt x="8085" y="37"/>
                    <a:pt x="8026" y="125"/>
                  </a:cubicBezTo>
                  <a:cubicBezTo>
                    <a:pt x="6727" y="2247"/>
                    <a:pt x="5366" y="4369"/>
                    <a:pt x="3941" y="6428"/>
                  </a:cubicBezTo>
                  <a:cubicBezTo>
                    <a:pt x="3719" y="6744"/>
                    <a:pt x="3497" y="7061"/>
                    <a:pt x="3276" y="7378"/>
                  </a:cubicBezTo>
                  <a:cubicBezTo>
                    <a:pt x="3244" y="7441"/>
                    <a:pt x="3149" y="7599"/>
                    <a:pt x="3085" y="7631"/>
                  </a:cubicBezTo>
                  <a:cubicBezTo>
                    <a:pt x="2990" y="7663"/>
                    <a:pt x="3085" y="7663"/>
                    <a:pt x="3054" y="7663"/>
                  </a:cubicBezTo>
                  <a:cubicBezTo>
                    <a:pt x="3022" y="7663"/>
                    <a:pt x="2959" y="7599"/>
                    <a:pt x="2927" y="7568"/>
                  </a:cubicBezTo>
                  <a:cubicBezTo>
                    <a:pt x="2547" y="7283"/>
                    <a:pt x="2262" y="6839"/>
                    <a:pt x="1945" y="6491"/>
                  </a:cubicBezTo>
                  <a:cubicBezTo>
                    <a:pt x="1502" y="5921"/>
                    <a:pt x="1027" y="5382"/>
                    <a:pt x="520" y="4907"/>
                  </a:cubicBezTo>
                  <a:cubicBezTo>
                    <a:pt x="477" y="4857"/>
                    <a:pt x="425" y="4836"/>
                    <a:pt x="372" y="4836"/>
                  </a:cubicBezTo>
                  <a:cubicBezTo>
                    <a:pt x="189" y="4836"/>
                    <a:pt x="0" y="5084"/>
                    <a:pt x="172" y="5256"/>
                  </a:cubicBezTo>
                  <a:cubicBezTo>
                    <a:pt x="964" y="6016"/>
                    <a:pt x="1597" y="6903"/>
                    <a:pt x="2325" y="7694"/>
                  </a:cubicBezTo>
                  <a:cubicBezTo>
                    <a:pt x="2552" y="7921"/>
                    <a:pt x="2818" y="8133"/>
                    <a:pt x="3081" y="8133"/>
                  </a:cubicBezTo>
                  <a:cubicBezTo>
                    <a:pt x="3223" y="8133"/>
                    <a:pt x="3364" y="8071"/>
                    <a:pt x="3497" y="7916"/>
                  </a:cubicBezTo>
                  <a:cubicBezTo>
                    <a:pt x="4542" y="6618"/>
                    <a:pt x="5429" y="5161"/>
                    <a:pt x="6316" y="3767"/>
                  </a:cubicBezTo>
                  <a:cubicBezTo>
                    <a:pt x="7044" y="2627"/>
                    <a:pt x="7773" y="1519"/>
                    <a:pt x="8469" y="379"/>
                  </a:cubicBezTo>
                  <a:cubicBezTo>
                    <a:pt x="8579" y="182"/>
                    <a:pt x="8416" y="0"/>
                    <a:pt x="8243" y="0"/>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215" name="Google Shape;215;p2"/>
            <p:cNvSpPr/>
            <p:nvPr/>
          </p:nvSpPr>
          <p:spPr>
            <a:xfrm>
              <a:off x="6866409" y="4049283"/>
              <a:ext cx="390674" cy="110148"/>
            </a:xfrm>
            <a:custGeom>
              <a:avLst/>
              <a:gdLst/>
              <a:ahLst/>
              <a:cxnLst/>
              <a:rect l="l" t="t" r="r" b="b"/>
              <a:pathLst>
                <a:path w="12162" h="3429" extrusionOk="0">
                  <a:moveTo>
                    <a:pt x="501" y="610"/>
                  </a:moveTo>
                  <a:cubicBezTo>
                    <a:pt x="510" y="610"/>
                    <a:pt x="541" y="636"/>
                    <a:pt x="535" y="661"/>
                  </a:cubicBezTo>
                  <a:lnTo>
                    <a:pt x="535" y="661"/>
                  </a:lnTo>
                  <a:cubicBezTo>
                    <a:pt x="498" y="624"/>
                    <a:pt x="494" y="610"/>
                    <a:pt x="501" y="610"/>
                  </a:cubicBezTo>
                  <a:close/>
                  <a:moveTo>
                    <a:pt x="3061" y="0"/>
                  </a:moveTo>
                  <a:cubicBezTo>
                    <a:pt x="2503" y="0"/>
                    <a:pt x="1949" y="16"/>
                    <a:pt x="1394" y="64"/>
                  </a:cubicBezTo>
                  <a:cubicBezTo>
                    <a:pt x="1046" y="64"/>
                    <a:pt x="64" y="64"/>
                    <a:pt x="33" y="602"/>
                  </a:cubicBezTo>
                  <a:cubicBezTo>
                    <a:pt x="1" y="1045"/>
                    <a:pt x="603" y="1615"/>
                    <a:pt x="856" y="1932"/>
                  </a:cubicBezTo>
                  <a:cubicBezTo>
                    <a:pt x="1268" y="2439"/>
                    <a:pt x="1711" y="2914"/>
                    <a:pt x="2154" y="3357"/>
                  </a:cubicBezTo>
                  <a:cubicBezTo>
                    <a:pt x="2212" y="3407"/>
                    <a:pt x="2274" y="3428"/>
                    <a:pt x="2332" y="3428"/>
                  </a:cubicBezTo>
                  <a:cubicBezTo>
                    <a:pt x="2534" y="3428"/>
                    <a:pt x="2699" y="3181"/>
                    <a:pt x="2503" y="3009"/>
                  </a:cubicBezTo>
                  <a:cubicBezTo>
                    <a:pt x="2186" y="2692"/>
                    <a:pt x="1869" y="2344"/>
                    <a:pt x="1553" y="1996"/>
                  </a:cubicBezTo>
                  <a:cubicBezTo>
                    <a:pt x="1363" y="1742"/>
                    <a:pt x="1141" y="1520"/>
                    <a:pt x="951" y="1299"/>
                  </a:cubicBezTo>
                  <a:cubicBezTo>
                    <a:pt x="830" y="1117"/>
                    <a:pt x="708" y="848"/>
                    <a:pt x="559" y="686"/>
                  </a:cubicBezTo>
                  <a:lnTo>
                    <a:pt x="559" y="686"/>
                  </a:lnTo>
                  <a:cubicBezTo>
                    <a:pt x="629" y="666"/>
                    <a:pt x="746" y="626"/>
                    <a:pt x="793" y="602"/>
                  </a:cubicBezTo>
                  <a:cubicBezTo>
                    <a:pt x="1141" y="539"/>
                    <a:pt x="1521" y="539"/>
                    <a:pt x="1869" y="507"/>
                  </a:cubicBezTo>
                  <a:cubicBezTo>
                    <a:pt x="2288" y="495"/>
                    <a:pt x="2706" y="490"/>
                    <a:pt x="3125" y="490"/>
                  </a:cubicBezTo>
                  <a:cubicBezTo>
                    <a:pt x="4985" y="490"/>
                    <a:pt x="6842" y="594"/>
                    <a:pt x="8678" y="697"/>
                  </a:cubicBezTo>
                  <a:cubicBezTo>
                    <a:pt x="9723" y="729"/>
                    <a:pt x="10768" y="792"/>
                    <a:pt x="11814" y="855"/>
                  </a:cubicBezTo>
                  <a:cubicBezTo>
                    <a:pt x="12162" y="855"/>
                    <a:pt x="12130" y="349"/>
                    <a:pt x="11814" y="349"/>
                  </a:cubicBezTo>
                  <a:cubicBezTo>
                    <a:pt x="9470" y="222"/>
                    <a:pt x="7095" y="95"/>
                    <a:pt x="4751" y="32"/>
                  </a:cubicBezTo>
                  <a:cubicBezTo>
                    <a:pt x="4181" y="16"/>
                    <a:pt x="3619" y="0"/>
                    <a:pt x="3061" y="0"/>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216" name="Google Shape;216;p2"/>
            <p:cNvSpPr/>
            <p:nvPr/>
          </p:nvSpPr>
          <p:spPr>
            <a:xfrm>
              <a:off x="6570394" y="4299522"/>
              <a:ext cx="348947" cy="455176"/>
            </a:xfrm>
            <a:custGeom>
              <a:avLst/>
              <a:gdLst/>
              <a:ahLst/>
              <a:cxnLst/>
              <a:rect l="l" t="t" r="r" b="b"/>
              <a:pathLst>
                <a:path w="10863" h="14170" extrusionOk="0">
                  <a:moveTo>
                    <a:pt x="2694" y="3415"/>
                  </a:moveTo>
                  <a:cubicBezTo>
                    <a:pt x="2735" y="3415"/>
                    <a:pt x="2777" y="3417"/>
                    <a:pt x="2819" y="3421"/>
                  </a:cubicBezTo>
                  <a:cubicBezTo>
                    <a:pt x="3706" y="3516"/>
                    <a:pt x="4466" y="4245"/>
                    <a:pt x="4972" y="4910"/>
                  </a:cubicBezTo>
                  <a:cubicBezTo>
                    <a:pt x="5337" y="5424"/>
                    <a:pt x="5614" y="5982"/>
                    <a:pt x="5755" y="6583"/>
                  </a:cubicBezTo>
                  <a:lnTo>
                    <a:pt x="5755" y="6583"/>
                  </a:lnTo>
                  <a:cubicBezTo>
                    <a:pt x="5024" y="7080"/>
                    <a:pt x="4151" y="7348"/>
                    <a:pt x="3255" y="7348"/>
                  </a:cubicBezTo>
                  <a:cubicBezTo>
                    <a:pt x="3079" y="7348"/>
                    <a:pt x="2901" y="7338"/>
                    <a:pt x="2724" y="7316"/>
                  </a:cubicBezTo>
                  <a:cubicBezTo>
                    <a:pt x="1679" y="7221"/>
                    <a:pt x="602" y="6556"/>
                    <a:pt x="824" y="5353"/>
                  </a:cubicBezTo>
                  <a:cubicBezTo>
                    <a:pt x="1006" y="4472"/>
                    <a:pt x="1713" y="3415"/>
                    <a:pt x="2694" y="3415"/>
                  </a:cubicBezTo>
                  <a:close/>
                  <a:moveTo>
                    <a:pt x="10546" y="1"/>
                  </a:moveTo>
                  <a:cubicBezTo>
                    <a:pt x="9754" y="33"/>
                    <a:pt x="8994" y="666"/>
                    <a:pt x="8583" y="1299"/>
                  </a:cubicBezTo>
                  <a:cubicBezTo>
                    <a:pt x="8108" y="1996"/>
                    <a:pt x="7886" y="2883"/>
                    <a:pt x="7633" y="3706"/>
                  </a:cubicBezTo>
                  <a:cubicBezTo>
                    <a:pt x="7348" y="4593"/>
                    <a:pt x="7062" y="5480"/>
                    <a:pt x="6334" y="6113"/>
                  </a:cubicBezTo>
                  <a:cubicBezTo>
                    <a:pt x="6277" y="6168"/>
                    <a:pt x="6218" y="6222"/>
                    <a:pt x="6158" y="6274"/>
                  </a:cubicBezTo>
                  <a:lnTo>
                    <a:pt x="6158" y="6274"/>
                  </a:lnTo>
                  <a:cubicBezTo>
                    <a:pt x="6066" y="5952"/>
                    <a:pt x="5936" y="5635"/>
                    <a:pt x="5764" y="5321"/>
                  </a:cubicBezTo>
                  <a:cubicBezTo>
                    <a:pt x="5289" y="4435"/>
                    <a:pt x="4561" y="3611"/>
                    <a:pt x="3674" y="3199"/>
                  </a:cubicBezTo>
                  <a:cubicBezTo>
                    <a:pt x="3340" y="3046"/>
                    <a:pt x="2996" y="2964"/>
                    <a:pt x="2661" y="2964"/>
                  </a:cubicBezTo>
                  <a:cubicBezTo>
                    <a:pt x="2168" y="2964"/>
                    <a:pt x="1694" y="3139"/>
                    <a:pt x="1299" y="3516"/>
                  </a:cubicBezTo>
                  <a:cubicBezTo>
                    <a:pt x="539" y="4245"/>
                    <a:pt x="0" y="5543"/>
                    <a:pt x="507" y="6556"/>
                  </a:cubicBezTo>
                  <a:cubicBezTo>
                    <a:pt x="1014" y="7538"/>
                    <a:pt x="2249" y="7855"/>
                    <a:pt x="3262" y="7855"/>
                  </a:cubicBezTo>
                  <a:cubicBezTo>
                    <a:pt x="4172" y="7855"/>
                    <a:pt x="5067" y="7601"/>
                    <a:pt x="5844" y="7139"/>
                  </a:cubicBezTo>
                  <a:lnTo>
                    <a:pt x="5844" y="7139"/>
                  </a:lnTo>
                  <a:cubicBezTo>
                    <a:pt x="5854" y="7250"/>
                    <a:pt x="5859" y="7362"/>
                    <a:pt x="5859" y="7475"/>
                  </a:cubicBezTo>
                  <a:cubicBezTo>
                    <a:pt x="5859" y="10198"/>
                    <a:pt x="3832" y="12795"/>
                    <a:pt x="1267" y="13650"/>
                  </a:cubicBezTo>
                  <a:cubicBezTo>
                    <a:pt x="979" y="13766"/>
                    <a:pt x="1058" y="14169"/>
                    <a:pt x="1313" y="14169"/>
                  </a:cubicBezTo>
                  <a:cubicBezTo>
                    <a:pt x="1338" y="14169"/>
                    <a:pt x="1365" y="14165"/>
                    <a:pt x="1394" y="14157"/>
                  </a:cubicBezTo>
                  <a:cubicBezTo>
                    <a:pt x="3864" y="13334"/>
                    <a:pt x="5859" y="11022"/>
                    <a:pt x="6271" y="8425"/>
                  </a:cubicBezTo>
                  <a:cubicBezTo>
                    <a:pt x="6349" y="7879"/>
                    <a:pt x="6358" y="7356"/>
                    <a:pt x="6282" y="6848"/>
                  </a:cubicBezTo>
                  <a:lnTo>
                    <a:pt x="6282" y="6848"/>
                  </a:lnTo>
                  <a:cubicBezTo>
                    <a:pt x="6503" y="6684"/>
                    <a:pt x="6711" y="6502"/>
                    <a:pt x="6904" y="6303"/>
                  </a:cubicBezTo>
                  <a:cubicBezTo>
                    <a:pt x="7696" y="5448"/>
                    <a:pt x="7981" y="4308"/>
                    <a:pt x="8298" y="3231"/>
                  </a:cubicBezTo>
                  <a:cubicBezTo>
                    <a:pt x="8488" y="2661"/>
                    <a:pt x="8678" y="2091"/>
                    <a:pt x="8994" y="1584"/>
                  </a:cubicBezTo>
                  <a:cubicBezTo>
                    <a:pt x="9311" y="1109"/>
                    <a:pt x="9913" y="508"/>
                    <a:pt x="10546" y="508"/>
                  </a:cubicBezTo>
                  <a:cubicBezTo>
                    <a:pt x="10831" y="476"/>
                    <a:pt x="10863" y="1"/>
                    <a:pt x="10546" y="1"/>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grpSp>
      <p:grpSp>
        <p:nvGrpSpPr>
          <p:cNvPr id="217" name="Google Shape;217;p2"/>
          <p:cNvGrpSpPr/>
          <p:nvPr/>
        </p:nvGrpSpPr>
        <p:grpSpPr>
          <a:xfrm>
            <a:off x="4202711" y="6129492"/>
            <a:ext cx="1135616" cy="936869"/>
            <a:chOff x="3152033" y="4597111"/>
            <a:chExt cx="851712" cy="702652"/>
          </a:xfrm>
        </p:grpSpPr>
        <p:sp>
          <p:nvSpPr>
            <p:cNvPr id="218" name="Google Shape;218;p2"/>
            <p:cNvSpPr/>
            <p:nvPr/>
          </p:nvSpPr>
          <p:spPr>
            <a:xfrm>
              <a:off x="3302787" y="4812014"/>
              <a:ext cx="593752" cy="487748"/>
            </a:xfrm>
            <a:custGeom>
              <a:avLst/>
              <a:gdLst/>
              <a:ahLst/>
              <a:cxnLst/>
              <a:rect l="l" t="t" r="r" b="b"/>
              <a:pathLst>
                <a:path w="18484" h="15184" extrusionOk="0">
                  <a:moveTo>
                    <a:pt x="8304" y="1"/>
                  </a:moveTo>
                  <a:cubicBezTo>
                    <a:pt x="5050" y="1"/>
                    <a:pt x="1794" y="1666"/>
                    <a:pt x="570" y="4885"/>
                  </a:cubicBezTo>
                  <a:cubicBezTo>
                    <a:pt x="222" y="5803"/>
                    <a:pt x="95" y="6754"/>
                    <a:pt x="190" y="7672"/>
                  </a:cubicBezTo>
                  <a:cubicBezTo>
                    <a:pt x="0" y="8939"/>
                    <a:pt x="190" y="10237"/>
                    <a:pt x="792" y="11504"/>
                  </a:cubicBezTo>
                  <a:cubicBezTo>
                    <a:pt x="1900" y="13784"/>
                    <a:pt x="4561" y="14892"/>
                    <a:pt x="6936" y="15146"/>
                  </a:cubicBezTo>
                  <a:cubicBezTo>
                    <a:pt x="7199" y="15171"/>
                    <a:pt x="7462" y="15184"/>
                    <a:pt x="7725" y="15184"/>
                  </a:cubicBezTo>
                  <a:cubicBezTo>
                    <a:pt x="13300" y="15184"/>
                    <a:pt x="18484" y="9535"/>
                    <a:pt x="15550" y="4030"/>
                  </a:cubicBezTo>
                  <a:cubicBezTo>
                    <a:pt x="14089" y="1317"/>
                    <a:pt x="11197" y="1"/>
                    <a:pt x="8304" y="1"/>
                  </a:cubicBezTo>
                  <a:close/>
                </a:path>
              </a:pathLst>
            </a:custGeom>
            <a:solidFill>
              <a:schemeClr val="accent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219" name="Google Shape;219;p2"/>
            <p:cNvSpPr/>
            <p:nvPr/>
          </p:nvSpPr>
          <p:spPr>
            <a:xfrm>
              <a:off x="3353638" y="4890138"/>
              <a:ext cx="433397" cy="373681"/>
            </a:xfrm>
            <a:custGeom>
              <a:avLst/>
              <a:gdLst/>
              <a:ahLst/>
              <a:cxnLst/>
              <a:rect l="l" t="t" r="r" b="b"/>
              <a:pathLst>
                <a:path w="13492" h="11633" extrusionOk="0">
                  <a:moveTo>
                    <a:pt x="4980" y="1"/>
                  </a:moveTo>
                  <a:cubicBezTo>
                    <a:pt x="3353" y="1"/>
                    <a:pt x="1820" y="729"/>
                    <a:pt x="1046" y="2326"/>
                  </a:cubicBezTo>
                  <a:cubicBezTo>
                    <a:pt x="1" y="4448"/>
                    <a:pt x="476" y="7203"/>
                    <a:pt x="1584" y="9230"/>
                  </a:cubicBezTo>
                  <a:cubicBezTo>
                    <a:pt x="2186" y="10275"/>
                    <a:pt x="3104" y="11130"/>
                    <a:pt x="4276" y="11447"/>
                  </a:cubicBezTo>
                  <a:cubicBezTo>
                    <a:pt x="4797" y="11577"/>
                    <a:pt x="5351" y="11633"/>
                    <a:pt x="5910" y="11633"/>
                  </a:cubicBezTo>
                  <a:cubicBezTo>
                    <a:pt x="6710" y="11633"/>
                    <a:pt x="7521" y="11520"/>
                    <a:pt x="8266" y="11352"/>
                  </a:cubicBezTo>
                  <a:cubicBezTo>
                    <a:pt x="10673" y="10750"/>
                    <a:pt x="12573" y="9135"/>
                    <a:pt x="12985" y="6602"/>
                  </a:cubicBezTo>
                  <a:cubicBezTo>
                    <a:pt x="13302" y="4575"/>
                    <a:pt x="12763" y="2168"/>
                    <a:pt x="11148" y="806"/>
                  </a:cubicBezTo>
                  <a:cubicBezTo>
                    <a:pt x="10737" y="458"/>
                    <a:pt x="10293" y="205"/>
                    <a:pt x="9818" y="46"/>
                  </a:cubicBezTo>
                  <a:cubicBezTo>
                    <a:pt x="9785" y="32"/>
                    <a:pt x="9754" y="25"/>
                    <a:pt x="9725" y="25"/>
                  </a:cubicBezTo>
                  <a:cubicBezTo>
                    <a:pt x="9503" y="25"/>
                    <a:pt x="9411" y="409"/>
                    <a:pt x="9691" y="521"/>
                  </a:cubicBezTo>
                  <a:cubicBezTo>
                    <a:pt x="13302" y="1915"/>
                    <a:pt x="13492" y="7710"/>
                    <a:pt x="10515" y="9832"/>
                  </a:cubicBezTo>
                  <a:cubicBezTo>
                    <a:pt x="9565" y="10497"/>
                    <a:pt x="8425" y="10877"/>
                    <a:pt x="7253" y="11035"/>
                  </a:cubicBezTo>
                  <a:cubicBezTo>
                    <a:pt x="6817" y="11098"/>
                    <a:pt x="6352" y="11140"/>
                    <a:pt x="5884" y="11140"/>
                  </a:cubicBezTo>
                  <a:cubicBezTo>
                    <a:pt x="5163" y="11140"/>
                    <a:pt x="4435" y="11039"/>
                    <a:pt x="3801" y="10750"/>
                  </a:cubicBezTo>
                  <a:cubicBezTo>
                    <a:pt x="1869" y="9832"/>
                    <a:pt x="1077" y="7235"/>
                    <a:pt x="982" y="5240"/>
                  </a:cubicBezTo>
                  <a:cubicBezTo>
                    <a:pt x="887" y="3466"/>
                    <a:pt x="1584" y="1471"/>
                    <a:pt x="3358" y="743"/>
                  </a:cubicBezTo>
                  <a:cubicBezTo>
                    <a:pt x="3866" y="538"/>
                    <a:pt x="4413" y="443"/>
                    <a:pt x="4967" y="443"/>
                  </a:cubicBezTo>
                  <a:cubicBezTo>
                    <a:pt x="6551" y="443"/>
                    <a:pt x="8191" y="1217"/>
                    <a:pt x="9153" y="2390"/>
                  </a:cubicBezTo>
                  <a:cubicBezTo>
                    <a:pt x="9850" y="3276"/>
                    <a:pt x="10293" y="4417"/>
                    <a:pt x="10008" y="5525"/>
                  </a:cubicBezTo>
                  <a:cubicBezTo>
                    <a:pt x="9818" y="6443"/>
                    <a:pt x="9185" y="7235"/>
                    <a:pt x="8330" y="7615"/>
                  </a:cubicBezTo>
                  <a:cubicBezTo>
                    <a:pt x="7816" y="7845"/>
                    <a:pt x="7164" y="7988"/>
                    <a:pt x="6516" y="7988"/>
                  </a:cubicBezTo>
                  <a:cubicBezTo>
                    <a:pt x="5646" y="7988"/>
                    <a:pt x="4784" y="7730"/>
                    <a:pt x="4276" y="7077"/>
                  </a:cubicBezTo>
                  <a:cubicBezTo>
                    <a:pt x="3477" y="6049"/>
                    <a:pt x="4119" y="3760"/>
                    <a:pt x="5483" y="3760"/>
                  </a:cubicBezTo>
                  <a:cubicBezTo>
                    <a:pt x="5632" y="3760"/>
                    <a:pt x="5789" y="3787"/>
                    <a:pt x="5954" y="3846"/>
                  </a:cubicBezTo>
                  <a:cubicBezTo>
                    <a:pt x="6430" y="4005"/>
                    <a:pt x="6968" y="4417"/>
                    <a:pt x="7095" y="4923"/>
                  </a:cubicBezTo>
                  <a:cubicBezTo>
                    <a:pt x="7316" y="5557"/>
                    <a:pt x="6525" y="5588"/>
                    <a:pt x="6081" y="5588"/>
                  </a:cubicBezTo>
                  <a:cubicBezTo>
                    <a:pt x="5764" y="5588"/>
                    <a:pt x="5764" y="6063"/>
                    <a:pt x="6081" y="6095"/>
                  </a:cubicBezTo>
                  <a:cubicBezTo>
                    <a:pt x="6651" y="6095"/>
                    <a:pt x="7443" y="6000"/>
                    <a:pt x="7601" y="5335"/>
                  </a:cubicBezTo>
                  <a:cubicBezTo>
                    <a:pt x="7728" y="4797"/>
                    <a:pt x="7348" y="4258"/>
                    <a:pt x="7000" y="3910"/>
                  </a:cubicBezTo>
                  <a:cubicBezTo>
                    <a:pt x="6582" y="3548"/>
                    <a:pt x="6018" y="3259"/>
                    <a:pt x="5457" y="3259"/>
                  </a:cubicBezTo>
                  <a:cubicBezTo>
                    <a:pt x="5380" y="3259"/>
                    <a:pt x="5303" y="3265"/>
                    <a:pt x="5226" y="3276"/>
                  </a:cubicBezTo>
                  <a:cubicBezTo>
                    <a:pt x="4434" y="3371"/>
                    <a:pt x="3928" y="4068"/>
                    <a:pt x="3643" y="4765"/>
                  </a:cubicBezTo>
                  <a:cubicBezTo>
                    <a:pt x="3326" y="5620"/>
                    <a:pt x="3294" y="6602"/>
                    <a:pt x="3864" y="7362"/>
                  </a:cubicBezTo>
                  <a:cubicBezTo>
                    <a:pt x="4371" y="8027"/>
                    <a:pt x="5163" y="8343"/>
                    <a:pt x="5954" y="8438"/>
                  </a:cubicBezTo>
                  <a:cubicBezTo>
                    <a:pt x="6160" y="8465"/>
                    <a:pt x="6367" y="8478"/>
                    <a:pt x="6573" y="8478"/>
                  </a:cubicBezTo>
                  <a:cubicBezTo>
                    <a:pt x="8358" y="8478"/>
                    <a:pt x="10057" y="7498"/>
                    <a:pt x="10483" y="5652"/>
                  </a:cubicBezTo>
                  <a:cubicBezTo>
                    <a:pt x="11117" y="3086"/>
                    <a:pt x="8805" y="806"/>
                    <a:pt x="6493" y="205"/>
                  </a:cubicBezTo>
                  <a:cubicBezTo>
                    <a:pt x="5993" y="70"/>
                    <a:pt x="5482" y="1"/>
                    <a:pt x="4980" y="1"/>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220" name="Google Shape;220;p2"/>
            <p:cNvSpPr/>
            <p:nvPr/>
          </p:nvSpPr>
          <p:spPr>
            <a:xfrm>
              <a:off x="3566262" y="4597111"/>
              <a:ext cx="16318" cy="180079"/>
            </a:xfrm>
            <a:custGeom>
              <a:avLst/>
              <a:gdLst/>
              <a:ahLst/>
              <a:cxnLst/>
              <a:rect l="l" t="t" r="r" b="b"/>
              <a:pathLst>
                <a:path w="508" h="5606" extrusionOk="0">
                  <a:moveTo>
                    <a:pt x="254" y="0"/>
                  </a:moveTo>
                  <a:cubicBezTo>
                    <a:pt x="127" y="0"/>
                    <a:pt x="1" y="79"/>
                    <a:pt x="1" y="238"/>
                  </a:cubicBezTo>
                  <a:lnTo>
                    <a:pt x="1" y="5368"/>
                  </a:lnTo>
                  <a:cubicBezTo>
                    <a:pt x="1" y="5526"/>
                    <a:pt x="127" y="5605"/>
                    <a:pt x="254" y="5605"/>
                  </a:cubicBezTo>
                  <a:cubicBezTo>
                    <a:pt x="381" y="5605"/>
                    <a:pt x="507" y="5526"/>
                    <a:pt x="507" y="5368"/>
                  </a:cubicBezTo>
                  <a:lnTo>
                    <a:pt x="507" y="238"/>
                  </a:lnTo>
                  <a:cubicBezTo>
                    <a:pt x="507" y="79"/>
                    <a:pt x="381" y="0"/>
                    <a:pt x="254" y="0"/>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221" name="Google Shape;221;p2"/>
            <p:cNvSpPr/>
            <p:nvPr/>
          </p:nvSpPr>
          <p:spPr>
            <a:xfrm>
              <a:off x="3366873" y="4738356"/>
              <a:ext cx="58013" cy="55861"/>
            </a:xfrm>
            <a:custGeom>
              <a:avLst/>
              <a:gdLst/>
              <a:ahLst/>
              <a:cxnLst/>
              <a:rect l="l" t="t" r="r" b="b"/>
              <a:pathLst>
                <a:path w="1806" h="1739" extrusionOk="0">
                  <a:moveTo>
                    <a:pt x="256" y="1"/>
                  </a:moveTo>
                  <a:cubicBezTo>
                    <a:pt x="197" y="1"/>
                    <a:pt x="140" y="25"/>
                    <a:pt x="95" y="84"/>
                  </a:cubicBezTo>
                  <a:cubicBezTo>
                    <a:pt x="0" y="179"/>
                    <a:pt x="0" y="338"/>
                    <a:pt x="95" y="433"/>
                  </a:cubicBezTo>
                  <a:lnTo>
                    <a:pt x="1362" y="1668"/>
                  </a:lnTo>
                  <a:cubicBezTo>
                    <a:pt x="1410" y="1715"/>
                    <a:pt x="1473" y="1739"/>
                    <a:pt x="1536" y="1739"/>
                  </a:cubicBezTo>
                  <a:cubicBezTo>
                    <a:pt x="1600" y="1739"/>
                    <a:pt x="1663" y="1715"/>
                    <a:pt x="1711" y="1668"/>
                  </a:cubicBezTo>
                  <a:cubicBezTo>
                    <a:pt x="1806" y="1573"/>
                    <a:pt x="1806" y="1414"/>
                    <a:pt x="1711" y="1319"/>
                  </a:cubicBezTo>
                  <a:lnTo>
                    <a:pt x="444" y="84"/>
                  </a:lnTo>
                  <a:cubicBezTo>
                    <a:pt x="393" y="33"/>
                    <a:pt x="324" y="1"/>
                    <a:pt x="256" y="1"/>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222" name="Google Shape;222;p2"/>
            <p:cNvSpPr/>
            <p:nvPr/>
          </p:nvSpPr>
          <p:spPr>
            <a:xfrm>
              <a:off x="3736162" y="4746901"/>
              <a:ext cx="66140" cy="64630"/>
            </a:xfrm>
            <a:custGeom>
              <a:avLst/>
              <a:gdLst/>
              <a:ahLst/>
              <a:cxnLst/>
              <a:rect l="l" t="t" r="r" b="b"/>
              <a:pathLst>
                <a:path w="2059" h="2012" extrusionOk="0">
                  <a:moveTo>
                    <a:pt x="1790" y="0"/>
                  </a:moveTo>
                  <a:cubicBezTo>
                    <a:pt x="1726" y="0"/>
                    <a:pt x="1663" y="24"/>
                    <a:pt x="1615" y="72"/>
                  </a:cubicBezTo>
                  <a:lnTo>
                    <a:pt x="95" y="1592"/>
                  </a:lnTo>
                  <a:cubicBezTo>
                    <a:pt x="0" y="1687"/>
                    <a:pt x="0" y="1845"/>
                    <a:pt x="95" y="1940"/>
                  </a:cubicBezTo>
                  <a:cubicBezTo>
                    <a:pt x="143" y="1988"/>
                    <a:pt x="206" y="2011"/>
                    <a:pt x="269" y="2011"/>
                  </a:cubicBezTo>
                  <a:cubicBezTo>
                    <a:pt x="333" y="2011"/>
                    <a:pt x="396" y="1988"/>
                    <a:pt x="444" y="1940"/>
                  </a:cubicBezTo>
                  <a:lnTo>
                    <a:pt x="1964" y="420"/>
                  </a:lnTo>
                  <a:cubicBezTo>
                    <a:pt x="2059" y="325"/>
                    <a:pt x="2059" y="167"/>
                    <a:pt x="1964" y="72"/>
                  </a:cubicBezTo>
                  <a:cubicBezTo>
                    <a:pt x="1916" y="24"/>
                    <a:pt x="1853" y="0"/>
                    <a:pt x="1790" y="0"/>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223" name="Google Shape;223;p2"/>
            <p:cNvSpPr/>
            <p:nvPr/>
          </p:nvSpPr>
          <p:spPr>
            <a:xfrm>
              <a:off x="3152033" y="4930870"/>
              <a:ext cx="126370" cy="42145"/>
            </a:xfrm>
            <a:custGeom>
              <a:avLst/>
              <a:gdLst/>
              <a:ahLst/>
              <a:cxnLst/>
              <a:rect l="l" t="t" r="r" b="b"/>
              <a:pathLst>
                <a:path w="3934" h="1312" extrusionOk="0">
                  <a:moveTo>
                    <a:pt x="313" y="1"/>
                  </a:moveTo>
                  <a:cubicBezTo>
                    <a:pt x="82" y="1"/>
                    <a:pt x="0" y="402"/>
                    <a:pt x="260" y="488"/>
                  </a:cubicBezTo>
                  <a:cubicBezTo>
                    <a:pt x="1368" y="868"/>
                    <a:pt x="2445" y="1122"/>
                    <a:pt x="3585" y="1312"/>
                  </a:cubicBezTo>
                  <a:cubicBezTo>
                    <a:pt x="3711" y="1312"/>
                    <a:pt x="3838" y="1280"/>
                    <a:pt x="3902" y="1122"/>
                  </a:cubicBezTo>
                  <a:cubicBezTo>
                    <a:pt x="3933" y="1027"/>
                    <a:pt x="3838" y="837"/>
                    <a:pt x="3711" y="837"/>
                  </a:cubicBezTo>
                  <a:cubicBezTo>
                    <a:pt x="2603" y="647"/>
                    <a:pt x="1495" y="393"/>
                    <a:pt x="386" y="13"/>
                  </a:cubicBezTo>
                  <a:cubicBezTo>
                    <a:pt x="361" y="5"/>
                    <a:pt x="336" y="1"/>
                    <a:pt x="313" y="1"/>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224" name="Google Shape;224;p2"/>
            <p:cNvSpPr/>
            <p:nvPr/>
          </p:nvSpPr>
          <p:spPr>
            <a:xfrm>
              <a:off x="3877183" y="4951364"/>
              <a:ext cx="126563" cy="29970"/>
            </a:xfrm>
            <a:custGeom>
              <a:avLst/>
              <a:gdLst/>
              <a:ahLst/>
              <a:cxnLst/>
              <a:rect l="l" t="t" r="r" b="b"/>
              <a:pathLst>
                <a:path w="3940" h="933" extrusionOk="0">
                  <a:moveTo>
                    <a:pt x="3685" y="1"/>
                  </a:moveTo>
                  <a:cubicBezTo>
                    <a:pt x="3665" y="1"/>
                    <a:pt x="3644" y="3"/>
                    <a:pt x="3623" y="9"/>
                  </a:cubicBezTo>
                  <a:cubicBezTo>
                    <a:pt x="2514" y="167"/>
                    <a:pt x="1406" y="262"/>
                    <a:pt x="297" y="452"/>
                  </a:cubicBezTo>
                  <a:cubicBezTo>
                    <a:pt x="0" y="511"/>
                    <a:pt x="93" y="933"/>
                    <a:pt x="367" y="933"/>
                  </a:cubicBezTo>
                  <a:cubicBezTo>
                    <a:pt x="385" y="933"/>
                    <a:pt x="404" y="931"/>
                    <a:pt x="424" y="927"/>
                  </a:cubicBezTo>
                  <a:cubicBezTo>
                    <a:pt x="1532" y="769"/>
                    <a:pt x="2641" y="642"/>
                    <a:pt x="3749" y="484"/>
                  </a:cubicBezTo>
                  <a:cubicBezTo>
                    <a:pt x="3876" y="484"/>
                    <a:pt x="3939" y="294"/>
                    <a:pt x="3908" y="199"/>
                  </a:cubicBezTo>
                  <a:cubicBezTo>
                    <a:pt x="3881" y="67"/>
                    <a:pt x="3789" y="1"/>
                    <a:pt x="3685" y="1"/>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225" name="Google Shape;225;p2"/>
            <p:cNvSpPr/>
            <p:nvPr/>
          </p:nvSpPr>
          <p:spPr>
            <a:xfrm>
              <a:off x="3886723" y="5121520"/>
              <a:ext cx="62093" cy="18342"/>
            </a:xfrm>
            <a:custGeom>
              <a:avLst/>
              <a:gdLst/>
              <a:ahLst/>
              <a:cxnLst/>
              <a:rect l="l" t="t" r="r" b="b"/>
              <a:pathLst>
                <a:path w="1933" h="571" extrusionOk="0">
                  <a:moveTo>
                    <a:pt x="254" y="0"/>
                  </a:moveTo>
                  <a:cubicBezTo>
                    <a:pt x="127" y="0"/>
                    <a:pt x="0" y="95"/>
                    <a:pt x="0" y="254"/>
                  </a:cubicBezTo>
                  <a:cubicBezTo>
                    <a:pt x="0" y="380"/>
                    <a:pt x="95" y="507"/>
                    <a:pt x="254" y="507"/>
                  </a:cubicBezTo>
                  <a:cubicBezTo>
                    <a:pt x="729" y="507"/>
                    <a:pt x="1204" y="570"/>
                    <a:pt x="1679" y="570"/>
                  </a:cubicBezTo>
                  <a:cubicBezTo>
                    <a:pt x="1805" y="570"/>
                    <a:pt x="1932" y="475"/>
                    <a:pt x="1932" y="349"/>
                  </a:cubicBezTo>
                  <a:cubicBezTo>
                    <a:pt x="1932" y="190"/>
                    <a:pt x="1805" y="95"/>
                    <a:pt x="1679" y="95"/>
                  </a:cubicBezTo>
                  <a:cubicBezTo>
                    <a:pt x="1204" y="95"/>
                    <a:pt x="729" y="0"/>
                    <a:pt x="254" y="0"/>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226" name="Google Shape;226;p2"/>
            <p:cNvSpPr/>
            <p:nvPr/>
          </p:nvSpPr>
          <p:spPr>
            <a:xfrm>
              <a:off x="3204105" y="5124315"/>
              <a:ext cx="74299" cy="18599"/>
            </a:xfrm>
            <a:custGeom>
              <a:avLst/>
              <a:gdLst/>
              <a:ahLst/>
              <a:cxnLst/>
              <a:rect l="l" t="t" r="r" b="b"/>
              <a:pathLst>
                <a:path w="2313" h="579" extrusionOk="0">
                  <a:moveTo>
                    <a:pt x="2031" y="0"/>
                  </a:moveTo>
                  <a:cubicBezTo>
                    <a:pt x="2008" y="0"/>
                    <a:pt x="1986" y="3"/>
                    <a:pt x="1964" y="8"/>
                  </a:cubicBezTo>
                  <a:cubicBezTo>
                    <a:pt x="1394" y="72"/>
                    <a:pt x="824" y="72"/>
                    <a:pt x="254" y="72"/>
                  </a:cubicBezTo>
                  <a:cubicBezTo>
                    <a:pt x="95" y="72"/>
                    <a:pt x="0" y="198"/>
                    <a:pt x="0" y="325"/>
                  </a:cubicBezTo>
                  <a:cubicBezTo>
                    <a:pt x="0" y="483"/>
                    <a:pt x="95" y="578"/>
                    <a:pt x="254" y="578"/>
                  </a:cubicBezTo>
                  <a:cubicBezTo>
                    <a:pt x="855" y="578"/>
                    <a:pt x="1489" y="578"/>
                    <a:pt x="2090" y="483"/>
                  </a:cubicBezTo>
                  <a:cubicBezTo>
                    <a:pt x="2217" y="452"/>
                    <a:pt x="2312" y="293"/>
                    <a:pt x="2281" y="167"/>
                  </a:cubicBezTo>
                  <a:cubicBezTo>
                    <a:pt x="2254" y="62"/>
                    <a:pt x="2141" y="0"/>
                    <a:pt x="2031" y="0"/>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grpSp>
      <p:grpSp>
        <p:nvGrpSpPr>
          <p:cNvPr id="267" name="Google Shape;267;p2"/>
          <p:cNvGrpSpPr/>
          <p:nvPr/>
        </p:nvGrpSpPr>
        <p:grpSpPr>
          <a:xfrm>
            <a:off x="945232" y="5397283"/>
            <a:ext cx="770469" cy="734752"/>
            <a:chOff x="708922" y="4047962"/>
            <a:chExt cx="577852" cy="551064"/>
          </a:xfrm>
        </p:grpSpPr>
        <p:sp>
          <p:nvSpPr>
            <p:cNvPr id="268" name="Google Shape;268;p2"/>
            <p:cNvSpPr/>
            <p:nvPr/>
          </p:nvSpPr>
          <p:spPr>
            <a:xfrm>
              <a:off x="708922" y="4170448"/>
              <a:ext cx="577852" cy="428578"/>
            </a:xfrm>
            <a:custGeom>
              <a:avLst/>
              <a:gdLst/>
              <a:ahLst/>
              <a:cxnLst/>
              <a:rect l="l" t="t" r="r" b="b"/>
              <a:pathLst>
                <a:path w="17989" h="13342" extrusionOk="0">
                  <a:moveTo>
                    <a:pt x="5315" y="509"/>
                  </a:moveTo>
                  <a:cubicBezTo>
                    <a:pt x="6774" y="509"/>
                    <a:pt x="8250" y="1232"/>
                    <a:pt x="9216" y="2312"/>
                  </a:cubicBezTo>
                  <a:cubicBezTo>
                    <a:pt x="9266" y="2362"/>
                    <a:pt x="9323" y="2383"/>
                    <a:pt x="9378" y="2383"/>
                  </a:cubicBezTo>
                  <a:cubicBezTo>
                    <a:pt x="9425" y="2383"/>
                    <a:pt x="9472" y="2367"/>
                    <a:pt x="9512" y="2341"/>
                  </a:cubicBezTo>
                  <a:lnTo>
                    <a:pt x="9512" y="2341"/>
                  </a:lnTo>
                  <a:cubicBezTo>
                    <a:pt x="9581" y="2334"/>
                    <a:pt x="9647" y="2296"/>
                    <a:pt x="9691" y="2217"/>
                  </a:cubicBezTo>
                  <a:cubicBezTo>
                    <a:pt x="10331" y="1159"/>
                    <a:pt x="11506" y="674"/>
                    <a:pt x="12697" y="674"/>
                  </a:cubicBezTo>
                  <a:cubicBezTo>
                    <a:pt x="13039" y="674"/>
                    <a:pt x="13382" y="714"/>
                    <a:pt x="13713" y="792"/>
                  </a:cubicBezTo>
                  <a:cubicBezTo>
                    <a:pt x="15265" y="1172"/>
                    <a:pt x="16500" y="2375"/>
                    <a:pt x="16880" y="3895"/>
                  </a:cubicBezTo>
                  <a:cubicBezTo>
                    <a:pt x="17260" y="5447"/>
                    <a:pt x="16849" y="7126"/>
                    <a:pt x="16152" y="8519"/>
                  </a:cubicBezTo>
                  <a:cubicBezTo>
                    <a:pt x="15423" y="9912"/>
                    <a:pt x="14283" y="11053"/>
                    <a:pt x="12858" y="11749"/>
                  </a:cubicBezTo>
                  <a:cubicBezTo>
                    <a:pt x="11481" y="12429"/>
                    <a:pt x="9799" y="12846"/>
                    <a:pt x="8146" y="12846"/>
                  </a:cubicBezTo>
                  <a:cubicBezTo>
                    <a:pt x="6874" y="12846"/>
                    <a:pt x="5618" y="12599"/>
                    <a:pt x="4529" y="12034"/>
                  </a:cubicBezTo>
                  <a:cubicBezTo>
                    <a:pt x="1711" y="10578"/>
                    <a:pt x="729" y="7031"/>
                    <a:pt x="1426" y="4085"/>
                  </a:cubicBezTo>
                  <a:cubicBezTo>
                    <a:pt x="1837" y="2344"/>
                    <a:pt x="2914" y="729"/>
                    <a:pt x="4814" y="539"/>
                  </a:cubicBezTo>
                  <a:cubicBezTo>
                    <a:pt x="4980" y="519"/>
                    <a:pt x="5147" y="509"/>
                    <a:pt x="5315" y="509"/>
                  </a:cubicBezTo>
                  <a:close/>
                  <a:moveTo>
                    <a:pt x="5289" y="0"/>
                  </a:moveTo>
                  <a:cubicBezTo>
                    <a:pt x="3579" y="0"/>
                    <a:pt x="2217" y="950"/>
                    <a:pt x="1457" y="2470"/>
                  </a:cubicBezTo>
                  <a:cubicBezTo>
                    <a:pt x="1" y="5416"/>
                    <a:pt x="634" y="9754"/>
                    <a:pt x="3294" y="11844"/>
                  </a:cubicBezTo>
                  <a:cubicBezTo>
                    <a:pt x="4645" y="12908"/>
                    <a:pt x="6339" y="13342"/>
                    <a:pt x="8057" y="13342"/>
                  </a:cubicBezTo>
                  <a:cubicBezTo>
                    <a:pt x="9561" y="13342"/>
                    <a:pt x="11085" y="13010"/>
                    <a:pt x="12415" y="12478"/>
                  </a:cubicBezTo>
                  <a:cubicBezTo>
                    <a:pt x="15582" y="11243"/>
                    <a:pt x="17989" y="7727"/>
                    <a:pt x="17450" y="4212"/>
                  </a:cubicBezTo>
                  <a:cubicBezTo>
                    <a:pt x="17165" y="2375"/>
                    <a:pt x="15772" y="855"/>
                    <a:pt x="13967" y="348"/>
                  </a:cubicBezTo>
                  <a:cubicBezTo>
                    <a:pt x="13558" y="235"/>
                    <a:pt x="13131" y="177"/>
                    <a:pt x="12704" y="177"/>
                  </a:cubicBezTo>
                  <a:cubicBezTo>
                    <a:pt x="11422" y="177"/>
                    <a:pt x="10145" y="696"/>
                    <a:pt x="9378" y="1769"/>
                  </a:cubicBezTo>
                  <a:lnTo>
                    <a:pt x="9378" y="1769"/>
                  </a:lnTo>
                  <a:cubicBezTo>
                    <a:pt x="8309" y="708"/>
                    <a:pt x="6813" y="30"/>
                    <a:pt x="5289" y="0"/>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269" name="Google Shape;269;p2"/>
            <p:cNvSpPr/>
            <p:nvPr/>
          </p:nvSpPr>
          <p:spPr>
            <a:xfrm>
              <a:off x="1002432" y="4047962"/>
              <a:ext cx="102374" cy="191161"/>
            </a:xfrm>
            <a:custGeom>
              <a:avLst/>
              <a:gdLst/>
              <a:ahLst/>
              <a:cxnLst/>
              <a:rect l="l" t="t" r="r" b="b"/>
              <a:pathLst>
                <a:path w="3187" h="5951" extrusionOk="0">
                  <a:moveTo>
                    <a:pt x="2852" y="0"/>
                  </a:moveTo>
                  <a:cubicBezTo>
                    <a:pt x="2827" y="0"/>
                    <a:pt x="2800" y="4"/>
                    <a:pt x="2771" y="13"/>
                  </a:cubicBezTo>
                  <a:cubicBezTo>
                    <a:pt x="269" y="583"/>
                    <a:pt x="143" y="3655"/>
                    <a:pt x="16" y="5713"/>
                  </a:cubicBezTo>
                  <a:cubicBezTo>
                    <a:pt x="0" y="5872"/>
                    <a:pt x="119" y="5951"/>
                    <a:pt x="246" y="5951"/>
                  </a:cubicBezTo>
                  <a:cubicBezTo>
                    <a:pt x="372" y="5951"/>
                    <a:pt x="507" y="5872"/>
                    <a:pt x="523" y="5713"/>
                  </a:cubicBezTo>
                  <a:cubicBezTo>
                    <a:pt x="618" y="3876"/>
                    <a:pt x="681" y="995"/>
                    <a:pt x="2898" y="488"/>
                  </a:cubicBezTo>
                  <a:cubicBezTo>
                    <a:pt x="3186" y="401"/>
                    <a:pt x="3107" y="0"/>
                    <a:pt x="2852" y="0"/>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270" name="Google Shape;270;p2"/>
            <p:cNvSpPr/>
            <p:nvPr/>
          </p:nvSpPr>
          <p:spPr>
            <a:xfrm>
              <a:off x="925625" y="4064377"/>
              <a:ext cx="103788" cy="94569"/>
            </a:xfrm>
            <a:custGeom>
              <a:avLst/>
              <a:gdLst/>
              <a:ahLst/>
              <a:cxnLst/>
              <a:rect l="l" t="t" r="r" b="b"/>
              <a:pathLst>
                <a:path w="3231" h="2944" extrusionOk="0">
                  <a:moveTo>
                    <a:pt x="919" y="534"/>
                  </a:moveTo>
                  <a:cubicBezTo>
                    <a:pt x="919" y="534"/>
                    <a:pt x="919" y="534"/>
                    <a:pt x="919" y="534"/>
                  </a:cubicBezTo>
                  <a:lnTo>
                    <a:pt x="919" y="534"/>
                  </a:lnTo>
                  <a:cubicBezTo>
                    <a:pt x="909" y="541"/>
                    <a:pt x="905" y="547"/>
                    <a:pt x="919" y="547"/>
                  </a:cubicBezTo>
                  <a:cubicBezTo>
                    <a:pt x="928" y="538"/>
                    <a:pt x="926" y="534"/>
                    <a:pt x="919" y="534"/>
                  </a:cubicBezTo>
                  <a:close/>
                  <a:moveTo>
                    <a:pt x="829" y="596"/>
                  </a:moveTo>
                  <a:cubicBezTo>
                    <a:pt x="828" y="596"/>
                    <a:pt x="827" y="596"/>
                    <a:pt x="826" y="597"/>
                  </a:cubicBezTo>
                  <a:lnTo>
                    <a:pt x="826" y="597"/>
                  </a:lnTo>
                  <a:cubicBezTo>
                    <a:pt x="824" y="600"/>
                    <a:pt x="824" y="605"/>
                    <a:pt x="824" y="610"/>
                  </a:cubicBezTo>
                  <a:cubicBezTo>
                    <a:pt x="834" y="600"/>
                    <a:pt x="834" y="596"/>
                    <a:pt x="829" y="596"/>
                  </a:cubicBezTo>
                  <a:close/>
                  <a:moveTo>
                    <a:pt x="1204" y="515"/>
                  </a:moveTo>
                  <a:cubicBezTo>
                    <a:pt x="1235" y="547"/>
                    <a:pt x="1299" y="547"/>
                    <a:pt x="1330" y="579"/>
                  </a:cubicBezTo>
                  <a:lnTo>
                    <a:pt x="1362" y="579"/>
                  </a:lnTo>
                  <a:lnTo>
                    <a:pt x="1457" y="610"/>
                  </a:lnTo>
                  <a:cubicBezTo>
                    <a:pt x="1489" y="642"/>
                    <a:pt x="1552" y="674"/>
                    <a:pt x="1584" y="705"/>
                  </a:cubicBezTo>
                  <a:cubicBezTo>
                    <a:pt x="1615" y="705"/>
                    <a:pt x="1647" y="737"/>
                    <a:pt x="1679" y="737"/>
                  </a:cubicBezTo>
                  <a:cubicBezTo>
                    <a:pt x="1679" y="737"/>
                    <a:pt x="1719" y="777"/>
                    <a:pt x="1719" y="777"/>
                  </a:cubicBezTo>
                  <a:lnTo>
                    <a:pt x="1719" y="777"/>
                  </a:lnTo>
                  <a:cubicBezTo>
                    <a:pt x="1753" y="811"/>
                    <a:pt x="1808" y="866"/>
                    <a:pt x="1837" y="895"/>
                  </a:cubicBezTo>
                  <a:cubicBezTo>
                    <a:pt x="1932" y="990"/>
                    <a:pt x="2027" y="1085"/>
                    <a:pt x="2122" y="1180"/>
                  </a:cubicBezTo>
                  <a:cubicBezTo>
                    <a:pt x="2185" y="1275"/>
                    <a:pt x="2249" y="1370"/>
                    <a:pt x="2344" y="1497"/>
                  </a:cubicBezTo>
                  <a:cubicBezTo>
                    <a:pt x="2375" y="1560"/>
                    <a:pt x="2407" y="1624"/>
                    <a:pt x="2439" y="1655"/>
                  </a:cubicBezTo>
                  <a:cubicBezTo>
                    <a:pt x="2470" y="1687"/>
                    <a:pt x="2470" y="1750"/>
                    <a:pt x="2502" y="1782"/>
                  </a:cubicBezTo>
                  <a:cubicBezTo>
                    <a:pt x="2502" y="1782"/>
                    <a:pt x="2522" y="1823"/>
                    <a:pt x="2514" y="1823"/>
                  </a:cubicBezTo>
                  <a:cubicBezTo>
                    <a:pt x="2512" y="1823"/>
                    <a:pt x="2508" y="1820"/>
                    <a:pt x="2502" y="1814"/>
                  </a:cubicBezTo>
                  <a:lnTo>
                    <a:pt x="2502" y="1814"/>
                  </a:lnTo>
                  <a:cubicBezTo>
                    <a:pt x="2565" y="1940"/>
                    <a:pt x="2597" y="2067"/>
                    <a:pt x="2629" y="2194"/>
                  </a:cubicBezTo>
                  <a:cubicBezTo>
                    <a:pt x="2629" y="2194"/>
                    <a:pt x="2629" y="2225"/>
                    <a:pt x="2629" y="2225"/>
                  </a:cubicBezTo>
                  <a:cubicBezTo>
                    <a:pt x="2629" y="2257"/>
                    <a:pt x="2629" y="2289"/>
                    <a:pt x="2629" y="2320"/>
                  </a:cubicBezTo>
                  <a:lnTo>
                    <a:pt x="2629" y="2384"/>
                  </a:lnTo>
                  <a:cubicBezTo>
                    <a:pt x="2629" y="2415"/>
                    <a:pt x="2629" y="2415"/>
                    <a:pt x="2629" y="2415"/>
                  </a:cubicBezTo>
                  <a:cubicBezTo>
                    <a:pt x="2629" y="2432"/>
                    <a:pt x="2629" y="2438"/>
                    <a:pt x="2629" y="2438"/>
                  </a:cubicBezTo>
                  <a:lnTo>
                    <a:pt x="2629" y="2438"/>
                  </a:lnTo>
                  <a:cubicBezTo>
                    <a:pt x="2611" y="2447"/>
                    <a:pt x="2597" y="2447"/>
                    <a:pt x="2597" y="2447"/>
                  </a:cubicBezTo>
                  <a:lnTo>
                    <a:pt x="2217" y="2447"/>
                  </a:lnTo>
                  <a:cubicBezTo>
                    <a:pt x="1932" y="2384"/>
                    <a:pt x="1710" y="2289"/>
                    <a:pt x="1489" y="2194"/>
                  </a:cubicBezTo>
                  <a:cubicBezTo>
                    <a:pt x="1235" y="2067"/>
                    <a:pt x="1045" y="1909"/>
                    <a:pt x="855" y="1719"/>
                  </a:cubicBezTo>
                  <a:cubicBezTo>
                    <a:pt x="824" y="1719"/>
                    <a:pt x="792" y="1687"/>
                    <a:pt x="792" y="1655"/>
                  </a:cubicBezTo>
                  <a:cubicBezTo>
                    <a:pt x="760" y="1624"/>
                    <a:pt x="760" y="1624"/>
                    <a:pt x="760" y="1624"/>
                  </a:cubicBezTo>
                  <a:cubicBezTo>
                    <a:pt x="729" y="1560"/>
                    <a:pt x="697" y="1529"/>
                    <a:pt x="665" y="1465"/>
                  </a:cubicBezTo>
                  <a:cubicBezTo>
                    <a:pt x="634" y="1434"/>
                    <a:pt x="634" y="1402"/>
                    <a:pt x="634" y="1402"/>
                  </a:cubicBezTo>
                  <a:cubicBezTo>
                    <a:pt x="626" y="1395"/>
                    <a:pt x="622" y="1393"/>
                    <a:pt x="620" y="1393"/>
                  </a:cubicBezTo>
                  <a:cubicBezTo>
                    <a:pt x="616" y="1393"/>
                    <a:pt x="618" y="1400"/>
                    <a:pt x="617" y="1400"/>
                  </a:cubicBezTo>
                  <a:cubicBezTo>
                    <a:pt x="617" y="1400"/>
                    <a:pt x="614" y="1394"/>
                    <a:pt x="602" y="1370"/>
                  </a:cubicBezTo>
                  <a:cubicBezTo>
                    <a:pt x="602" y="1370"/>
                    <a:pt x="602" y="1370"/>
                    <a:pt x="602" y="1339"/>
                  </a:cubicBezTo>
                  <a:cubicBezTo>
                    <a:pt x="602" y="1339"/>
                    <a:pt x="570" y="1307"/>
                    <a:pt x="570" y="1275"/>
                  </a:cubicBezTo>
                  <a:cubicBezTo>
                    <a:pt x="570" y="1259"/>
                    <a:pt x="570" y="1234"/>
                    <a:pt x="570" y="1218"/>
                  </a:cubicBezTo>
                  <a:cubicBezTo>
                    <a:pt x="570" y="1218"/>
                    <a:pt x="570" y="1149"/>
                    <a:pt x="570" y="1149"/>
                  </a:cubicBezTo>
                  <a:cubicBezTo>
                    <a:pt x="570" y="1117"/>
                    <a:pt x="570" y="1085"/>
                    <a:pt x="570" y="1054"/>
                  </a:cubicBezTo>
                  <a:cubicBezTo>
                    <a:pt x="570" y="1054"/>
                    <a:pt x="570" y="1054"/>
                    <a:pt x="570" y="1022"/>
                  </a:cubicBezTo>
                  <a:cubicBezTo>
                    <a:pt x="570" y="990"/>
                    <a:pt x="570" y="959"/>
                    <a:pt x="602" y="927"/>
                  </a:cubicBezTo>
                  <a:cubicBezTo>
                    <a:pt x="602" y="895"/>
                    <a:pt x="634" y="864"/>
                    <a:pt x="665" y="800"/>
                  </a:cubicBezTo>
                  <a:cubicBezTo>
                    <a:pt x="665" y="769"/>
                    <a:pt x="697" y="737"/>
                    <a:pt x="697" y="705"/>
                  </a:cubicBezTo>
                  <a:cubicBezTo>
                    <a:pt x="724" y="705"/>
                    <a:pt x="728" y="705"/>
                    <a:pt x="728" y="686"/>
                  </a:cubicBezTo>
                  <a:lnTo>
                    <a:pt x="728" y="686"/>
                  </a:lnTo>
                  <a:cubicBezTo>
                    <a:pt x="725" y="691"/>
                    <a:pt x="721" y="696"/>
                    <a:pt x="720" y="696"/>
                  </a:cubicBezTo>
                  <a:cubicBezTo>
                    <a:pt x="718" y="696"/>
                    <a:pt x="720" y="690"/>
                    <a:pt x="729" y="674"/>
                  </a:cubicBezTo>
                  <a:lnTo>
                    <a:pt x="729" y="674"/>
                  </a:lnTo>
                  <a:cubicBezTo>
                    <a:pt x="729" y="678"/>
                    <a:pt x="729" y="682"/>
                    <a:pt x="728" y="686"/>
                  </a:cubicBezTo>
                  <a:lnTo>
                    <a:pt x="728" y="686"/>
                  </a:lnTo>
                  <a:cubicBezTo>
                    <a:pt x="734" y="677"/>
                    <a:pt x="740" y="667"/>
                    <a:pt x="737" y="667"/>
                  </a:cubicBezTo>
                  <a:cubicBezTo>
                    <a:pt x="736" y="667"/>
                    <a:pt x="733" y="669"/>
                    <a:pt x="729" y="674"/>
                  </a:cubicBezTo>
                  <a:cubicBezTo>
                    <a:pt x="760" y="642"/>
                    <a:pt x="760" y="642"/>
                    <a:pt x="792" y="610"/>
                  </a:cubicBezTo>
                  <a:cubicBezTo>
                    <a:pt x="792" y="610"/>
                    <a:pt x="815" y="599"/>
                    <a:pt x="826" y="597"/>
                  </a:cubicBezTo>
                  <a:lnTo>
                    <a:pt x="826" y="597"/>
                  </a:lnTo>
                  <a:cubicBezTo>
                    <a:pt x="833" y="579"/>
                    <a:pt x="855" y="579"/>
                    <a:pt x="855" y="579"/>
                  </a:cubicBezTo>
                  <a:cubicBezTo>
                    <a:pt x="855" y="557"/>
                    <a:pt x="901" y="534"/>
                    <a:pt x="919" y="534"/>
                  </a:cubicBezTo>
                  <a:lnTo>
                    <a:pt x="919" y="534"/>
                  </a:lnTo>
                  <a:cubicBezTo>
                    <a:pt x="931" y="525"/>
                    <a:pt x="950" y="515"/>
                    <a:pt x="950" y="515"/>
                  </a:cubicBezTo>
                  <a:close/>
                  <a:moveTo>
                    <a:pt x="1131" y="1"/>
                  </a:moveTo>
                  <a:cubicBezTo>
                    <a:pt x="901" y="1"/>
                    <a:pt x="693" y="71"/>
                    <a:pt x="507" y="230"/>
                  </a:cubicBezTo>
                  <a:cubicBezTo>
                    <a:pt x="285" y="420"/>
                    <a:pt x="127" y="705"/>
                    <a:pt x="95" y="990"/>
                  </a:cubicBezTo>
                  <a:cubicBezTo>
                    <a:pt x="0" y="1624"/>
                    <a:pt x="507" y="2162"/>
                    <a:pt x="1014" y="2479"/>
                  </a:cubicBezTo>
                  <a:cubicBezTo>
                    <a:pt x="1420" y="2727"/>
                    <a:pt x="1940" y="2944"/>
                    <a:pt x="2434" y="2944"/>
                  </a:cubicBezTo>
                  <a:cubicBezTo>
                    <a:pt x="2633" y="2944"/>
                    <a:pt x="2827" y="2909"/>
                    <a:pt x="3009" y="2827"/>
                  </a:cubicBezTo>
                  <a:cubicBezTo>
                    <a:pt x="3103" y="2780"/>
                    <a:pt x="3145" y="2680"/>
                    <a:pt x="3134" y="2580"/>
                  </a:cubicBezTo>
                  <a:lnTo>
                    <a:pt x="3134" y="2580"/>
                  </a:lnTo>
                  <a:cubicBezTo>
                    <a:pt x="3134" y="2578"/>
                    <a:pt x="3135" y="2576"/>
                    <a:pt x="3135" y="2574"/>
                  </a:cubicBezTo>
                  <a:cubicBezTo>
                    <a:pt x="3230" y="2004"/>
                    <a:pt x="2945" y="1434"/>
                    <a:pt x="2629" y="990"/>
                  </a:cubicBezTo>
                  <a:cubicBezTo>
                    <a:pt x="2312" y="579"/>
                    <a:pt x="1837" y="104"/>
                    <a:pt x="1267" y="9"/>
                  </a:cubicBezTo>
                  <a:cubicBezTo>
                    <a:pt x="1221" y="3"/>
                    <a:pt x="1175" y="1"/>
                    <a:pt x="1131" y="1"/>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271" name="Google Shape;271;p2"/>
            <p:cNvSpPr/>
            <p:nvPr/>
          </p:nvSpPr>
          <p:spPr>
            <a:xfrm>
              <a:off x="956143" y="4091842"/>
              <a:ext cx="68196" cy="62350"/>
            </a:xfrm>
            <a:custGeom>
              <a:avLst/>
              <a:gdLst/>
              <a:ahLst/>
              <a:cxnLst/>
              <a:rect l="l" t="t" r="r" b="b"/>
              <a:pathLst>
                <a:path w="2123" h="1941" extrusionOk="0">
                  <a:moveTo>
                    <a:pt x="269" y="1"/>
                  </a:moveTo>
                  <a:cubicBezTo>
                    <a:pt x="206" y="1"/>
                    <a:pt x="143" y="24"/>
                    <a:pt x="95" y="72"/>
                  </a:cubicBezTo>
                  <a:cubicBezTo>
                    <a:pt x="0" y="167"/>
                    <a:pt x="0" y="357"/>
                    <a:pt x="95" y="452"/>
                  </a:cubicBezTo>
                  <a:cubicBezTo>
                    <a:pt x="602" y="959"/>
                    <a:pt x="1109" y="1497"/>
                    <a:pt x="1742" y="1909"/>
                  </a:cubicBezTo>
                  <a:cubicBezTo>
                    <a:pt x="1774" y="1930"/>
                    <a:pt x="1812" y="1940"/>
                    <a:pt x="1852" y="1940"/>
                  </a:cubicBezTo>
                  <a:cubicBezTo>
                    <a:pt x="1932" y="1940"/>
                    <a:pt x="2017" y="1898"/>
                    <a:pt x="2059" y="1814"/>
                  </a:cubicBezTo>
                  <a:cubicBezTo>
                    <a:pt x="2122" y="1687"/>
                    <a:pt x="2090" y="1560"/>
                    <a:pt x="1995" y="1465"/>
                  </a:cubicBezTo>
                  <a:cubicBezTo>
                    <a:pt x="1425" y="1117"/>
                    <a:pt x="950" y="579"/>
                    <a:pt x="444" y="72"/>
                  </a:cubicBezTo>
                  <a:cubicBezTo>
                    <a:pt x="396" y="24"/>
                    <a:pt x="333" y="1"/>
                    <a:pt x="269" y="1"/>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272" name="Google Shape;272;p2"/>
            <p:cNvSpPr/>
            <p:nvPr/>
          </p:nvSpPr>
          <p:spPr>
            <a:xfrm>
              <a:off x="795398" y="4223129"/>
              <a:ext cx="74299" cy="96111"/>
            </a:xfrm>
            <a:custGeom>
              <a:avLst/>
              <a:gdLst/>
              <a:ahLst/>
              <a:cxnLst/>
              <a:rect l="l" t="t" r="r" b="b"/>
              <a:pathLst>
                <a:path w="2313" h="2992" extrusionOk="0">
                  <a:moveTo>
                    <a:pt x="2015" y="1"/>
                  </a:moveTo>
                  <a:cubicBezTo>
                    <a:pt x="1998" y="1"/>
                    <a:pt x="1981" y="3"/>
                    <a:pt x="1964" y="7"/>
                  </a:cubicBezTo>
                  <a:cubicBezTo>
                    <a:pt x="1394" y="197"/>
                    <a:pt x="919" y="545"/>
                    <a:pt x="571" y="1052"/>
                  </a:cubicBezTo>
                  <a:cubicBezTo>
                    <a:pt x="254" y="1527"/>
                    <a:pt x="96" y="2097"/>
                    <a:pt x="1" y="2667"/>
                  </a:cubicBezTo>
                  <a:cubicBezTo>
                    <a:pt x="1" y="2794"/>
                    <a:pt x="32" y="2952"/>
                    <a:pt x="191" y="2984"/>
                  </a:cubicBezTo>
                  <a:cubicBezTo>
                    <a:pt x="212" y="2989"/>
                    <a:pt x="234" y="2992"/>
                    <a:pt x="256" y="2992"/>
                  </a:cubicBezTo>
                  <a:cubicBezTo>
                    <a:pt x="366" y="2992"/>
                    <a:pt x="481" y="2926"/>
                    <a:pt x="507" y="2794"/>
                  </a:cubicBezTo>
                  <a:cubicBezTo>
                    <a:pt x="571" y="2287"/>
                    <a:pt x="697" y="1780"/>
                    <a:pt x="982" y="1337"/>
                  </a:cubicBezTo>
                  <a:cubicBezTo>
                    <a:pt x="1236" y="957"/>
                    <a:pt x="1647" y="640"/>
                    <a:pt x="2091" y="482"/>
                  </a:cubicBezTo>
                  <a:cubicBezTo>
                    <a:pt x="2217" y="450"/>
                    <a:pt x="2312" y="324"/>
                    <a:pt x="2281" y="197"/>
                  </a:cubicBezTo>
                  <a:cubicBezTo>
                    <a:pt x="2253" y="87"/>
                    <a:pt x="2130" y="1"/>
                    <a:pt x="2015" y="1"/>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grpSp>
      <p:sp>
        <p:nvSpPr>
          <p:cNvPr id="274" name="Google Shape;274;p2"/>
          <p:cNvSpPr/>
          <p:nvPr/>
        </p:nvSpPr>
        <p:spPr>
          <a:xfrm>
            <a:off x="3060857" y="5572511"/>
            <a:ext cx="275911" cy="272228"/>
          </a:xfrm>
          <a:custGeom>
            <a:avLst/>
            <a:gdLst/>
            <a:ahLst/>
            <a:cxnLst/>
            <a:rect l="l" t="t" r="r" b="b"/>
            <a:pathLst>
              <a:path w="6442" h="6356" extrusionOk="0">
                <a:moveTo>
                  <a:pt x="3465" y="1"/>
                </a:moveTo>
                <a:cubicBezTo>
                  <a:pt x="3391" y="1"/>
                  <a:pt x="3313" y="12"/>
                  <a:pt x="3231" y="36"/>
                </a:cubicBezTo>
                <a:cubicBezTo>
                  <a:pt x="1236" y="637"/>
                  <a:pt x="1" y="2506"/>
                  <a:pt x="951" y="4533"/>
                </a:cubicBezTo>
                <a:cubicBezTo>
                  <a:pt x="1507" y="5725"/>
                  <a:pt x="2599" y="6356"/>
                  <a:pt x="3750" y="6356"/>
                </a:cubicBezTo>
                <a:cubicBezTo>
                  <a:pt x="4434" y="6356"/>
                  <a:pt x="5139" y="6133"/>
                  <a:pt x="5765" y="5673"/>
                </a:cubicBezTo>
                <a:cubicBezTo>
                  <a:pt x="6441" y="5178"/>
                  <a:pt x="6027" y="4149"/>
                  <a:pt x="5402" y="4149"/>
                </a:cubicBezTo>
                <a:cubicBezTo>
                  <a:pt x="5266" y="4149"/>
                  <a:pt x="5120" y="4198"/>
                  <a:pt x="4973" y="4311"/>
                </a:cubicBezTo>
                <a:cubicBezTo>
                  <a:pt x="4565" y="4606"/>
                  <a:pt x="4145" y="4770"/>
                  <a:pt x="3749" y="4770"/>
                </a:cubicBezTo>
                <a:cubicBezTo>
                  <a:pt x="3252" y="4770"/>
                  <a:pt x="2792" y="4512"/>
                  <a:pt x="2439" y="3931"/>
                </a:cubicBezTo>
                <a:cubicBezTo>
                  <a:pt x="1806" y="2854"/>
                  <a:pt x="2598" y="1904"/>
                  <a:pt x="3643" y="1587"/>
                </a:cubicBezTo>
                <a:cubicBezTo>
                  <a:pt x="4572" y="1326"/>
                  <a:pt x="4277" y="1"/>
                  <a:pt x="3465" y="1"/>
                </a:cubicBezTo>
                <a:close/>
              </a:path>
            </a:pathLst>
          </a:custGeom>
          <a:solidFill>
            <a:schemeClr val="dk2"/>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grpSp>
        <p:nvGrpSpPr>
          <p:cNvPr id="275" name="Google Shape;275;p2"/>
          <p:cNvGrpSpPr/>
          <p:nvPr/>
        </p:nvGrpSpPr>
        <p:grpSpPr>
          <a:xfrm>
            <a:off x="5509184" y="5884297"/>
            <a:ext cx="1070256" cy="532855"/>
            <a:chOff x="4131888" y="4413206"/>
            <a:chExt cx="802692" cy="399641"/>
          </a:xfrm>
        </p:grpSpPr>
        <p:sp>
          <p:nvSpPr>
            <p:cNvPr id="276" name="Google Shape;276;p2"/>
            <p:cNvSpPr/>
            <p:nvPr/>
          </p:nvSpPr>
          <p:spPr>
            <a:xfrm>
              <a:off x="4254984" y="4440254"/>
              <a:ext cx="616495" cy="328677"/>
            </a:xfrm>
            <a:custGeom>
              <a:avLst/>
              <a:gdLst/>
              <a:ahLst/>
              <a:cxnLst/>
              <a:rect l="l" t="t" r="r" b="b"/>
              <a:pathLst>
                <a:path w="19192" h="10232" extrusionOk="0">
                  <a:moveTo>
                    <a:pt x="17684" y="573"/>
                  </a:moveTo>
                  <a:cubicBezTo>
                    <a:pt x="17954" y="1213"/>
                    <a:pt x="18287" y="1820"/>
                    <a:pt x="18576" y="2441"/>
                  </a:cubicBezTo>
                  <a:lnTo>
                    <a:pt x="18576" y="2441"/>
                  </a:lnTo>
                  <a:cubicBezTo>
                    <a:pt x="17084" y="3213"/>
                    <a:pt x="15511" y="3820"/>
                    <a:pt x="13967" y="4456"/>
                  </a:cubicBezTo>
                  <a:cubicBezTo>
                    <a:pt x="11306" y="5564"/>
                    <a:pt x="8646" y="6609"/>
                    <a:pt x="5986" y="7686"/>
                  </a:cubicBezTo>
                  <a:cubicBezTo>
                    <a:pt x="4344" y="8355"/>
                    <a:pt x="2701" y="8995"/>
                    <a:pt x="1059" y="9662"/>
                  </a:cubicBezTo>
                  <a:lnTo>
                    <a:pt x="1059" y="9662"/>
                  </a:lnTo>
                  <a:cubicBezTo>
                    <a:pt x="825" y="9023"/>
                    <a:pt x="704" y="8330"/>
                    <a:pt x="555" y="7670"/>
                  </a:cubicBezTo>
                  <a:lnTo>
                    <a:pt x="555" y="7670"/>
                  </a:lnTo>
                  <a:cubicBezTo>
                    <a:pt x="5248" y="5545"/>
                    <a:pt x="9973" y="3514"/>
                    <a:pt x="14790" y="1669"/>
                  </a:cubicBezTo>
                  <a:cubicBezTo>
                    <a:pt x="15736" y="1284"/>
                    <a:pt x="16709" y="928"/>
                    <a:pt x="17684" y="573"/>
                  </a:cubicBezTo>
                  <a:close/>
                  <a:moveTo>
                    <a:pt x="17859" y="1"/>
                  </a:moveTo>
                  <a:cubicBezTo>
                    <a:pt x="17831" y="1"/>
                    <a:pt x="17801" y="7"/>
                    <a:pt x="17769" y="21"/>
                  </a:cubicBezTo>
                  <a:lnTo>
                    <a:pt x="17769" y="21"/>
                  </a:lnTo>
                  <a:cubicBezTo>
                    <a:pt x="17717" y="26"/>
                    <a:pt x="17668" y="44"/>
                    <a:pt x="17630" y="72"/>
                  </a:cubicBezTo>
                  <a:lnTo>
                    <a:pt x="17630" y="72"/>
                  </a:lnTo>
                  <a:cubicBezTo>
                    <a:pt x="13370" y="1642"/>
                    <a:pt x="9172" y="3335"/>
                    <a:pt x="5036" y="5152"/>
                  </a:cubicBezTo>
                  <a:cubicBezTo>
                    <a:pt x="3389" y="5849"/>
                    <a:pt x="1774" y="6577"/>
                    <a:pt x="127" y="7337"/>
                  </a:cubicBezTo>
                  <a:cubicBezTo>
                    <a:pt x="32" y="7369"/>
                    <a:pt x="0" y="7496"/>
                    <a:pt x="32" y="7622"/>
                  </a:cubicBezTo>
                  <a:cubicBezTo>
                    <a:pt x="222" y="8446"/>
                    <a:pt x="381" y="9333"/>
                    <a:pt x="729" y="10124"/>
                  </a:cubicBezTo>
                  <a:cubicBezTo>
                    <a:pt x="753" y="10196"/>
                    <a:pt x="848" y="10231"/>
                    <a:pt x="934" y="10231"/>
                  </a:cubicBezTo>
                  <a:cubicBezTo>
                    <a:pt x="962" y="10231"/>
                    <a:pt x="990" y="10227"/>
                    <a:pt x="1014" y="10219"/>
                  </a:cubicBezTo>
                  <a:cubicBezTo>
                    <a:pt x="6271" y="8097"/>
                    <a:pt x="11591" y="6071"/>
                    <a:pt x="16817" y="3790"/>
                  </a:cubicBezTo>
                  <a:cubicBezTo>
                    <a:pt x="17545" y="3474"/>
                    <a:pt x="18305" y="3157"/>
                    <a:pt x="19034" y="2777"/>
                  </a:cubicBezTo>
                  <a:cubicBezTo>
                    <a:pt x="19160" y="2714"/>
                    <a:pt x="19192" y="2555"/>
                    <a:pt x="19129" y="2429"/>
                  </a:cubicBezTo>
                  <a:cubicBezTo>
                    <a:pt x="18780" y="1669"/>
                    <a:pt x="18369" y="940"/>
                    <a:pt x="18052" y="180"/>
                  </a:cubicBezTo>
                  <a:cubicBezTo>
                    <a:pt x="18049" y="174"/>
                    <a:pt x="18047" y="169"/>
                    <a:pt x="18044" y="163"/>
                  </a:cubicBezTo>
                  <a:lnTo>
                    <a:pt x="18044" y="163"/>
                  </a:lnTo>
                  <a:cubicBezTo>
                    <a:pt x="18019" y="73"/>
                    <a:pt x="17953" y="1"/>
                    <a:pt x="17859" y="1"/>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277" name="Google Shape;277;p2"/>
            <p:cNvSpPr/>
            <p:nvPr/>
          </p:nvSpPr>
          <p:spPr>
            <a:xfrm>
              <a:off x="4131888" y="4674527"/>
              <a:ext cx="163921" cy="138319"/>
            </a:xfrm>
            <a:custGeom>
              <a:avLst/>
              <a:gdLst/>
              <a:ahLst/>
              <a:cxnLst/>
              <a:rect l="l" t="t" r="r" b="b"/>
              <a:pathLst>
                <a:path w="5103" h="4306" extrusionOk="0">
                  <a:moveTo>
                    <a:pt x="4103" y="0"/>
                  </a:moveTo>
                  <a:cubicBezTo>
                    <a:pt x="4078" y="0"/>
                    <a:pt x="4051" y="4"/>
                    <a:pt x="4023" y="13"/>
                  </a:cubicBezTo>
                  <a:cubicBezTo>
                    <a:pt x="3294" y="234"/>
                    <a:pt x="2566" y="456"/>
                    <a:pt x="1869" y="741"/>
                  </a:cubicBezTo>
                  <a:cubicBezTo>
                    <a:pt x="1331" y="963"/>
                    <a:pt x="792" y="1216"/>
                    <a:pt x="222" y="1438"/>
                  </a:cubicBezTo>
                  <a:cubicBezTo>
                    <a:pt x="96" y="1470"/>
                    <a:pt x="1" y="1596"/>
                    <a:pt x="64" y="1723"/>
                  </a:cubicBezTo>
                  <a:cubicBezTo>
                    <a:pt x="349" y="2515"/>
                    <a:pt x="539" y="3338"/>
                    <a:pt x="856" y="4130"/>
                  </a:cubicBezTo>
                  <a:cubicBezTo>
                    <a:pt x="881" y="4207"/>
                    <a:pt x="970" y="4305"/>
                    <a:pt x="1070" y="4305"/>
                  </a:cubicBezTo>
                  <a:cubicBezTo>
                    <a:pt x="1093" y="4305"/>
                    <a:pt x="1117" y="4300"/>
                    <a:pt x="1141" y="4288"/>
                  </a:cubicBezTo>
                  <a:cubicBezTo>
                    <a:pt x="2376" y="3876"/>
                    <a:pt x="3611" y="3433"/>
                    <a:pt x="4814" y="2958"/>
                  </a:cubicBezTo>
                  <a:cubicBezTo>
                    <a:pt x="5102" y="2843"/>
                    <a:pt x="5023" y="2439"/>
                    <a:pt x="4768" y="2439"/>
                  </a:cubicBezTo>
                  <a:cubicBezTo>
                    <a:pt x="4743" y="2439"/>
                    <a:pt x="4716" y="2443"/>
                    <a:pt x="4688" y="2451"/>
                  </a:cubicBezTo>
                  <a:cubicBezTo>
                    <a:pt x="3554" y="2928"/>
                    <a:pt x="2393" y="3349"/>
                    <a:pt x="1230" y="3741"/>
                  </a:cubicBezTo>
                  <a:lnTo>
                    <a:pt x="1230" y="3741"/>
                  </a:lnTo>
                  <a:cubicBezTo>
                    <a:pt x="997" y="3101"/>
                    <a:pt x="829" y="2446"/>
                    <a:pt x="613" y="1807"/>
                  </a:cubicBezTo>
                  <a:lnTo>
                    <a:pt x="613" y="1807"/>
                  </a:lnTo>
                  <a:cubicBezTo>
                    <a:pt x="1086" y="1613"/>
                    <a:pt x="1541" y="1403"/>
                    <a:pt x="1996" y="1216"/>
                  </a:cubicBezTo>
                  <a:cubicBezTo>
                    <a:pt x="2724" y="931"/>
                    <a:pt x="3421" y="709"/>
                    <a:pt x="4149" y="488"/>
                  </a:cubicBezTo>
                  <a:cubicBezTo>
                    <a:pt x="4437" y="401"/>
                    <a:pt x="4358" y="0"/>
                    <a:pt x="4103" y="0"/>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278" name="Google Shape;278;p2"/>
            <p:cNvSpPr/>
            <p:nvPr/>
          </p:nvSpPr>
          <p:spPr>
            <a:xfrm>
              <a:off x="4814667" y="4413206"/>
              <a:ext cx="119913" cy="117022"/>
            </a:xfrm>
            <a:custGeom>
              <a:avLst/>
              <a:gdLst/>
              <a:ahLst/>
              <a:cxnLst/>
              <a:rect l="l" t="t" r="r" b="b"/>
              <a:pathLst>
                <a:path w="3733" h="3643" extrusionOk="0">
                  <a:moveTo>
                    <a:pt x="2279" y="1"/>
                  </a:moveTo>
                  <a:cubicBezTo>
                    <a:pt x="2257" y="1"/>
                    <a:pt x="2235" y="3"/>
                    <a:pt x="2212" y="9"/>
                  </a:cubicBezTo>
                  <a:cubicBezTo>
                    <a:pt x="1547" y="294"/>
                    <a:pt x="882" y="579"/>
                    <a:pt x="249" y="896"/>
                  </a:cubicBezTo>
                  <a:cubicBezTo>
                    <a:pt x="1" y="1033"/>
                    <a:pt x="160" y="1363"/>
                    <a:pt x="394" y="1363"/>
                  </a:cubicBezTo>
                  <a:cubicBezTo>
                    <a:pt x="429" y="1363"/>
                    <a:pt x="465" y="1355"/>
                    <a:pt x="502" y="1339"/>
                  </a:cubicBezTo>
                  <a:cubicBezTo>
                    <a:pt x="1052" y="1050"/>
                    <a:pt x="1627" y="813"/>
                    <a:pt x="2206" y="582"/>
                  </a:cubicBezTo>
                  <a:lnTo>
                    <a:pt x="2206" y="582"/>
                  </a:lnTo>
                  <a:cubicBezTo>
                    <a:pt x="2554" y="1154"/>
                    <a:pt x="2847" y="1746"/>
                    <a:pt x="3153" y="2340"/>
                  </a:cubicBezTo>
                  <a:lnTo>
                    <a:pt x="3153" y="2340"/>
                  </a:lnTo>
                  <a:cubicBezTo>
                    <a:pt x="2574" y="2659"/>
                    <a:pt x="1953" y="2892"/>
                    <a:pt x="1357" y="3176"/>
                  </a:cubicBezTo>
                  <a:cubicBezTo>
                    <a:pt x="1109" y="3313"/>
                    <a:pt x="1269" y="3643"/>
                    <a:pt x="1502" y="3643"/>
                  </a:cubicBezTo>
                  <a:cubicBezTo>
                    <a:pt x="1537" y="3643"/>
                    <a:pt x="1574" y="3636"/>
                    <a:pt x="1611" y="3619"/>
                  </a:cubicBezTo>
                  <a:cubicBezTo>
                    <a:pt x="2276" y="3271"/>
                    <a:pt x="2972" y="3049"/>
                    <a:pt x="3606" y="2637"/>
                  </a:cubicBezTo>
                  <a:cubicBezTo>
                    <a:pt x="3701" y="2574"/>
                    <a:pt x="3732" y="2416"/>
                    <a:pt x="3669" y="2289"/>
                  </a:cubicBezTo>
                  <a:cubicBezTo>
                    <a:pt x="3321" y="1561"/>
                    <a:pt x="2941" y="832"/>
                    <a:pt x="2497" y="136"/>
                  </a:cubicBezTo>
                  <a:cubicBezTo>
                    <a:pt x="2471" y="57"/>
                    <a:pt x="2381" y="1"/>
                    <a:pt x="2279" y="1"/>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279" name="Google Shape;279;p2"/>
            <p:cNvSpPr/>
            <p:nvPr/>
          </p:nvSpPr>
          <p:spPr>
            <a:xfrm>
              <a:off x="4297804" y="4493482"/>
              <a:ext cx="506475" cy="221485"/>
            </a:xfrm>
            <a:custGeom>
              <a:avLst/>
              <a:gdLst/>
              <a:ahLst/>
              <a:cxnLst/>
              <a:rect l="l" t="t" r="r" b="b"/>
              <a:pathLst>
                <a:path w="15767" h="6895" extrusionOk="0">
                  <a:moveTo>
                    <a:pt x="15171" y="1"/>
                  </a:moveTo>
                  <a:cubicBezTo>
                    <a:pt x="15112" y="1"/>
                    <a:pt x="15047" y="14"/>
                    <a:pt x="14977" y="43"/>
                  </a:cubicBezTo>
                  <a:cubicBezTo>
                    <a:pt x="10163" y="2007"/>
                    <a:pt x="5318" y="3907"/>
                    <a:pt x="504" y="5902"/>
                  </a:cubicBezTo>
                  <a:cubicBezTo>
                    <a:pt x="0" y="6126"/>
                    <a:pt x="140" y="6895"/>
                    <a:pt x="573" y="6895"/>
                  </a:cubicBezTo>
                  <a:cubicBezTo>
                    <a:pt x="630" y="6895"/>
                    <a:pt x="692" y="6882"/>
                    <a:pt x="758" y="6852"/>
                  </a:cubicBezTo>
                  <a:cubicBezTo>
                    <a:pt x="5571" y="4857"/>
                    <a:pt x="10417" y="2957"/>
                    <a:pt x="15262" y="993"/>
                  </a:cubicBezTo>
                  <a:cubicBezTo>
                    <a:pt x="15766" y="769"/>
                    <a:pt x="15626" y="1"/>
                    <a:pt x="15171" y="1"/>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grpSp>
      <p:sp>
        <p:nvSpPr>
          <p:cNvPr id="280" name="Google Shape;280;p2"/>
          <p:cNvSpPr/>
          <p:nvPr/>
        </p:nvSpPr>
        <p:spPr>
          <a:xfrm>
            <a:off x="1555615" y="5073661"/>
            <a:ext cx="61076" cy="47499"/>
          </a:xfrm>
          <a:custGeom>
            <a:avLst/>
            <a:gdLst/>
            <a:ahLst/>
            <a:cxnLst/>
            <a:rect l="l" t="t" r="r" b="b"/>
            <a:pathLst>
              <a:path w="1426" h="1109" extrusionOk="0">
                <a:moveTo>
                  <a:pt x="697" y="0"/>
                </a:moveTo>
                <a:cubicBezTo>
                  <a:pt x="1" y="0"/>
                  <a:pt x="1" y="1108"/>
                  <a:pt x="697" y="1108"/>
                </a:cubicBezTo>
                <a:cubicBezTo>
                  <a:pt x="1426" y="1108"/>
                  <a:pt x="1426" y="0"/>
                  <a:pt x="697" y="0"/>
                </a:cubicBezTo>
                <a:close/>
              </a:path>
            </a:pathLst>
          </a:custGeom>
          <a:solidFill>
            <a:schemeClr val="dk2"/>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281" name="Google Shape;281;p2"/>
          <p:cNvSpPr/>
          <p:nvPr/>
        </p:nvSpPr>
        <p:spPr>
          <a:xfrm>
            <a:off x="1597675" y="5004449"/>
            <a:ext cx="61076" cy="46171"/>
          </a:xfrm>
          <a:custGeom>
            <a:avLst/>
            <a:gdLst/>
            <a:ahLst/>
            <a:cxnLst/>
            <a:rect l="l" t="t" r="r" b="b"/>
            <a:pathLst>
              <a:path w="1426" h="1078" extrusionOk="0">
                <a:moveTo>
                  <a:pt x="697" y="1"/>
                </a:moveTo>
                <a:cubicBezTo>
                  <a:pt x="0" y="1"/>
                  <a:pt x="0" y="1078"/>
                  <a:pt x="697" y="1078"/>
                </a:cubicBezTo>
                <a:cubicBezTo>
                  <a:pt x="1426" y="1078"/>
                  <a:pt x="1426" y="1"/>
                  <a:pt x="697" y="1"/>
                </a:cubicBezTo>
                <a:close/>
              </a:path>
            </a:pathLst>
          </a:custGeom>
          <a:solidFill>
            <a:schemeClr val="dk2"/>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282" name="Google Shape;282;p2"/>
          <p:cNvSpPr/>
          <p:nvPr/>
        </p:nvSpPr>
        <p:spPr>
          <a:xfrm>
            <a:off x="1630227" y="5083128"/>
            <a:ext cx="61076" cy="47541"/>
          </a:xfrm>
          <a:custGeom>
            <a:avLst/>
            <a:gdLst/>
            <a:ahLst/>
            <a:cxnLst/>
            <a:rect l="l" t="t" r="r" b="b"/>
            <a:pathLst>
              <a:path w="1426" h="1110" extrusionOk="0">
                <a:moveTo>
                  <a:pt x="729" y="1"/>
                </a:moveTo>
                <a:cubicBezTo>
                  <a:pt x="1" y="1"/>
                  <a:pt x="1" y="1109"/>
                  <a:pt x="729" y="1109"/>
                </a:cubicBezTo>
                <a:cubicBezTo>
                  <a:pt x="1426" y="1109"/>
                  <a:pt x="1426" y="1"/>
                  <a:pt x="729" y="1"/>
                </a:cubicBezTo>
                <a:close/>
              </a:path>
            </a:pathLst>
          </a:custGeom>
          <a:solidFill>
            <a:schemeClr val="dk2"/>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283" name="Google Shape;283;p2"/>
          <p:cNvSpPr/>
          <p:nvPr/>
        </p:nvSpPr>
        <p:spPr>
          <a:xfrm>
            <a:off x="1042887" y="1998661"/>
            <a:ext cx="59748" cy="47541"/>
          </a:xfrm>
          <a:custGeom>
            <a:avLst/>
            <a:gdLst/>
            <a:ahLst/>
            <a:cxnLst/>
            <a:rect l="l" t="t" r="r" b="b"/>
            <a:pathLst>
              <a:path w="1395" h="1110" extrusionOk="0">
                <a:moveTo>
                  <a:pt x="698" y="1"/>
                </a:moveTo>
                <a:cubicBezTo>
                  <a:pt x="1" y="1"/>
                  <a:pt x="1" y="1109"/>
                  <a:pt x="698" y="1109"/>
                </a:cubicBezTo>
                <a:cubicBezTo>
                  <a:pt x="1394" y="1109"/>
                  <a:pt x="1394" y="1"/>
                  <a:pt x="698" y="1"/>
                </a:cubicBezTo>
                <a:close/>
              </a:path>
            </a:pathLst>
          </a:custGeom>
          <a:solidFill>
            <a:schemeClr val="dk2"/>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284" name="Google Shape;284;p2"/>
          <p:cNvSpPr/>
          <p:nvPr/>
        </p:nvSpPr>
        <p:spPr>
          <a:xfrm>
            <a:off x="1084947" y="1928117"/>
            <a:ext cx="59748" cy="47541"/>
          </a:xfrm>
          <a:custGeom>
            <a:avLst/>
            <a:gdLst/>
            <a:ahLst/>
            <a:cxnLst/>
            <a:rect l="l" t="t" r="r" b="b"/>
            <a:pathLst>
              <a:path w="1395" h="1110" extrusionOk="0">
                <a:moveTo>
                  <a:pt x="697" y="1"/>
                </a:moveTo>
                <a:cubicBezTo>
                  <a:pt x="1" y="1"/>
                  <a:pt x="1" y="1109"/>
                  <a:pt x="697" y="1109"/>
                </a:cubicBezTo>
                <a:cubicBezTo>
                  <a:pt x="1394" y="1109"/>
                  <a:pt x="1394" y="1"/>
                  <a:pt x="697" y="1"/>
                </a:cubicBezTo>
                <a:close/>
              </a:path>
            </a:pathLst>
          </a:custGeom>
          <a:solidFill>
            <a:schemeClr val="dk2"/>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285" name="Google Shape;285;p2"/>
          <p:cNvSpPr/>
          <p:nvPr/>
        </p:nvSpPr>
        <p:spPr>
          <a:xfrm>
            <a:off x="1117499" y="2008172"/>
            <a:ext cx="61076" cy="47499"/>
          </a:xfrm>
          <a:custGeom>
            <a:avLst/>
            <a:gdLst/>
            <a:ahLst/>
            <a:cxnLst/>
            <a:rect l="l" t="t" r="r" b="b"/>
            <a:pathLst>
              <a:path w="1426" h="1109" extrusionOk="0">
                <a:moveTo>
                  <a:pt x="697" y="0"/>
                </a:moveTo>
                <a:cubicBezTo>
                  <a:pt x="1" y="0"/>
                  <a:pt x="1" y="1109"/>
                  <a:pt x="697" y="1109"/>
                </a:cubicBezTo>
                <a:cubicBezTo>
                  <a:pt x="1426" y="1109"/>
                  <a:pt x="1426" y="0"/>
                  <a:pt x="697" y="0"/>
                </a:cubicBezTo>
                <a:close/>
              </a:path>
            </a:pathLst>
          </a:custGeom>
          <a:solidFill>
            <a:schemeClr val="dk2"/>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286" name="Google Shape;286;p2"/>
          <p:cNvSpPr/>
          <p:nvPr/>
        </p:nvSpPr>
        <p:spPr>
          <a:xfrm>
            <a:off x="409477" y="3540909"/>
            <a:ext cx="85489" cy="66472"/>
          </a:xfrm>
          <a:custGeom>
            <a:avLst/>
            <a:gdLst/>
            <a:ahLst/>
            <a:cxnLst/>
            <a:rect l="l" t="t" r="r" b="b"/>
            <a:pathLst>
              <a:path w="1996" h="1552" extrusionOk="0">
                <a:moveTo>
                  <a:pt x="982" y="0"/>
                </a:moveTo>
                <a:cubicBezTo>
                  <a:pt x="0" y="0"/>
                  <a:pt x="0" y="1552"/>
                  <a:pt x="982" y="1552"/>
                </a:cubicBezTo>
                <a:cubicBezTo>
                  <a:pt x="1996" y="1552"/>
                  <a:pt x="1996" y="0"/>
                  <a:pt x="982" y="0"/>
                </a:cubicBezTo>
                <a:close/>
              </a:path>
            </a:pathLst>
          </a:custGeom>
          <a:solidFill>
            <a:schemeClr val="dk2"/>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287" name="Google Shape;287;p2"/>
          <p:cNvSpPr/>
          <p:nvPr/>
        </p:nvSpPr>
        <p:spPr>
          <a:xfrm>
            <a:off x="469140" y="3440516"/>
            <a:ext cx="85489" cy="66515"/>
          </a:xfrm>
          <a:custGeom>
            <a:avLst/>
            <a:gdLst/>
            <a:ahLst/>
            <a:cxnLst/>
            <a:rect l="l" t="t" r="r" b="b"/>
            <a:pathLst>
              <a:path w="1996" h="1553" extrusionOk="0">
                <a:moveTo>
                  <a:pt x="1014" y="1"/>
                </a:moveTo>
                <a:cubicBezTo>
                  <a:pt x="1" y="1"/>
                  <a:pt x="1" y="1552"/>
                  <a:pt x="1014" y="1552"/>
                </a:cubicBezTo>
                <a:cubicBezTo>
                  <a:pt x="1996" y="1552"/>
                  <a:pt x="1996" y="1"/>
                  <a:pt x="1014" y="1"/>
                </a:cubicBezTo>
                <a:close/>
              </a:path>
            </a:pathLst>
          </a:custGeom>
          <a:solidFill>
            <a:schemeClr val="dk2"/>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288" name="Google Shape;288;p2"/>
          <p:cNvSpPr/>
          <p:nvPr/>
        </p:nvSpPr>
        <p:spPr>
          <a:xfrm>
            <a:off x="515249" y="3554446"/>
            <a:ext cx="86859" cy="66515"/>
          </a:xfrm>
          <a:custGeom>
            <a:avLst/>
            <a:gdLst/>
            <a:ahLst/>
            <a:cxnLst/>
            <a:rect l="l" t="t" r="r" b="b"/>
            <a:pathLst>
              <a:path w="2028" h="1553" extrusionOk="0">
                <a:moveTo>
                  <a:pt x="1014" y="1"/>
                </a:moveTo>
                <a:cubicBezTo>
                  <a:pt x="1" y="1"/>
                  <a:pt x="1" y="1553"/>
                  <a:pt x="1014" y="1553"/>
                </a:cubicBezTo>
                <a:cubicBezTo>
                  <a:pt x="2027" y="1553"/>
                  <a:pt x="2027" y="1"/>
                  <a:pt x="1014" y="1"/>
                </a:cubicBezTo>
                <a:close/>
              </a:path>
            </a:pathLst>
          </a:custGeom>
          <a:solidFill>
            <a:schemeClr val="dk2"/>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289" name="Google Shape;289;p2"/>
          <p:cNvSpPr/>
          <p:nvPr/>
        </p:nvSpPr>
        <p:spPr>
          <a:xfrm>
            <a:off x="11205780" y="1998661"/>
            <a:ext cx="59705" cy="47541"/>
          </a:xfrm>
          <a:custGeom>
            <a:avLst/>
            <a:gdLst/>
            <a:ahLst/>
            <a:cxnLst/>
            <a:rect l="l" t="t" r="r" b="b"/>
            <a:pathLst>
              <a:path w="1394" h="1110" extrusionOk="0">
                <a:moveTo>
                  <a:pt x="697" y="1"/>
                </a:moveTo>
                <a:cubicBezTo>
                  <a:pt x="0" y="1"/>
                  <a:pt x="0" y="1109"/>
                  <a:pt x="697" y="1109"/>
                </a:cubicBezTo>
                <a:cubicBezTo>
                  <a:pt x="1394" y="1109"/>
                  <a:pt x="1394" y="1"/>
                  <a:pt x="697" y="1"/>
                </a:cubicBezTo>
                <a:close/>
              </a:path>
            </a:pathLst>
          </a:custGeom>
          <a:solidFill>
            <a:schemeClr val="dk2"/>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290" name="Google Shape;290;p2"/>
          <p:cNvSpPr/>
          <p:nvPr/>
        </p:nvSpPr>
        <p:spPr>
          <a:xfrm>
            <a:off x="11247779" y="1928117"/>
            <a:ext cx="59748" cy="47541"/>
          </a:xfrm>
          <a:custGeom>
            <a:avLst/>
            <a:gdLst/>
            <a:ahLst/>
            <a:cxnLst/>
            <a:rect l="l" t="t" r="r" b="b"/>
            <a:pathLst>
              <a:path w="1395" h="1110" extrusionOk="0">
                <a:moveTo>
                  <a:pt x="698" y="1"/>
                </a:moveTo>
                <a:cubicBezTo>
                  <a:pt x="1" y="1"/>
                  <a:pt x="1" y="1109"/>
                  <a:pt x="698" y="1109"/>
                </a:cubicBezTo>
                <a:cubicBezTo>
                  <a:pt x="1394" y="1109"/>
                  <a:pt x="1394" y="1"/>
                  <a:pt x="698" y="1"/>
                </a:cubicBezTo>
                <a:close/>
              </a:path>
            </a:pathLst>
          </a:custGeom>
          <a:solidFill>
            <a:schemeClr val="dk2"/>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291" name="Google Shape;291;p2"/>
          <p:cNvSpPr/>
          <p:nvPr/>
        </p:nvSpPr>
        <p:spPr>
          <a:xfrm>
            <a:off x="11280331" y="2008172"/>
            <a:ext cx="59748" cy="47499"/>
          </a:xfrm>
          <a:custGeom>
            <a:avLst/>
            <a:gdLst/>
            <a:ahLst/>
            <a:cxnLst/>
            <a:rect l="l" t="t" r="r" b="b"/>
            <a:pathLst>
              <a:path w="1395" h="1109" extrusionOk="0">
                <a:moveTo>
                  <a:pt x="698" y="0"/>
                </a:moveTo>
                <a:cubicBezTo>
                  <a:pt x="1" y="0"/>
                  <a:pt x="1" y="1109"/>
                  <a:pt x="698" y="1109"/>
                </a:cubicBezTo>
                <a:cubicBezTo>
                  <a:pt x="1394" y="1109"/>
                  <a:pt x="1394" y="0"/>
                  <a:pt x="698" y="0"/>
                </a:cubicBezTo>
                <a:close/>
              </a:path>
            </a:pathLst>
          </a:custGeom>
          <a:solidFill>
            <a:schemeClr val="dk2"/>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grpSp>
        <p:nvGrpSpPr>
          <p:cNvPr id="292" name="Google Shape;292;p2"/>
          <p:cNvGrpSpPr/>
          <p:nvPr/>
        </p:nvGrpSpPr>
        <p:grpSpPr>
          <a:xfrm>
            <a:off x="11103995" y="3273696"/>
            <a:ext cx="192652" cy="180445"/>
            <a:chOff x="8327995" y="2455266"/>
            <a:chExt cx="144489" cy="135334"/>
          </a:xfrm>
        </p:grpSpPr>
        <p:sp>
          <p:nvSpPr>
            <p:cNvPr id="293" name="Google Shape;293;p2"/>
            <p:cNvSpPr/>
            <p:nvPr/>
          </p:nvSpPr>
          <p:spPr>
            <a:xfrm>
              <a:off x="8327995" y="2530531"/>
              <a:ext cx="64149" cy="49886"/>
            </a:xfrm>
            <a:custGeom>
              <a:avLst/>
              <a:gdLst/>
              <a:ahLst/>
              <a:cxnLst/>
              <a:rect l="l" t="t" r="r" b="b"/>
              <a:pathLst>
                <a:path w="1997" h="1553" extrusionOk="0">
                  <a:moveTo>
                    <a:pt x="983" y="1"/>
                  </a:moveTo>
                  <a:cubicBezTo>
                    <a:pt x="1" y="1"/>
                    <a:pt x="1" y="1553"/>
                    <a:pt x="983" y="1553"/>
                  </a:cubicBezTo>
                  <a:cubicBezTo>
                    <a:pt x="1996" y="1553"/>
                    <a:pt x="1996" y="1"/>
                    <a:pt x="983" y="1"/>
                  </a:cubicBez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294" name="Google Shape;294;p2"/>
            <p:cNvSpPr/>
            <p:nvPr/>
          </p:nvSpPr>
          <p:spPr>
            <a:xfrm>
              <a:off x="8372775" y="2455266"/>
              <a:ext cx="65144" cy="49886"/>
            </a:xfrm>
            <a:custGeom>
              <a:avLst/>
              <a:gdLst/>
              <a:ahLst/>
              <a:cxnLst/>
              <a:rect l="l" t="t" r="r" b="b"/>
              <a:pathLst>
                <a:path w="2028" h="1553" extrusionOk="0">
                  <a:moveTo>
                    <a:pt x="1014" y="0"/>
                  </a:moveTo>
                  <a:cubicBezTo>
                    <a:pt x="0" y="0"/>
                    <a:pt x="0" y="1552"/>
                    <a:pt x="1014" y="1552"/>
                  </a:cubicBezTo>
                  <a:cubicBezTo>
                    <a:pt x="2027" y="1552"/>
                    <a:pt x="2027" y="0"/>
                    <a:pt x="1014" y="0"/>
                  </a:cubicBez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295" name="Google Shape;295;p2"/>
            <p:cNvSpPr/>
            <p:nvPr/>
          </p:nvSpPr>
          <p:spPr>
            <a:xfrm>
              <a:off x="8408367" y="2540714"/>
              <a:ext cx="64117" cy="49886"/>
            </a:xfrm>
            <a:custGeom>
              <a:avLst/>
              <a:gdLst/>
              <a:ahLst/>
              <a:cxnLst/>
              <a:rect l="l" t="t" r="r" b="b"/>
              <a:pathLst>
                <a:path w="1996" h="1553" extrusionOk="0">
                  <a:moveTo>
                    <a:pt x="983" y="1"/>
                  </a:moveTo>
                  <a:cubicBezTo>
                    <a:pt x="1" y="1"/>
                    <a:pt x="1" y="1552"/>
                    <a:pt x="983" y="1552"/>
                  </a:cubicBezTo>
                  <a:cubicBezTo>
                    <a:pt x="1996" y="1552"/>
                    <a:pt x="1996" y="1"/>
                    <a:pt x="983" y="1"/>
                  </a:cubicBez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grpSp>
      <p:sp>
        <p:nvSpPr>
          <p:cNvPr id="296" name="Google Shape;296;p2"/>
          <p:cNvSpPr/>
          <p:nvPr/>
        </p:nvSpPr>
        <p:spPr>
          <a:xfrm>
            <a:off x="5605511" y="6454833"/>
            <a:ext cx="340456" cy="404059"/>
          </a:xfrm>
          <a:custGeom>
            <a:avLst/>
            <a:gdLst/>
            <a:ahLst/>
            <a:cxnLst/>
            <a:rect l="l" t="t" r="r" b="b"/>
            <a:pathLst>
              <a:path w="7949" h="9434" extrusionOk="0">
                <a:moveTo>
                  <a:pt x="2779" y="1309"/>
                </a:moveTo>
                <a:cubicBezTo>
                  <a:pt x="3077" y="1309"/>
                  <a:pt x="3319" y="1561"/>
                  <a:pt x="3515" y="1889"/>
                </a:cubicBezTo>
                <a:cubicBezTo>
                  <a:pt x="4054" y="2776"/>
                  <a:pt x="2629" y="3852"/>
                  <a:pt x="1869" y="4264"/>
                </a:cubicBezTo>
                <a:cubicBezTo>
                  <a:pt x="1710" y="3852"/>
                  <a:pt x="1552" y="3441"/>
                  <a:pt x="1393" y="2997"/>
                </a:cubicBezTo>
                <a:cubicBezTo>
                  <a:pt x="1457" y="2934"/>
                  <a:pt x="1520" y="2839"/>
                  <a:pt x="1552" y="2712"/>
                </a:cubicBezTo>
                <a:cubicBezTo>
                  <a:pt x="1678" y="2206"/>
                  <a:pt x="1932" y="1762"/>
                  <a:pt x="2344" y="1477"/>
                </a:cubicBezTo>
                <a:cubicBezTo>
                  <a:pt x="2501" y="1359"/>
                  <a:pt x="2645" y="1309"/>
                  <a:pt x="2779" y="1309"/>
                </a:cubicBezTo>
                <a:close/>
                <a:moveTo>
                  <a:pt x="4995" y="4543"/>
                </a:moveTo>
                <a:cubicBezTo>
                  <a:pt x="5338" y="4543"/>
                  <a:pt x="5623" y="4672"/>
                  <a:pt x="5764" y="5024"/>
                </a:cubicBezTo>
                <a:cubicBezTo>
                  <a:pt x="6397" y="6576"/>
                  <a:pt x="4624" y="7463"/>
                  <a:pt x="3325" y="7843"/>
                </a:cubicBezTo>
                <a:cubicBezTo>
                  <a:pt x="3009" y="7051"/>
                  <a:pt x="2692" y="6259"/>
                  <a:pt x="2375" y="5467"/>
                </a:cubicBezTo>
                <a:lnTo>
                  <a:pt x="2375" y="5467"/>
                </a:lnTo>
                <a:cubicBezTo>
                  <a:pt x="2415" y="5475"/>
                  <a:pt x="2452" y="5479"/>
                  <a:pt x="2489" y="5479"/>
                </a:cubicBezTo>
                <a:cubicBezTo>
                  <a:pt x="2599" y="5479"/>
                  <a:pt x="2700" y="5444"/>
                  <a:pt x="2819" y="5372"/>
                </a:cubicBezTo>
                <a:cubicBezTo>
                  <a:pt x="3251" y="5135"/>
                  <a:pt x="4258" y="4543"/>
                  <a:pt x="4995" y="4543"/>
                </a:cubicBezTo>
                <a:close/>
                <a:moveTo>
                  <a:pt x="2907" y="1"/>
                </a:moveTo>
                <a:cubicBezTo>
                  <a:pt x="1749" y="1"/>
                  <a:pt x="565" y="1138"/>
                  <a:pt x="285" y="2364"/>
                </a:cubicBezTo>
                <a:cubicBezTo>
                  <a:pt x="253" y="2459"/>
                  <a:pt x="253" y="2586"/>
                  <a:pt x="285" y="2681"/>
                </a:cubicBezTo>
                <a:cubicBezTo>
                  <a:pt x="95" y="2807"/>
                  <a:pt x="0" y="3029"/>
                  <a:pt x="95" y="3314"/>
                </a:cubicBezTo>
                <a:cubicBezTo>
                  <a:pt x="855" y="5277"/>
                  <a:pt x="1647" y="7178"/>
                  <a:pt x="2439" y="9078"/>
                </a:cubicBezTo>
                <a:cubicBezTo>
                  <a:pt x="2549" y="9331"/>
                  <a:pt x="2739" y="9434"/>
                  <a:pt x="2937" y="9434"/>
                </a:cubicBezTo>
                <a:cubicBezTo>
                  <a:pt x="3135" y="9434"/>
                  <a:pt x="3341" y="9331"/>
                  <a:pt x="3484" y="9173"/>
                </a:cubicBezTo>
                <a:cubicBezTo>
                  <a:pt x="5574" y="8603"/>
                  <a:pt x="7949" y="7019"/>
                  <a:pt x="6967" y="4517"/>
                </a:cubicBezTo>
                <a:cubicBezTo>
                  <a:pt x="6591" y="3578"/>
                  <a:pt x="5897" y="3253"/>
                  <a:pt x="5096" y="3253"/>
                </a:cubicBezTo>
                <a:cubicBezTo>
                  <a:pt x="4952" y="3253"/>
                  <a:pt x="4805" y="3263"/>
                  <a:pt x="4655" y="3282"/>
                </a:cubicBezTo>
                <a:cubicBezTo>
                  <a:pt x="4972" y="2554"/>
                  <a:pt x="5004" y="1699"/>
                  <a:pt x="4434" y="875"/>
                </a:cubicBezTo>
                <a:cubicBezTo>
                  <a:pt x="3996" y="255"/>
                  <a:pt x="3455" y="1"/>
                  <a:pt x="2907" y="1"/>
                </a:cubicBezTo>
                <a:close/>
              </a:path>
            </a:pathLst>
          </a:custGeom>
          <a:solidFill>
            <a:schemeClr val="accent2"/>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297" name="Google Shape;297;p2"/>
          <p:cNvSpPr/>
          <p:nvPr/>
        </p:nvSpPr>
        <p:spPr>
          <a:xfrm>
            <a:off x="10821867" y="5949893"/>
            <a:ext cx="61076" cy="47499"/>
          </a:xfrm>
          <a:custGeom>
            <a:avLst/>
            <a:gdLst/>
            <a:ahLst/>
            <a:cxnLst/>
            <a:rect l="l" t="t" r="r" b="b"/>
            <a:pathLst>
              <a:path w="1426" h="1109" extrusionOk="0">
                <a:moveTo>
                  <a:pt x="697" y="0"/>
                </a:moveTo>
                <a:cubicBezTo>
                  <a:pt x="1" y="0"/>
                  <a:pt x="1" y="1109"/>
                  <a:pt x="697" y="1109"/>
                </a:cubicBezTo>
                <a:cubicBezTo>
                  <a:pt x="1426" y="1109"/>
                  <a:pt x="1426" y="0"/>
                  <a:pt x="697" y="0"/>
                </a:cubicBezTo>
                <a:close/>
              </a:path>
            </a:pathLst>
          </a:custGeom>
          <a:solidFill>
            <a:schemeClr val="dk2"/>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298" name="Google Shape;298;p2"/>
          <p:cNvSpPr/>
          <p:nvPr/>
        </p:nvSpPr>
        <p:spPr>
          <a:xfrm>
            <a:off x="10863926" y="5880681"/>
            <a:ext cx="61076" cy="46171"/>
          </a:xfrm>
          <a:custGeom>
            <a:avLst/>
            <a:gdLst/>
            <a:ahLst/>
            <a:cxnLst/>
            <a:rect l="l" t="t" r="r" b="b"/>
            <a:pathLst>
              <a:path w="1426" h="1078" extrusionOk="0">
                <a:moveTo>
                  <a:pt x="729" y="1"/>
                </a:moveTo>
                <a:cubicBezTo>
                  <a:pt x="0" y="1"/>
                  <a:pt x="0" y="1078"/>
                  <a:pt x="729" y="1078"/>
                </a:cubicBezTo>
                <a:cubicBezTo>
                  <a:pt x="1426" y="1078"/>
                  <a:pt x="1426" y="1"/>
                  <a:pt x="729" y="1"/>
                </a:cubicBezTo>
                <a:close/>
              </a:path>
            </a:pathLst>
          </a:custGeom>
          <a:solidFill>
            <a:schemeClr val="dk2"/>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299" name="Google Shape;299;p2"/>
          <p:cNvSpPr/>
          <p:nvPr/>
        </p:nvSpPr>
        <p:spPr>
          <a:xfrm>
            <a:off x="10897868" y="5959360"/>
            <a:ext cx="59705" cy="47541"/>
          </a:xfrm>
          <a:custGeom>
            <a:avLst/>
            <a:gdLst/>
            <a:ahLst/>
            <a:cxnLst/>
            <a:rect l="l" t="t" r="r" b="b"/>
            <a:pathLst>
              <a:path w="1394" h="1110" extrusionOk="0">
                <a:moveTo>
                  <a:pt x="697" y="1"/>
                </a:moveTo>
                <a:cubicBezTo>
                  <a:pt x="0" y="1"/>
                  <a:pt x="0" y="1109"/>
                  <a:pt x="697" y="1109"/>
                </a:cubicBezTo>
                <a:cubicBezTo>
                  <a:pt x="1394" y="1109"/>
                  <a:pt x="1394" y="1"/>
                  <a:pt x="697" y="1"/>
                </a:cubicBezTo>
                <a:close/>
              </a:path>
            </a:pathLst>
          </a:custGeom>
          <a:solidFill>
            <a:schemeClr val="dk2"/>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300" name="Google Shape;300;p2"/>
          <p:cNvSpPr/>
          <p:nvPr/>
        </p:nvSpPr>
        <p:spPr>
          <a:xfrm>
            <a:off x="11991108" y="5117042"/>
            <a:ext cx="43429" cy="35292"/>
          </a:xfrm>
          <a:custGeom>
            <a:avLst/>
            <a:gdLst/>
            <a:ahLst/>
            <a:cxnLst/>
            <a:rect l="l" t="t" r="r" b="b"/>
            <a:pathLst>
              <a:path w="1014" h="824" extrusionOk="0">
                <a:moveTo>
                  <a:pt x="507" y="0"/>
                </a:moveTo>
                <a:cubicBezTo>
                  <a:pt x="0" y="0"/>
                  <a:pt x="0" y="824"/>
                  <a:pt x="507" y="824"/>
                </a:cubicBezTo>
                <a:cubicBezTo>
                  <a:pt x="1014" y="824"/>
                  <a:pt x="1014" y="0"/>
                  <a:pt x="507" y="0"/>
                </a:cubicBezTo>
                <a:close/>
              </a:path>
            </a:pathLst>
          </a:custGeom>
          <a:solidFill>
            <a:schemeClr val="dk1"/>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301" name="Google Shape;301;p2"/>
          <p:cNvSpPr/>
          <p:nvPr/>
        </p:nvSpPr>
        <p:spPr>
          <a:xfrm>
            <a:off x="11942280" y="5065494"/>
            <a:ext cx="44800" cy="35335"/>
          </a:xfrm>
          <a:custGeom>
            <a:avLst/>
            <a:gdLst/>
            <a:ahLst/>
            <a:cxnLst/>
            <a:rect l="l" t="t" r="r" b="b"/>
            <a:pathLst>
              <a:path w="1046" h="825" extrusionOk="0">
                <a:moveTo>
                  <a:pt x="539" y="1"/>
                </a:moveTo>
                <a:cubicBezTo>
                  <a:pt x="0" y="1"/>
                  <a:pt x="0" y="824"/>
                  <a:pt x="539" y="824"/>
                </a:cubicBezTo>
                <a:cubicBezTo>
                  <a:pt x="1045" y="824"/>
                  <a:pt x="1045" y="1"/>
                  <a:pt x="539" y="1"/>
                </a:cubicBezTo>
                <a:close/>
              </a:path>
            </a:pathLst>
          </a:custGeom>
          <a:solidFill>
            <a:schemeClr val="dk1"/>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302" name="Google Shape;302;p2"/>
          <p:cNvSpPr/>
          <p:nvPr/>
        </p:nvSpPr>
        <p:spPr>
          <a:xfrm>
            <a:off x="11928703" y="5138778"/>
            <a:ext cx="44800" cy="33921"/>
          </a:xfrm>
          <a:custGeom>
            <a:avLst/>
            <a:gdLst/>
            <a:ahLst/>
            <a:cxnLst/>
            <a:rect l="l" t="t" r="r" b="b"/>
            <a:pathLst>
              <a:path w="1046" h="792" extrusionOk="0">
                <a:moveTo>
                  <a:pt x="507" y="0"/>
                </a:moveTo>
                <a:cubicBezTo>
                  <a:pt x="1" y="0"/>
                  <a:pt x="1" y="792"/>
                  <a:pt x="507" y="792"/>
                </a:cubicBezTo>
                <a:cubicBezTo>
                  <a:pt x="1046" y="792"/>
                  <a:pt x="1046" y="0"/>
                  <a:pt x="507" y="0"/>
                </a:cubicBezTo>
                <a:close/>
              </a:path>
            </a:pathLst>
          </a:custGeom>
          <a:solidFill>
            <a:schemeClr val="dk1"/>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Tree>
    <p:extLst>
      <p:ext uri="{BB962C8B-B14F-4D97-AF65-F5344CB8AC3E}">
        <p14:creationId xmlns:p14="http://schemas.microsoft.com/office/powerpoint/2010/main" val="846691843"/>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03"/>
        <p:cNvGrpSpPr/>
        <p:nvPr/>
      </p:nvGrpSpPr>
      <p:grpSpPr>
        <a:xfrm>
          <a:off x="0" y="0"/>
          <a:ext cx="0" cy="0"/>
          <a:chOff x="0" y="0"/>
          <a:chExt cx="0" cy="0"/>
        </a:xfrm>
      </p:grpSpPr>
      <p:sp>
        <p:nvSpPr>
          <p:cNvPr id="304" name="Google Shape;304;p3"/>
          <p:cNvSpPr txBox="1">
            <a:spLocks noGrp="1"/>
          </p:cNvSpPr>
          <p:nvPr>
            <p:ph type="title"/>
          </p:nvPr>
        </p:nvSpPr>
        <p:spPr>
          <a:xfrm>
            <a:off x="6991200" y="4099800"/>
            <a:ext cx="3684000" cy="859600"/>
          </a:xfrm>
          <a:prstGeom prst="rect">
            <a:avLst/>
          </a:prstGeom>
        </p:spPr>
        <p:txBody>
          <a:bodyPr spcFirstLastPara="1" wrap="square" lIns="121870" tIns="121870" rIns="121870" bIns="121870" anchor="ctr" anchorCtr="0">
            <a:noAutofit/>
          </a:bodyPr>
          <a:lstStyle>
            <a:lvl1pPr lvl="0">
              <a:spcBef>
                <a:spcPts val="0"/>
              </a:spcBef>
              <a:spcAft>
                <a:spcPts val="0"/>
              </a:spcAft>
              <a:buClr>
                <a:schemeClr val="accent1"/>
              </a:buClr>
              <a:buSzPts val="2900"/>
              <a:buFont typeface="Poppins"/>
              <a:buNone/>
              <a:defRPr sz="3900">
                <a:solidFill>
                  <a:schemeClr val="accent1"/>
                </a:solidFill>
                <a:latin typeface="Poppins"/>
                <a:ea typeface="Poppins"/>
                <a:cs typeface="Poppins"/>
                <a:sym typeface="Poppins"/>
              </a:defRPr>
            </a:lvl1pPr>
            <a:lvl2pPr lvl="1">
              <a:spcBef>
                <a:spcPts val="0"/>
              </a:spcBef>
              <a:spcAft>
                <a:spcPts val="0"/>
              </a:spcAft>
              <a:buClr>
                <a:schemeClr val="accent1"/>
              </a:buClr>
              <a:buSzPts val="2900"/>
              <a:buNone/>
              <a:defRPr sz="3900">
                <a:solidFill>
                  <a:schemeClr val="accent1"/>
                </a:solidFill>
              </a:defRPr>
            </a:lvl2pPr>
            <a:lvl3pPr lvl="2">
              <a:spcBef>
                <a:spcPts val="0"/>
              </a:spcBef>
              <a:spcAft>
                <a:spcPts val="0"/>
              </a:spcAft>
              <a:buClr>
                <a:schemeClr val="accent1"/>
              </a:buClr>
              <a:buSzPts val="2900"/>
              <a:buNone/>
              <a:defRPr sz="3900">
                <a:solidFill>
                  <a:schemeClr val="accent1"/>
                </a:solidFill>
              </a:defRPr>
            </a:lvl3pPr>
            <a:lvl4pPr lvl="3">
              <a:spcBef>
                <a:spcPts val="0"/>
              </a:spcBef>
              <a:spcAft>
                <a:spcPts val="0"/>
              </a:spcAft>
              <a:buClr>
                <a:schemeClr val="accent1"/>
              </a:buClr>
              <a:buSzPts val="2900"/>
              <a:buNone/>
              <a:defRPr sz="3900">
                <a:solidFill>
                  <a:schemeClr val="accent1"/>
                </a:solidFill>
              </a:defRPr>
            </a:lvl4pPr>
            <a:lvl5pPr lvl="4">
              <a:spcBef>
                <a:spcPts val="0"/>
              </a:spcBef>
              <a:spcAft>
                <a:spcPts val="0"/>
              </a:spcAft>
              <a:buClr>
                <a:schemeClr val="accent1"/>
              </a:buClr>
              <a:buSzPts val="2900"/>
              <a:buNone/>
              <a:defRPr sz="3900">
                <a:solidFill>
                  <a:schemeClr val="accent1"/>
                </a:solidFill>
              </a:defRPr>
            </a:lvl5pPr>
            <a:lvl6pPr lvl="5">
              <a:spcBef>
                <a:spcPts val="0"/>
              </a:spcBef>
              <a:spcAft>
                <a:spcPts val="0"/>
              </a:spcAft>
              <a:buClr>
                <a:schemeClr val="accent1"/>
              </a:buClr>
              <a:buSzPts val="2900"/>
              <a:buNone/>
              <a:defRPr sz="3900">
                <a:solidFill>
                  <a:schemeClr val="accent1"/>
                </a:solidFill>
              </a:defRPr>
            </a:lvl6pPr>
            <a:lvl7pPr lvl="6">
              <a:spcBef>
                <a:spcPts val="0"/>
              </a:spcBef>
              <a:spcAft>
                <a:spcPts val="0"/>
              </a:spcAft>
              <a:buClr>
                <a:schemeClr val="accent1"/>
              </a:buClr>
              <a:buSzPts val="2900"/>
              <a:buNone/>
              <a:defRPr sz="3900">
                <a:solidFill>
                  <a:schemeClr val="accent1"/>
                </a:solidFill>
              </a:defRPr>
            </a:lvl7pPr>
            <a:lvl8pPr lvl="7">
              <a:spcBef>
                <a:spcPts val="0"/>
              </a:spcBef>
              <a:spcAft>
                <a:spcPts val="0"/>
              </a:spcAft>
              <a:buClr>
                <a:schemeClr val="accent1"/>
              </a:buClr>
              <a:buSzPts val="2900"/>
              <a:buNone/>
              <a:defRPr sz="3900">
                <a:solidFill>
                  <a:schemeClr val="accent1"/>
                </a:solidFill>
              </a:defRPr>
            </a:lvl8pPr>
            <a:lvl9pPr lvl="8">
              <a:spcBef>
                <a:spcPts val="0"/>
              </a:spcBef>
              <a:spcAft>
                <a:spcPts val="0"/>
              </a:spcAft>
              <a:buClr>
                <a:schemeClr val="accent1"/>
              </a:buClr>
              <a:buSzPts val="2900"/>
              <a:buNone/>
              <a:defRPr sz="3900">
                <a:solidFill>
                  <a:schemeClr val="accent1"/>
                </a:solidFill>
              </a:defRPr>
            </a:lvl9pPr>
          </a:lstStyle>
          <a:p>
            <a:endParaRPr/>
          </a:p>
        </p:txBody>
      </p:sp>
      <p:sp>
        <p:nvSpPr>
          <p:cNvPr id="305" name="Google Shape;305;p3"/>
          <p:cNvSpPr/>
          <p:nvPr/>
        </p:nvSpPr>
        <p:spPr>
          <a:xfrm>
            <a:off x="7576356" y="-35932"/>
            <a:ext cx="4938325" cy="3357741"/>
          </a:xfrm>
          <a:custGeom>
            <a:avLst/>
            <a:gdLst/>
            <a:ahLst/>
            <a:cxnLst/>
            <a:rect l="l" t="t" r="r" b="b"/>
            <a:pathLst>
              <a:path w="58082" h="39492" extrusionOk="0">
                <a:moveTo>
                  <a:pt x="634" y="0"/>
                </a:moveTo>
                <a:cubicBezTo>
                  <a:pt x="1" y="1394"/>
                  <a:pt x="951" y="3136"/>
                  <a:pt x="4593" y="5289"/>
                </a:cubicBezTo>
                <a:cubicBezTo>
                  <a:pt x="6345" y="6457"/>
                  <a:pt x="8360" y="6789"/>
                  <a:pt x="10465" y="6789"/>
                </a:cubicBezTo>
                <a:cubicBezTo>
                  <a:pt x="13231" y="6789"/>
                  <a:pt x="16153" y="6216"/>
                  <a:pt x="18837" y="6216"/>
                </a:cubicBezTo>
                <a:cubicBezTo>
                  <a:pt x="20869" y="6216"/>
                  <a:pt x="22765" y="6544"/>
                  <a:pt x="24354" y="7696"/>
                </a:cubicBezTo>
                <a:cubicBezTo>
                  <a:pt x="20491" y="11559"/>
                  <a:pt x="9406" y="10609"/>
                  <a:pt x="7475" y="16848"/>
                </a:cubicBezTo>
                <a:cubicBezTo>
                  <a:pt x="5763" y="22016"/>
                  <a:pt x="9437" y="23544"/>
                  <a:pt x="14088" y="23544"/>
                </a:cubicBezTo>
                <a:cubicBezTo>
                  <a:pt x="18557" y="23544"/>
                  <a:pt x="23927" y="22133"/>
                  <a:pt x="26286" y="21187"/>
                </a:cubicBezTo>
                <a:cubicBezTo>
                  <a:pt x="30584" y="19350"/>
                  <a:pt x="36644" y="14377"/>
                  <a:pt x="39852" y="14377"/>
                </a:cubicBezTo>
                <a:cubicBezTo>
                  <a:pt x="41679" y="14377"/>
                  <a:pt x="42582" y="15989"/>
                  <a:pt x="41709" y="20712"/>
                </a:cubicBezTo>
                <a:cubicBezTo>
                  <a:pt x="40252" y="26982"/>
                  <a:pt x="33507" y="32271"/>
                  <a:pt x="35913" y="39491"/>
                </a:cubicBezTo>
                <a:cubicBezTo>
                  <a:pt x="50513" y="37338"/>
                  <a:pt x="56308" y="22992"/>
                  <a:pt x="58082" y="10324"/>
                </a:cubicBezTo>
                <a:lnTo>
                  <a:pt x="58082" y="0"/>
                </a:lnTo>
                <a:close/>
              </a:path>
            </a:pathLst>
          </a:custGeom>
          <a:solidFill>
            <a:schemeClr val="lt2"/>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306" name="Google Shape;306;p3"/>
          <p:cNvSpPr/>
          <p:nvPr/>
        </p:nvSpPr>
        <p:spPr>
          <a:xfrm>
            <a:off x="8493950" y="1563023"/>
            <a:ext cx="208855" cy="160016"/>
          </a:xfrm>
          <a:custGeom>
            <a:avLst/>
            <a:gdLst/>
            <a:ahLst/>
            <a:cxnLst/>
            <a:rect l="l" t="t" r="r" b="b"/>
            <a:pathLst>
              <a:path w="2027" h="1553" extrusionOk="0">
                <a:moveTo>
                  <a:pt x="1014" y="1"/>
                </a:moveTo>
                <a:cubicBezTo>
                  <a:pt x="0" y="1"/>
                  <a:pt x="0" y="1552"/>
                  <a:pt x="1014" y="1552"/>
                </a:cubicBezTo>
                <a:cubicBezTo>
                  <a:pt x="2027" y="1552"/>
                  <a:pt x="2027" y="1"/>
                  <a:pt x="1014" y="1"/>
                </a:cubicBezTo>
                <a:close/>
              </a:path>
            </a:pathLst>
          </a:custGeom>
          <a:solidFill>
            <a:srgbClr val="FFFFFF"/>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307" name="Google Shape;307;p3"/>
          <p:cNvSpPr/>
          <p:nvPr/>
        </p:nvSpPr>
        <p:spPr>
          <a:xfrm>
            <a:off x="8637485" y="1321625"/>
            <a:ext cx="208959" cy="159913"/>
          </a:xfrm>
          <a:custGeom>
            <a:avLst/>
            <a:gdLst/>
            <a:ahLst/>
            <a:cxnLst/>
            <a:rect l="l" t="t" r="r" b="b"/>
            <a:pathLst>
              <a:path w="2028" h="1552" extrusionOk="0">
                <a:moveTo>
                  <a:pt x="1014" y="0"/>
                </a:moveTo>
                <a:cubicBezTo>
                  <a:pt x="1" y="0"/>
                  <a:pt x="1" y="1552"/>
                  <a:pt x="1014" y="1552"/>
                </a:cubicBezTo>
                <a:cubicBezTo>
                  <a:pt x="2027" y="1552"/>
                  <a:pt x="2027" y="0"/>
                  <a:pt x="1014" y="0"/>
                </a:cubicBezTo>
                <a:close/>
              </a:path>
            </a:pathLst>
          </a:custGeom>
          <a:solidFill>
            <a:srgbClr val="FFFFFF"/>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308" name="Google Shape;308;p3"/>
          <p:cNvSpPr/>
          <p:nvPr/>
        </p:nvSpPr>
        <p:spPr>
          <a:xfrm>
            <a:off x="8751736" y="1595687"/>
            <a:ext cx="205661" cy="160016"/>
          </a:xfrm>
          <a:custGeom>
            <a:avLst/>
            <a:gdLst/>
            <a:ahLst/>
            <a:cxnLst/>
            <a:rect l="l" t="t" r="r" b="b"/>
            <a:pathLst>
              <a:path w="1996" h="1553" extrusionOk="0">
                <a:moveTo>
                  <a:pt x="1013" y="0"/>
                </a:moveTo>
                <a:cubicBezTo>
                  <a:pt x="0" y="0"/>
                  <a:pt x="0" y="1552"/>
                  <a:pt x="1013" y="1552"/>
                </a:cubicBezTo>
                <a:cubicBezTo>
                  <a:pt x="1995" y="1552"/>
                  <a:pt x="1995" y="0"/>
                  <a:pt x="1013" y="0"/>
                </a:cubicBezTo>
                <a:close/>
              </a:path>
            </a:pathLst>
          </a:custGeom>
          <a:solidFill>
            <a:srgbClr val="FFFFFF"/>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309" name="Google Shape;309;p3"/>
          <p:cNvSpPr/>
          <p:nvPr/>
        </p:nvSpPr>
        <p:spPr>
          <a:xfrm>
            <a:off x="166054" y="183666"/>
            <a:ext cx="138297" cy="132915"/>
          </a:xfrm>
          <a:custGeom>
            <a:avLst/>
            <a:gdLst/>
            <a:ahLst/>
            <a:cxnLst/>
            <a:rect l="l" t="t" r="r" b="b"/>
            <a:pathLst>
              <a:path w="3263" h="3136"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accent2"/>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310" name="Google Shape;310;p3"/>
          <p:cNvSpPr/>
          <p:nvPr/>
        </p:nvSpPr>
        <p:spPr>
          <a:xfrm>
            <a:off x="166054" y="613177"/>
            <a:ext cx="138297" cy="132915"/>
          </a:xfrm>
          <a:custGeom>
            <a:avLst/>
            <a:gdLst/>
            <a:ahLst/>
            <a:cxnLst/>
            <a:rect l="l" t="t" r="r" b="b"/>
            <a:pathLst>
              <a:path w="3263" h="3136"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accent2"/>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311" name="Google Shape;311;p3"/>
          <p:cNvSpPr/>
          <p:nvPr/>
        </p:nvSpPr>
        <p:spPr>
          <a:xfrm>
            <a:off x="166054" y="1042675"/>
            <a:ext cx="138297" cy="132956"/>
          </a:xfrm>
          <a:custGeom>
            <a:avLst/>
            <a:gdLst/>
            <a:ahLst/>
            <a:cxnLst/>
            <a:rect l="l" t="t" r="r" b="b"/>
            <a:pathLst>
              <a:path w="3263" h="3137"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accent2"/>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312" name="Google Shape;312;p3"/>
          <p:cNvSpPr/>
          <p:nvPr/>
        </p:nvSpPr>
        <p:spPr>
          <a:xfrm>
            <a:off x="166054" y="1472179"/>
            <a:ext cx="138297" cy="132956"/>
          </a:xfrm>
          <a:custGeom>
            <a:avLst/>
            <a:gdLst/>
            <a:ahLst/>
            <a:cxnLst/>
            <a:rect l="l" t="t" r="r" b="b"/>
            <a:pathLst>
              <a:path w="3263" h="3137" extrusionOk="0">
                <a:moveTo>
                  <a:pt x="1631" y="1"/>
                </a:moveTo>
                <a:cubicBezTo>
                  <a:pt x="816" y="1"/>
                  <a:pt x="0" y="523"/>
                  <a:pt x="0" y="1568"/>
                </a:cubicBezTo>
                <a:cubicBezTo>
                  <a:pt x="0" y="2614"/>
                  <a:pt x="816" y="3136"/>
                  <a:pt x="1631" y="3136"/>
                </a:cubicBezTo>
                <a:cubicBezTo>
                  <a:pt x="2447" y="3136"/>
                  <a:pt x="3262" y="2614"/>
                  <a:pt x="3262" y="1568"/>
                </a:cubicBezTo>
                <a:cubicBezTo>
                  <a:pt x="3262" y="523"/>
                  <a:pt x="2447" y="1"/>
                  <a:pt x="1631" y="1"/>
                </a:cubicBezTo>
                <a:close/>
              </a:path>
            </a:pathLst>
          </a:custGeom>
          <a:solidFill>
            <a:schemeClr val="accent2"/>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313" name="Google Shape;313;p3"/>
          <p:cNvSpPr/>
          <p:nvPr/>
        </p:nvSpPr>
        <p:spPr>
          <a:xfrm>
            <a:off x="166054" y="1901683"/>
            <a:ext cx="138297" cy="132956"/>
          </a:xfrm>
          <a:custGeom>
            <a:avLst/>
            <a:gdLst/>
            <a:ahLst/>
            <a:cxnLst/>
            <a:rect l="l" t="t" r="r" b="b"/>
            <a:pathLst>
              <a:path w="3263" h="3137" extrusionOk="0">
                <a:moveTo>
                  <a:pt x="1631" y="1"/>
                </a:moveTo>
                <a:cubicBezTo>
                  <a:pt x="816" y="1"/>
                  <a:pt x="0" y="523"/>
                  <a:pt x="0" y="1569"/>
                </a:cubicBezTo>
                <a:cubicBezTo>
                  <a:pt x="0" y="2614"/>
                  <a:pt x="816" y="3136"/>
                  <a:pt x="1631" y="3136"/>
                </a:cubicBezTo>
                <a:cubicBezTo>
                  <a:pt x="2447" y="3136"/>
                  <a:pt x="3262" y="2614"/>
                  <a:pt x="3262" y="1569"/>
                </a:cubicBezTo>
                <a:cubicBezTo>
                  <a:pt x="3262" y="523"/>
                  <a:pt x="2447" y="1"/>
                  <a:pt x="1631" y="1"/>
                </a:cubicBezTo>
                <a:close/>
              </a:path>
            </a:pathLst>
          </a:custGeom>
          <a:solidFill>
            <a:schemeClr val="accent2"/>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314" name="Google Shape;314;p3"/>
          <p:cNvSpPr/>
          <p:nvPr/>
        </p:nvSpPr>
        <p:spPr>
          <a:xfrm>
            <a:off x="166054" y="2329880"/>
            <a:ext cx="138297" cy="132915"/>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accent2"/>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315" name="Google Shape;315;p3"/>
          <p:cNvSpPr/>
          <p:nvPr/>
        </p:nvSpPr>
        <p:spPr>
          <a:xfrm>
            <a:off x="166054" y="2759385"/>
            <a:ext cx="138297" cy="132915"/>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accent2"/>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316" name="Google Shape;316;p3"/>
          <p:cNvSpPr/>
          <p:nvPr/>
        </p:nvSpPr>
        <p:spPr>
          <a:xfrm rot="5400000">
            <a:off x="3168564" y="180973"/>
            <a:ext cx="138297" cy="132915"/>
          </a:xfrm>
          <a:custGeom>
            <a:avLst/>
            <a:gdLst/>
            <a:ahLst/>
            <a:cxnLst/>
            <a:rect l="l" t="t" r="r" b="b"/>
            <a:pathLst>
              <a:path w="3263" h="3136"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accent2"/>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317" name="Google Shape;317;p3"/>
          <p:cNvSpPr/>
          <p:nvPr/>
        </p:nvSpPr>
        <p:spPr>
          <a:xfrm rot="5400000">
            <a:off x="2739060" y="180973"/>
            <a:ext cx="138297" cy="132915"/>
          </a:xfrm>
          <a:custGeom>
            <a:avLst/>
            <a:gdLst/>
            <a:ahLst/>
            <a:cxnLst/>
            <a:rect l="l" t="t" r="r" b="b"/>
            <a:pathLst>
              <a:path w="3263" h="3136"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accent2"/>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318" name="Google Shape;318;p3"/>
          <p:cNvSpPr/>
          <p:nvPr/>
        </p:nvSpPr>
        <p:spPr>
          <a:xfrm rot="5400000">
            <a:off x="2309533" y="180953"/>
            <a:ext cx="138297" cy="132956"/>
          </a:xfrm>
          <a:custGeom>
            <a:avLst/>
            <a:gdLst/>
            <a:ahLst/>
            <a:cxnLst/>
            <a:rect l="l" t="t" r="r" b="b"/>
            <a:pathLst>
              <a:path w="3263" h="3137"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accent2"/>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319" name="Google Shape;319;p3"/>
          <p:cNvSpPr/>
          <p:nvPr/>
        </p:nvSpPr>
        <p:spPr>
          <a:xfrm rot="5400000">
            <a:off x="1880029" y="180953"/>
            <a:ext cx="138297" cy="132956"/>
          </a:xfrm>
          <a:custGeom>
            <a:avLst/>
            <a:gdLst/>
            <a:ahLst/>
            <a:cxnLst/>
            <a:rect l="l" t="t" r="r" b="b"/>
            <a:pathLst>
              <a:path w="3263" h="3137" extrusionOk="0">
                <a:moveTo>
                  <a:pt x="1631" y="1"/>
                </a:moveTo>
                <a:cubicBezTo>
                  <a:pt x="816" y="1"/>
                  <a:pt x="0" y="523"/>
                  <a:pt x="0" y="1568"/>
                </a:cubicBezTo>
                <a:cubicBezTo>
                  <a:pt x="0" y="2614"/>
                  <a:pt x="816" y="3136"/>
                  <a:pt x="1631" y="3136"/>
                </a:cubicBezTo>
                <a:cubicBezTo>
                  <a:pt x="2447" y="3136"/>
                  <a:pt x="3262" y="2614"/>
                  <a:pt x="3262" y="1568"/>
                </a:cubicBezTo>
                <a:cubicBezTo>
                  <a:pt x="3262" y="523"/>
                  <a:pt x="2447" y="1"/>
                  <a:pt x="1631" y="1"/>
                </a:cubicBezTo>
                <a:close/>
              </a:path>
            </a:pathLst>
          </a:custGeom>
          <a:solidFill>
            <a:schemeClr val="accent2"/>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320" name="Google Shape;320;p3"/>
          <p:cNvSpPr/>
          <p:nvPr/>
        </p:nvSpPr>
        <p:spPr>
          <a:xfrm rot="5400000">
            <a:off x="1450524" y="180953"/>
            <a:ext cx="138297" cy="132956"/>
          </a:xfrm>
          <a:custGeom>
            <a:avLst/>
            <a:gdLst/>
            <a:ahLst/>
            <a:cxnLst/>
            <a:rect l="l" t="t" r="r" b="b"/>
            <a:pathLst>
              <a:path w="3263" h="3137" extrusionOk="0">
                <a:moveTo>
                  <a:pt x="1631" y="1"/>
                </a:moveTo>
                <a:cubicBezTo>
                  <a:pt x="816" y="1"/>
                  <a:pt x="0" y="523"/>
                  <a:pt x="0" y="1569"/>
                </a:cubicBezTo>
                <a:cubicBezTo>
                  <a:pt x="0" y="2614"/>
                  <a:pt x="816" y="3136"/>
                  <a:pt x="1631" y="3136"/>
                </a:cubicBezTo>
                <a:cubicBezTo>
                  <a:pt x="2447" y="3136"/>
                  <a:pt x="3262" y="2614"/>
                  <a:pt x="3262" y="1569"/>
                </a:cubicBezTo>
                <a:cubicBezTo>
                  <a:pt x="3262" y="523"/>
                  <a:pt x="2447" y="1"/>
                  <a:pt x="1631" y="1"/>
                </a:cubicBezTo>
                <a:close/>
              </a:path>
            </a:pathLst>
          </a:custGeom>
          <a:solidFill>
            <a:schemeClr val="accent2"/>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321" name="Google Shape;321;p3"/>
          <p:cNvSpPr/>
          <p:nvPr/>
        </p:nvSpPr>
        <p:spPr>
          <a:xfrm rot="5400000">
            <a:off x="1022354" y="180973"/>
            <a:ext cx="138297" cy="132915"/>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accent2"/>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322" name="Google Shape;322;p3"/>
          <p:cNvSpPr/>
          <p:nvPr/>
        </p:nvSpPr>
        <p:spPr>
          <a:xfrm rot="5400000">
            <a:off x="592850" y="180973"/>
            <a:ext cx="138297" cy="132915"/>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accent2"/>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grpSp>
        <p:nvGrpSpPr>
          <p:cNvPr id="323" name="Google Shape;323;p3"/>
          <p:cNvGrpSpPr/>
          <p:nvPr/>
        </p:nvGrpSpPr>
        <p:grpSpPr>
          <a:xfrm>
            <a:off x="-126729" y="4701977"/>
            <a:ext cx="2273341" cy="2228635"/>
            <a:chOff x="-95047" y="3526476"/>
            <a:chExt cx="1705006" cy="1671476"/>
          </a:xfrm>
        </p:grpSpPr>
        <p:sp>
          <p:nvSpPr>
            <p:cNvPr id="324" name="Google Shape;324;p3"/>
            <p:cNvSpPr/>
            <p:nvPr/>
          </p:nvSpPr>
          <p:spPr>
            <a:xfrm>
              <a:off x="257955" y="4710630"/>
              <a:ext cx="1352004" cy="467736"/>
            </a:xfrm>
            <a:custGeom>
              <a:avLst/>
              <a:gdLst/>
              <a:ahLst/>
              <a:cxnLst/>
              <a:rect l="l" t="t" r="r" b="b"/>
              <a:pathLst>
                <a:path w="42089" h="14561" extrusionOk="0">
                  <a:moveTo>
                    <a:pt x="42089" y="0"/>
                  </a:moveTo>
                  <a:lnTo>
                    <a:pt x="42089" y="0"/>
                  </a:lnTo>
                  <a:cubicBezTo>
                    <a:pt x="26508" y="950"/>
                    <a:pt x="11718" y="2407"/>
                    <a:pt x="1" y="14283"/>
                  </a:cubicBezTo>
                  <a:lnTo>
                    <a:pt x="159" y="14315"/>
                  </a:lnTo>
                  <a:cubicBezTo>
                    <a:pt x="629" y="14299"/>
                    <a:pt x="1102" y="14293"/>
                    <a:pt x="1575" y="14293"/>
                  </a:cubicBezTo>
                  <a:cubicBezTo>
                    <a:pt x="4583" y="14293"/>
                    <a:pt x="7653" y="14561"/>
                    <a:pt x="10709" y="14561"/>
                  </a:cubicBezTo>
                  <a:cubicBezTo>
                    <a:pt x="13104" y="14561"/>
                    <a:pt x="15491" y="14396"/>
                    <a:pt x="17830" y="13808"/>
                  </a:cubicBezTo>
                  <a:cubicBezTo>
                    <a:pt x="21504" y="12700"/>
                    <a:pt x="25526" y="11084"/>
                    <a:pt x="29073" y="9311"/>
                  </a:cubicBezTo>
                  <a:cubicBezTo>
                    <a:pt x="32747" y="7379"/>
                    <a:pt x="40315" y="3547"/>
                    <a:pt x="42089" y="0"/>
                  </a:cubicBezTo>
                  <a:close/>
                </a:path>
              </a:pathLst>
            </a:custGeom>
            <a:solidFill>
              <a:schemeClr val="accent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325" name="Google Shape;325;p3"/>
            <p:cNvSpPr/>
            <p:nvPr/>
          </p:nvSpPr>
          <p:spPr>
            <a:xfrm>
              <a:off x="261328" y="4773752"/>
              <a:ext cx="1205750" cy="405739"/>
            </a:xfrm>
            <a:custGeom>
              <a:avLst/>
              <a:gdLst/>
              <a:ahLst/>
              <a:cxnLst/>
              <a:rect l="l" t="t" r="r" b="b"/>
              <a:pathLst>
                <a:path w="37536" h="12631" extrusionOk="0">
                  <a:moveTo>
                    <a:pt x="37052" y="0"/>
                  </a:moveTo>
                  <a:cubicBezTo>
                    <a:pt x="37009" y="0"/>
                    <a:pt x="36963" y="9"/>
                    <a:pt x="36917" y="30"/>
                  </a:cubicBezTo>
                  <a:cubicBezTo>
                    <a:pt x="32420" y="1994"/>
                    <a:pt x="27638" y="3166"/>
                    <a:pt x="22919" y="4432"/>
                  </a:cubicBezTo>
                  <a:cubicBezTo>
                    <a:pt x="18010" y="5763"/>
                    <a:pt x="13165" y="7346"/>
                    <a:pt x="8383" y="9056"/>
                  </a:cubicBezTo>
                  <a:cubicBezTo>
                    <a:pt x="5691" y="10038"/>
                    <a:pt x="2999" y="11051"/>
                    <a:pt x="307" y="12033"/>
                  </a:cubicBezTo>
                  <a:cubicBezTo>
                    <a:pt x="1" y="12172"/>
                    <a:pt x="62" y="12631"/>
                    <a:pt x="340" y="12631"/>
                  </a:cubicBezTo>
                  <a:cubicBezTo>
                    <a:pt x="378" y="12631"/>
                    <a:pt x="420" y="12622"/>
                    <a:pt x="466" y="12603"/>
                  </a:cubicBezTo>
                  <a:cubicBezTo>
                    <a:pt x="5311" y="10830"/>
                    <a:pt x="10156" y="8993"/>
                    <a:pt x="15065" y="7378"/>
                  </a:cubicBezTo>
                  <a:cubicBezTo>
                    <a:pt x="19816" y="5826"/>
                    <a:pt x="24693" y="4654"/>
                    <a:pt x="29506" y="3261"/>
                  </a:cubicBezTo>
                  <a:cubicBezTo>
                    <a:pt x="32135" y="2501"/>
                    <a:pt x="34732" y="1646"/>
                    <a:pt x="37234" y="537"/>
                  </a:cubicBezTo>
                  <a:cubicBezTo>
                    <a:pt x="37536" y="400"/>
                    <a:pt x="37337" y="0"/>
                    <a:pt x="37052" y="0"/>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326" name="Google Shape;326;p3"/>
            <p:cNvSpPr/>
            <p:nvPr/>
          </p:nvSpPr>
          <p:spPr>
            <a:xfrm>
              <a:off x="505176" y="4933371"/>
              <a:ext cx="171020" cy="197007"/>
            </a:xfrm>
            <a:custGeom>
              <a:avLst/>
              <a:gdLst/>
              <a:ahLst/>
              <a:cxnLst/>
              <a:rect l="l" t="t" r="r" b="b"/>
              <a:pathLst>
                <a:path w="5324" h="6133" extrusionOk="0">
                  <a:moveTo>
                    <a:pt x="4916" y="1"/>
                  </a:moveTo>
                  <a:cubicBezTo>
                    <a:pt x="4849" y="1"/>
                    <a:pt x="4779" y="29"/>
                    <a:pt x="4719" y="97"/>
                  </a:cubicBezTo>
                  <a:cubicBezTo>
                    <a:pt x="3199" y="1554"/>
                    <a:pt x="1299" y="2662"/>
                    <a:pt x="95" y="4404"/>
                  </a:cubicBezTo>
                  <a:cubicBezTo>
                    <a:pt x="0" y="4499"/>
                    <a:pt x="32" y="4689"/>
                    <a:pt x="127" y="4752"/>
                  </a:cubicBezTo>
                  <a:cubicBezTo>
                    <a:pt x="1077" y="5576"/>
                    <a:pt x="2407" y="5702"/>
                    <a:pt x="3547" y="6114"/>
                  </a:cubicBezTo>
                  <a:cubicBezTo>
                    <a:pt x="3582" y="6126"/>
                    <a:pt x="3614" y="6132"/>
                    <a:pt x="3645" y="6132"/>
                  </a:cubicBezTo>
                  <a:cubicBezTo>
                    <a:pt x="3922" y="6132"/>
                    <a:pt x="4019" y="5658"/>
                    <a:pt x="3706" y="5544"/>
                  </a:cubicBezTo>
                  <a:cubicBezTo>
                    <a:pt x="2769" y="5193"/>
                    <a:pt x="1590" y="5085"/>
                    <a:pt x="741" y="4496"/>
                  </a:cubicBezTo>
                  <a:lnTo>
                    <a:pt x="741" y="4496"/>
                  </a:lnTo>
                  <a:cubicBezTo>
                    <a:pt x="1297" y="3760"/>
                    <a:pt x="2026" y="3148"/>
                    <a:pt x="2756" y="2535"/>
                  </a:cubicBezTo>
                  <a:cubicBezTo>
                    <a:pt x="3547" y="1870"/>
                    <a:pt x="4371" y="1237"/>
                    <a:pt x="5131" y="509"/>
                  </a:cubicBezTo>
                  <a:cubicBezTo>
                    <a:pt x="5324" y="291"/>
                    <a:pt x="5131" y="1"/>
                    <a:pt x="4916" y="1"/>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327" name="Google Shape;327;p3"/>
            <p:cNvSpPr/>
            <p:nvPr/>
          </p:nvSpPr>
          <p:spPr>
            <a:xfrm>
              <a:off x="744237" y="4858974"/>
              <a:ext cx="220682" cy="188977"/>
            </a:xfrm>
            <a:custGeom>
              <a:avLst/>
              <a:gdLst/>
              <a:ahLst/>
              <a:cxnLst/>
              <a:rect l="l" t="t" r="r" b="b"/>
              <a:pathLst>
                <a:path w="6870" h="5883" extrusionOk="0">
                  <a:moveTo>
                    <a:pt x="3571" y="1"/>
                  </a:moveTo>
                  <a:cubicBezTo>
                    <a:pt x="3482" y="1"/>
                    <a:pt x="3391" y="39"/>
                    <a:pt x="3326" y="133"/>
                  </a:cubicBezTo>
                  <a:cubicBezTo>
                    <a:pt x="2312" y="1526"/>
                    <a:pt x="1014" y="2698"/>
                    <a:pt x="96" y="4155"/>
                  </a:cubicBezTo>
                  <a:cubicBezTo>
                    <a:pt x="1" y="4313"/>
                    <a:pt x="96" y="4535"/>
                    <a:pt x="286" y="4598"/>
                  </a:cubicBezTo>
                  <a:cubicBezTo>
                    <a:pt x="2312" y="5073"/>
                    <a:pt x="4434" y="5136"/>
                    <a:pt x="6398" y="5865"/>
                  </a:cubicBezTo>
                  <a:cubicBezTo>
                    <a:pt x="6432" y="5877"/>
                    <a:pt x="6465" y="5883"/>
                    <a:pt x="6495" y="5883"/>
                  </a:cubicBezTo>
                  <a:cubicBezTo>
                    <a:pt x="6772" y="5883"/>
                    <a:pt x="6870" y="5409"/>
                    <a:pt x="6556" y="5295"/>
                  </a:cubicBezTo>
                  <a:cubicBezTo>
                    <a:pt x="4725" y="4616"/>
                    <a:pt x="2757" y="4515"/>
                    <a:pt x="856" y="4093"/>
                  </a:cubicBezTo>
                  <a:lnTo>
                    <a:pt x="856" y="4093"/>
                  </a:lnTo>
                  <a:cubicBezTo>
                    <a:pt x="1733" y="2797"/>
                    <a:pt x="2930" y="1728"/>
                    <a:pt x="3832" y="418"/>
                  </a:cubicBezTo>
                  <a:cubicBezTo>
                    <a:pt x="3989" y="217"/>
                    <a:pt x="3784" y="1"/>
                    <a:pt x="3571" y="1"/>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328" name="Google Shape;328;p3"/>
            <p:cNvSpPr/>
            <p:nvPr/>
          </p:nvSpPr>
          <p:spPr>
            <a:xfrm>
              <a:off x="998556" y="4814580"/>
              <a:ext cx="139508" cy="152775"/>
            </a:xfrm>
            <a:custGeom>
              <a:avLst/>
              <a:gdLst/>
              <a:ahLst/>
              <a:cxnLst/>
              <a:rect l="l" t="t" r="r" b="b"/>
              <a:pathLst>
                <a:path w="4343" h="4756" extrusionOk="0">
                  <a:moveTo>
                    <a:pt x="1822" y="1"/>
                  </a:moveTo>
                  <a:cubicBezTo>
                    <a:pt x="1732" y="1"/>
                    <a:pt x="1643" y="45"/>
                    <a:pt x="1584" y="153"/>
                  </a:cubicBezTo>
                  <a:cubicBezTo>
                    <a:pt x="1014" y="1198"/>
                    <a:pt x="222" y="2243"/>
                    <a:pt x="32" y="3446"/>
                  </a:cubicBezTo>
                  <a:cubicBezTo>
                    <a:pt x="1" y="3605"/>
                    <a:pt x="64" y="3731"/>
                    <a:pt x="222" y="3795"/>
                  </a:cubicBezTo>
                  <a:cubicBezTo>
                    <a:pt x="1394" y="4207"/>
                    <a:pt x="2629" y="4523"/>
                    <a:pt x="3833" y="4745"/>
                  </a:cubicBezTo>
                  <a:cubicBezTo>
                    <a:pt x="3862" y="4752"/>
                    <a:pt x="3890" y="4756"/>
                    <a:pt x="3916" y="4756"/>
                  </a:cubicBezTo>
                  <a:cubicBezTo>
                    <a:pt x="4234" y="4756"/>
                    <a:pt x="4342" y="4263"/>
                    <a:pt x="3991" y="4175"/>
                  </a:cubicBezTo>
                  <a:cubicBezTo>
                    <a:pt x="2881" y="3970"/>
                    <a:pt x="1744" y="3685"/>
                    <a:pt x="655" y="3319"/>
                  </a:cubicBezTo>
                  <a:lnTo>
                    <a:pt x="655" y="3319"/>
                  </a:lnTo>
                  <a:cubicBezTo>
                    <a:pt x="905" y="2285"/>
                    <a:pt x="1593" y="1375"/>
                    <a:pt x="2091" y="438"/>
                  </a:cubicBezTo>
                  <a:cubicBezTo>
                    <a:pt x="2222" y="219"/>
                    <a:pt x="2021" y="1"/>
                    <a:pt x="1822" y="1"/>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329" name="Google Shape;329;p3"/>
            <p:cNvSpPr/>
            <p:nvPr/>
          </p:nvSpPr>
          <p:spPr>
            <a:xfrm>
              <a:off x="1220335" y="4789074"/>
              <a:ext cx="90393" cy="109345"/>
            </a:xfrm>
            <a:custGeom>
              <a:avLst/>
              <a:gdLst/>
              <a:ahLst/>
              <a:cxnLst/>
              <a:rect l="l" t="t" r="r" b="b"/>
              <a:pathLst>
                <a:path w="2814" h="3404" extrusionOk="0">
                  <a:moveTo>
                    <a:pt x="1053" y="1"/>
                  </a:moveTo>
                  <a:cubicBezTo>
                    <a:pt x="933" y="1"/>
                    <a:pt x="811" y="66"/>
                    <a:pt x="761" y="218"/>
                  </a:cubicBezTo>
                  <a:cubicBezTo>
                    <a:pt x="507" y="915"/>
                    <a:pt x="191" y="1580"/>
                    <a:pt x="32" y="2309"/>
                  </a:cubicBezTo>
                  <a:cubicBezTo>
                    <a:pt x="1" y="2435"/>
                    <a:pt x="32" y="2562"/>
                    <a:pt x="159" y="2625"/>
                  </a:cubicBezTo>
                  <a:cubicBezTo>
                    <a:pt x="856" y="2974"/>
                    <a:pt x="1584" y="3164"/>
                    <a:pt x="2312" y="3385"/>
                  </a:cubicBezTo>
                  <a:cubicBezTo>
                    <a:pt x="2350" y="3398"/>
                    <a:pt x="2386" y="3404"/>
                    <a:pt x="2418" y="3404"/>
                  </a:cubicBezTo>
                  <a:cubicBezTo>
                    <a:pt x="2719" y="3404"/>
                    <a:pt x="2813" y="2929"/>
                    <a:pt x="2471" y="2815"/>
                  </a:cubicBezTo>
                  <a:cubicBezTo>
                    <a:pt x="1872" y="2616"/>
                    <a:pt x="1247" y="2467"/>
                    <a:pt x="666" y="2208"/>
                  </a:cubicBezTo>
                  <a:lnTo>
                    <a:pt x="666" y="2208"/>
                  </a:lnTo>
                  <a:cubicBezTo>
                    <a:pt x="836" y="1579"/>
                    <a:pt x="1108" y="990"/>
                    <a:pt x="1331" y="377"/>
                  </a:cubicBezTo>
                  <a:cubicBezTo>
                    <a:pt x="1407" y="149"/>
                    <a:pt x="1232" y="1"/>
                    <a:pt x="1053" y="1"/>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330" name="Google Shape;330;p3"/>
            <p:cNvSpPr/>
            <p:nvPr/>
          </p:nvSpPr>
          <p:spPr>
            <a:xfrm>
              <a:off x="920240" y="4868290"/>
              <a:ext cx="32572" cy="25473"/>
            </a:xfrm>
            <a:custGeom>
              <a:avLst/>
              <a:gdLst/>
              <a:ahLst/>
              <a:cxnLst/>
              <a:rect l="l" t="t" r="r" b="b"/>
              <a:pathLst>
                <a:path w="1014" h="793" extrusionOk="0">
                  <a:moveTo>
                    <a:pt x="507" y="1"/>
                  </a:moveTo>
                  <a:cubicBezTo>
                    <a:pt x="0" y="1"/>
                    <a:pt x="0" y="793"/>
                    <a:pt x="507" y="793"/>
                  </a:cubicBezTo>
                  <a:cubicBezTo>
                    <a:pt x="1014" y="793"/>
                    <a:pt x="1014" y="1"/>
                    <a:pt x="507" y="1"/>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331" name="Google Shape;331;p3"/>
            <p:cNvSpPr/>
            <p:nvPr/>
          </p:nvSpPr>
          <p:spPr>
            <a:xfrm>
              <a:off x="953809" y="4831670"/>
              <a:ext cx="32572" cy="26501"/>
            </a:xfrm>
            <a:custGeom>
              <a:avLst/>
              <a:gdLst/>
              <a:ahLst/>
              <a:cxnLst/>
              <a:rect l="l" t="t" r="r" b="b"/>
              <a:pathLst>
                <a:path w="1014" h="825" extrusionOk="0">
                  <a:moveTo>
                    <a:pt x="507" y="1"/>
                  </a:moveTo>
                  <a:cubicBezTo>
                    <a:pt x="0" y="1"/>
                    <a:pt x="0" y="824"/>
                    <a:pt x="507" y="824"/>
                  </a:cubicBezTo>
                  <a:cubicBezTo>
                    <a:pt x="1014" y="824"/>
                    <a:pt x="1014" y="1"/>
                    <a:pt x="507" y="1"/>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332" name="Google Shape;332;p3"/>
            <p:cNvSpPr/>
            <p:nvPr/>
          </p:nvSpPr>
          <p:spPr>
            <a:xfrm>
              <a:off x="1162353" y="4903914"/>
              <a:ext cx="33600" cy="26469"/>
            </a:xfrm>
            <a:custGeom>
              <a:avLst/>
              <a:gdLst/>
              <a:ahLst/>
              <a:cxnLst/>
              <a:rect l="l" t="t" r="r" b="b"/>
              <a:pathLst>
                <a:path w="1046" h="824" extrusionOk="0">
                  <a:moveTo>
                    <a:pt x="507" y="0"/>
                  </a:moveTo>
                  <a:cubicBezTo>
                    <a:pt x="1" y="0"/>
                    <a:pt x="1" y="824"/>
                    <a:pt x="507" y="824"/>
                  </a:cubicBezTo>
                  <a:cubicBezTo>
                    <a:pt x="1046" y="824"/>
                    <a:pt x="1046" y="0"/>
                    <a:pt x="507" y="0"/>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333" name="Google Shape;333;p3"/>
            <p:cNvSpPr/>
            <p:nvPr/>
          </p:nvSpPr>
          <p:spPr>
            <a:xfrm>
              <a:off x="1197945" y="4925276"/>
              <a:ext cx="33632" cy="25473"/>
            </a:xfrm>
            <a:custGeom>
              <a:avLst/>
              <a:gdLst/>
              <a:ahLst/>
              <a:cxnLst/>
              <a:rect l="l" t="t" r="r" b="b"/>
              <a:pathLst>
                <a:path w="1047" h="793" extrusionOk="0">
                  <a:moveTo>
                    <a:pt x="539" y="0"/>
                  </a:moveTo>
                  <a:cubicBezTo>
                    <a:pt x="1" y="0"/>
                    <a:pt x="1" y="792"/>
                    <a:pt x="539" y="792"/>
                  </a:cubicBezTo>
                  <a:cubicBezTo>
                    <a:pt x="1046" y="792"/>
                    <a:pt x="1046" y="0"/>
                    <a:pt x="539" y="0"/>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334" name="Google Shape;334;p3"/>
            <p:cNvSpPr/>
            <p:nvPr/>
          </p:nvSpPr>
          <p:spPr>
            <a:xfrm>
              <a:off x="-69605" y="3526476"/>
              <a:ext cx="830142" cy="1226887"/>
            </a:xfrm>
            <a:custGeom>
              <a:avLst/>
              <a:gdLst/>
              <a:ahLst/>
              <a:cxnLst/>
              <a:rect l="l" t="t" r="r" b="b"/>
              <a:pathLst>
                <a:path w="25843" h="38194" extrusionOk="0">
                  <a:moveTo>
                    <a:pt x="25842" y="1"/>
                  </a:moveTo>
                  <a:lnTo>
                    <a:pt x="25842" y="1"/>
                  </a:lnTo>
                  <a:cubicBezTo>
                    <a:pt x="18622" y="2249"/>
                    <a:pt x="10578" y="7221"/>
                    <a:pt x="5922" y="13302"/>
                  </a:cubicBezTo>
                  <a:cubicBezTo>
                    <a:pt x="475" y="20712"/>
                    <a:pt x="0" y="29389"/>
                    <a:pt x="475" y="38193"/>
                  </a:cubicBezTo>
                  <a:lnTo>
                    <a:pt x="475" y="37718"/>
                  </a:lnTo>
                  <a:cubicBezTo>
                    <a:pt x="3357" y="37085"/>
                    <a:pt x="5764" y="34171"/>
                    <a:pt x="8013" y="32430"/>
                  </a:cubicBezTo>
                  <a:cubicBezTo>
                    <a:pt x="11243" y="30023"/>
                    <a:pt x="14125" y="27458"/>
                    <a:pt x="16690" y="24386"/>
                  </a:cubicBezTo>
                  <a:cubicBezTo>
                    <a:pt x="21820" y="18305"/>
                    <a:pt x="25684" y="8013"/>
                    <a:pt x="25842" y="1"/>
                  </a:cubicBez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335" name="Google Shape;335;p3"/>
            <p:cNvSpPr/>
            <p:nvPr/>
          </p:nvSpPr>
          <p:spPr>
            <a:xfrm>
              <a:off x="-46252" y="3655771"/>
              <a:ext cx="701941" cy="1060107"/>
            </a:xfrm>
            <a:custGeom>
              <a:avLst/>
              <a:gdLst/>
              <a:ahLst/>
              <a:cxnLst/>
              <a:rect l="l" t="t" r="r" b="b"/>
              <a:pathLst>
                <a:path w="21852" h="33002" extrusionOk="0">
                  <a:moveTo>
                    <a:pt x="21425" y="0"/>
                  </a:moveTo>
                  <a:cubicBezTo>
                    <a:pt x="21357" y="0"/>
                    <a:pt x="21285" y="28"/>
                    <a:pt x="21220" y="93"/>
                  </a:cubicBezTo>
                  <a:cubicBezTo>
                    <a:pt x="17673" y="3355"/>
                    <a:pt x="15266" y="7662"/>
                    <a:pt x="12606" y="11620"/>
                  </a:cubicBezTo>
                  <a:cubicBezTo>
                    <a:pt x="11181" y="13710"/>
                    <a:pt x="9661" y="15737"/>
                    <a:pt x="8267" y="17859"/>
                  </a:cubicBezTo>
                  <a:cubicBezTo>
                    <a:pt x="6811" y="20044"/>
                    <a:pt x="5385" y="22293"/>
                    <a:pt x="4087" y="24573"/>
                  </a:cubicBezTo>
                  <a:cubicBezTo>
                    <a:pt x="2599" y="27170"/>
                    <a:pt x="1268" y="29893"/>
                    <a:pt x="97" y="32648"/>
                  </a:cubicBezTo>
                  <a:cubicBezTo>
                    <a:pt x="0" y="32860"/>
                    <a:pt x="185" y="33002"/>
                    <a:pt x="373" y="33002"/>
                  </a:cubicBezTo>
                  <a:cubicBezTo>
                    <a:pt x="495" y="33002"/>
                    <a:pt x="617" y="32943"/>
                    <a:pt x="667" y="32807"/>
                  </a:cubicBezTo>
                  <a:cubicBezTo>
                    <a:pt x="2725" y="27930"/>
                    <a:pt x="5354" y="23306"/>
                    <a:pt x="8299" y="18904"/>
                  </a:cubicBezTo>
                  <a:cubicBezTo>
                    <a:pt x="9661" y="16782"/>
                    <a:pt x="11118" y="14755"/>
                    <a:pt x="12574" y="12697"/>
                  </a:cubicBezTo>
                  <a:cubicBezTo>
                    <a:pt x="13936" y="10733"/>
                    <a:pt x="15203" y="8675"/>
                    <a:pt x="16565" y="6680"/>
                  </a:cubicBezTo>
                  <a:cubicBezTo>
                    <a:pt x="18085" y="4495"/>
                    <a:pt x="19668" y="2310"/>
                    <a:pt x="21632" y="504"/>
                  </a:cubicBezTo>
                  <a:cubicBezTo>
                    <a:pt x="21852" y="309"/>
                    <a:pt x="21657" y="0"/>
                    <a:pt x="21425" y="0"/>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336" name="Google Shape;336;p3"/>
            <p:cNvSpPr/>
            <p:nvPr/>
          </p:nvSpPr>
          <p:spPr>
            <a:xfrm>
              <a:off x="15843" y="4339319"/>
              <a:ext cx="235586" cy="205134"/>
            </a:xfrm>
            <a:custGeom>
              <a:avLst/>
              <a:gdLst/>
              <a:ahLst/>
              <a:cxnLst/>
              <a:rect l="l" t="t" r="r" b="b"/>
              <a:pathLst>
                <a:path w="7334" h="6386" extrusionOk="0">
                  <a:moveTo>
                    <a:pt x="289" y="0"/>
                  </a:moveTo>
                  <a:cubicBezTo>
                    <a:pt x="143" y="0"/>
                    <a:pt x="0" y="95"/>
                    <a:pt x="0" y="285"/>
                  </a:cubicBezTo>
                  <a:cubicBezTo>
                    <a:pt x="95" y="2249"/>
                    <a:pt x="317" y="4212"/>
                    <a:pt x="666" y="6144"/>
                  </a:cubicBezTo>
                  <a:cubicBezTo>
                    <a:pt x="697" y="6302"/>
                    <a:pt x="824" y="6366"/>
                    <a:pt x="951" y="6366"/>
                  </a:cubicBezTo>
                  <a:cubicBezTo>
                    <a:pt x="1102" y="6379"/>
                    <a:pt x="1254" y="6386"/>
                    <a:pt x="1407" y="6386"/>
                  </a:cubicBezTo>
                  <a:cubicBezTo>
                    <a:pt x="2306" y="6386"/>
                    <a:pt x="3215" y="6161"/>
                    <a:pt x="4054" y="5891"/>
                  </a:cubicBezTo>
                  <a:cubicBezTo>
                    <a:pt x="5068" y="5574"/>
                    <a:pt x="6081" y="5162"/>
                    <a:pt x="7031" y="4719"/>
                  </a:cubicBezTo>
                  <a:cubicBezTo>
                    <a:pt x="7333" y="4581"/>
                    <a:pt x="7159" y="4182"/>
                    <a:pt x="6880" y="4182"/>
                  </a:cubicBezTo>
                  <a:cubicBezTo>
                    <a:pt x="6837" y="4182"/>
                    <a:pt x="6792" y="4191"/>
                    <a:pt x="6746" y="4212"/>
                  </a:cubicBezTo>
                  <a:cubicBezTo>
                    <a:pt x="5828" y="4624"/>
                    <a:pt x="4878" y="5004"/>
                    <a:pt x="3896" y="5321"/>
                  </a:cubicBezTo>
                  <a:cubicBezTo>
                    <a:pt x="3084" y="5564"/>
                    <a:pt x="2227" y="5784"/>
                    <a:pt x="1382" y="5784"/>
                  </a:cubicBezTo>
                  <a:cubicBezTo>
                    <a:pt x="1322" y="5784"/>
                    <a:pt x="1262" y="5783"/>
                    <a:pt x="1201" y="5781"/>
                  </a:cubicBezTo>
                  <a:lnTo>
                    <a:pt x="1201" y="5781"/>
                  </a:lnTo>
                  <a:cubicBezTo>
                    <a:pt x="903" y="3978"/>
                    <a:pt x="694" y="2146"/>
                    <a:pt x="602" y="285"/>
                  </a:cubicBezTo>
                  <a:cubicBezTo>
                    <a:pt x="586" y="95"/>
                    <a:pt x="436" y="0"/>
                    <a:pt x="289" y="0"/>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337" name="Google Shape;337;p3"/>
            <p:cNvSpPr/>
            <p:nvPr/>
          </p:nvSpPr>
          <p:spPr>
            <a:xfrm>
              <a:off x="138939" y="4083972"/>
              <a:ext cx="269058" cy="248532"/>
            </a:xfrm>
            <a:custGeom>
              <a:avLst/>
              <a:gdLst/>
              <a:ahLst/>
              <a:cxnLst/>
              <a:rect l="l" t="t" r="r" b="b"/>
              <a:pathLst>
                <a:path w="8376" h="7737" extrusionOk="0">
                  <a:moveTo>
                    <a:pt x="705" y="0"/>
                  </a:moveTo>
                  <a:cubicBezTo>
                    <a:pt x="563" y="0"/>
                    <a:pt x="428" y="95"/>
                    <a:pt x="444" y="285"/>
                  </a:cubicBezTo>
                  <a:cubicBezTo>
                    <a:pt x="602" y="2692"/>
                    <a:pt x="0" y="5162"/>
                    <a:pt x="697" y="7506"/>
                  </a:cubicBezTo>
                  <a:cubicBezTo>
                    <a:pt x="729" y="7664"/>
                    <a:pt x="824" y="7727"/>
                    <a:pt x="982" y="7727"/>
                  </a:cubicBezTo>
                  <a:cubicBezTo>
                    <a:pt x="1097" y="7734"/>
                    <a:pt x="1211" y="7736"/>
                    <a:pt x="1327" y="7736"/>
                  </a:cubicBezTo>
                  <a:cubicBezTo>
                    <a:pt x="2425" y="7736"/>
                    <a:pt x="3564" y="7476"/>
                    <a:pt x="4624" y="7189"/>
                  </a:cubicBezTo>
                  <a:cubicBezTo>
                    <a:pt x="5828" y="6841"/>
                    <a:pt x="7031" y="6429"/>
                    <a:pt x="8108" y="5764"/>
                  </a:cubicBezTo>
                  <a:cubicBezTo>
                    <a:pt x="8376" y="5603"/>
                    <a:pt x="8213" y="5215"/>
                    <a:pt x="7945" y="5215"/>
                  </a:cubicBezTo>
                  <a:cubicBezTo>
                    <a:pt x="7896" y="5215"/>
                    <a:pt x="7844" y="5228"/>
                    <a:pt x="7791" y="5257"/>
                  </a:cubicBezTo>
                  <a:cubicBezTo>
                    <a:pt x="6778" y="5891"/>
                    <a:pt x="5606" y="6302"/>
                    <a:pt x="4466" y="6619"/>
                  </a:cubicBezTo>
                  <a:cubicBezTo>
                    <a:pt x="3445" y="6903"/>
                    <a:pt x="2398" y="7136"/>
                    <a:pt x="1326" y="7136"/>
                  </a:cubicBezTo>
                  <a:cubicBezTo>
                    <a:pt x="1277" y="7136"/>
                    <a:pt x="1229" y="7135"/>
                    <a:pt x="1180" y="7134"/>
                  </a:cubicBezTo>
                  <a:lnTo>
                    <a:pt x="1180" y="7134"/>
                  </a:lnTo>
                  <a:cubicBezTo>
                    <a:pt x="637" y="4916"/>
                    <a:pt x="1167" y="2556"/>
                    <a:pt x="1014" y="285"/>
                  </a:cubicBezTo>
                  <a:cubicBezTo>
                    <a:pt x="998" y="95"/>
                    <a:pt x="848" y="0"/>
                    <a:pt x="705" y="0"/>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338" name="Google Shape;338;p3"/>
            <p:cNvSpPr/>
            <p:nvPr/>
          </p:nvSpPr>
          <p:spPr>
            <a:xfrm>
              <a:off x="282369" y="3924256"/>
              <a:ext cx="251487" cy="207543"/>
            </a:xfrm>
            <a:custGeom>
              <a:avLst/>
              <a:gdLst/>
              <a:ahLst/>
              <a:cxnLst/>
              <a:rect l="l" t="t" r="r" b="b"/>
              <a:pathLst>
                <a:path w="7829" h="6461" extrusionOk="0">
                  <a:moveTo>
                    <a:pt x="428" y="0"/>
                  </a:moveTo>
                  <a:cubicBezTo>
                    <a:pt x="278" y="0"/>
                    <a:pt x="127" y="95"/>
                    <a:pt x="127" y="285"/>
                  </a:cubicBezTo>
                  <a:cubicBezTo>
                    <a:pt x="127" y="1109"/>
                    <a:pt x="64" y="1932"/>
                    <a:pt x="64" y="2755"/>
                  </a:cubicBezTo>
                  <a:cubicBezTo>
                    <a:pt x="32" y="3706"/>
                    <a:pt x="1" y="4751"/>
                    <a:pt x="286" y="5669"/>
                  </a:cubicBezTo>
                  <a:cubicBezTo>
                    <a:pt x="381" y="5986"/>
                    <a:pt x="507" y="6239"/>
                    <a:pt x="792" y="6366"/>
                  </a:cubicBezTo>
                  <a:cubicBezTo>
                    <a:pt x="1109" y="6461"/>
                    <a:pt x="1458" y="6461"/>
                    <a:pt x="1774" y="6461"/>
                  </a:cubicBezTo>
                  <a:cubicBezTo>
                    <a:pt x="2788" y="6397"/>
                    <a:pt x="3801" y="6207"/>
                    <a:pt x="4783" y="5986"/>
                  </a:cubicBezTo>
                  <a:cubicBezTo>
                    <a:pt x="5701" y="5764"/>
                    <a:pt x="6588" y="5542"/>
                    <a:pt x="7506" y="5321"/>
                  </a:cubicBezTo>
                  <a:cubicBezTo>
                    <a:pt x="7828" y="5233"/>
                    <a:pt x="7745" y="4740"/>
                    <a:pt x="7431" y="4740"/>
                  </a:cubicBezTo>
                  <a:cubicBezTo>
                    <a:pt x="7405" y="4740"/>
                    <a:pt x="7377" y="4743"/>
                    <a:pt x="7348" y="4751"/>
                  </a:cubicBezTo>
                  <a:cubicBezTo>
                    <a:pt x="5670" y="5162"/>
                    <a:pt x="4023" y="5637"/>
                    <a:pt x="2313" y="5827"/>
                  </a:cubicBezTo>
                  <a:cubicBezTo>
                    <a:pt x="2066" y="5850"/>
                    <a:pt x="1804" y="5872"/>
                    <a:pt x="1537" y="5872"/>
                  </a:cubicBezTo>
                  <a:cubicBezTo>
                    <a:pt x="1427" y="5872"/>
                    <a:pt x="1316" y="5868"/>
                    <a:pt x="1204" y="5859"/>
                  </a:cubicBezTo>
                  <a:cubicBezTo>
                    <a:pt x="1141" y="5827"/>
                    <a:pt x="1014" y="5796"/>
                    <a:pt x="983" y="5796"/>
                  </a:cubicBezTo>
                  <a:cubicBezTo>
                    <a:pt x="951" y="5764"/>
                    <a:pt x="888" y="5701"/>
                    <a:pt x="856" y="5606"/>
                  </a:cubicBezTo>
                  <a:cubicBezTo>
                    <a:pt x="571" y="4782"/>
                    <a:pt x="634" y="3801"/>
                    <a:pt x="666" y="2977"/>
                  </a:cubicBezTo>
                  <a:cubicBezTo>
                    <a:pt x="666" y="2059"/>
                    <a:pt x="729" y="1172"/>
                    <a:pt x="729" y="285"/>
                  </a:cubicBezTo>
                  <a:cubicBezTo>
                    <a:pt x="729" y="95"/>
                    <a:pt x="579" y="0"/>
                    <a:pt x="428" y="0"/>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339" name="Google Shape;339;p3"/>
            <p:cNvSpPr/>
            <p:nvPr/>
          </p:nvSpPr>
          <p:spPr>
            <a:xfrm>
              <a:off x="421752" y="3746230"/>
              <a:ext cx="239698" cy="174200"/>
            </a:xfrm>
            <a:custGeom>
              <a:avLst/>
              <a:gdLst/>
              <a:ahLst/>
              <a:cxnLst/>
              <a:rect l="l" t="t" r="r" b="b"/>
              <a:pathLst>
                <a:path w="7462" h="5423" extrusionOk="0">
                  <a:moveTo>
                    <a:pt x="523" y="0"/>
                  </a:moveTo>
                  <a:cubicBezTo>
                    <a:pt x="373" y="0"/>
                    <a:pt x="222" y="95"/>
                    <a:pt x="222" y="285"/>
                  </a:cubicBezTo>
                  <a:cubicBezTo>
                    <a:pt x="222" y="1077"/>
                    <a:pt x="95" y="1837"/>
                    <a:pt x="64" y="2629"/>
                  </a:cubicBezTo>
                  <a:cubicBezTo>
                    <a:pt x="64" y="3357"/>
                    <a:pt x="0" y="4276"/>
                    <a:pt x="349" y="4941"/>
                  </a:cubicBezTo>
                  <a:cubicBezTo>
                    <a:pt x="569" y="5320"/>
                    <a:pt x="965" y="5422"/>
                    <a:pt x="1370" y="5422"/>
                  </a:cubicBezTo>
                  <a:cubicBezTo>
                    <a:pt x="1608" y="5422"/>
                    <a:pt x="1848" y="5387"/>
                    <a:pt x="2059" y="5352"/>
                  </a:cubicBezTo>
                  <a:cubicBezTo>
                    <a:pt x="2977" y="5194"/>
                    <a:pt x="3864" y="4877"/>
                    <a:pt x="4751" y="4561"/>
                  </a:cubicBezTo>
                  <a:cubicBezTo>
                    <a:pt x="5574" y="4276"/>
                    <a:pt x="6366" y="3959"/>
                    <a:pt x="7158" y="3579"/>
                  </a:cubicBezTo>
                  <a:cubicBezTo>
                    <a:pt x="7462" y="3468"/>
                    <a:pt x="7283" y="3043"/>
                    <a:pt x="7000" y="3043"/>
                  </a:cubicBezTo>
                  <a:cubicBezTo>
                    <a:pt x="6960" y="3043"/>
                    <a:pt x="6917" y="3052"/>
                    <a:pt x="6873" y="3072"/>
                  </a:cubicBezTo>
                  <a:cubicBezTo>
                    <a:pt x="5479" y="3705"/>
                    <a:pt x="3991" y="4276"/>
                    <a:pt x="2502" y="4656"/>
                  </a:cubicBezTo>
                  <a:cubicBezTo>
                    <a:pt x="2154" y="4719"/>
                    <a:pt x="1806" y="4782"/>
                    <a:pt x="1457" y="4814"/>
                  </a:cubicBezTo>
                  <a:cubicBezTo>
                    <a:pt x="1267" y="4814"/>
                    <a:pt x="1014" y="4814"/>
                    <a:pt x="919" y="4719"/>
                  </a:cubicBezTo>
                  <a:cubicBezTo>
                    <a:pt x="729" y="4497"/>
                    <a:pt x="729" y="4149"/>
                    <a:pt x="697" y="3895"/>
                  </a:cubicBezTo>
                  <a:cubicBezTo>
                    <a:pt x="665" y="3484"/>
                    <a:pt x="665" y="3072"/>
                    <a:pt x="665" y="2692"/>
                  </a:cubicBezTo>
                  <a:cubicBezTo>
                    <a:pt x="697" y="1869"/>
                    <a:pt x="792" y="1077"/>
                    <a:pt x="824" y="285"/>
                  </a:cubicBezTo>
                  <a:cubicBezTo>
                    <a:pt x="824" y="95"/>
                    <a:pt x="673" y="0"/>
                    <a:pt x="523" y="0"/>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340" name="Google Shape;340;p3"/>
            <p:cNvSpPr/>
            <p:nvPr/>
          </p:nvSpPr>
          <p:spPr>
            <a:xfrm>
              <a:off x="302735" y="3837781"/>
              <a:ext cx="33600" cy="26469"/>
            </a:xfrm>
            <a:custGeom>
              <a:avLst/>
              <a:gdLst/>
              <a:ahLst/>
              <a:cxnLst/>
              <a:rect l="l" t="t" r="r" b="b"/>
              <a:pathLst>
                <a:path w="1046" h="824" extrusionOk="0">
                  <a:moveTo>
                    <a:pt x="539" y="0"/>
                  </a:moveTo>
                  <a:cubicBezTo>
                    <a:pt x="0" y="0"/>
                    <a:pt x="0" y="824"/>
                    <a:pt x="539" y="824"/>
                  </a:cubicBezTo>
                  <a:cubicBezTo>
                    <a:pt x="1045" y="824"/>
                    <a:pt x="1045" y="0"/>
                    <a:pt x="539" y="0"/>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341" name="Google Shape;341;p3"/>
            <p:cNvSpPr/>
            <p:nvPr/>
          </p:nvSpPr>
          <p:spPr>
            <a:xfrm>
              <a:off x="339356" y="3799104"/>
              <a:ext cx="32572" cy="26501"/>
            </a:xfrm>
            <a:custGeom>
              <a:avLst/>
              <a:gdLst/>
              <a:ahLst/>
              <a:cxnLst/>
              <a:rect l="l" t="t" r="r" b="b"/>
              <a:pathLst>
                <a:path w="1014" h="825" extrusionOk="0">
                  <a:moveTo>
                    <a:pt x="507" y="1"/>
                  </a:moveTo>
                  <a:cubicBezTo>
                    <a:pt x="0" y="1"/>
                    <a:pt x="0" y="824"/>
                    <a:pt x="507" y="824"/>
                  </a:cubicBezTo>
                  <a:cubicBezTo>
                    <a:pt x="1014" y="824"/>
                    <a:pt x="1014" y="1"/>
                    <a:pt x="507" y="1"/>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342" name="Google Shape;342;p3"/>
            <p:cNvSpPr/>
            <p:nvPr/>
          </p:nvSpPr>
          <p:spPr>
            <a:xfrm>
              <a:off x="349507" y="3854067"/>
              <a:ext cx="33632" cy="25441"/>
            </a:xfrm>
            <a:custGeom>
              <a:avLst/>
              <a:gdLst/>
              <a:ahLst/>
              <a:cxnLst/>
              <a:rect l="l" t="t" r="r" b="b"/>
              <a:pathLst>
                <a:path w="1047" h="792" extrusionOk="0">
                  <a:moveTo>
                    <a:pt x="508" y="0"/>
                  </a:moveTo>
                  <a:cubicBezTo>
                    <a:pt x="1" y="0"/>
                    <a:pt x="1" y="792"/>
                    <a:pt x="508" y="792"/>
                  </a:cubicBezTo>
                  <a:cubicBezTo>
                    <a:pt x="1046" y="792"/>
                    <a:pt x="1046" y="0"/>
                    <a:pt x="508" y="0"/>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343" name="Google Shape;343;p3"/>
            <p:cNvSpPr/>
            <p:nvPr/>
          </p:nvSpPr>
          <p:spPr>
            <a:xfrm>
              <a:off x="509223" y="3998525"/>
              <a:ext cx="33632" cy="25441"/>
            </a:xfrm>
            <a:custGeom>
              <a:avLst/>
              <a:gdLst/>
              <a:ahLst/>
              <a:cxnLst/>
              <a:rect l="l" t="t" r="r" b="b"/>
              <a:pathLst>
                <a:path w="1047" h="792" extrusionOk="0">
                  <a:moveTo>
                    <a:pt x="508" y="0"/>
                  </a:moveTo>
                  <a:cubicBezTo>
                    <a:pt x="1" y="0"/>
                    <a:pt x="1" y="792"/>
                    <a:pt x="508" y="792"/>
                  </a:cubicBezTo>
                  <a:cubicBezTo>
                    <a:pt x="1046" y="792"/>
                    <a:pt x="1046" y="0"/>
                    <a:pt x="508" y="0"/>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344" name="Google Shape;344;p3"/>
            <p:cNvSpPr/>
            <p:nvPr/>
          </p:nvSpPr>
          <p:spPr>
            <a:xfrm>
              <a:off x="545876" y="3948670"/>
              <a:ext cx="32572" cy="26469"/>
            </a:xfrm>
            <a:custGeom>
              <a:avLst/>
              <a:gdLst/>
              <a:ahLst/>
              <a:cxnLst/>
              <a:rect l="l" t="t" r="r" b="b"/>
              <a:pathLst>
                <a:path w="1014" h="824" extrusionOk="0">
                  <a:moveTo>
                    <a:pt x="507" y="0"/>
                  </a:moveTo>
                  <a:cubicBezTo>
                    <a:pt x="0" y="0"/>
                    <a:pt x="0" y="824"/>
                    <a:pt x="507" y="824"/>
                  </a:cubicBezTo>
                  <a:cubicBezTo>
                    <a:pt x="1013" y="824"/>
                    <a:pt x="1013" y="0"/>
                    <a:pt x="507" y="0"/>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345" name="Google Shape;345;p3"/>
            <p:cNvSpPr/>
            <p:nvPr/>
          </p:nvSpPr>
          <p:spPr>
            <a:xfrm>
              <a:off x="563158" y="4002572"/>
              <a:ext cx="33600" cy="26501"/>
            </a:xfrm>
            <a:custGeom>
              <a:avLst/>
              <a:gdLst/>
              <a:ahLst/>
              <a:cxnLst/>
              <a:rect l="l" t="t" r="r" b="b"/>
              <a:pathLst>
                <a:path w="1046" h="825" extrusionOk="0">
                  <a:moveTo>
                    <a:pt x="539" y="1"/>
                  </a:moveTo>
                  <a:cubicBezTo>
                    <a:pt x="0" y="1"/>
                    <a:pt x="0" y="824"/>
                    <a:pt x="539" y="824"/>
                  </a:cubicBezTo>
                  <a:cubicBezTo>
                    <a:pt x="1046" y="824"/>
                    <a:pt x="1046" y="1"/>
                    <a:pt x="539" y="1"/>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346" name="Google Shape;346;p3"/>
            <p:cNvSpPr/>
            <p:nvPr/>
          </p:nvSpPr>
          <p:spPr>
            <a:xfrm>
              <a:off x="225415" y="4382042"/>
              <a:ext cx="33600" cy="26469"/>
            </a:xfrm>
            <a:custGeom>
              <a:avLst/>
              <a:gdLst/>
              <a:ahLst/>
              <a:cxnLst/>
              <a:rect l="l" t="t" r="r" b="b"/>
              <a:pathLst>
                <a:path w="1046" h="824" extrusionOk="0">
                  <a:moveTo>
                    <a:pt x="507" y="0"/>
                  </a:moveTo>
                  <a:cubicBezTo>
                    <a:pt x="0" y="0"/>
                    <a:pt x="0" y="824"/>
                    <a:pt x="507" y="824"/>
                  </a:cubicBezTo>
                  <a:cubicBezTo>
                    <a:pt x="1045" y="824"/>
                    <a:pt x="1045" y="0"/>
                    <a:pt x="507" y="0"/>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347" name="Google Shape;347;p3"/>
            <p:cNvSpPr/>
            <p:nvPr/>
          </p:nvSpPr>
          <p:spPr>
            <a:xfrm>
              <a:off x="279317" y="4366784"/>
              <a:ext cx="33600" cy="25441"/>
            </a:xfrm>
            <a:custGeom>
              <a:avLst/>
              <a:gdLst/>
              <a:ahLst/>
              <a:cxnLst/>
              <a:rect l="l" t="t" r="r" b="b"/>
              <a:pathLst>
                <a:path w="1046" h="792" extrusionOk="0">
                  <a:moveTo>
                    <a:pt x="539" y="0"/>
                  </a:moveTo>
                  <a:cubicBezTo>
                    <a:pt x="1" y="0"/>
                    <a:pt x="1" y="792"/>
                    <a:pt x="539" y="792"/>
                  </a:cubicBezTo>
                  <a:cubicBezTo>
                    <a:pt x="1046" y="792"/>
                    <a:pt x="1046" y="0"/>
                    <a:pt x="539" y="0"/>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348" name="Google Shape;348;p3"/>
            <p:cNvSpPr/>
            <p:nvPr/>
          </p:nvSpPr>
          <p:spPr>
            <a:xfrm>
              <a:off x="47388" y="4209092"/>
              <a:ext cx="33600" cy="26469"/>
            </a:xfrm>
            <a:custGeom>
              <a:avLst/>
              <a:gdLst/>
              <a:ahLst/>
              <a:cxnLst/>
              <a:rect l="l" t="t" r="r" b="b"/>
              <a:pathLst>
                <a:path w="1046" h="824" extrusionOk="0">
                  <a:moveTo>
                    <a:pt x="539" y="1"/>
                  </a:moveTo>
                  <a:cubicBezTo>
                    <a:pt x="0" y="1"/>
                    <a:pt x="0" y="824"/>
                    <a:pt x="539" y="824"/>
                  </a:cubicBezTo>
                  <a:cubicBezTo>
                    <a:pt x="1045" y="824"/>
                    <a:pt x="1045" y="1"/>
                    <a:pt x="539" y="1"/>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349" name="Google Shape;349;p3"/>
            <p:cNvSpPr/>
            <p:nvPr/>
          </p:nvSpPr>
          <p:spPr>
            <a:xfrm>
              <a:off x="57539" y="4150081"/>
              <a:ext cx="33600" cy="25473"/>
            </a:xfrm>
            <a:custGeom>
              <a:avLst/>
              <a:gdLst/>
              <a:ahLst/>
              <a:cxnLst/>
              <a:rect l="l" t="t" r="r" b="b"/>
              <a:pathLst>
                <a:path w="1046" h="793" extrusionOk="0">
                  <a:moveTo>
                    <a:pt x="539" y="1"/>
                  </a:moveTo>
                  <a:cubicBezTo>
                    <a:pt x="1" y="1"/>
                    <a:pt x="1" y="792"/>
                    <a:pt x="539" y="792"/>
                  </a:cubicBezTo>
                  <a:cubicBezTo>
                    <a:pt x="1046" y="792"/>
                    <a:pt x="1046" y="1"/>
                    <a:pt x="539" y="1"/>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350" name="Google Shape;350;p3"/>
            <p:cNvSpPr/>
            <p:nvPr/>
          </p:nvSpPr>
          <p:spPr>
            <a:xfrm>
              <a:off x="-95047" y="4202025"/>
              <a:ext cx="1084456" cy="970453"/>
            </a:xfrm>
            <a:custGeom>
              <a:avLst/>
              <a:gdLst/>
              <a:ahLst/>
              <a:cxnLst/>
              <a:rect l="l" t="t" r="r" b="b"/>
              <a:pathLst>
                <a:path w="33760" h="30211" extrusionOk="0">
                  <a:moveTo>
                    <a:pt x="26434" y="1"/>
                  </a:moveTo>
                  <a:cubicBezTo>
                    <a:pt x="23619" y="1"/>
                    <a:pt x="19864" y="5566"/>
                    <a:pt x="18622" y="6428"/>
                  </a:cubicBezTo>
                  <a:cubicBezTo>
                    <a:pt x="17066" y="2072"/>
                    <a:pt x="15627" y="355"/>
                    <a:pt x="14288" y="355"/>
                  </a:cubicBezTo>
                  <a:cubicBezTo>
                    <a:pt x="11810" y="355"/>
                    <a:pt x="9671" y="6228"/>
                    <a:pt x="7759" y="12128"/>
                  </a:cubicBezTo>
                  <a:cubicBezTo>
                    <a:pt x="7092" y="8792"/>
                    <a:pt x="5610" y="5650"/>
                    <a:pt x="4036" y="5650"/>
                  </a:cubicBezTo>
                  <a:cubicBezTo>
                    <a:pt x="3071" y="5650"/>
                    <a:pt x="2071" y="6833"/>
                    <a:pt x="1204" y="9880"/>
                  </a:cubicBezTo>
                  <a:cubicBezTo>
                    <a:pt x="1" y="14725"/>
                    <a:pt x="539" y="25334"/>
                    <a:pt x="792" y="30211"/>
                  </a:cubicBezTo>
                  <a:cubicBezTo>
                    <a:pt x="5448" y="29831"/>
                    <a:pt x="16943" y="29831"/>
                    <a:pt x="21155" y="27709"/>
                  </a:cubicBezTo>
                  <a:cubicBezTo>
                    <a:pt x="27584" y="24891"/>
                    <a:pt x="22201" y="22167"/>
                    <a:pt x="18654" y="20299"/>
                  </a:cubicBezTo>
                  <a:cubicBezTo>
                    <a:pt x="21599" y="18842"/>
                    <a:pt x="26729" y="18177"/>
                    <a:pt x="29073" y="15802"/>
                  </a:cubicBezTo>
                  <a:cubicBezTo>
                    <a:pt x="33760" y="11020"/>
                    <a:pt x="26729" y="10513"/>
                    <a:pt x="23372" y="10228"/>
                  </a:cubicBezTo>
                  <a:cubicBezTo>
                    <a:pt x="24417" y="8518"/>
                    <a:pt x="29294" y="2976"/>
                    <a:pt x="28313" y="1202"/>
                  </a:cubicBezTo>
                  <a:cubicBezTo>
                    <a:pt x="27781" y="348"/>
                    <a:pt x="27137" y="1"/>
                    <a:pt x="26434" y="1"/>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351" name="Google Shape;351;p3"/>
            <p:cNvSpPr/>
            <p:nvPr/>
          </p:nvSpPr>
          <p:spPr>
            <a:xfrm>
              <a:off x="-81523" y="4272599"/>
              <a:ext cx="826833" cy="925353"/>
            </a:xfrm>
            <a:custGeom>
              <a:avLst/>
              <a:gdLst/>
              <a:ahLst/>
              <a:cxnLst/>
              <a:rect l="l" t="t" r="r" b="b"/>
              <a:pathLst>
                <a:path w="25740" h="28807" extrusionOk="0">
                  <a:moveTo>
                    <a:pt x="25059" y="1"/>
                  </a:moveTo>
                  <a:cubicBezTo>
                    <a:pt x="24944" y="1"/>
                    <a:pt x="24826" y="53"/>
                    <a:pt x="24725" y="177"/>
                  </a:cubicBezTo>
                  <a:cubicBezTo>
                    <a:pt x="18739" y="7683"/>
                    <a:pt x="12406" y="14935"/>
                    <a:pt x="5882" y="21997"/>
                  </a:cubicBezTo>
                  <a:cubicBezTo>
                    <a:pt x="4045" y="23992"/>
                    <a:pt x="2208" y="25987"/>
                    <a:pt x="340" y="27951"/>
                  </a:cubicBezTo>
                  <a:cubicBezTo>
                    <a:pt x="1" y="28314"/>
                    <a:pt x="328" y="28806"/>
                    <a:pt x="699" y="28806"/>
                  </a:cubicBezTo>
                  <a:cubicBezTo>
                    <a:pt x="813" y="28806"/>
                    <a:pt x="932" y="28759"/>
                    <a:pt x="1036" y="28647"/>
                  </a:cubicBezTo>
                  <a:cubicBezTo>
                    <a:pt x="7655" y="21680"/>
                    <a:pt x="14116" y="14555"/>
                    <a:pt x="20291" y="7176"/>
                  </a:cubicBezTo>
                  <a:cubicBezTo>
                    <a:pt x="22033" y="5086"/>
                    <a:pt x="23743" y="2996"/>
                    <a:pt x="25453" y="874"/>
                  </a:cubicBezTo>
                  <a:cubicBezTo>
                    <a:pt x="25740" y="491"/>
                    <a:pt x="25414" y="1"/>
                    <a:pt x="25059" y="1"/>
                  </a:cubicBez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352" name="Google Shape;352;p3"/>
            <p:cNvSpPr/>
            <p:nvPr/>
          </p:nvSpPr>
          <p:spPr>
            <a:xfrm>
              <a:off x="337300" y="4371859"/>
              <a:ext cx="376444" cy="353476"/>
            </a:xfrm>
            <a:custGeom>
              <a:avLst/>
              <a:gdLst/>
              <a:ahLst/>
              <a:cxnLst/>
              <a:rect l="l" t="t" r="r" b="b"/>
              <a:pathLst>
                <a:path w="11719" h="11004" extrusionOk="0">
                  <a:moveTo>
                    <a:pt x="967" y="1"/>
                  </a:moveTo>
                  <a:cubicBezTo>
                    <a:pt x="721" y="1"/>
                    <a:pt x="476" y="159"/>
                    <a:pt x="476" y="476"/>
                  </a:cubicBezTo>
                  <a:cubicBezTo>
                    <a:pt x="476" y="3801"/>
                    <a:pt x="1" y="7126"/>
                    <a:pt x="318" y="10451"/>
                  </a:cubicBezTo>
                  <a:cubicBezTo>
                    <a:pt x="349" y="10736"/>
                    <a:pt x="508" y="10895"/>
                    <a:pt x="824" y="10926"/>
                  </a:cubicBezTo>
                  <a:cubicBezTo>
                    <a:pt x="1412" y="10981"/>
                    <a:pt x="1999" y="11003"/>
                    <a:pt x="2587" y="11003"/>
                  </a:cubicBezTo>
                  <a:cubicBezTo>
                    <a:pt x="5420" y="11003"/>
                    <a:pt x="8252" y="10478"/>
                    <a:pt x="11085" y="10451"/>
                  </a:cubicBezTo>
                  <a:cubicBezTo>
                    <a:pt x="11718" y="10451"/>
                    <a:pt x="11718" y="9470"/>
                    <a:pt x="11085" y="9470"/>
                  </a:cubicBezTo>
                  <a:cubicBezTo>
                    <a:pt x="8235" y="9470"/>
                    <a:pt x="5385" y="10019"/>
                    <a:pt x="2534" y="10019"/>
                  </a:cubicBezTo>
                  <a:cubicBezTo>
                    <a:pt x="2109" y="10019"/>
                    <a:pt x="1685" y="10007"/>
                    <a:pt x="1260" y="9979"/>
                  </a:cubicBezTo>
                  <a:lnTo>
                    <a:pt x="1260" y="9979"/>
                  </a:lnTo>
                  <a:cubicBezTo>
                    <a:pt x="1027" y="6811"/>
                    <a:pt x="1458" y="3643"/>
                    <a:pt x="1458" y="476"/>
                  </a:cubicBezTo>
                  <a:cubicBezTo>
                    <a:pt x="1458" y="159"/>
                    <a:pt x="1212" y="1"/>
                    <a:pt x="967" y="1"/>
                  </a:cubicBez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353" name="Google Shape;353;p3"/>
            <p:cNvSpPr/>
            <p:nvPr/>
          </p:nvSpPr>
          <p:spPr>
            <a:xfrm>
              <a:off x="57539" y="4670958"/>
              <a:ext cx="401917" cy="362181"/>
            </a:xfrm>
            <a:custGeom>
              <a:avLst/>
              <a:gdLst/>
              <a:ahLst/>
              <a:cxnLst/>
              <a:rect l="l" t="t" r="r" b="b"/>
              <a:pathLst>
                <a:path w="12512" h="11275" extrusionOk="0">
                  <a:moveTo>
                    <a:pt x="686" y="0"/>
                  </a:moveTo>
                  <a:cubicBezTo>
                    <a:pt x="436" y="0"/>
                    <a:pt x="191" y="159"/>
                    <a:pt x="191" y="475"/>
                  </a:cubicBezTo>
                  <a:cubicBezTo>
                    <a:pt x="191" y="3959"/>
                    <a:pt x="1" y="7474"/>
                    <a:pt x="698" y="10894"/>
                  </a:cubicBezTo>
                  <a:cubicBezTo>
                    <a:pt x="729" y="11084"/>
                    <a:pt x="983" y="11274"/>
                    <a:pt x="1173" y="11274"/>
                  </a:cubicBezTo>
                  <a:cubicBezTo>
                    <a:pt x="2260" y="11226"/>
                    <a:pt x="3351" y="11219"/>
                    <a:pt x="4442" y="11219"/>
                  </a:cubicBezTo>
                  <a:cubicBezTo>
                    <a:pt x="4905" y="11219"/>
                    <a:pt x="5367" y="11220"/>
                    <a:pt x="5830" y="11220"/>
                  </a:cubicBezTo>
                  <a:cubicBezTo>
                    <a:pt x="7865" y="11220"/>
                    <a:pt x="9897" y="11195"/>
                    <a:pt x="11908" y="10926"/>
                  </a:cubicBezTo>
                  <a:cubicBezTo>
                    <a:pt x="12512" y="10835"/>
                    <a:pt x="12282" y="9969"/>
                    <a:pt x="11739" y="9969"/>
                  </a:cubicBezTo>
                  <a:cubicBezTo>
                    <a:pt x="11712" y="9969"/>
                    <a:pt x="11684" y="9971"/>
                    <a:pt x="11655" y="9976"/>
                  </a:cubicBezTo>
                  <a:cubicBezTo>
                    <a:pt x="10061" y="10193"/>
                    <a:pt x="8461" y="10238"/>
                    <a:pt x="6859" y="10238"/>
                  </a:cubicBezTo>
                  <a:cubicBezTo>
                    <a:pt x="5729" y="10238"/>
                    <a:pt x="4599" y="10216"/>
                    <a:pt x="3470" y="10216"/>
                  </a:cubicBezTo>
                  <a:cubicBezTo>
                    <a:pt x="2837" y="10216"/>
                    <a:pt x="2204" y="10223"/>
                    <a:pt x="1573" y="10245"/>
                  </a:cubicBezTo>
                  <a:lnTo>
                    <a:pt x="1573" y="10245"/>
                  </a:lnTo>
                  <a:cubicBezTo>
                    <a:pt x="1000" y="7042"/>
                    <a:pt x="1204" y="3729"/>
                    <a:pt x="1204" y="475"/>
                  </a:cubicBezTo>
                  <a:cubicBezTo>
                    <a:pt x="1188" y="159"/>
                    <a:pt x="935" y="0"/>
                    <a:pt x="686" y="0"/>
                  </a:cubicBez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354" name="Google Shape;354;p3"/>
            <p:cNvSpPr/>
            <p:nvPr/>
          </p:nvSpPr>
          <p:spPr>
            <a:xfrm>
              <a:off x="250856" y="4564116"/>
              <a:ext cx="49854" cy="38708"/>
            </a:xfrm>
            <a:custGeom>
              <a:avLst/>
              <a:gdLst/>
              <a:ahLst/>
              <a:cxnLst/>
              <a:rect l="l" t="t" r="r" b="b"/>
              <a:pathLst>
                <a:path w="1552" h="1205" extrusionOk="0">
                  <a:moveTo>
                    <a:pt x="760" y="1"/>
                  </a:moveTo>
                  <a:cubicBezTo>
                    <a:pt x="0" y="1"/>
                    <a:pt x="0" y="1204"/>
                    <a:pt x="760" y="1204"/>
                  </a:cubicBezTo>
                  <a:cubicBezTo>
                    <a:pt x="1552" y="1204"/>
                    <a:pt x="1552" y="1"/>
                    <a:pt x="760" y="1"/>
                  </a:cubicBez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355" name="Google Shape;355;p3"/>
            <p:cNvSpPr/>
            <p:nvPr/>
          </p:nvSpPr>
          <p:spPr>
            <a:xfrm>
              <a:off x="250856" y="4466462"/>
              <a:ext cx="49854" cy="38708"/>
            </a:xfrm>
            <a:custGeom>
              <a:avLst/>
              <a:gdLst/>
              <a:ahLst/>
              <a:cxnLst/>
              <a:rect l="l" t="t" r="r" b="b"/>
              <a:pathLst>
                <a:path w="1552" h="1205" extrusionOk="0">
                  <a:moveTo>
                    <a:pt x="760" y="1"/>
                  </a:moveTo>
                  <a:cubicBezTo>
                    <a:pt x="0" y="1"/>
                    <a:pt x="0" y="1204"/>
                    <a:pt x="760" y="1204"/>
                  </a:cubicBezTo>
                  <a:cubicBezTo>
                    <a:pt x="1552" y="1204"/>
                    <a:pt x="1552" y="1"/>
                    <a:pt x="760" y="1"/>
                  </a:cubicBez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356" name="Google Shape;356;p3"/>
            <p:cNvSpPr/>
            <p:nvPr/>
          </p:nvSpPr>
          <p:spPr>
            <a:xfrm>
              <a:off x="425831" y="4481720"/>
              <a:ext cx="49854" cy="38708"/>
            </a:xfrm>
            <a:custGeom>
              <a:avLst/>
              <a:gdLst/>
              <a:ahLst/>
              <a:cxnLst/>
              <a:rect l="l" t="t" r="r" b="b"/>
              <a:pathLst>
                <a:path w="1552" h="1205" extrusionOk="0">
                  <a:moveTo>
                    <a:pt x="792" y="1"/>
                  </a:moveTo>
                  <a:cubicBezTo>
                    <a:pt x="0" y="1"/>
                    <a:pt x="0" y="1204"/>
                    <a:pt x="792" y="1204"/>
                  </a:cubicBezTo>
                  <a:cubicBezTo>
                    <a:pt x="1552" y="1204"/>
                    <a:pt x="1552" y="1"/>
                    <a:pt x="792" y="1"/>
                  </a:cubicBez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357" name="Google Shape;357;p3"/>
            <p:cNvSpPr/>
            <p:nvPr/>
          </p:nvSpPr>
          <p:spPr>
            <a:xfrm>
              <a:off x="684231" y="4589558"/>
              <a:ext cx="49854" cy="38708"/>
            </a:xfrm>
            <a:custGeom>
              <a:avLst/>
              <a:gdLst/>
              <a:ahLst/>
              <a:cxnLst/>
              <a:rect l="l" t="t" r="r" b="b"/>
              <a:pathLst>
                <a:path w="1552" h="1205" extrusionOk="0">
                  <a:moveTo>
                    <a:pt x="760" y="1"/>
                  </a:moveTo>
                  <a:cubicBezTo>
                    <a:pt x="0" y="1"/>
                    <a:pt x="0" y="1204"/>
                    <a:pt x="760" y="1204"/>
                  </a:cubicBezTo>
                  <a:cubicBezTo>
                    <a:pt x="1552" y="1204"/>
                    <a:pt x="1552" y="1"/>
                    <a:pt x="760" y="1"/>
                  </a:cubicBez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358" name="Google Shape;358;p3"/>
            <p:cNvSpPr/>
            <p:nvPr/>
          </p:nvSpPr>
          <p:spPr>
            <a:xfrm>
              <a:off x="761519" y="4621103"/>
              <a:ext cx="49886" cy="38675"/>
            </a:xfrm>
            <a:custGeom>
              <a:avLst/>
              <a:gdLst/>
              <a:ahLst/>
              <a:cxnLst/>
              <a:rect l="l" t="t" r="r" b="b"/>
              <a:pathLst>
                <a:path w="1553" h="1204" extrusionOk="0">
                  <a:moveTo>
                    <a:pt x="761" y="0"/>
                  </a:moveTo>
                  <a:cubicBezTo>
                    <a:pt x="1" y="0"/>
                    <a:pt x="1" y="1204"/>
                    <a:pt x="761" y="1204"/>
                  </a:cubicBezTo>
                  <a:cubicBezTo>
                    <a:pt x="1553" y="1204"/>
                    <a:pt x="1553" y="0"/>
                    <a:pt x="761" y="0"/>
                  </a:cubicBez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359" name="Google Shape;359;p3"/>
            <p:cNvSpPr/>
            <p:nvPr/>
          </p:nvSpPr>
          <p:spPr>
            <a:xfrm>
              <a:off x="343403" y="4863214"/>
              <a:ext cx="49886" cy="38708"/>
            </a:xfrm>
            <a:custGeom>
              <a:avLst/>
              <a:gdLst/>
              <a:ahLst/>
              <a:cxnLst/>
              <a:rect l="l" t="t" r="r" b="b"/>
              <a:pathLst>
                <a:path w="1553" h="1205" extrusionOk="0">
                  <a:moveTo>
                    <a:pt x="793" y="1"/>
                  </a:moveTo>
                  <a:cubicBezTo>
                    <a:pt x="1" y="1"/>
                    <a:pt x="1" y="1204"/>
                    <a:pt x="793" y="1204"/>
                  </a:cubicBezTo>
                  <a:cubicBezTo>
                    <a:pt x="1553" y="1204"/>
                    <a:pt x="1553" y="1"/>
                    <a:pt x="793" y="1"/>
                  </a:cubicBez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360" name="Google Shape;360;p3"/>
            <p:cNvSpPr/>
            <p:nvPr/>
          </p:nvSpPr>
          <p:spPr>
            <a:xfrm>
              <a:off x="555031" y="4966972"/>
              <a:ext cx="49854" cy="38708"/>
            </a:xfrm>
            <a:custGeom>
              <a:avLst/>
              <a:gdLst/>
              <a:ahLst/>
              <a:cxnLst/>
              <a:rect l="l" t="t" r="r" b="b"/>
              <a:pathLst>
                <a:path w="1552" h="1205" extrusionOk="0">
                  <a:moveTo>
                    <a:pt x="792" y="1"/>
                  </a:moveTo>
                  <a:cubicBezTo>
                    <a:pt x="0" y="1"/>
                    <a:pt x="0" y="1204"/>
                    <a:pt x="792" y="1204"/>
                  </a:cubicBezTo>
                  <a:cubicBezTo>
                    <a:pt x="1552" y="1204"/>
                    <a:pt x="1552" y="1"/>
                    <a:pt x="792" y="1"/>
                  </a:cubicBez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361" name="Google Shape;361;p3"/>
            <p:cNvSpPr/>
            <p:nvPr/>
          </p:nvSpPr>
          <p:spPr>
            <a:xfrm>
              <a:off x="39228" y="4517345"/>
              <a:ext cx="49886" cy="38675"/>
            </a:xfrm>
            <a:custGeom>
              <a:avLst/>
              <a:gdLst/>
              <a:ahLst/>
              <a:cxnLst/>
              <a:rect l="l" t="t" r="r" b="b"/>
              <a:pathLst>
                <a:path w="1553" h="1204" extrusionOk="0">
                  <a:moveTo>
                    <a:pt x="793" y="0"/>
                  </a:moveTo>
                  <a:cubicBezTo>
                    <a:pt x="1" y="0"/>
                    <a:pt x="1" y="1204"/>
                    <a:pt x="793" y="1204"/>
                  </a:cubicBezTo>
                  <a:cubicBezTo>
                    <a:pt x="1553" y="1204"/>
                    <a:pt x="1553" y="0"/>
                    <a:pt x="793" y="0"/>
                  </a:cubicBez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362" name="Google Shape;362;p3"/>
            <p:cNvSpPr/>
            <p:nvPr/>
          </p:nvSpPr>
          <p:spPr>
            <a:xfrm>
              <a:off x="-22802" y="4888656"/>
              <a:ext cx="49854" cy="38675"/>
            </a:xfrm>
            <a:custGeom>
              <a:avLst/>
              <a:gdLst/>
              <a:ahLst/>
              <a:cxnLst/>
              <a:rect l="l" t="t" r="r" b="b"/>
              <a:pathLst>
                <a:path w="1552" h="1204" extrusionOk="0">
                  <a:moveTo>
                    <a:pt x="792" y="0"/>
                  </a:moveTo>
                  <a:cubicBezTo>
                    <a:pt x="0" y="0"/>
                    <a:pt x="0" y="1204"/>
                    <a:pt x="792" y="1204"/>
                  </a:cubicBezTo>
                  <a:cubicBezTo>
                    <a:pt x="1552" y="1204"/>
                    <a:pt x="1552" y="0"/>
                    <a:pt x="792" y="0"/>
                  </a:cubicBez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grpSp>
      <p:sp>
        <p:nvSpPr>
          <p:cNvPr id="363" name="Google Shape;363;p3"/>
          <p:cNvSpPr txBox="1">
            <a:spLocks noGrp="1"/>
          </p:cNvSpPr>
          <p:nvPr>
            <p:ph type="title" idx="2" hasCustomPrompt="1"/>
          </p:nvPr>
        </p:nvSpPr>
        <p:spPr>
          <a:xfrm>
            <a:off x="6991200" y="2927733"/>
            <a:ext cx="3684000" cy="1256800"/>
          </a:xfrm>
          <a:prstGeom prst="rect">
            <a:avLst/>
          </a:prstGeom>
        </p:spPr>
        <p:txBody>
          <a:bodyPr spcFirstLastPara="1" wrap="square" lIns="121870" tIns="121870" rIns="121870" bIns="121870" anchor="ctr" anchorCtr="0">
            <a:noAutofit/>
          </a:bodyPr>
          <a:lstStyle>
            <a:lvl1pPr lvl="0" rtl="0">
              <a:spcBef>
                <a:spcPts val="0"/>
              </a:spcBef>
              <a:spcAft>
                <a:spcPts val="0"/>
              </a:spcAft>
              <a:buSzPts val="6500"/>
              <a:buFont typeface="Poppins"/>
              <a:buNone/>
              <a:defRPr sz="8700">
                <a:latin typeface="Poppins"/>
                <a:ea typeface="Poppins"/>
                <a:cs typeface="Poppins"/>
                <a:sym typeface="Poppins"/>
              </a:defRPr>
            </a:lvl1pPr>
            <a:lvl2pPr lvl="1" rtl="0">
              <a:spcBef>
                <a:spcPts val="0"/>
              </a:spcBef>
              <a:spcAft>
                <a:spcPts val="0"/>
              </a:spcAft>
              <a:buSzPts val="6500"/>
              <a:buNone/>
              <a:defRPr sz="8700"/>
            </a:lvl2pPr>
            <a:lvl3pPr lvl="2" rtl="0">
              <a:spcBef>
                <a:spcPts val="0"/>
              </a:spcBef>
              <a:spcAft>
                <a:spcPts val="0"/>
              </a:spcAft>
              <a:buSzPts val="6500"/>
              <a:buNone/>
              <a:defRPr sz="8700"/>
            </a:lvl3pPr>
            <a:lvl4pPr lvl="3" rtl="0">
              <a:spcBef>
                <a:spcPts val="0"/>
              </a:spcBef>
              <a:spcAft>
                <a:spcPts val="0"/>
              </a:spcAft>
              <a:buSzPts val="6500"/>
              <a:buNone/>
              <a:defRPr sz="8700"/>
            </a:lvl4pPr>
            <a:lvl5pPr lvl="4" rtl="0">
              <a:spcBef>
                <a:spcPts val="0"/>
              </a:spcBef>
              <a:spcAft>
                <a:spcPts val="0"/>
              </a:spcAft>
              <a:buSzPts val="6500"/>
              <a:buNone/>
              <a:defRPr sz="8700"/>
            </a:lvl5pPr>
            <a:lvl6pPr lvl="5" rtl="0">
              <a:spcBef>
                <a:spcPts val="0"/>
              </a:spcBef>
              <a:spcAft>
                <a:spcPts val="0"/>
              </a:spcAft>
              <a:buSzPts val="6500"/>
              <a:buNone/>
              <a:defRPr sz="8700"/>
            </a:lvl6pPr>
            <a:lvl7pPr lvl="6" rtl="0">
              <a:spcBef>
                <a:spcPts val="0"/>
              </a:spcBef>
              <a:spcAft>
                <a:spcPts val="0"/>
              </a:spcAft>
              <a:buSzPts val="6500"/>
              <a:buNone/>
              <a:defRPr sz="8700"/>
            </a:lvl7pPr>
            <a:lvl8pPr lvl="7" rtl="0">
              <a:spcBef>
                <a:spcPts val="0"/>
              </a:spcBef>
              <a:spcAft>
                <a:spcPts val="0"/>
              </a:spcAft>
              <a:buSzPts val="6500"/>
              <a:buNone/>
              <a:defRPr sz="8700"/>
            </a:lvl8pPr>
            <a:lvl9pPr lvl="8" rtl="0">
              <a:spcBef>
                <a:spcPts val="0"/>
              </a:spcBef>
              <a:spcAft>
                <a:spcPts val="0"/>
              </a:spcAft>
              <a:buSzPts val="6500"/>
              <a:buNone/>
              <a:defRPr sz="8700"/>
            </a:lvl9pPr>
          </a:lstStyle>
          <a:p>
            <a:r>
              <a:t>xx%</a:t>
            </a:r>
          </a:p>
        </p:txBody>
      </p:sp>
    </p:spTree>
    <p:extLst>
      <p:ext uri="{BB962C8B-B14F-4D97-AF65-F5344CB8AC3E}">
        <p14:creationId xmlns:p14="http://schemas.microsoft.com/office/powerpoint/2010/main" val="18553954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64"/>
        <p:cNvGrpSpPr/>
        <p:nvPr/>
      </p:nvGrpSpPr>
      <p:grpSpPr>
        <a:xfrm>
          <a:off x="0" y="0"/>
          <a:ext cx="0" cy="0"/>
          <a:chOff x="0" y="0"/>
          <a:chExt cx="0" cy="0"/>
        </a:xfrm>
      </p:grpSpPr>
      <p:sp>
        <p:nvSpPr>
          <p:cNvPr id="365" name="Google Shape;365;p4"/>
          <p:cNvSpPr/>
          <p:nvPr/>
        </p:nvSpPr>
        <p:spPr>
          <a:xfrm>
            <a:off x="-263467" y="0"/>
            <a:ext cx="4455819" cy="1301776"/>
          </a:xfrm>
          <a:custGeom>
            <a:avLst/>
            <a:gdLst/>
            <a:ahLst/>
            <a:cxnLst/>
            <a:rect l="l" t="t" r="r" b="b"/>
            <a:pathLst>
              <a:path w="123316" h="36027" extrusionOk="0">
                <a:moveTo>
                  <a:pt x="5385" y="0"/>
                </a:moveTo>
                <a:cubicBezTo>
                  <a:pt x="2629" y="4687"/>
                  <a:pt x="1" y="10672"/>
                  <a:pt x="2693" y="12636"/>
                </a:cubicBezTo>
                <a:cubicBezTo>
                  <a:pt x="3713" y="13394"/>
                  <a:pt x="4595" y="13708"/>
                  <a:pt x="5377" y="13708"/>
                </a:cubicBezTo>
                <a:cubicBezTo>
                  <a:pt x="9154" y="13708"/>
                  <a:pt x="10581" y="6367"/>
                  <a:pt x="13977" y="6367"/>
                </a:cubicBezTo>
                <a:cubicBezTo>
                  <a:pt x="15044" y="6367"/>
                  <a:pt x="16305" y="7091"/>
                  <a:pt x="17894" y="8994"/>
                </a:cubicBezTo>
                <a:cubicBezTo>
                  <a:pt x="21440" y="13122"/>
                  <a:pt x="28623" y="33467"/>
                  <a:pt x="36515" y="33467"/>
                </a:cubicBezTo>
                <a:cubicBezTo>
                  <a:pt x="37643" y="33467"/>
                  <a:pt x="38787" y="33051"/>
                  <a:pt x="39936" y="32112"/>
                </a:cubicBezTo>
                <a:cubicBezTo>
                  <a:pt x="47853" y="25683"/>
                  <a:pt x="32462" y="12003"/>
                  <a:pt x="38669" y="6207"/>
                </a:cubicBezTo>
                <a:cubicBezTo>
                  <a:pt x="39405" y="5497"/>
                  <a:pt x="40107" y="5190"/>
                  <a:pt x="40783" y="5190"/>
                </a:cubicBezTo>
                <a:cubicBezTo>
                  <a:pt x="45079" y="5190"/>
                  <a:pt x="48326" y="17575"/>
                  <a:pt x="52442" y="17575"/>
                </a:cubicBezTo>
                <a:cubicBezTo>
                  <a:pt x="52558" y="17575"/>
                  <a:pt x="52675" y="17565"/>
                  <a:pt x="52793" y="17545"/>
                </a:cubicBezTo>
                <a:cubicBezTo>
                  <a:pt x="58132" y="16753"/>
                  <a:pt x="58526" y="5120"/>
                  <a:pt x="63664" y="5120"/>
                </a:cubicBezTo>
                <a:cubicBezTo>
                  <a:pt x="64073" y="5120"/>
                  <a:pt x="64512" y="5193"/>
                  <a:pt x="64986" y="5352"/>
                </a:cubicBezTo>
                <a:cubicBezTo>
                  <a:pt x="72491" y="7696"/>
                  <a:pt x="61344" y="24417"/>
                  <a:pt x="70148" y="26349"/>
                </a:cubicBezTo>
                <a:cubicBezTo>
                  <a:pt x="70790" y="26501"/>
                  <a:pt x="71391" y="26573"/>
                  <a:pt x="71954" y="26573"/>
                </a:cubicBezTo>
                <a:cubicBezTo>
                  <a:pt x="80044" y="26573"/>
                  <a:pt x="80536" y="11780"/>
                  <a:pt x="85539" y="8582"/>
                </a:cubicBezTo>
                <a:cubicBezTo>
                  <a:pt x="86616" y="9627"/>
                  <a:pt x="86838" y="10926"/>
                  <a:pt x="87249" y="12636"/>
                </a:cubicBezTo>
                <a:cubicBezTo>
                  <a:pt x="88440" y="16761"/>
                  <a:pt x="91950" y="36026"/>
                  <a:pt x="98488" y="36026"/>
                </a:cubicBezTo>
                <a:cubicBezTo>
                  <a:pt x="99077" y="36026"/>
                  <a:pt x="99690" y="35870"/>
                  <a:pt x="100329" y="35532"/>
                </a:cubicBezTo>
                <a:cubicBezTo>
                  <a:pt x="109544" y="30624"/>
                  <a:pt x="98618" y="16056"/>
                  <a:pt x="99252" y="9627"/>
                </a:cubicBezTo>
                <a:cubicBezTo>
                  <a:pt x="99427" y="7652"/>
                  <a:pt x="100098" y="6866"/>
                  <a:pt x="101079" y="6866"/>
                </a:cubicBezTo>
                <a:cubicBezTo>
                  <a:pt x="104877" y="6866"/>
                  <a:pt x="113315" y="18667"/>
                  <a:pt x="115530" y="18843"/>
                </a:cubicBezTo>
                <a:cubicBezTo>
                  <a:pt x="115688" y="18854"/>
                  <a:pt x="115838" y="18859"/>
                  <a:pt x="115982" y="18859"/>
                </a:cubicBezTo>
                <a:cubicBezTo>
                  <a:pt x="123315" y="18859"/>
                  <a:pt x="112761" y="4845"/>
                  <a:pt x="108848" y="0"/>
                </a:cubicBezTo>
                <a:close/>
              </a:path>
            </a:pathLst>
          </a:custGeom>
          <a:solidFill>
            <a:schemeClr val="lt2"/>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366" name="Google Shape;366;p4"/>
          <p:cNvSpPr txBox="1">
            <a:spLocks noGrp="1"/>
          </p:cNvSpPr>
          <p:nvPr>
            <p:ph type="title"/>
          </p:nvPr>
        </p:nvSpPr>
        <p:spPr>
          <a:xfrm>
            <a:off x="944200" y="534300"/>
            <a:ext cx="10303600" cy="550400"/>
          </a:xfrm>
          <a:prstGeom prst="rect">
            <a:avLst/>
          </a:prstGeom>
        </p:spPr>
        <p:txBody>
          <a:bodyPr spcFirstLastPara="1" wrap="square" lIns="121870" tIns="121870" rIns="121870" bIns="121870"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67" name="Google Shape;367;p4"/>
          <p:cNvSpPr txBox="1">
            <a:spLocks noGrp="1"/>
          </p:cNvSpPr>
          <p:nvPr>
            <p:ph type="body" idx="1"/>
          </p:nvPr>
        </p:nvSpPr>
        <p:spPr>
          <a:xfrm>
            <a:off x="944200" y="1536633"/>
            <a:ext cx="10303600" cy="4555200"/>
          </a:xfrm>
          <a:prstGeom prst="rect">
            <a:avLst/>
          </a:prstGeom>
        </p:spPr>
        <p:txBody>
          <a:bodyPr spcFirstLastPara="1" wrap="square" lIns="121870" tIns="121870" rIns="121870" bIns="121870" anchor="t" anchorCtr="0">
            <a:noAutofit/>
          </a:bodyPr>
          <a:lstStyle>
            <a:lvl1pPr marL="609427" lvl="0" indent="-406291" rtl="0">
              <a:spcBef>
                <a:spcPts val="0"/>
              </a:spcBef>
              <a:spcAft>
                <a:spcPts val="0"/>
              </a:spcAft>
              <a:buClr>
                <a:srgbClr val="F3DA03"/>
              </a:buClr>
              <a:buSzPts val="1200"/>
              <a:buAutoNum type="arabicPeriod"/>
              <a:defRPr sz="1600">
                <a:solidFill>
                  <a:srgbClr val="003548"/>
                </a:solidFill>
              </a:defRPr>
            </a:lvl1pPr>
            <a:lvl2pPr marL="1218870" lvl="1" indent="-406291" rtl="0">
              <a:spcBef>
                <a:spcPts val="2133"/>
              </a:spcBef>
              <a:spcAft>
                <a:spcPts val="0"/>
              </a:spcAft>
              <a:buClr>
                <a:srgbClr val="434343"/>
              </a:buClr>
              <a:buSzPts val="1200"/>
              <a:buFont typeface="Roboto Condensed"/>
              <a:buAutoNum type="alphaLcPeriod"/>
              <a:defRPr sz="1700">
                <a:solidFill>
                  <a:srgbClr val="003548"/>
                </a:solidFill>
              </a:defRPr>
            </a:lvl2pPr>
            <a:lvl3pPr marL="1828301" lvl="2" indent="-406291" rtl="0">
              <a:spcBef>
                <a:spcPts val="2133"/>
              </a:spcBef>
              <a:spcAft>
                <a:spcPts val="0"/>
              </a:spcAft>
              <a:buClr>
                <a:srgbClr val="434343"/>
              </a:buClr>
              <a:buSzPts val="1200"/>
              <a:buFont typeface="Roboto Condensed"/>
              <a:buAutoNum type="romanLcPeriod"/>
              <a:defRPr sz="1700">
                <a:solidFill>
                  <a:srgbClr val="003548"/>
                </a:solidFill>
              </a:defRPr>
            </a:lvl3pPr>
            <a:lvl4pPr marL="2437738" lvl="3" indent="-406291" rtl="0">
              <a:spcBef>
                <a:spcPts val="2133"/>
              </a:spcBef>
              <a:spcAft>
                <a:spcPts val="0"/>
              </a:spcAft>
              <a:buClr>
                <a:srgbClr val="434343"/>
              </a:buClr>
              <a:buSzPts val="1200"/>
              <a:buFont typeface="Roboto Condensed"/>
              <a:buAutoNum type="arabicPeriod"/>
              <a:defRPr sz="1700">
                <a:solidFill>
                  <a:srgbClr val="003548"/>
                </a:solidFill>
              </a:defRPr>
            </a:lvl4pPr>
            <a:lvl5pPr marL="3047164" lvl="4" indent="-406291" rtl="0">
              <a:spcBef>
                <a:spcPts val="2133"/>
              </a:spcBef>
              <a:spcAft>
                <a:spcPts val="0"/>
              </a:spcAft>
              <a:buClr>
                <a:srgbClr val="434343"/>
              </a:buClr>
              <a:buSzPts val="1200"/>
              <a:buFont typeface="Roboto Condensed"/>
              <a:buAutoNum type="alphaLcPeriod"/>
              <a:defRPr sz="1700">
                <a:solidFill>
                  <a:srgbClr val="003548"/>
                </a:solidFill>
              </a:defRPr>
            </a:lvl5pPr>
            <a:lvl6pPr marL="3656591" lvl="5" indent="-406291" rtl="0">
              <a:spcBef>
                <a:spcPts val="2133"/>
              </a:spcBef>
              <a:spcAft>
                <a:spcPts val="0"/>
              </a:spcAft>
              <a:buClr>
                <a:srgbClr val="434343"/>
              </a:buClr>
              <a:buSzPts val="1200"/>
              <a:buFont typeface="Roboto Condensed"/>
              <a:buAutoNum type="romanLcPeriod"/>
              <a:defRPr sz="1700">
                <a:solidFill>
                  <a:srgbClr val="003548"/>
                </a:solidFill>
              </a:defRPr>
            </a:lvl6pPr>
            <a:lvl7pPr marL="4266027" lvl="6" indent="-406291" rtl="0">
              <a:spcBef>
                <a:spcPts val="2133"/>
              </a:spcBef>
              <a:spcAft>
                <a:spcPts val="0"/>
              </a:spcAft>
              <a:buClr>
                <a:srgbClr val="434343"/>
              </a:buClr>
              <a:buSzPts val="1200"/>
              <a:buFont typeface="Roboto Condensed"/>
              <a:buAutoNum type="arabicPeriod"/>
              <a:defRPr sz="1700">
                <a:solidFill>
                  <a:srgbClr val="003548"/>
                </a:solidFill>
              </a:defRPr>
            </a:lvl7pPr>
            <a:lvl8pPr marL="4875459" lvl="7" indent="-406291" rtl="0">
              <a:spcBef>
                <a:spcPts val="2133"/>
              </a:spcBef>
              <a:spcAft>
                <a:spcPts val="0"/>
              </a:spcAft>
              <a:buClr>
                <a:srgbClr val="434343"/>
              </a:buClr>
              <a:buSzPts val="1200"/>
              <a:buFont typeface="Roboto Condensed"/>
              <a:buAutoNum type="alphaLcPeriod"/>
              <a:defRPr sz="1700">
                <a:solidFill>
                  <a:srgbClr val="003548"/>
                </a:solidFill>
              </a:defRPr>
            </a:lvl8pPr>
            <a:lvl9pPr marL="5484902" lvl="8" indent="-406291" rtl="0">
              <a:spcBef>
                <a:spcPts val="2133"/>
              </a:spcBef>
              <a:spcAft>
                <a:spcPts val="2133"/>
              </a:spcAft>
              <a:buClr>
                <a:srgbClr val="434343"/>
              </a:buClr>
              <a:buSzPts val="1200"/>
              <a:buFont typeface="Roboto Condensed"/>
              <a:buAutoNum type="romanLcPeriod"/>
              <a:defRPr sz="1700">
                <a:solidFill>
                  <a:srgbClr val="003548"/>
                </a:solidFill>
              </a:defRPr>
            </a:lvl9pPr>
          </a:lstStyle>
          <a:p>
            <a:endParaRPr/>
          </a:p>
        </p:txBody>
      </p:sp>
      <p:sp>
        <p:nvSpPr>
          <p:cNvPr id="368" name="Google Shape;368;p4"/>
          <p:cNvSpPr/>
          <p:nvPr/>
        </p:nvSpPr>
        <p:spPr>
          <a:xfrm>
            <a:off x="9639428" y="5203737"/>
            <a:ext cx="2461709" cy="1673803"/>
          </a:xfrm>
          <a:custGeom>
            <a:avLst/>
            <a:gdLst/>
            <a:ahLst/>
            <a:cxnLst/>
            <a:rect l="l" t="t" r="r" b="b"/>
            <a:pathLst>
              <a:path w="58082" h="39492" extrusionOk="0">
                <a:moveTo>
                  <a:pt x="35913" y="0"/>
                </a:moveTo>
                <a:lnTo>
                  <a:pt x="35913" y="0"/>
                </a:lnTo>
                <a:cubicBezTo>
                  <a:pt x="33506" y="7221"/>
                  <a:pt x="40252" y="12509"/>
                  <a:pt x="41708" y="18780"/>
                </a:cubicBezTo>
                <a:cubicBezTo>
                  <a:pt x="42582" y="23502"/>
                  <a:pt x="41679" y="25115"/>
                  <a:pt x="39852" y="25115"/>
                </a:cubicBezTo>
                <a:cubicBezTo>
                  <a:pt x="36643" y="25115"/>
                  <a:pt x="30584" y="20141"/>
                  <a:pt x="26286" y="18305"/>
                </a:cubicBezTo>
                <a:cubicBezTo>
                  <a:pt x="23927" y="17358"/>
                  <a:pt x="18557" y="15948"/>
                  <a:pt x="14091" y="15948"/>
                </a:cubicBezTo>
                <a:cubicBezTo>
                  <a:pt x="9444" y="15948"/>
                  <a:pt x="5778" y="17475"/>
                  <a:pt x="7506" y="22644"/>
                </a:cubicBezTo>
                <a:cubicBezTo>
                  <a:pt x="9438" y="28914"/>
                  <a:pt x="20522" y="27932"/>
                  <a:pt x="24354" y="31796"/>
                </a:cubicBezTo>
                <a:cubicBezTo>
                  <a:pt x="22763" y="32958"/>
                  <a:pt x="20865" y="33289"/>
                  <a:pt x="18832" y="33289"/>
                </a:cubicBezTo>
                <a:cubicBezTo>
                  <a:pt x="16140" y="33289"/>
                  <a:pt x="13212" y="32709"/>
                  <a:pt x="10446" y="32709"/>
                </a:cubicBezTo>
                <a:cubicBezTo>
                  <a:pt x="8356" y="32709"/>
                  <a:pt x="6358" y="33040"/>
                  <a:pt x="4624" y="34203"/>
                </a:cubicBezTo>
                <a:cubicBezTo>
                  <a:pt x="950" y="36356"/>
                  <a:pt x="0" y="38130"/>
                  <a:pt x="634" y="39491"/>
                </a:cubicBezTo>
                <a:lnTo>
                  <a:pt x="58081" y="39491"/>
                </a:lnTo>
                <a:lnTo>
                  <a:pt x="58081" y="29167"/>
                </a:lnTo>
                <a:cubicBezTo>
                  <a:pt x="56308" y="16531"/>
                  <a:pt x="50512" y="2154"/>
                  <a:pt x="35913" y="0"/>
                </a:cubicBezTo>
                <a:close/>
              </a:path>
            </a:pathLst>
          </a:custGeom>
          <a:solidFill>
            <a:schemeClr val="accent2"/>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369" name="Google Shape;369;p4"/>
          <p:cNvSpPr/>
          <p:nvPr/>
        </p:nvSpPr>
        <p:spPr>
          <a:xfrm>
            <a:off x="10572267" y="5665241"/>
            <a:ext cx="1577168" cy="1263787"/>
          </a:xfrm>
          <a:custGeom>
            <a:avLst/>
            <a:gdLst/>
            <a:ahLst/>
            <a:cxnLst/>
            <a:rect l="l" t="t" r="r" b="b"/>
            <a:pathLst>
              <a:path w="37212" h="29818" extrusionOk="0">
                <a:moveTo>
                  <a:pt x="17735" y="0"/>
                </a:moveTo>
                <a:cubicBezTo>
                  <a:pt x="15334" y="0"/>
                  <a:pt x="15391" y="4871"/>
                  <a:pt x="15391" y="7511"/>
                </a:cubicBezTo>
                <a:cubicBezTo>
                  <a:pt x="13787" y="6695"/>
                  <a:pt x="8931" y="3152"/>
                  <a:pt x="6692" y="3152"/>
                </a:cubicBezTo>
                <a:cubicBezTo>
                  <a:pt x="6412" y="3152"/>
                  <a:pt x="6172" y="3207"/>
                  <a:pt x="5986" y="3331"/>
                </a:cubicBezTo>
                <a:cubicBezTo>
                  <a:pt x="1932" y="6339"/>
                  <a:pt x="10768" y="11089"/>
                  <a:pt x="12003" y="12546"/>
                </a:cubicBezTo>
                <a:cubicBezTo>
                  <a:pt x="0" y="17993"/>
                  <a:pt x="9311" y="20717"/>
                  <a:pt x="18590" y="22870"/>
                </a:cubicBezTo>
                <a:cubicBezTo>
                  <a:pt x="13333" y="24422"/>
                  <a:pt x="8741" y="28001"/>
                  <a:pt x="16912" y="29584"/>
                </a:cubicBezTo>
                <a:cubicBezTo>
                  <a:pt x="17937" y="29748"/>
                  <a:pt x="19203" y="29817"/>
                  <a:pt x="20609" y="29817"/>
                </a:cubicBezTo>
                <a:cubicBezTo>
                  <a:pt x="25981" y="29817"/>
                  <a:pt x="33396" y="28813"/>
                  <a:pt x="37211" y="28286"/>
                </a:cubicBezTo>
                <a:cubicBezTo>
                  <a:pt x="36420" y="23694"/>
                  <a:pt x="35438" y="12261"/>
                  <a:pt x="32968" y="8208"/>
                </a:cubicBezTo>
                <a:cubicBezTo>
                  <a:pt x="31895" y="6216"/>
                  <a:pt x="30932" y="5450"/>
                  <a:pt x="30066" y="5450"/>
                </a:cubicBezTo>
                <a:cubicBezTo>
                  <a:pt x="28248" y="5450"/>
                  <a:pt x="26862" y="8832"/>
                  <a:pt x="25811" y="11343"/>
                </a:cubicBezTo>
                <a:cubicBezTo>
                  <a:pt x="24132" y="8524"/>
                  <a:pt x="23024" y="3489"/>
                  <a:pt x="20427" y="1335"/>
                </a:cubicBezTo>
                <a:cubicBezTo>
                  <a:pt x="19294" y="391"/>
                  <a:pt x="18416" y="0"/>
                  <a:pt x="17735" y="0"/>
                </a:cubicBezTo>
                <a:close/>
              </a:path>
            </a:pathLst>
          </a:custGeom>
          <a:solidFill>
            <a:schemeClr val="dk1"/>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370" name="Google Shape;370;p4"/>
          <p:cNvSpPr/>
          <p:nvPr/>
        </p:nvSpPr>
        <p:spPr>
          <a:xfrm>
            <a:off x="10869981" y="5898211"/>
            <a:ext cx="1322063" cy="971892"/>
          </a:xfrm>
          <a:custGeom>
            <a:avLst/>
            <a:gdLst/>
            <a:ahLst/>
            <a:cxnLst/>
            <a:rect l="l" t="t" r="r" b="b"/>
            <a:pathLst>
              <a:path w="31193" h="22931" extrusionOk="0">
                <a:moveTo>
                  <a:pt x="699" y="0"/>
                </a:moveTo>
                <a:cubicBezTo>
                  <a:pt x="281" y="0"/>
                  <a:pt x="0" y="646"/>
                  <a:pt x="450" y="937"/>
                </a:cubicBezTo>
                <a:cubicBezTo>
                  <a:pt x="8431" y="6258"/>
                  <a:pt x="16190" y="11958"/>
                  <a:pt x="23759" y="17848"/>
                </a:cubicBezTo>
                <a:cubicBezTo>
                  <a:pt x="25880" y="19495"/>
                  <a:pt x="28002" y="21142"/>
                  <a:pt x="30092" y="22820"/>
                </a:cubicBezTo>
                <a:cubicBezTo>
                  <a:pt x="30195" y="22898"/>
                  <a:pt x="30306" y="22930"/>
                  <a:pt x="30413" y="22930"/>
                </a:cubicBezTo>
                <a:cubicBezTo>
                  <a:pt x="30833" y="22930"/>
                  <a:pt x="31193" y="22426"/>
                  <a:pt x="30789" y="22124"/>
                </a:cubicBezTo>
                <a:cubicBezTo>
                  <a:pt x="23252" y="16107"/>
                  <a:pt x="15556" y="10216"/>
                  <a:pt x="7639" y="4674"/>
                </a:cubicBezTo>
                <a:cubicBezTo>
                  <a:pt x="5422" y="3122"/>
                  <a:pt x="3205" y="1571"/>
                  <a:pt x="957" y="82"/>
                </a:cubicBezTo>
                <a:cubicBezTo>
                  <a:pt x="869" y="25"/>
                  <a:pt x="781" y="0"/>
                  <a:pt x="699" y="0"/>
                </a:cubicBezTo>
                <a:close/>
              </a:path>
            </a:pathLst>
          </a:custGeom>
          <a:solidFill>
            <a:schemeClr val="dk2"/>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371" name="Google Shape;371;p4"/>
          <p:cNvSpPr/>
          <p:nvPr/>
        </p:nvSpPr>
        <p:spPr>
          <a:xfrm>
            <a:off x="11040805" y="5894956"/>
            <a:ext cx="471048" cy="502157"/>
          </a:xfrm>
          <a:custGeom>
            <a:avLst/>
            <a:gdLst/>
            <a:ahLst/>
            <a:cxnLst/>
            <a:rect l="l" t="t" r="r" b="b"/>
            <a:pathLst>
              <a:path w="11114" h="11848" extrusionOk="0">
                <a:moveTo>
                  <a:pt x="9182" y="1"/>
                </a:moveTo>
                <a:cubicBezTo>
                  <a:pt x="8936" y="1"/>
                  <a:pt x="8707" y="159"/>
                  <a:pt x="8738" y="476"/>
                </a:cubicBezTo>
                <a:cubicBezTo>
                  <a:pt x="9012" y="3761"/>
                  <a:pt x="10046" y="6958"/>
                  <a:pt x="10071" y="10265"/>
                </a:cubicBezTo>
                <a:lnTo>
                  <a:pt x="10071" y="10265"/>
                </a:lnTo>
                <a:cubicBezTo>
                  <a:pt x="6959" y="10783"/>
                  <a:pt x="3766" y="10589"/>
                  <a:pt x="631" y="10863"/>
                </a:cubicBezTo>
                <a:cubicBezTo>
                  <a:pt x="48" y="10925"/>
                  <a:pt x="0" y="11848"/>
                  <a:pt x="574" y="11848"/>
                </a:cubicBezTo>
                <a:cubicBezTo>
                  <a:pt x="592" y="11848"/>
                  <a:pt x="611" y="11847"/>
                  <a:pt x="631" y="11845"/>
                </a:cubicBezTo>
                <a:cubicBezTo>
                  <a:pt x="3988" y="11592"/>
                  <a:pt x="7377" y="11750"/>
                  <a:pt x="10702" y="11148"/>
                </a:cubicBezTo>
                <a:cubicBezTo>
                  <a:pt x="10924" y="11117"/>
                  <a:pt x="11082" y="10895"/>
                  <a:pt x="11082" y="10673"/>
                </a:cubicBezTo>
                <a:cubicBezTo>
                  <a:pt x="11114" y="7221"/>
                  <a:pt x="10037" y="3896"/>
                  <a:pt x="9720" y="476"/>
                </a:cubicBezTo>
                <a:cubicBezTo>
                  <a:pt x="9689" y="159"/>
                  <a:pt x="9427" y="1"/>
                  <a:pt x="9182" y="1"/>
                </a:cubicBezTo>
                <a:close/>
              </a:path>
            </a:pathLst>
          </a:custGeom>
          <a:solidFill>
            <a:schemeClr val="dk2"/>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372" name="Google Shape;372;p4"/>
          <p:cNvSpPr/>
          <p:nvPr/>
        </p:nvSpPr>
        <p:spPr>
          <a:xfrm>
            <a:off x="11467574" y="6198497"/>
            <a:ext cx="480543" cy="544923"/>
          </a:xfrm>
          <a:custGeom>
            <a:avLst/>
            <a:gdLst/>
            <a:ahLst/>
            <a:cxnLst/>
            <a:rect l="l" t="t" r="r" b="b"/>
            <a:pathLst>
              <a:path w="11338" h="12857" extrusionOk="0">
                <a:moveTo>
                  <a:pt x="9646" y="0"/>
                </a:moveTo>
                <a:cubicBezTo>
                  <a:pt x="9357" y="0"/>
                  <a:pt x="9044" y="236"/>
                  <a:pt x="9120" y="598"/>
                </a:cubicBezTo>
                <a:cubicBezTo>
                  <a:pt x="9885" y="3900"/>
                  <a:pt x="9882" y="7321"/>
                  <a:pt x="10280" y="10660"/>
                </a:cubicBezTo>
                <a:lnTo>
                  <a:pt x="10280" y="10660"/>
                </a:lnTo>
                <a:cubicBezTo>
                  <a:pt x="7143" y="11500"/>
                  <a:pt x="3845" y="11599"/>
                  <a:pt x="633" y="11872"/>
                </a:cubicBezTo>
                <a:cubicBezTo>
                  <a:pt x="19" y="11933"/>
                  <a:pt x="0" y="12856"/>
                  <a:pt x="575" y="12856"/>
                </a:cubicBezTo>
                <a:cubicBezTo>
                  <a:pt x="594" y="12856"/>
                  <a:pt x="613" y="12855"/>
                  <a:pt x="633" y="12854"/>
                </a:cubicBezTo>
                <a:cubicBezTo>
                  <a:pt x="4053" y="12568"/>
                  <a:pt x="7600" y="12473"/>
                  <a:pt x="10957" y="11492"/>
                </a:cubicBezTo>
                <a:cubicBezTo>
                  <a:pt x="11147" y="11428"/>
                  <a:pt x="11337" y="11238"/>
                  <a:pt x="11305" y="11017"/>
                </a:cubicBezTo>
                <a:cubicBezTo>
                  <a:pt x="10862" y="7470"/>
                  <a:pt x="10862" y="3860"/>
                  <a:pt x="10070" y="344"/>
                </a:cubicBezTo>
                <a:cubicBezTo>
                  <a:pt x="10020" y="104"/>
                  <a:pt x="9838" y="0"/>
                  <a:pt x="9646" y="0"/>
                </a:cubicBezTo>
                <a:close/>
              </a:path>
            </a:pathLst>
          </a:custGeom>
          <a:solidFill>
            <a:schemeClr val="dk2"/>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373" name="Google Shape;373;p4"/>
          <p:cNvSpPr/>
          <p:nvPr/>
        </p:nvSpPr>
        <p:spPr>
          <a:xfrm>
            <a:off x="11309044" y="6451565"/>
            <a:ext cx="53912" cy="49547"/>
          </a:xfrm>
          <a:custGeom>
            <a:avLst/>
            <a:gdLst/>
            <a:ahLst/>
            <a:cxnLst/>
            <a:rect l="l" t="t" r="r" b="b"/>
            <a:pathLst>
              <a:path w="1272" h="1169" extrusionOk="0">
                <a:moveTo>
                  <a:pt x="643" y="0"/>
                </a:moveTo>
                <a:cubicBezTo>
                  <a:pt x="323" y="0"/>
                  <a:pt x="1" y="224"/>
                  <a:pt x="34" y="644"/>
                </a:cubicBezTo>
                <a:cubicBezTo>
                  <a:pt x="64" y="1000"/>
                  <a:pt x="344" y="1168"/>
                  <a:pt x="627" y="1168"/>
                </a:cubicBezTo>
                <a:cubicBezTo>
                  <a:pt x="948" y="1168"/>
                  <a:pt x="1271" y="952"/>
                  <a:pt x="1238" y="549"/>
                </a:cubicBezTo>
                <a:cubicBezTo>
                  <a:pt x="1208" y="177"/>
                  <a:pt x="926" y="0"/>
                  <a:pt x="643" y="0"/>
                </a:cubicBezTo>
                <a:close/>
              </a:path>
            </a:pathLst>
          </a:custGeom>
          <a:solidFill>
            <a:schemeClr val="dk2"/>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374" name="Google Shape;374;p4"/>
          <p:cNvSpPr/>
          <p:nvPr/>
        </p:nvSpPr>
        <p:spPr>
          <a:xfrm>
            <a:off x="11180201" y="6462766"/>
            <a:ext cx="53912" cy="49631"/>
          </a:xfrm>
          <a:custGeom>
            <a:avLst/>
            <a:gdLst/>
            <a:ahLst/>
            <a:cxnLst/>
            <a:rect l="l" t="t" r="r" b="b"/>
            <a:pathLst>
              <a:path w="1272" h="1171" extrusionOk="0">
                <a:moveTo>
                  <a:pt x="652" y="1"/>
                </a:moveTo>
                <a:cubicBezTo>
                  <a:pt x="329" y="1"/>
                  <a:pt x="0" y="226"/>
                  <a:pt x="34" y="633"/>
                </a:cubicBezTo>
                <a:cubicBezTo>
                  <a:pt x="63" y="1001"/>
                  <a:pt x="339" y="1170"/>
                  <a:pt x="619" y="1170"/>
                </a:cubicBezTo>
                <a:cubicBezTo>
                  <a:pt x="942" y="1170"/>
                  <a:pt x="1271" y="945"/>
                  <a:pt x="1237" y="538"/>
                </a:cubicBezTo>
                <a:cubicBezTo>
                  <a:pt x="1208" y="170"/>
                  <a:pt x="933" y="1"/>
                  <a:pt x="652" y="1"/>
                </a:cubicBezTo>
                <a:close/>
              </a:path>
            </a:pathLst>
          </a:custGeom>
          <a:solidFill>
            <a:schemeClr val="dk2"/>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375" name="Google Shape;375;p4"/>
          <p:cNvSpPr/>
          <p:nvPr/>
        </p:nvSpPr>
        <p:spPr>
          <a:xfrm>
            <a:off x="11181516" y="6230541"/>
            <a:ext cx="53912" cy="49123"/>
          </a:xfrm>
          <a:custGeom>
            <a:avLst/>
            <a:gdLst/>
            <a:ahLst/>
            <a:cxnLst/>
            <a:rect l="l" t="t" r="r" b="b"/>
            <a:pathLst>
              <a:path w="1272" h="1159" extrusionOk="0">
                <a:moveTo>
                  <a:pt x="653" y="1"/>
                </a:moveTo>
                <a:cubicBezTo>
                  <a:pt x="330" y="1"/>
                  <a:pt x="1" y="226"/>
                  <a:pt x="35" y="633"/>
                </a:cubicBezTo>
                <a:cubicBezTo>
                  <a:pt x="64" y="990"/>
                  <a:pt x="345" y="1158"/>
                  <a:pt x="628" y="1158"/>
                </a:cubicBezTo>
                <a:cubicBezTo>
                  <a:pt x="948" y="1158"/>
                  <a:pt x="1272" y="942"/>
                  <a:pt x="1238" y="538"/>
                </a:cubicBezTo>
                <a:cubicBezTo>
                  <a:pt x="1209" y="171"/>
                  <a:pt x="933" y="1"/>
                  <a:pt x="653" y="1"/>
                </a:cubicBezTo>
                <a:close/>
              </a:path>
            </a:pathLst>
          </a:custGeom>
          <a:solidFill>
            <a:schemeClr val="dk2"/>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376" name="Google Shape;376;p4"/>
          <p:cNvSpPr/>
          <p:nvPr/>
        </p:nvSpPr>
        <p:spPr>
          <a:xfrm>
            <a:off x="11294296" y="5879441"/>
            <a:ext cx="53869" cy="49547"/>
          </a:xfrm>
          <a:custGeom>
            <a:avLst/>
            <a:gdLst/>
            <a:ahLst/>
            <a:cxnLst/>
            <a:rect l="l" t="t" r="r" b="b"/>
            <a:pathLst>
              <a:path w="1271" h="1169" extrusionOk="0">
                <a:moveTo>
                  <a:pt x="644" y="0"/>
                </a:moveTo>
                <a:cubicBezTo>
                  <a:pt x="324" y="0"/>
                  <a:pt x="0" y="216"/>
                  <a:pt x="34" y="620"/>
                </a:cubicBezTo>
                <a:cubicBezTo>
                  <a:pt x="79" y="992"/>
                  <a:pt x="361" y="1169"/>
                  <a:pt x="642" y="1169"/>
                </a:cubicBezTo>
                <a:cubicBezTo>
                  <a:pt x="958" y="1169"/>
                  <a:pt x="1271" y="945"/>
                  <a:pt x="1237" y="525"/>
                </a:cubicBezTo>
                <a:cubicBezTo>
                  <a:pt x="1208" y="169"/>
                  <a:pt x="927" y="0"/>
                  <a:pt x="644" y="0"/>
                </a:cubicBezTo>
                <a:close/>
              </a:path>
            </a:pathLst>
          </a:custGeom>
          <a:solidFill>
            <a:schemeClr val="dk2"/>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377" name="Google Shape;377;p4"/>
          <p:cNvSpPr/>
          <p:nvPr/>
        </p:nvSpPr>
        <p:spPr>
          <a:xfrm>
            <a:off x="11326507" y="5774197"/>
            <a:ext cx="53912" cy="49080"/>
          </a:xfrm>
          <a:custGeom>
            <a:avLst/>
            <a:gdLst/>
            <a:ahLst/>
            <a:cxnLst/>
            <a:rect l="l" t="t" r="r" b="b"/>
            <a:pathLst>
              <a:path w="1272" h="1158" extrusionOk="0">
                <a:moveTo>
                  <a:pt x="652" y="1"/>
                </a:moveTo>
                <a:cubicBezTo>
                  <a:pt x="329" y="1"/>
                  <a:pt x="0" y="226"/>
                  <a:pt x="34" y="633"/>
                </a:cubicBezTo>
                <a:cubicBezTo>
                  <a:pt x="64" y="989"/>
                  <a:pt x="344" y="1158"/>
                  <a:pt x="627" y="1158"/>
                </a:cubicBezTo>
                <a:cubicBezTo>
                  <a:pt x="947" y="1158"/>
                  <a:pt x="1271" y="942"/>
                  <a:pt x="1237" y="538"/>
                </a:cubicBezTo>
                <a:cubicBezTo>
                  <a:pt x="1208" y="170"/>
                  <a:pt x="933" y="1"/>
                  <a:pt x="652" y="1"/>
                </a:cubicBezTo>
                <a:close/>
              </a:path>
            </a:pathLst>
          </a:custGeom>
          <a:solidFill>
            <a:schemeClr val="dk2"/>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378" name="Google Shape;378;p4"/>
          <p:cNvSpPr/>
          <p:nvPr/>
        </p:nvSpPr>
        <p:spPr>
          <a:xfrm>
            <a:off x="11692202" y="6296330"/>
            <a:ext cx="54039" cy="49631"/>
          </a:xfrm>
          <a:custGeom>
            <a:avLst/>
            <a:gdLst/>
            <a:ahLst/>
            <a:cxnLst/>
            <a:rect l="l" t="t" r="r" b="b"/>
            <a:pathLst>
              <a:path w="1275" h="1171" extrusionOk="0">
                <a:moveTo>
                  <a:pt x="642" y="1"/>
                </a:moveTo>
                <a:cubicBezTo>
                  <a:pt x="322" y="1"/>
                  <a:pt x="1" y="226"/>
                  <a:pt x="52" y="633"/>
                </a:cubicBezTo>
                <a:cubicBezTo>
                  <a:pt x="81" y="1001"/>
                  <a:pt x="357" y="1171"/>
                  <a:pt x="634" y="1171"/>
                </a:cubicBezTo>
                <a:cubicBezTo>
                  <a:pt x="953" y="1171"/>
                  <a:pt x="1274" y="945"/>
                  <a:pt x="1223" y="538"/>
                </a:cubicBezTo>
                <a:cubicBezTo>
                  <a:pt x="1194" y="170"/>
                  <a:pt x="919" y="1"/>
                  <a:pt x="642" y="1"/>
                </a:cubicBezTo>
                <a:close/>
              </a:path>
            </a:pathLst>
          </a:custGeom>
          <a:solidFill>
            <a:schemeClr val="dk2"/>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379" name="Google Shape;379;p4"/>
          <p:cNvSpPr/>
          <p:nvPr/>
        </p:nvSpPr>
        <p:spPr>
          <a:xfrm>
            <a:off x="11804327" y="6006923"/>
            <a:ext cx="53912" cy="49588"/>
          </a:xfrm>
          <a:custGeom>
            <a:avLst/>
            <a:gdLst/>
            <a:ahLst/>
            <a:cxnLst/>
            <a:rect l="l" t="t" r="r" b="b"/>
            <a:pathLst>
              <a:path w="1272" h="1170" extrusionOk="0">
                <a:moveTo>
                  <a:pt x="645" y="1"/>
                </a:moveTo>
                <a:cubicBezTo>
                  <a:pt x="324" y="1"/>
                  <a:pt x="1" y="217"/>
                  <a:pt x="34" y="621"/>
                </a:cubicBezTo>
                <a:cubicBezTo>
                  <a:pt x="64" y="993"/>
                  <a:pt x="346" y="1169"/>
                  <a:pt x="629" y="1169"/>
                </a:cubicBezTo>
                <a:cubicBezTo>
                  <a:pt x="949" y="1169"/>
                  <a:pt x="1271" y="945"/>
                  <a:pt x="1238" y="526"/>
                </a:cubicBezTo>
                <a:cubicBezTo>
                  <a:pt x="1208" y="169"/>
                  <a:pt x="928" y="1"/>
                  <a:pt x="645" y="1"/>
                </a:cubicBezTo>
                <a:close/>
              </a:path>
            </a:pathLst>
          </a:custGeom>
          <a:solidFill>
            <a:schemeClr val="dk2"/>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380" name="Google Shape;380;p4"/>
          <p:cNvSpPr/>
          <p:nvPr/>
        </p:nvSpPr>
        <p:spPr>
          <a:xfrm>
            <a:off x="11271496" y="6734765"/>
            <a:ext cx="53869" cy="49547"/>
          </a:xfrm>
          <a:custGeom>
            <a:avLst/>
            <a:gdLst/>
            <a:ahLst/>
            <a:cxnLst/>
            <a:rect l="l" t="t" r="r" b="b"/>
            <a:pathLst>
              <a:path w="1271" h="1169" extrusionOk="0">
                <a:moveTo>
                  <a:pt x="642" y="0"/>
                </a:moveTo>
                <a:cubicBezTo>
                  <a:pt x="322" y="0"/>
                  <a:pt x="0" y="224"/>
                  <a:pt x="34" y="644"/>
                </a:cubicBezTo>
                <a:cubicBezTo>
                  <a:pt x="78" y="1000"/>
                  <a:pt x="359" y="1169"/>
                  <a:pt x="639" y="1169"/>
                </a:cubicBezTo>
                <a:cubicBezTo>
                  <a:pt x="956" y="1169"/>
                  <a:pt x="1271" y="953"/>
                  <a:pt x="1237" y="549"/>
                </a:cubicBezTo>
                <a:cubicBezTo>
                  <a:pt x="1207" y="177"/>
                  <a:pt x="925" y="0"/>
                  <a:pt x="642" y="0"/>
                </a:cubicBezTo>
                <a:close/>
              </a:path>
            </a:pathLst>
          </a:custGeom>
          <a:solidFill>
            <a:schemeClr val="dk2"/>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381" name="Google Shape;381;p4"/>
          <p:cNvSpPr/>
          <p:nvPr/>
        </p:nvSpPr>
        <p:spPr>
          <a:xfrm>
            <a:off x="11766733" y="6774829"/>
            <a:ext cx="53912" cy="49631"/>
          </a:xfrm>
          <a:custGeom>
            <a:avLst/>
            <a:gdLst/>
            <a:ahLst/>
            <a:cxnLst/>
            <a:rect l="l" t="t" r="r" b="b"/>
            <a:pathLst>
              <a:path w="1272" h="1171" extrusionOk="0">
                <a:moveTo>
                  <a:pt x="653" y="1"/>
                </a:moveTo>
                <a:cubicBezTo>
                  <a:pt x="330" y="1"/>
                  <a:pt x="1" y="225"/>
                  <a:pt x="34" y="649"/>
                </a:cubicBezTo>
                <a:cubicBezTo>
                  <a:pt x="64" y="1002"/>
                  <a:pt x="339" y="1170"/>
                  <a:pt x="619" y="1170"/>
                </a:cubicBezTo>
                <a:cubicBezTo>
                  <a:pt x="942" y="1170"/>
                  <a:pt x="1272" y="946"/>
                  <a:pt x="1238" y="522"/>
                </a:cubicBezTo>
                <a:cubicBezTo>
                  <a:pt x="1208" y="169"/>
                  <a:pt x="933" y="1"/>
                  <a:pt x="653" y="1"/>
                </a:cubicBezTo>
                <a:close/>
              </a:path>
            </a:pathLst>
          </a:custGeom>
          <a:solidFill>
            <a:schemeClr val="dk2"/>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382" name="Google Shape;382;p4"/>
          <p:cNvSpPr/>
          <p:nvPr/>
        </p:nvSpPr>
        <p:spPr>
          <a:xfrm>
            <a:off x="10115910" y="6046644"/>
            <a:ext cx="85953" cy="65821"/>
          </a:xfrm>
          <a:custGeom>
            <a:avLst/>
            <a:gdLst/>
            <a:ahLst/>
            <a:cxnLst/>
            <a:rect l="l" t="t" r="r" b="b"/>
            <a:pathLst>
              <a:path w="2028" h="1553" extrusionOk="0">
                <a:moveTo>
                  <a:pt x="1014" y="0"/>
                </a:moveTo>
                <a:cubicBezTo>
                  <a:pt x="1" y="0"/>
                  <a:pt x="1" y="1552"/>
                  <a:pt x="1014" y="1552"/>
                </a:cubicBezTo>
                <a:cubicBezTo>
                  <a:pt x="2028" y="1552"/>
                  <a:pt x="2028" y="0"/>
                  <a:pt x="1014" y="0"/>
                </a:cubicBezTo>
                <a:close/>
              </a:path>
            </a:pathLst>
          </a:custGeom>
          <a:solidFill>
            <a:schemeClr val="dk2"/>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383" name="Google Shape;383;p4"/>
          <p:cNvSpPr/>
          <p:nvPr/>
        </p:nvSpPr>
        <p:spPr>
          <a:xfrm>
            <a:off x="10176287" y="6145944"/>
            <a:ext cx="84640" cy="65821"/>
          </a:xfrm>
          <a:custGeom>
            <a:avLst/>
            <a:gdLst/>
            <a:ahLst/>
            <a:cxnLst/>
            <a:rect l="l" t="t" r="r" b="b"/>
            <a:pathLst>
              <a:path w="1997" h="1553" extrusionOk="0">
                <a:moveTo>
                  <a:pt x="1014" y="1"/>
                </a:moveTo>
                <a:cubicBezTo>
                  <a:pt x="1" y="1"/>
                  <a:pt x="1" y="1553"/>
                  <a:pt x="1014" y="1553"/>
                </a:cubicBezTo>
                <a:cubicBezTo>
                  <a:pt x="1996" y="1553"/>
                  <a:pt x="1996" y="1"/>
                  <a:pt x="1014" y="1"/>
                </a:cubicBezTo>
                <a:close/>
              </a:path>
            </a:pathLst>
          </a:custGeom>
          <a:solidFill>
            <a:schemeClr val="dk2"/>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384" name="Google Shape;384;p4"/>
          <p:cNvSpPr/>
          <p:nvPr/>
        </p:nvSpPr>
        <p:spPr>
          <a:xfrm>
            <a:off x="10221952" y="6033208"/>
            <a:ext cx="85953" cy="65821"/>
          </a:xfrm>
          <a:custGeom>
            <a:avLst/>
            <a:gdLst/>
            <a:ahLst/>
            <a:cxnLst/>
            <a:rect l="l" t="t" r="r" b="b"/>
            <a:pathLst>
              <a:path w="2028" h="1553" extrusionOk="0">
                <a:moveTo>
                  <a:pt x="1014" y="1"/>
                </a:moveTo>
                <a:cubicBezTo>
                  <a:pt x="1" y="1"/>
                  <a:pt x="1" y="1552"/>
                  <a:pt x="1014" y="1552"/>
                </a:cubicBezTo>
                <a:cubicBezTo>
                  <a:pt x="2027" y="1552"/>
                  <a:pt x="2027" y="1"/>
                  <a:pt x="1014" y="1"/>
                </a:cubicBezTo>
                <a:close/>
              </a:path>
            </a:pathLst>
          </a:custGeom>
          <a:solidFill>
            <a:schemeClr val="dk2"/>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385" name="Google Shape;385;p4"/>
          <p:cNvSpPr/>
          <p:nvPr/>
        </p:nvSpPr>
        <p:spPr>
          <a:xfrm>
            <a:off x="437221" y="2951637"/>
            <a:ext cx="138297" cy="132915"/>
          </a:xfrm>
          <a:custGeom>
            <a:avLst/>
            <a:gdLst/>
            <a:ahLst/>
            <a:cxnLst/>
            <a:rect l="l" t="t" r="r" b="b"/>
            <a:pathLst>
              <a:path w="3263" h="3136"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accent1"/>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386" name="Google Shape;386;p4"/>
          <p:cNvSpPr/>
          <p:nvPr/>
        </p:nvSpPr>
        <p:spPr>
          <a:xfrm>
            <a:off x="437221" y="3381142"/>
            <a:ext cx="138297" cy="132915"/>
          </a:xfrm>
          <a:custGeom>
            <a:avLst/>
            <a:gdLst/>
            <a:ahLst/>
            <a:cxnLst/>
            <a:rect l="l" t="t" r="r" b="b"/>
            <a:pathLst>
              <a:path w="3263" h="3136"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accent1"/>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387" name="Google Shape;387;p4"/>
          <p:cNvSpPr/>
          <p:nvPr/>
        </p:nvSpPr>
        <p:spPr>
          <a:xfrm>
            <a:off x="437221" y="3810639"/>
            <a:ext cx="138297" cy="132956"/>
          </a:xfrm>
          <a:custGeom>
            <a:avLst/>
            <a:gdLst/>
            <a:ahLst/>
            <a:cxnLst/>
            <a:rect l="l" t="t" r="r" b="b"/>
            <a:pathLst>
              <a:path w="3263" h="3137"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accent1"/>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388" name="Google Shape;388;p4"/>
          <p:cNvSpPr/>
          <p:nvPr/>
        </p:nvSpPr>
        <p:spPr>
          <a:xfrm>
            <a:off x="437221" y="4240147"/>
            <a:ext cx="138297" cy="132956"/>
          </a:xfrm>
          <a:custGeom>
            <a:avLst/>
            <a:gdLst/>
            <a:ahLst/>
            <a:cxnLst/>
            <a:rect l="l" t="t" r="r" b="b"/>
            <a:pathLst>
              <a:path w="3263" h="3137" extrusionOk="0">
                <a:moveTo>
                  <a:pt x="1631" y="1"/>
                </a:moveTo>
                <a:cubicBezTo>
                  <a:pt x="816" y="1"/>
                  <a:pt x="0" y="523"/>
                  <a:pt x="0" y="1568"/>
                </a:cubicBezTo>
                <a:cubicBezTo>
                  <a:pt x="0" y="2614"/>
                  <a:pt x="816" y="3136"/>
                  <a:pt x="1631" y="3136"/>
                </a:cubicBezTo>
                <a:cubicBezTo>
                  <a:pt x="2447" y="3136"/>
                  <a:pt x="3262" y="2614"/>
                  <a:pt x="3262" y="1568"/>
                </a:cubicBezTo>
                <a:cubicBezTo>
                  <a:pt x="3262" y="523"/>
                  <a:pt x="2447" y="1"/>
                  <a:pt x="1631" y="1"/>
                </a:cubicBezTo>
                <a:close/>
              </a:path>
            </a:pathLst>
          </a:custGeom>
          <a:solidFill>
            <a:schemeClr val="accent1"/>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389" name="Google Shape;389;p4"/>
          <p:cNvSpPr/>
          <p:nvPr/>
        </p:nvSpPr>
        <p:spPr>
          <a:xfrm>
            <a:off x="437221" y="4669651"/>
            <a:ext cx="138297" cy="132956"/>
          </a:xfrm>
          <a:custGeom>
            <a:avLst/>
            <a:gdLst/>
            <a:ahLst/>
            <a:cxnLst/>
            <a:rect l="l" t="t" r="r" b="b"/>
            <a:pathLst>
              <a:path w="3263" h="3137" extrusionOk="0">
                <a:moveTo>
                  <a:pt x="1631" y="1"/>
                </a:moveTo>
                <a:cubicBezTo>
                  <a:pt x="816" y="1"/>
                  <a:pt x="0" y="523"/>
                  <a:pt x="0" y="1569"/>
                </a:cubicBezTo>
                <a:cubicBezTo>
                  <a:pt x="0" y="2614"/>
                  <a:pt x="816" y="3136"/>
                  <a:pt x="1631" y="3136"/>
                </a:cubicBezTo>
                <a:cubicBezTo>
                  <a:pt x="2447" y="3136"/>
                  <a:pt x="3262" y="2614"/>
                  <a:pt x="3262" y="1569"/>
                </a:cubicBezTo>
                <a:cubicBezTo>
                  <a:pt x="3262" y="523"/>
                  <a:pt x="2447" y="1"/>
                  <a:pt x="1631" y="1"/>
                </a:cubicBezTo>
                <a:close/>
              </a:path>
            </a:pathLst>
          </a:custGeom>
          <a:solidFill>
            <a:schemeClr val="accent1"/>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390" name="Google Shape;390;p4"/>
          <p:cNvSpPr/>
          <p:nvPr/>
        </p:nvSpPr>
        <p:spPr>
          <a:xfrm>
            <a:off x="437221" y="5097849"/>
            <a:ext cx="138297" cy="132915"/>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accent1"/>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391" name="Google Shape;391;p4"/>
          <p:cNvSpPr/>
          <p:nvPr/>
        </p:nvSpPr>
        <p:spPr>
          <a:xfrm>
            <a:off x="437221" y="5527353"/>
            <a:ext cx="138297" cy="132915"/>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accent1"/>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392" name="Google Shape;392;p4"/>
          <p:cNvSpPr/>
          <p:nvPr/>
        </p:nvSpPr>
        <p:spPr>
          <a:xfrm>
            <a:off x="437221" y="5956857"/>
            <a:ext cx="138297" cy="132915"/>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accent1"/>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Tree>
    <p:extLst>
      <p:ext uri="{BB962C8B-B14F-4D97-AF65-F5344CB8AC3E}">
        <p14:creationId xmlns:p14="http://schemas.microsoft.com/office/powerpoint/2010/main" val="1501438715"/>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29"/>
        <p:cNvGrpSpPr/>
        <p:nvPr/>
      </p:nvGrpSpPr>
      <p:grpSpPr>
        <a:xfrm>
          <a:off x="0" y="0"/>
          <a:ext cx="0" cy="0"/>
          <a:chOff x="0" y="0"/>
          <a:chExt cx="0" cy="0"/>
        </a:xfrm>
      </p:grpSpPr>
      <p:sp>
        <p:nvSpPr>
          <p:cNvPr id="430" name="Google Shape;430;p6"/>
          <p:cNvSpPr txBox="1">
            <a:spLocks noGrp="1"/>
          </p:cNvSpPr>
          <p:nvPr>
            <p:ph type="title"/>
          </p:nvPr>
        </p:nvSpPr>
        <p:spPr>
          <a:xfrm>
            <a:off x="944200" y="534300"/>
            <a:ext cx="10303600" cy="550400"/>
          </a:xfrm>
          <a:prstGeom prst="rect">
            <a:avLst/>
          </a:prstGeom>
        </p:spPr>
        <p:txBody>
          <a:bodyPr spcFirstLastPara="1" wrap="square" lIns="121870" tIns="121870" rIns="121870" bIns="121870"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93873227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31"/>
        <p:cNvGrpSpPr/>
        <p:nvPr/>
      </p:nvGrpSpPr>
      <p:grpSpPr>
        <a:xfrm>
          <a:off x="0" y="0"/>
          <a:ext cx="0" cy="0"/>
          <a:chOff x="0" y="0"/>
          <a:chExt cx="0" cy="0"/>
        </a:xfrm>
      </p:grpSpPr>
      <p:sp>
        <p:nvSpPr>
          <p:cNvPr id="432" name="Google Shape;432;p7"/>
          <p:cNvSpPr txBox="1">
            <a:spLocks noGrp="1"/>
          </p:cNvSpPr>
          <p:nvPr>
            <p:ph type="title"/>
          </p:nvPr>
        </p:nvSpPr>
        <p:spPr>
          <a:xfrm>
            <a:off x="5195767" y="2082200"/>
            <a:ext cx="6045200" cy="550400"/>
          </a:xfrm>
          <a:prstGeom prst="rect">
            <a:avLst/>
          </a:prstGeom>
        </p:spPr>
        <p:txBody>
          <a:bodyPr spcFirstLastPara="1" wrap="square" lIns="121870" tIns="121870" rIns="121870" bIns="121870" anchor="ctr" anchorCtr="0">
            <a:noAutofit/>
          </a:bodyPr>
          <a:lstStyle>
            <a:lvl1pPr lvl="0" algn="ctr" rtl="0">
              <a:spcBef>
                <a:spcPts val="0"/>
              </a:spcBef>
              <a:spcAft>
                <a:spcPts val="0"/>
              </a:spcAft>
              <a:buSzPts val="2400"/>
              <a:buNone/>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433" name="Google Shape;433;p7"/>
          <p:cNvSpPr txBox="1">
            <a:spLocks noGrp="1"/>
          </p:cNvSpPr>
          <p:nvPr>
            <p:ph type="subTitle" idx="1"/>
          </p:nvPr>
        </p:nvSpPr>
        <p:spPr>
          <a:xfrm>
            <a:off x="5845567" y="3075600"/>
            <a:ext cx="4700800" cy="1375200"/>
          </a:xfrm>
          <a:prstGeom prst="rect">
            <a:avLst/>
          </a:prstGeom>
        </p:spPr>
        <p:txBody>
          <a:bodyPr spcFirstLastPara="1" wrap="square" lIns="121870" tIns="121870" rIns="121870" bIns="121870" anchor="t" anchorCtr="0">
            <a:noAutofit/>
          </a:bodyPr>
          <a:lstStyle>
            <a:lvl1pPr lvl="0" algn="ctr" rtl="0">
              <a:spcBef>
                <a:spcPts val="0"/>
              </a:spcBef>
              <a:spcAft>
                <a:spcPts val="0"/>
              </a:spcAft>
              <a:buSzPts val="1400"/>
              <a:buNone/>
              <a:defRPr sz="1700"/>
            </a:lvl1pPr>
            <a:lvl2pPr lvl="1" algn="ctr" rtl="0">
              <a:lnSpc>
                <a:spcPct val="100000"/>
              </a:lnSpc>
              <a:spcBef>
                <a:spcPts val="2133"/>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434" name="Google Shape;434;p7"/>
          <p:cNvGrpSpPr/>
          <p:nvPr/>
        </p:nvGrpSpPr>
        <p:grpSpPr>
          <a:xfrm>
            <a:off x="-115898" y="-134950"/>
            <a:ext cx="6375436" cy="1041611"/>
            <a:chOff x="-86925" y="-101212"/>
            <a:chExt cx="4781577" cy="781208"/>
          </a:xfrm>
        </p:grpSpPr>
        <p:sp>
          <p:nvSpPr>
            <p:cNvPr id="435" name="Google Shape;435;p7"/>
            <p:cNvSpPr/>
            <p:nvPr/>
          </p:nvSpPr>
          <p:spPr>
            <a:xfrm>
              <a:off x="11927" y="182839"/>
              <a:ext cx="203654" cy="185427"/>
            </a:xfrm>
            <a:custGeom>
              <a:avLst/>
              <a:gdLst/>
              <a:ahLst/>
              <a:cxnLst/>
              <a:rect l="l" t="t" r="r" b="b"/>
              <a:pathLst>
                <a:path w="6335" h="5768" extrusionOk="0">
                  <a:moveTo>
                    <a:pt x="1837" y="1"/>
                  </a:moveTo>
                  <a:cubicBezTo>
                    <a:pt x="1616" y="761"/>
                    <a:pt x="0" y="4846"/>
                    <a:pt x="760" y="5575"/>
                  </a:cubicBezTo>
                  <a:cubicBezTo>
                    <a:pt x="895" y="5709"/>
                    <a:pt x="1104" y="5767"/>
                    <a:pt x="1365" y="5767"/>
                  </a:cubicBezTo>
                  <a:cubicBezTo>
                    <a:pt x="2758" y="5767"/>
                    <a:pt x="5614" y="4116"/>
                    <a:pt x="6334" y="3770"/>
                  </a:cubicBezTo>
                  <a:lnTo>
                    <a:pt x="1837" y="1"/>
                  </a:lnTo>
                  <a:close/>
                </a:path>
              </a:pathLst>
            </a:custGeom>
            <a:solidFill>
              <a:schemeClr val="accent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436" name="Google Shape;436;p7"/>
            <p:cNvSpPr/>
            <p:nvPr/>
          </p:nvSpPr>
          <p:spPr>
            <a:xfrm>
              <a:off x="303083" y="380350"/>
              <a:ext cx="188384" cy="184977"/>
            </a:xfrm>
            <a:custGeom>
              <a:avLst/>
              <a:gdLst/>
              <a:ahLst/>
              <a:cxnLst/>
              <a:rect l="l" t="t" r="r" b="b"/>
              <a:pathLst>
                <a:path w="5860" h="5754" extrusionOk="0">
                  <a:moveTo>
                    <a:pt x="571" y="1"/>
                  </a:moveTo>
                  <a:lnTo>
                    <a:pt x="571" y="1"/>
                  </a:lnTo>
                  <a:cubicBezTo>
                    <a:pt x="539" y="792"/>
                    <a:pt x="1" y="5131"/>
                    <a:pt x="888" y="5669"/>
                  </a:cubicBezTo>
                  <a:cubicBezTo>
                    <a:pt x="983" y="5727"/>
                    <a:pt x="1095" y="5754"/>
                    <a:pt x="1222" y="5754"/>
                  </a:cubicBezTo>
                  <a:cubicBezTo>
                    <a:pt x="2494" y="5754"/>
                    <a:pt x="5197" y="3110"/>
                    <a:pt x="5860" y="2534"/>
                  </a:cubicBezTo>
                  <a:lnTo>
                    <a:pt x="571" y="1"/>
                  </a:ln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437" name="Google Shape;437;p7"/>
            <p:cNvSpPr/>
            <p:nvPr/>
          </p:nvSpPr>
          <p:spPr>
            <a:xfrm>
              <a:off x="1301827" y="269379"/>
              <a:ext cx="199572" cy="190120"/>
            </a:xfrm>
            <a:custGeom>
              <a:avLst/>
              <a:gdLst/>
              <a:ahLst/>
              <a:cxnLst/>
              <a:rect l="l" t="t" r="r" b="b"/>
              <a:pathLst>
                <a:path w="6208" h="5914" extrusionOk="0">
                  <a:moveTo>
                    <a:pt x="4624" y="1"/>
                  </a:moveTo>
                  <a:lnTo>
                    <a:pt x="0" y="3579"/>
                  </a:lnTo>
                  <a:cubicBezTo>
                    <a:pt x="596" y="3920"/>
                    <a:pt x="3583" y="5914"/>
                    <a:pt x="4835" y="5914"/>
                  </a:cubicBezTo>
                  <a:cubicBezTo>
                    <a:pt x="4980" y="5914"/>
                    <a:pt x="5102" y="5887"/>
                    <a:pt x="5194" y="5828"/>
                  </a:cubicBezTo>
                  <a:cubicBezTo>
                    <a:pt x="6207" y="5163"/>
                    <a:pt x="4846" y="919"/>
                    <a:pt x="4624" y="1"/>
                  </a:cubicBezTo>
                  <a:close/>
                </a:path>
              </a:pathLst>
            </a:custGeom>
            <a:solidFill>
              <a:schemeClr val="lt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438" name="Google Shape;438;p7"/>
            <p:cNvSpPr/>
            <p:nvPr/>
          </p:nvSpPr>
          <p:spPr>
            <a:xfrm>
              <a:off x="629890" y="503538"/>
              <a:ext cx="187356" cy="168292"/>
            </a:xfrm>
            <a:custGeom>
              <a:avLst/>
              <a:gdLst/>
              <a:ahLst/>
              <a:cxnLst/>
              <a:rect l="l" t="t" r="r" b="b"/>
              <a:pathLst>
                <a:path w="5828" h="5235" extrusionOk="0">
                  <a:moveTo>
                    <a:pt x="1" y="1"/>
                  </a:moveTo>
                  <a:lnTo>
                    <a:pt x="1" y="1"/>
                  </a:lnTo>
                  <a:cubicBezTo>
                    <a:pt x="254" y="729"/>
                    <a:pt x="1172" y="5004"/>
                    <a:pt x="2217" y="5226"/>
                  </a:cubicBezTo>
                  <a:cubicBezTo>
                    <a:pt x="2250" y="5232"/>
                    <a:pt x="2282" y="5235"/>
                    <a:pt x="2315" y="5235"/>
                  </a:cubicBezTo>
                  <a:cubicBezTo>
                    <a:pt x="3523" y="5235"/>
                    <a:pt x="5365" y="1404"/>
                    <a:pt x="5828" y="602"/>
                  </a:cubicBezTo>
                  <a:lnTo>
                    <a:pt x="1" y="1"/>
                  </a:lnTo>
                  <a:close/>
                </a:path>
              </a:pathLst>
            </a:custGeom>
            <a:solidFill>
              <a:schemeClr val="accent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439" name="Google Shape;439;p7"/>
            <p:cNvSpPr/>
            <p:nvPr/>
          </p:nvSpPr>
          <p:spPr>
            <a:xfrm>
              <a:off x="972995" y="474027"/>
              <a:ext cx="181248" cy="181473"/>
            </a:xfrm>
            <a:custGeom>
              <a:avLst/>
              <a:gdLst/>
              <a:ahLst/>
              <a:cxnLst/>
              <a:rect l="l" t="t" r="r" b="b"/>
              <a:pathLst>
                <a:path w="5638" h="5645" extrusionOk="0">
                  <a:moveTo>
                    <a:pt x="5637" y="0"/>
                  </a:moveTo>
                  <a:lnTo>
                    <a:pt x="0" y="1615"/>
                  </a:lnTo>
                  <a:cubicBezTo>
                    <a:pt x="494" y="2202"/>
                    <a:pt x="2822" y="5645"/>
                    <a:pt x="3907" y="5645"/>
                  </a:cubicBezTo>
                  <a:cubicBezTo>
                    <a:pt x="3936" y="5645"/>
                    <a:pt x="3964" y="5642"/>
                    <a:pt x="3990" y="5637"/>
                  </a:cubicBezTo>
                  <a:cubicBezTo>
                    <a:pt x="5194" y="5416"/>
                    <a:pt x="5510" y="950"/>
                    <a:pt x="5637" y="0"/>
                  </a:cubicBezTo>
                  <a:close/>
                </a:path>
              </a:pathLst>
            </a:custGeom>
            <a:solidFill>
              <a:schemeClr val="accent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440" name="Google Shape;440;p7"/>
            <p:cNvSpPr/>
            <p:nvPr/>
          </p:nvSpPr>
          <p:spPr>
            <a:xfrm>
              <a:off x="1540037" y="182839"/>
              <a:ext cx="203654" cy="185427"/>
            </a:xfrm>
            <a:custGeom>
              <a:avLst/>
              <a:gdLst/>
              <a:ahLst/>
              <a:cxnLst/>
              <a:rect l="l" t="t" r="r" b="b"/>
              <a:pathLst>
                <a:path w="6335" h="5768" extrusionOk="0">
                  <a:moveTo>
                    <a:pt x="1838" y="1"/>
                  </a:moveTo>
                  <a:cubicBezTo>
                    <a:pt x="1616" y="761"/>
                    <a:pt x="1" y="4846"/>
                    <a:pt x="761" y="5575"/>
                  </a:cubicBezTo>
                  <a:cubicBezTo>
                    <a:pt x="895" y="5709"/>
                    <a:pt x="1105" y="5767"/>
                    <a:pt x="1365" y="5767"/>
                  </a:cubicBezTo>
                  <a:cubicBezTo>
                    <a:pt x="2758" y="5767"/>
                    <a:pt x="5614" y="4116"/>
                    <a:pt x="6335" y="3770"/>
                  </a:cubicBezTo>
                  <a:lnTo>
                    <a:pt x="1838" y="1"/>
                  </a:lnTo>
                  <a:close/>
                </a:path>
              </a:pathLst>
            </a:custGeom>
            <a:solidFill>
              <a:schemeClr val="accent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441" name="Google Shape;441;p7"/>
            <p:cNvSpPr/>
            <p:nvPr/>
          </p:nvSpPr>
          <p:spPr>
            <a:xfrm>
              <a:off x="1831224" y="380350"/>
              <a:ext cx="188352" cy="184977"/>
            </a:xfrm>
            <a:custGeom>
              <a:avLst/>
              <a:gdLst/>
              <a:ahLst/>
              <a:cxnLst/>
              <a:rect l="l" t="t" r="r" b="b"/>
              <a:pathLst>
                <a:path w="5859" h="5754" extrusionOk="0">
                  <a:moveTo>
                    <a:pt x="570" y="1"/>
                  </a:moveTo>
                  <a:cubicBezTo>
                    <a:pt x="538" y="792"/>
                    <a:pt x="0" y="5131"/>
                    <a:pt x="887" y="5669"/>
                  </a:cubicBezTo>
                  <a:cubicBezTo>
                    <a:pt x="982" y="5727"/>
                    <a:pt x="1095" y="5754"/>
                    <a:pt x="1222" y="5754"/>
                  </a:cubicBezTo>
                  <a:cubicBezTo>
                    <a:pt x="2493" y="5754"/>
                    <a:pt x="5197" y="3110"/>
                    <a:pt x="5859" y="2534"/>
                  </a:cubicBezTo>
                  <a:lnTo>
                    <a:pt x="570" y="1"/>
                  </a:ln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442" name="Google Shape;442;p7"/>
            <p:cNvSpPr/>
            <p:nvPr/>
          </p:nvSpPr>
          <p:spPr>
            <a:xfrm>
              <a:off x="2829936" y="269379"/>
              <a:ext cx="199572" cy="190120"/>
            </a:xfrm>
            <a:custGeom>
              <a:avLst/>
              <a:gdLst/>
              <a:ahLst/>
              <a:cxnLst/>
              <a:rect l="l" t="t" r="r" b="b"/>
              <a:pathLst>
                <a:path w="6208" h="5914" extrusionOk="0">
                  <a:moveTo>
                    <a:pt x="4624" y="1"/>
                  </a:moveTo>
                  <a:lnTo>
                    <a:pt x="0" y="3579"/>
                  </a:lnTo>
                  <a:cubicBezTo>
                    <a:pt x="596" y="3920"/>
                    <a:pt x="3583" y="5914"/>
                    <a:pt x="4835" y="5914"/>
                  </a:cubicBezTo>
                  <a:cubicBezTo>
                    <a:pt x="4980" y="5914"/>
                    <a:pt x="5102" y="5887"/>
                    <a:pt x="5194" y="5828"/>
                  </a:cubicBezTo>
                  <a:cubicBezTo>
                    <a:pt x="6208" y="5163"/>
                    <a:pt x="4846" y="919"/>
                    <a:pt x="4624" y="1"/>
                  </a:cubicBezTo>
                  <a:close/>
                </a:path>
              </a:pathLst>
            </a:custGeom>
            <a:solidFill>
              <a:schemeClr val="lt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443" name="Google Shape;443;p7"/>
            <p:cNvSpPr/>
            <p:nvPr/>
          </p:nvSpPr>
          <p:spPr>
            <a:xfrm>
              <a:off x="2157999" y="503538"/>
              <a:ext cx="187356" cy="168292"/>
            </a:xfrm>
            <a:custGeom>
              <a:avLst/>
              <a:gdLst/>
              <a:ahLst/>
              <a:cxnLst/>
              <a:rect l="l" t="t" r="r" b="b"/>
              <a:pathLst>
                <a:path w="5828" h="5235" extrusionOk="0">
                  <a:moveTo>
                    <a:pt x="1" y="1"/>
                  </a:moveTo>
                  <a:lnTo>
                    <a:pt x="1" y="1"/>
                  </a:lnTo>
                  <a:cubicBezTo>
                    <a:pt x="254" y="729"/>
                    <a:pt x="1173" y="5004"/>
                    <a:pt x="2218" y="5226"/>
                  </a:cubicBezTo>
                  <a:cubicBezTo>
                    <a:pt x="2250" y="5232"/>
                    <a:pt x="2283" y="5235"/>
                    <a:pt x="2316" y="5235"/>
                  </a:cubicBezTo>
                  <a:cubicBezTo>
                    <a:pt x="3523" y="5235"/>
                    <a:pt x="5366" y="1404"/>
                    <a:pt x="5828" y="602"/>
                  </a:cubicBezTo>
                  <a:lnTo>
                    <a:pt x="1" y="1"/>
                  </a:lnTo>
                  <a:close/>
                </a:path>
              </a:pathLst>
            </a:custGeom>
            <a:solidFill>
              <a:schemeClr val="accent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444" name="Google Shape;444;p7"/>
            <p:cNvSpPr/>
            <p:nvPr/>
          </p:nvSpPr>
          <p:spPr>
            <a:xfrm>
              <a:off x="2501104" y="474027"/>
              <a:ext cx="181248" cy="181473"/>
            </a:xfrm>
            <a:custGeom>
              <a:avLst/>
              <a:gdLst/>
              <a:ahLst/>
              <a:cxnLst/>
              <a:rect l="l" t="t" r="r" b="b"/>
              <a:pathLst>
                <a:path w="5638" h="5645" extrusionOk="0">
                  <a:moveTo>
                    <a:pt x="5637" y="0"/>
                  </a:moveTo>
                  <a:lnTo>
                    <a:pt x="0" y="1615"/>
                  </a:lnTo>
                  <a:cubicBezTo>
                    <a:pt x="494" y="2202"/>
                    <a:pt x="2822" y="5645"/>
                    <a:pt x="3908" y="5645"/>
                  </a:cubicBezTo>
                  <a:cubicBezTo>
                    <a:pt x="3936" y="5645"/>
                    <a:pt x="3964" y="5642"/>
                    <a:pt x="3991" y="5637"/>
                  </a:cubicBezTo>
                  <a:cubicBezTo>
                    <a:pt x="5194" y="5416"/>
                    <a:pt x="5511" y="950"/>
                    <a:pt x="5637" y="0"/>
                  </a:cubicBezTo>
                  <a:close/>
                </a:path>
              </a:pathLst>
            </a:custGeom>
            <a:solidFill>
              <a:schemeClr val="accent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445" name="Google Shape;445;p7"/>
            <p:cNvSpPr/>
            <p:nvPr/>
          </p:nvSpPr>
          <p:spPr>
            <a:xfrm>
              <a:off x="3255499" y="387487"/>
              <a:ext cx="187356" cy="183691"/>
            </a:xfrm>
            <a:custGeom>
              <a:avLst/>
              <a:gdLst/>
              <a:ahLst/>
              <a:cxnLst/>
              <a:rect l="l" t="t" r="r" b="b"/>
              <a:pathLst>
                <a:path w="5828" h="5714" extrusionOk="0">
                  <a:moveTo>
                    <a:pt x="507" y="0"/>
                  </a:moveTo>
                  <a:cubicBezTo>
                    <a:pt x="507" y="760"/>
                    <a:pt x="0" y="5099"/>
                    <a:pt x="918" y="5637"/>
                  </a:cubicBezTo>
                  <a:cubicBezTo>
                    <a:pt x="1008" y="5689"/>
                    <a:pt x="1114" y="5713"/>
                    <a:pt x="1232" y="5713"/>
                  </a:cubicBezTo>
                  <a:cubicBezTo>
                    <a:pt x="2485" y="5713"/>
                    <a:pt x="5161" y="3018"/>
                    <a:pt x="5827" y="2439"/>
                  </a:cubicBezTo>
                  <a:lnTo>
                    <a:pt x="507" y="0"/>
                  </a:ln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446" name="Google Shape;446;p7"/>
            <p:cNvSpPr/>
            <p:nvPr/>
          </p:nvSpPr>
          <p:spPr>
            <a:xfrm>
              <a:off x="4263373" y="254109"/>
              <a:ext cx="201597" cy="190152"/>
            </a:xfrm>
            <a:custGeom>
              <a:avLst/>
              <a:gdLst/>
              <a:ahLst/>
              <a:cxnLst/>
              <a:rect l="l" t="t" r="r" b="b"/>
              <a:pathLst>
                <a:path w="6271" h="5915" extrusionOk="0">
                  <a:moveTo>
                    <a:pt x="4592" y="1"/>
                  </a:moveTo>
                  <a:lnTo>
                    <a:pt x="0" y="3643"/>
                  </a:lnTo>
                  <a:cubicBezTo>
                    <a:pt x="624" y="3954"/>
                    <a:pt x="3632" y="5915"/>
                    <a:pt x="4892" y="5915"/>
                  </a:cubicBezTo>
                  <a:cubicBezTo>
                    <a:pt x="5040" y="5915"/>
                    <a:pt x="5164" y="5888"/>
                    <a:pt x="5258" y="5828"/>
                  </a:cubicBezTo>
                  <a:cubicBezTo>
                    <a:pt x="6271" y="5163"/>
                    <a:pt x="4846" y="919"/>
                    <a:pt x="4592" y="1"/>
                  </a:cubicBezTo>
                  <a:close/>
                </a:path>
              </a:pathLst>
            </a:custGeom>
            <a:solidFill>
              <a:schemeClr val="lt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447" name="Google Shape;447;p7"/>
            <p:cNvSpPr/>
            <p:nvPr/>
          </p:nvSpPr>
          <p:spPr>
            <a:xfrm>
              <a:off x="3582273" y="512699"/>
              <a:ext cx="187356" cy="167296"/>
            </a:xfrm>
            <a:custGeom>
              <a:avLst/>
              <a:gdLst/>
              <a:ahLst/>
              <a:cxnLst/>
              <a:rect l="l" t="t" r="r" b="b"/>
              <a:pathLst>
                <a:path w="5828" h="5204" extrusionOk="0">
                  <a:moveTo>
                    <a:pt x="1" y="1"/>
                  </a:moveTo>
                  <a:lnTo>
                    <a:pt x="1" y="1"/>
                  </a:lnTo>
                  <a:cubicBezTo>
                    <a:pt x="254" y="729"/>
                    <a:pt x="1236" y="5004"/>
                    <a:pt x="2281" y="5194"/>
                  </a:cubicBezTo>
                  <a:cubicBezTo>
                    <a:pt x="2313" y="5200"/>
                    <a:pt x="2345" y="5203"/>
                    <a:pt x="2378" y="5203"/>
                  </a:cubicBezTo>
                  <a:cubicBezTo>
                    <a:pt x="3583" y="5203"/>
                    <a:pt x="5366" y="1340"/>
                    <a:pt x="5828" y="507"/>
                  </a:cubicBezTo>
                  <a:lnTo>
                    <a:pt x="1" y="1"/>
                  </a:lnTo>
                  <a:close/>
                </a:path>
              </a:pathLst>
            </a:custGeom>
            <a:solidFill>
              <a:schemeClr val="accent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448" name="Google Shape;448;p7"/>
            <p:cNvSpPr/>
            <p:nvPr/>
          </p:nvSpPr>
          <p:spPr>
            <a:xfrm>
              <a:off x="3925379" y="453645"/>
              <a:ext cx="180219" cy="182501"/>
            </a:xfrm>
            <a:custGeom>
              <a:avLst/>
              <a:gdLst/>
              <a:ahLst/>
              <a:cxnLst/>
              <a:rect l="l" t="t" r="r" b="b"/>
              <a:pathLst>
                <a:path w="5606" h="5677" extrusionOk="0">
                  <a:moveTo>
                    <a:pt x="5606" y="1"/>
                  </a:moveTo>
                  <a:lnTo>
                    <a:pt x="0" y="1711"/>
                  </a:lnTo>
                  <a:cubicBezTo>
                    <a:pt x="494" y="2266"/>
                    <a:pt x="2881" y="5677"/>
                    <a:pt x="3970" y="5677"/>
                  </a:cubicBezTo>
                  <a:cubicBezTo>
                    <a:pt x="3999" y="5677"/>
                    <a:pt x="4027" y="5675"/>
                    <a:pt x="4054" y="5670"/>
                  </a:cubicBezTo>
                  <a:cubicBezTo>
                    <a:pt x="5226" y="5416"/>
                    <a:pt x="5479" y="951"/>
                    <a:pt x="5606" y="1"/>
                  </a:cubicBezTo>
                  <a:close/>
                </a:path>
              </a:pathLst>
            </a:custGeom>
            <a:solidFill>
              <a:schemeClr val="accent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449" name="Google Shape;449;p7"/>
            <p:cNvSpPr/>
            <p:nvPr/>
          </p:nvSpPr>
          <p:spPr>
            <a:xfrm>
              <a:off x="-86925" y="-101212"/>
              <a:ext cx="1851567" cy="637517"/>
            </a:xfrm>
            <a:custGeom>
              <a:avLst/>
              <a:gdLst/>
              <a:ahLst/>
              <a:cxnLst/>
              <a:rect l="l" t="t" r="r" b="b"/>
              <a:pathLst>
                <a:path w="57596" h="19831" extrusionOk="0">
                  <a:moveTo>
                    <a:pt x="57062" y="1"/>
                  </a:moveTo>
                  <a:cubicBezTo>
                    <a:pt x="56946" y="1"/>
                    <a:pt x="56831" y="57"/>
                    <a:pt x="56755" y="191"/>
                  </a:cubicBezTo>
                  <a:cubicBezTo>
                    <a:pt x="54221" y="4593"/>
                    <a:pt x="51086" y="8647"/>
                    <a:pt x="47222" y="11941"/>
                  </a:cubicBezTo>
                  <a:cubicBezTo>
                    <a:pt x="43960" y="14696"/>
                    <a:pt x="40192" y="16818"/>
                    <a:pt x="36075" y="17989"/>
                  </a:cubicBezTo>
                  <a:cubicBezTo>
                    <a:pt x="33632" y="18690"/>
                    <a:pt x="31101" y="19036"/>
                    <a:pt x="28570" y="19036"/>
                  </a:cubicBezTo>
                  <a:cubicBezTo>
                    <a:pt x="27097" y="19036"/>
                    <a:pt x="25623" y="18919"/>
                    <a:pt x="24167" y="18686"/>
                  </a:cubicBezTo>
                  <a:cubicBezTo>
                    <a:pt x="20050" y="18021"/>
                    <a:pt x="16123" y="16438"/>
                    <a:pt x="12576" y="14284"/>
                  </a:cubicBezTo>
                  <a:cubicBezTo>
                    <a:pt x="8586" y="11814"/>
                    <a:pt x="5071" y="8615"/>
                    <a:pt x="2094" y="5005"/>
                  </a:cubicBezTo>
                  <a:cubicBezTo>
                    <a:pt x="1682" y="4530"/>
                    <a:pt x="1270" y="4023"/>
                    <a:pt x="890" y="3517"/>
                  </a:cubicBezTo>
                  <a:cubicBezTo>
                    <a:pt x="807" y="3406"/>
                    <a:pt x="690" y="3360"/>
                    <a:pt x="573" y="3360"/>
                  </a:cubicBezTo>
                  <a:cubicBezTo>
                    <a:pt x="286" y="3360"/>
                    <a:pt x="1" y="3636"/>
                    <a:pt x="225" y="3928"/>
                  </a:cubicBezTo>
                  <a:cubicBezTo>
                    <a:pt x="3170" y="7792"/>
                    <a:pt x="6654" y="11275"/>
                    <a:pt x="10708" y="13999"/>
                  </a:cubicBezTo>
                  <a:cubicBezTo>
                    <a:pt x="14286" y="16438"/>
                    <a:pt x="18308" y="18274"/>
                    <a:pt x="22552" y="19193"/>
                  </a:cubicBezTo>
                  <a:cubicBezTo>
                    <a:pt x="24545" y="19616"/>
                    <a:pt x="26568" y="19830"/>
                    <a:pt x="28592" y="19830"/>
                  </a:cubicBezTo>
                  <a:cubicBezTo>
                    <a:pt x="30654" y="19830"/>
                    <a:pt x="32715" y="19608"/>
                    <a:pt x="34745" y="19161"/>
                  </a:cubicBezTo>
                  <a:cubicBezTo>
                    <a:pt x="38956" y="18211"/>
                    <a:pt x="42915" y="16279"/>
                    <a:pt x="46335" y="13651"/>
                  </a:cubicBezTo>
                  <a:cubicBezTo>
                    <a:pt x="50357" y="10579"/>
                    <a:pt x="53683" y="6684"/>
                    <a:pt x="56343" y="2408"/>
                  </a:cubicBezTo>
                  <a:cubicBezTo>
                    <a:pt x="56723" y="1806"/>
                    <a:pt x="57071" y="1205"/>
                    <a:pt x="57420" y="603"/>
                  </a:cubicBezTo>
                  <a:cubicBezTo>
                    <a:pt x="57596" y="294"/>
                    <a:pt x="57327" y="1"/>
                    <a:pt x="57062" y="1"/>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450" name="Google Shape;450;p7"/>
            <p:cNvSpPr/>
            <p:nvPr/>
          </p:nvSpPr>
          <p:spPr>
            <a:xfrm>
              <a:off x="1432183" y="-101212"/>
              <a:ext cx="1851439" cy="637517"/>
            </a:xfrm>
            <a:custGeom>
              <a:avLst/>
              <a:gdLst/>
              <a:ahLst/>
              <a:cxnLst/>
              <a:rect l="l" t="t" r="r" b="b"/>
              <a:pathLst>
                <a:path w="57592" h="19831" extrusionOk="0">
                  <a:moveTo>
                    <a:pt x="57057" y="1"/>
                  </a:moveTo>
                  <a:cubicBezTo>
                    <a:pt x="56942" y="1"/>
                    <a:pt x="56827" y="57"/>
                    <a:pt x="56750" y="191"/>
                  </a:cubicBezTo>
                  <a:cubicBezTo>
                    <a:pt x="54216" y="4593"/>
                    <a:pt x="51081" y="8647"/>
                    <a:pt x="47217" y="11941"/>
                  </a:cubicBezTo>
                  <a:cubicBezTo>
                    <a:pt x="43955" y="14696"/>
                    <a:pt x="40155" y="16818"/>
                    <a:pt x="36070" y="17989"/>
                  </a:cubicBezTo>
                  <a:cubicBezTo>
                    <a:pt x="33628" y="18690"/>
                    <a:pt x="31097" y="19036"/>
                    <a:pt x="28565" y="19036"/>
                  </a:cubicBezTo>
                  <a:cubicBezTo>
                    <a:pt x="27092" y="19036"/>
                    <a:pt x="25619" y="18919"/>
                    <a:pt x="24162" y="18686"/>
                  </a:cubicBezTo>
                  <a:cubicBezTo>
                    <a:pt x="20045" y="18021"/>
                    <a:pt x="16118" y="16438"/>
                    <a:pt x="12571" y="14284"/>
                  </a:cubicBezTo>
                  <a:cubicBezTo>
                    <a:pt x="8581" y="11814"/>
                    <a:pt x="5066" y="8615"/>
                    <a:pt x="2089" y="5037"/>
                  </a:cubicBezTo>
                  <a:cubicBezTo>
                    <a:pt x="1677" y="4530"/>
                    <a:pt x="1266" y="4055"/>
                    <a:pt x="886" y="3548"/>
                  </a:cubicBezTo>
                  <a:cubicBezTo>
                    <a:pt x="799" y="3423"/>
                    <a:pt x="674" y="3371"/>
                    <a:pt x="551" y="3371"/>
                  </a:cubicBezTo>
                  <a:cubicBezTo>
                    <a:pt x="270" y="3371"/>
                    <a:pt x="0" y="3642"/>
                    <a:pt x="220" y="3928"/>
                  </a:cubicBezTo>
                  <a:cubicBezTo>
                    <a:pt x="3166" y="7792"/>
                    <a:pt x="6649" y="11275"/>
                    <a:pt x="10703" y="13999"/>
                  </a:cubicBezTo>
                  <a:cubicBezTo>
                    <a:pt x="14282" y="16438"/>
                    <a:pt x="18304" y="18274"/>
                    <a:pt x="22547" y="19193"/>
                  </a:cubicBezTo>
                  <a:cubicBezTo>
                    <a:pt x="24540" y="19616"/>
                    <a:pt x="26564" y="19830"/>
                    <a:pt x="28588" y="19830"/>
                  </a:cubicBezTo>
                  <a:cubicBezTo>
                    <a:pt x="30649" y="19830"/>
                    <a:pt x="32710" y="19608"/>
                    <a:pt x="34740" y="19161"/>
                  </a:cubicBezTo>
                  <a:cubicBezTo>
                    <a:pt x="38952" y="18211"/>
                    <a:pt x="42910" y="16279"/>
                    <a:pt x="46331" y="13651"/>
                  </a:cubicBezTo>
                  <a:cubicBezTo>
                    <a:pt x="50353" y="10579"/>
                    <a:pt x="53678" y="6684"/>
                    <a:pt x="56338" y="2408"/>
                  </a:cubicBezTo>
                  <a:cubicBezTo>
                    <a:pt x="56718" y="1806"/>
                    <a:pt x="57066" y="1205"/>
                    <a:pt x="57415" y="603"/>
                  </a:cubicBezTo>
                  <a:cubicBezTo>
                    <a:pt x="57591" y="294"/>
                    <a:pt x="57322" y="1"/>
                    <a:pt x="57057" y="1"/>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451" name="Google Shape;451;p7"/>
            <p:cNvSpPr/>
            <p:nvPr/>
          </p:nvSpPr>
          <p:spPr>
            <a:xfrm>
              <a:off x="2842184" y="-101212"/>
              <a:ext cx="1852468" cy="637517"/>
            </a:xfrm>
            <a:custGeom>
              <a:avLst/>
              <a:gdLst/>
              <a:ahLst/>
              <a:cxnLst/>
              <a:rect l="l" t="t" r="r" b="b"/>
              <a:pathLst>
                <a:path w="57624" h="19831" extrusionOk="0">
                  <a:moveTo>
                    <a:pt x="57065" y="1"/>
                  </a:moveTo>
                  <a:cubicBezTo>
                    <a:pt x="56945" y="1"/>
                    <a:pt x="56827" y="57"/>
                    <a:pt x="56750" y="191"/>
                  </a:cubicBezTo>
                  <a:cubicBezTo>
                    <a:pt x="54217" y="4593"/>
                    <a:pt x="51113" y="8647"/>
                    <a:pt x="47218" y="11941"/>
                  </a:cubicBezTo>
                  <a:cubicBezTo>
                    <a:pt x="43956" y="14696"/>
                    <a:pt x="40188" y="16818"/>
                    <a:pt x="36071" y="17989"/>
                  </a:cubicBezTo>
                  <a:cubicBezTo>
                    <a:pt x="33628" y="18690"/>
                    <a:pt x="31110" y="19036"/>
                    <a:pt x="28588" y="19036"/>
                  </a:cubicBezTo>
                  <a:cubicBezTo>
                    <a:pt x="27120" y="19036"/>
                    <a:pt x="25651" y="18919"/>
                    <a:pt x="24195" y="18686"/>
                  </a:cubicBezTo>
                  <a:cubicBezTo>
                    <a:pt x="20046" y="18021"/>
                    <a:pt x="16119" y="16438"/>
                    <a:pt x="12572" y="14284"/>
                  </a:cubicBezTo>
                  <a:cubicBezTo>
                    <a:pt x="8582" y="11814"/>
                    <a:pt x="5067" y="8615"/>
                    <a:pt x="2090" y="5037"/>
                  </a:cubicBezTo>
                  <a:cubicBezTo>
                    <a:pt x="1678" y="4530"/>
                    <a:pt x="1298" y="4055"/>
                    <a:pt x="918" y="3548"/>
                  </a:cubicBezTo>
                  <a:cubicBezTo>
                    <a:pt x="821" y="3423"/>
                    <a:pt x="690" y="3371"/>
                    <a:pt x="562" y="3371"/>
                  </a:cubicBezTo>
                  <a:cubicBezTo>
                    <a:pt x="271" y="3371"/>
                    <a:pt x="1" y="3642"/>
                    <a:pt x="221" y="3928"/>
                  </a:cubicBezTo>
                  <a:cubicBezTo>
                    <a:pt x="3198" y="7792"/>
                    <a:pt x="6682" y="11275"/>
                    <a:pt x="10704" y="13999"/>
                  </a:cubicBezTo>
                  <a:cubicBezTo>
                    <a:pt x="14282" y="16438"/>
                    <a:pt x="18336" y="18274"/>
                    <a:pt x="22579" y="19193"/>
                  </a:cubicBezTo>
                  <a:cubicBezTo>
                    <a:pt x="24557" y="19616"/>
                    <a:pt x="26580" y="19830"/>
                    <a:pt x="28604" y="19830"/>
                  </a:cubicBezTo>
                  <a:cubicBezTo>
                    <a:pt x="30665" y="19830"/>
                    <a:pt x="32727" y="19608"/>
                    <a:pt x="34740" y="19161"/>
                  </a:cubicBezTo>
                  <a:cubicBezTo>
                    <a:pt x="38952" y="18211"/>
                    <a:pt x="42911" y="16279"/>
                    <a:pt x="46363" y="13651"/>
                  </a:cubicBezTo>
                  <a:cubicBezTo>
                    <a:pt x="50385" y="10579"/>
                    <a:pt x="53679" y="6684"/>
                    <a:pt x="56339" y="2408"/>
                  </a:cubicBezTo>
                  <a:cubicBezTo>
                    <a:pt x="56719" y="1806"/>
                    <a:pt x="57067" y="1205"/>
                    <a:pt x="57447" y="603"/>
                  </a:cubicBezTo>
                  <a:cubicBezTo>
                    <a:pt x="57624" y="294"/>
                    <a:pt x="57339" y="1"/>
                    <a:pt x="57065" y="1"/>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grpSp>
      <p:grpSp>
        <p:nvGrpSpPr>
          <p:cNvPr id="452" name="Google Shape;452;p7"/>
          <p:cNvGrpSpPr/>
          <p:nvPr/>
        </p:nvGrpSpPr>
        <p:grpSpPr>
          <a:xfrm>
            <a:off x="10019907" y="4762629"/>
            <a:ext cx="2273716" cy="2230336"/>
            <a:chOff x="7514928" y="3571972"/>
            <a:chExt cx="1705287" cy="1672752"/>
          </a:xfrm>
        </p:grpSpPr>
        <p:sp>
          <p:nvSpPr>
            <p:cNvPr id="453" name="Google Shape;453;p7"/>
            <p:cNvSpPr/>
            <p:nvPr/>
          </p:nvSpPr>
          <p:spPr>
            <a:xfrm>
              <a:off x="7514928" y="4757008"/>
              <a:ext cx="1353056" cy="468100"/>
            </a:xfrm>
            <a:custGeom>
              <a:avLst/>
              <a:gdLst/>
              <a:ahLst/>
              <a:cxnLst/>
              <a:rect l="l" t="t" r="r" b="b"/>
              <a:pathLst>
                <a:path w="42089" h="14561" extrusionOk="0">
                  <a:moveTo>
                    <a:pt x="0" y="0"/>
                  </a:moveTo>
                  <a:cubicBezTo>
                    <a:pt x="1774" y="3547"/>
                    <a:pt x="9311" y="7379"/>
                    <a:pt x="13016" y="9311"/>
                  </a:cubicBezTo>
                  <a:cubicBezTo>
                    <a:pt x="16532" y="11084"/>
                    <a:pt x="20554" y="12700"/>
                    <a:pt x="24259" y="13808"/>
                  </a:cubicBezTo>
                  <a:cubicBezTo>
                    <a:pt x="26586" y="14396"/>
                    <a:pt x="28970" y="14561"/>
                    <a:pt x="31366" y="14561"/>
                  </a:cubicBezTo>
                  <a:cubicBezTo>
                    <a:pt x="34425" y="14561"/>
                    <a:pt x="37504" y="14293"/>
                    <a:pt x="40513" y="14293"/>
                  </a:cubicBezTo>
                  <a:cubicBezTo>
                    <a:pt x="40987" y="14293"/>
                    <a:pt x="41460" y="14299"/>
                    <a:pt x="41930" y="14315"/>
                  </a:cubicBezTo>
                  <a:lnTo>
                    <a:pt x="42088" y="14283"/>
                  </a:lnTo>
                  <a:cubicBezTo>
                    <a:pt x="30339" y="2407"/>
                    <a:pt x="15581" y="950"/>
                    <a:pt x="0" y="0"/>
                  </a:cubicBezTo>
                  <a:close/>
                </a:path>
              </a:pathLst>
            </a:custGeom>
            <a:solidFill>
              <a:schemeClr val="accent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454" name="Google Shape;454;p7"/>
            <p:cNvSpPr/>
            <p:nvPr/>
          </p:nvSpPr>
          <p:spPr>
            <a:xfrm>
              <a:off x="7657918" y="4820177"/>
              <a:ext cx="1206914" cy="406762"/>
            </a:xfrm>
            <a:custGeom>
              <a:avLst/>
              <a:gdLst/>
              <a:ahLst/>
              <a:cxnLst/>
              <a:rect l="l" t="t" r="r" b="b"/>
              <a:pathLst>
                <a:path w="37543" h="12653" extrusionOk="0">
                  <a:moveTo>
                    <a:pt x="454" y="0"/>
                  </a:moveTo>
                  <a:cubicBezTo>
                    <a:pt x="175" y="0"/>
                    <a:pt x="0" y="400"/>
                    <a:pt x="303" y="537"/>
                  </a:cubicBezTo>
                  <a:cubicBezTo>
                    <a:pt x="4768" y="2501"/>
                    <a:pt x="9487" y="3672"/>
                    <a:pt x="14174" y="4939"/>
                  </a:cubicBezTo>
                  <a:cubicBezTo>
                    <a:pt x="19146" y="6269"/>
                    <a:pt x="23991" y="7821"/>
                    <a:pt x="28805" y="9563"/>
                  </a:cubicBezTo>
                  <a:cubicBezTo>
                    <a:pt x="31560" y="10576"/>
                    <a:pt x="34315" y="11590"/>
                    <a:pt x="37070" y="12635"/>
                  </a:cubicBezTo>
                  <a:cubicBezTo>
                    <a:pt x="37105" y="12647"/>
                    <a:pt x="37137" y="12653"/>
                    <a:pt x="37168" y="12653"/>
                  </a:cubicBezTo>
                  <a:cubicBezTo>
                    <a:pt x="37445" y="12653"/>
                    <a:pt x="37543" y="12176"/>
                    <a:pt x="37229" y="12033"/>
                  </a:cubicBezTo>
                  <a:cubicBezTo>
                    <a:pt x="32415" y="10260"/>
                    <a:pt x="27601" y="8454"/>
                    <a:pt x="22724" y="6839"/>
                  </a:cubicBezTo>
                  <a:cubicBezTo>
                    <a:pt x="17974" y="5287"/>
                    <a:pt x="13129" y="4116"/>
                    <a:pt x="8347" y="2722"/>
                  </a:cubicBezTo>
                  <a:cubicBezTo>
                    <a:pt x="5718" y="1962"/>
                    <a:pt x="3121" y="1139"/>
                    <a:pt x="588" y="30"/>
                  </a:cubicBezTo>
                  <a:cubicBezTo>
                    <a:pt x="542" y="9"/>
                    <a:pt x="497" y="0"/>
                    <a:pt x="454" y="0"/>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455" name="Google Shape;455;p7"/>
            <p:cNvSpPr/>
            <p:nvPr/>
          </p:nvSpPr>
          <p:spPr>
            <a:xfrm>
              <a:off x="8448639" y="4979916"/>
              <a:ext cx="170928" cy="197161"/>
            </a:xfrm>
            <a:custGeom>
              <a:avLst/>
              <a:gdLst/>
              <a:ahLst/>
              <a:cxnLst/>
              <a:rect l="l" t="t" r="r" b="b"/>
              <a:pathLst>
                <a:path w="5317" h="6133" extrusionOk="0">
                  <a:moveTo>
                    <a:pt x="428" y="1"/>
                  </a:moveTo>
                  <a:cubicBezTo>
                    <a:pt x="206" y="1"/>
                    <a:pt x="0" y="291"/>
                    <a:pt x="218" y="509"/>
                  </a:cubicBezTo>
                  <a:cubicBezTo>
                    <a:pt x="946" y="1237"/>
                    <a:pt x="1769" y="1870"/>
                    <a:pt x="2593" y="2535"/>
                  </a:cubicBezTo>
                  <a:cubicBezTo>
                    <a:pt x="3288" y="3144"/>
                    <a:pt x="4037" y="3752"/>
                    <a:pt x="4596" y="4482"/>
                  </a:cubicBezTo>
                  <a:lnTo>
                    <a:pt x="4596" y="4482"/>
                  </a:lnTo>
                  <a:cubicBezTo>
                    <a:pt x="3750" y="5083"/>
                    <a:pt x="2586" y="5190"/>
                    <a:pt x="1643" y="5544"/>
                  </a:cubicBezTo>
                  <a:cubicBezTo>
                    <a:pt x="1300" y="5658"/>
                    <a:pt x="1395" y="6132"/>
                    <a:pt x="1695" y="6132"/>
                  </a:cubicBezTo>
                  <a:cubicBezTo>
                    <a:pt x="1728" y="6132"/>
                    <a:pt x="1763" y="6126"/>
                    <a:pt x="1801" y="6114"/>
                  </a:cubicBezTo>
                  <a:cubicBezTo>
                    <a:pt x="2941" y="5702"/>
                    <a:pt x="4271" y="5576"/>
                    <a:pt x="5221" y="4752"/>
                  </a:cubicBezTo>
                  <a:cubicBezTo>
                    <a:pt x="5316" y="4689"/>
                    <a:pt x="5316" y="4499"/>
                    <a:pt x="5253" y="4404"/>
                  </a:cubicBezTo>
                  <a:cubicBezTo>
                    <a:pt x="4049" y="2662"/>
                    <a:pt x="2118" y="1554"/>
                    <a:pt x="629" y="97"/>
                  </a:cubicBezTo>
                  <a:cubicBezTo>
                    <a:pt x="569" y="29"/>
                    <a:pt x="498" y="1"/>
                    <a:pt x="428" y="1"/>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456" name="Google Shape;456;p7"/>
            <p:cNvSpPr/>
            <p:nvPr/>
          </p:nvSpPr>
          <p:spPr>
            <a:xfrm>
              <a:off x="8160473" y="4905496"/>
              <a:ext cx="219825" cy="189092"/>
            </a:xfrm>
            <a:custGeom>
              <a:avLst/>
              <a:gdLst/>
              <a:ahLst/>
              <a:cxnLst/>
              <a:rect l="l" t="t" r="r" b="b"/>
              <a:pathLst>
                <a:path w="6838" h="5882" extrusionOk="0">
                  <a:moveTo>
                    <a:pt x="3302" y="0"/>
                  </a:moveTo>
                  <a:cubicBezTo>
                    <a:pt x="3088" y="0"/>
                    <a:pt x="2881" y="224"/>
                    <a:pt x="3038" y="448"/>
                  </a:cubicBezTo>
                  <a:cubicBezTo>
                    <a:pt x="3946" y="1737"/>
                    <a:pt x="5125" y="2809"/>
                    <a:pt x="6024" y="4116"/>
                  </a:cubicBezTo>
                  <a:lnTo>
                    <a:pt x="6024" y="4116"/>
                  </a:lnTo>
                  <a:cubicBezTo>
                    <a:pt x="4120" y="4513"/>
                    <a:pt x="2148" y="4613"/>
                    <a:pt x="314" y="5294"/>
                  </a:cubicBezTo>
                  <a:cubicBezTo>
                    <a:pt x="0" y="5408"/>
                    <a:pt x="98" y="5882"/>
                    <a:pt x="375" y="5882"/>
                  </a:cubicBezTo>
                  <a:cubicBezTo>
                    <a:pt x="405" y="5882"/>
                    <a:pt x="438" y="5876"/>
                    <a:pt x="473" y="5864"/>
                  </a:cubicBezTo>
                  <a:cubicBezTo>
                    <a:pt x="2436" y="5135"/>
                    <a:pt x="4558" y="5072"/>
                    <a:pt x="6585" y="4597"/>
                  </a:cubicBezTo>
                  <a:cubicBezTo>
                    <a:pt x="6743" y="4534"/>
                    <a:pt x="6838" y="4312"/>
                    <a:pt x="6743" y="4154"/>
                  </a:cubicBezTo>
                  <a:cubicBezTo>
                    <a:pt x="5856" y="2697"/>
                    <a:pt x="4526" y="1525"/>
                    <a:pt x="3544" y="132"/>
                  </a:cubicBezTo>
                  <a:cubicBezTo>
                    <a:pt x="3480" y="39"/>
                    <a:pt x="3390" y="0"/>
                    <a:pt x="3302" y="0"/>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457" name="Google Shape;457;p7"/>
            <p:cNvSpPr/>
            <p:nvPr/>
          </p:nvSpPr>
          <p:spPr>
            <a:xfrm>
              <a:off x="7985915" y="4861036"/>
              <a:ext cx="140902" cy="153729"/>
            </a:xfrm>
            <a:custGeom>
              <a:avLst/>
              <a:gdLst/>
              <a:ahLst/>
              <a:cxnLst/>
              <a:rect l="l" t="t" r="r" b="b"/>
              <a:pathLst>
                <a:path w="4383" h="4782" extrusionOk="0">
                  <a:moveTo>
                    <a:pt x="2560" y="1"/>
                  </a:moveTo>
                  <a:cubicBezTo>
                    <a:pt x="2359" y="1"/>
                    <a:pt x="2151" y="219"/>
                    <a:pt x="2261" y="438"/>
                  </a:cubicBezTo>
                  <a:cubicBezTo>
                    <a:pt x="2782" y="1365"/>
                    <a:pt x="3463" y="2267"/>
                    <a:pt x="3721" y="3311"/>
                  </a:cubicBezTo>
                  <a:lnTo>
                    <a:pt x="3721" y="3311"/>
                  </a:lnTo>
                  <a:cubicBezTo>
                    <a:pt x="2628" y="3681"/>
                    <a:pt x="1508" y="3969"/>
                    <a:pt x="360" y="4175"/>
                  </a:cubicBezTo>
                  <a:cubicBezTo>
                    <a:pt x="0" y="4265"/>
                    <a:pt x="124" y="4781"/>
                    <a:pt x="461" y="4781"/>
                  </a:cubicBezTo>
                  <a:cubicBezTo>
                    <a:pt x="480" y="4781"/>
                    <a:pt x="499" y="4780"/>
                    <a:pt x="519" y="4777"/>
                  </a:cubicBezTo>
                  <a:cubicBezTo>
                    <a:pt x="1754" y="4523"/>
                    <a:pt x="2957" y="4207"/>
                    <a:pt x="4129" y="3795"/>
                  </a:cubicBezTo>
                  <a:cubicBezTo>
                    <a:pt x="4287" y="3731"/>
                    <a:pt x="4382" y="3605"/>
                    <a:pt x="4351" y="3446"/>
                  </a:cubicBezTo>
                  <a:cubicBezTo>
                    <a:pt x="4129" y="2243"/>
                    <a:pt x="3369" y="1198"/>
                    <a:pt x="2799" y="153"/>
                  </a:cubicBezTo>
                  <a:cubicBezTo>
                    <a:pt x="2740" y="45"/>
                    <a:pt x="2651" y="1"/>
                    <a:pt x="2560" y="1"/>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458" name="Google Shape;458;p7"/>
            <p:cNvSpPr/>
            <p:nvPr/>
          </p:nvSpPr>
          <p:spPr>
            <a:xfrm>
              <a:off x="7738114" y="4835511"/>
              <a:ext cx="90560" cy="109430"/>
            </a:xfrm>
            <a:custGeom>
              <a:avLst/>
              <a:gdLst/>
              <a:ahLst/>
              <a:cxnLst/>
              <a:rect l="l" t="t" r="r" b="b"/>
              <a:pathLst>
                <a:path w="2817" h="3404" extrusionOk="0">
                  <a:moveTo>
                    <a:pt x="1765" y="1"/>
                  </a:moveTo>
                  <a:cubicBezTo>
                    <a:pt x="1585" y="1"/>
                    <a:pt x="1410" y="149"/>
                    <a:pt x="1486" y="377"/>
                  </a:cubicBezTo>
                  <a:cubicBezTo>
                    <a:pt x="1682" y="992"/>
                    <a:pt x="1952" y="1582"/>
                    <a:pt x="2143" y="2212"/>
                  </a:cubicBezTo>
                  <a:lnTo>
                    <a:pt x="2143" y="2212"/>
                  </a:lnTo>
                  <a:cubicBezTo>
                    <a:pt x="1564" y="2469"/>
                    <a:pt x="939" y="2617"/>
                    <a:pt x="315" y="2815"/>
                  </a:cubicBezTo>
                  <a:cubicBezTo>
                    <a:pt x="1" y="2929"/>
                    <a:pt x="98" y="3404"/>
                    <a:pt x="376" y="3404"/>
                  </a:cubicBezTo>
                  <a:cubicBezTo>
                    <a:pt x="406" y="3404"/>
                    <a:pt x="439" y="3398"/>
                    <a:pt x="473" y="3385"/>
                  </a:cubicBezTo>
                  <a:cubicBezTo>
                    <a:pt x="1201" y="3132"/>
                    <a:pt x="1961" y="2974"/>
                    <a:pt x="2627" y="2625"/>
                  </a:cubicBezTo>
                  <a:cubicBezTo>
                    <a:pt x="2753" y="2562"/>
                    <a:pt x="2817" y="2404"/>
                    <a:pt x="2785" y="2309"/>
                  </a:cubicBezTo>
                  <a:cubicBezTo>
                    <a:pt x="2595" y="1580"/>
                    <a:pt x="2278" y="915"/>
                    <a:pt x="2056" y="218"/>
                  </a:cubicBezTo>
                  <a:cubicBezTo>
                    <a:pt x="2006" y="66"/>
                    <a:pt x="1884" y="1"/>
                    <a:pt x="1765" y="1"/>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459" name="Google Shape;459;p7"/>
            <p:cNvSpPr/>
            <p:nvPr/>
          </p:nvSpPr>
          <p:spPr>
            <a:xfrm>
              <a:off x="8171564" y="4914786"/>
              <a:ext cx="33626" cy="25493"/>
            </a:xfrm>
            <a:custGeom>
              <a:avLst/>
              <a:gdLst/>
              <a:ahLst/>
              <a:cxnLst/>
              <a:rect l="l" t="t" r="r" b="b"/>
              <a:pathLst>
                <a:path w="1046" h="793" extrusionOk="0">
                  <a:moveTo>
                    <a:pt x="539" y="1"/>
                  </a:moveTo>
                  <a:cubicBezTo>
                    <a:pt x="1" y="1"/>
                    <a:pt x="1" y="793"/>
                    <a:pt x="539" y="793"/>
                  </a:cubicBezTo>
                  <a:cubicBezTo>
                    <a:pt x="1046" y="793"/>
                    <a:pt x="1046" y="1"/>
                    <a:pt x="539" y="1"/>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460" name="Google Shape;460;p7"/>
            <p:cNvSpPr/>
            <p:nvPr/>
          </p:nvSpPr>
          <p:spPr>
            <a:xfrm>
              <a:off x="8137970" y="4878138"/>
              <a:ext cx="33626" cy="26522"/>
            </a:xfrm>
            <a:custGeom>
              <a:avLst/>
              <a:gdLst/>
              <a:ahLst/>
              <a:cxnLst/>
              <a:rect l="l" t="t" r="r" b="b"/>
              <a:pathLst>
                <a:path w="1046" h="825" extrusionOk="0">
                  <a:moveTo>
                    <a:pt x="539" y="1"/>
                  </a:moveTo>
                  <a:cubicBezTo>
                    <a:pt x="1" y="1"/>
                    <a:pt x="1" y="824"/>
                    <a:pt x="539" y="824"/>
                  </a:cubicBezTo>
                  <a:cubicBezTo>
                    <a:pt x="1046" y="824"/>
                    <a:pt x="1046" y="1"/>
                    <a:pt x="539" y="1"/>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461" name="Google Shape;461;p7"/>
            <p:cNvSpPr/>
            <p:nvPr/>
          </p:nvSpPr>
          <p:spPr>
            <a:xfrm>
              <a:off x="7853071" y="4950437"/>
              <a:ext cx="33626" cy="26490"/>
            </a:xfrm>
            <a:custGeom>
              <a:avLst/>
              <a:gdLst/>
              <a:ahLst/>
              <a:cxnLst/>
              <a:rect l="l" t="t" r="r" b="b"/>
              <a:pathLst>
                <a:path w="1046" h="824" extrusionOk="0">
                  <a:moveTo>
                    <a:pt x="507" y="0"/>
                  </a:moveTo>
                  <a:cubicBezTo>
                    <a:pt x="1" y="0"/>
                    <a:pt x="1" y="824"/>
                    <a:pt x="507" y="824"/>
                  </a:cubicBezTo>
                  <a:cubicBezTo>
                    <a:pt x="1046" y="824"/>
                    <a:pt x="1046" y="0"/>
                    <a:pt x="507" y="0"/>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462" name="Google Shape;462;p7"/>
            <p:cNvSpPr/>
            <p:nvPr/>
          </p:nvSpPr>
          <p:spPr>
            <a:xfrm>
              <a:off x="7817453" y="4971815"/>
              <a:ext cx="32598" cy="25493"/>
            </a:xfrm>
            <a:custGeom>
              <a:avLst/>
              <a:gdLst/>
              <a:ahLst/>
              <a:cxnLst/>
              <a:rect l="l" t="t" r="r" b="b"/>
              <a:pathLst>
                <a:path w="1014" h="793" extrusionOk="0">
                  <a:moveTo>
                    <a:pt x="507" y="0"/>
                  </a:moveTo>
                  <a:cubicBezTo>
                    <a:pt x="0" y="0"/>
                    <a:pt x="0" y="792"/>
                    <a:pt x="507" y="792"/>
                  </a:cubicBezTo>
                  <a:cubicBezTo>
                    <a:pt x="1014" y="792"/>
                    <a:pt x="1014" y="0"/>
                    <a:pt x="507" y="0"/>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463" name="Google Shape;463;p7"/>
            <p:cNvSpPr/>
            <p:nvPr/>
          </p:nvSpPr>
          <p:spPr>
            <a:xfrm>
              <a:off x="8364992" y="3571972"/>
              <a:ext cx="830788" cy="1227842"/>
            </a:xfrm>
            <a:custGeom>
              <a:avLst/>
              <a:gdLst/>
              <a:ahLst/>
              <a:cxnLst/>
              <a:rect l="l" t="t" r="r" b="b"/>
              <a:pathLst>
                <a:path w="25843" h="38194" extrusionOk="0">
                  <a:moveTo>
                    <a:pt x="1" y="1"/>
                  </a:moveTo>
                  <a:lnTo>
                    <a:pt x="1" y="1"/>
                  </a:lnTo>
                  <a:cubicBezTo>
                    <a:pt x="159" y="8013"/>
                    <a:pt x="3991" y="18305"/>
                    <a:pt x="9153" y="24386"/>
                  </a:cubicBezTo>
                  <a:cubicBezTo>
                    <a:pt x="11719" y="27458"/>
                    <a:pt x="14600" y="30023"/>
                    <a:pt x="17799" y="32430"/>
                  </a:cubicBezTo>
                  <a:cubicBezTo>
                    <a:pt x="20047" y="34171"/>
                    <a:pt x="22454" y="37085"/>
                    <a:pt x="25368" y="37718"/>
                  </a:cubicBezTo>
                  <a:lnTo>
                    <a:pt x="25368" y="38193"/>
                  </a:lnTo>
                  <a:cubicBezTo>
                    <a:pt x="25843" y="29389"/>
                    <a:pt x="25368" y="20712"/>
                    <a:pt x="19889" y="13302"/>
                  </a:cubicBezTo>
                  <a:cubicBezTo>
                    <a:pt x="15234" y="7221"/>
                    <a:pt x="7222" y="2249"/>
                    <a:pt x="1" y="1"/>
                  </a:cubicBez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464" name="Google Shape;464;p7"/>
            <p:cNvSpPr/>
            <p:nvPr/>
          </p:nvSpPr>
          <p:spPr>
            <a:xfrm>
              <a:off x="8469856" y="3701782"/>
              <a:ext cx="701555" cy="1060514"/>
            </a:xfrm>
            <a:custGeom>
              <a:avLst/>
              <a:gdLst/>
              <a:ahLst/>
              <a:cxnLst/>
              <a:rect l="l" t="t" r="r" b="b"/>
              <a:pathLst>
                <a:path w="21823" h="32989" extrusionOk="0">
                  <a:moveTo>
                    <a:pt x="436" y="0"/>
                  </a:moveTo>
                  <a:cubicBezTo>
                    <a:pt x="202" y="0"/>
                    <a:pt x="0" y="294"/>
                    <a:pt x="223" y="491"/>
                  </a:cubicBezTo>
                  <a:cubicBezTo>
                    <a:pt x="3738" y="3785"/>
                    <a:pt x="6145" y="8092"/>
                    <a:pt x="8837" y="12051"/>
                  </a:cubicBezTo>
                  <a:cubicBezTo>
                    <a:pt x="10230" y="14077"/>
                    <a:pt x="11687" y="16104"/>
                    <a:pt x="13080" y="18163"/>
                  </a:cubicBezTo>
                  <a:cubicBezTo>
                    <a:pt x="14505" y="20284"/>
                    <a:pt x="15867" y="22470"/>
                    <a:pt x="17134" y="24718"/>
                  </a:cubicBezTo>
                  <a:cubicBezTo>
                    <a:pt x="18654" y="27347"/>
                    <a:pt x="19984" y="30038"/>
                    <a:pt x="21156" y="32794"/>
                  </a:cubicBezTo>
                  <a:cubicBezTo>
                    <a:pt x="21218" y="32930"/>
                    <a:pt x="21343" y="32989"/>
                    <a:pt x="21463" y="32989"/>
                  </a:cubicBezTo>
                  <a:cubicBezTo>
                    <a:pt x="21649" y="32989"/>
                    <a:pt x="21822" y="32847"/>
                    <a:pt x="21726" y="32635"/>
                  </a:cubicBezTo>
                  <a:cubicBezTo>
                    <a:pt x="19699" y="27758"/>
                    <a:pt x="17071" y="23166"/>
                    <a:pt x="14157" y="18733"/>
                  </a:cubicBezTo>
                  <a:cubicBezTo>
                    <a:pt x="12764" y="16579"/>
                    <a:pt x="11275" y="14489"/>
                    <a:pt x="9787" y="12399"/>
                  </a:cubicBezTo>
                  <a:cubicBezTo>
                    <a:pt x="8393" y="10372"/>
                    <a:pt x="7095" y="8282"/>
                    <a:pt x="5701" y="6255"/>
                  </a:cubicBezTo>
                  <a:cubicBezTo>
                    <a:pt x="4181" y="4070"/>
                    <a:pt x="2598" y="1885"/>
                    <a:pt x="634" y="80"/>
                  </a:cubicBezTo>
                  <a:cubicBezTo>
                    <a:pt x="571" y="24"/>
                    <a:pt x="502" y="0"/>
                    <a:pt x="436" y="0"/>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465" name="Google Shape;465;p7"/>
            <p:cNvSpPr/>
            <p:nvPr/>
          </p:nvSpPr>
          <p:spPr>
            <a:xfrm>
              <a:off x="8873494" y="4385421"/>
              <a:ext cx="236252" cy="205262"/>
            </a:xfrm>
            <a:custGeom>
              <a:avLst/>
              <a:gdLst/>
              <a:ahLst/>
              <a:cxnLst/>
              <a:rect l="l" t="t" r="r" b="b"/>
              <a:pathLst>
                <a:path w="7349" h="6385" extrusionOk="0">
                  <a:moveTo>
                    <a:pt x="7060" y="0"/>
                  </a:moveTo>
                  <a:cubicBezTo>
                    <a:pt x="6913" y="0"/>
                    <a:pt x="6763" y="95"/>
                    <a:pt x="6763" y="285"/>
                  </a:cubicBezTo>
                  <a:cubicBezTo>
                    <a:pt x="6671" y="2146"/>
                    <a:pt x="6462" y="3978"/>
                    <a:pt x="6164" y="5780"/>
                  </a:cubicBezTo>
                  <a:lnTo>
                    <a:pt x="6164" y="5780"/>
                  </a:lnTo>
                  <a:cubicBezTo>
                    <a:pt x="6100" y="5783"/>
                    <a:pt x="6035" y="5784"/>
                    <a:pt x="5971" y="5784"/>
                  </a:cubicBezTo>
                  <a:cubicBezTo>
                    <a:pt x="5107" y="5784"/>
                    <a:pt x="4249" y="5564"/>
                    <a:pt x="3438" y="5321"/>
                  </a:cubicBezTo>
                  <a:cubicBezTo>
                    <a:pt x="2488" y="5004"/>
                    <a:pt x="1538" y="4624"/>
                    <a:pt x="619" y="4212"/>
                  </a:cubicBezTo>
                  <a:cubicBezTo>
                    <a:pt x="573" y="4191"/>
                    <a:pt x="528" y="4182"/>
                    <a:pt x="484" y="4182"/>
                  </a:cubicBezTo>
                  <a:cubicBezTo>
                    <a:pt x="199" y="4182"/>
                    <a:pt x="0" y="4581"/>
                    <a:pt x="303" y="4719"/>
                  </a:cubicBezTo>
                  <a:cubicBezTo>
                    <a:pt x="1284" y="5162"/>
                    <a:pt x="2266" y="5574"/>
                    <a:pt x="3279" y="5891"/>
                  </a:cubicBezTo>
                  <a:cubicBezTo>
                    <a:pt x="4157" y="6137"/>
                    <a:pt x="5082" y="6384"/>
                    <a:pt x="5993" y="6384"/>
                  </a:cubicBezTo>
                  <a:cubicBezTo>
                    <a:pt x="6134" y="6384"/>
                    <a:pt x="6275" y="6378"/>
                    <a:pt x="6415" y="6366"/>
                  </a:cubicBezTo>
                  <a:cubicBezTo>
                    <a:pt x="6510" y="6366"/>
                    <a:pt x="6668" y="6302"/>
                    <a:pt x="6700" y="6144"/>
                  </a:cubicBezTo>
                  <a:cubicBezTo>
                    <a:pt x="7016" y="4212"/>
                    <a:pt x="7270" y="2249"/>
                    <a:pt x="7333" y="285"/>
                  </a:cubicBezTo>
                  <a:cubicBezTo>
                    <a:pt x="7349" y="95"/>
                    <a:pt x="7206" y="0"/>
                    <a:pt x="7060" y="0"/>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466" name="Google Shape;466;p7"/>
            <p:cNvSpPr/>
            <p:nvPr/>
          </p:nvSpPr>
          <p:spPr>
            <a:xfrm>
              <a:off x="8716938" y="4129884"/>
              <a:ext cx="269139" cy="248725"/>
            </a:xfrm>
            <a:custGeom>
              <a:avLst/>
              <a:gdLst/>
              <a:ahLst/>
              <a:cxnLst/>
              <a:rect l="l" t="t" r="r" b="b"/>
              <a:pathLst>
                <a:path w="8372" h="7737" extrusionOk="0">
                  <a:moveTo>
                    <a:pt x="7682" y="0"/>
                  </a:moveTo>
                  <a:cubicBezTo>
                    <a:pt x="7532" y="0"/>
                    <a:pt x="7374" y="95"/>
                    <a:pt x="7358" y="285"/>
                  </a:cubicBezTo>
                  <a:cubicBezTo>
                    <a:pt x="7204" y="2565"/>
                    <a:pt x="7769" y="4934"/>
                    <a:pt x="7188" y="7160"/>
                  </a:cubicBezTo>
                  <a:lnTo>
                    <a:pt x="7188" y="7160"/>
                  </a:lnTo>
                  <a:cubicBezTo>
                    <a:pt x="6090" y="7155"/>
                    <a:pt x="4970" y="6915"/>
                    <a:pt x="3906" y="6619"/>
                  </a:cubicBezTo>
                  <a:cubicBezTo>
                    <a:pt x="2766" y="6302"/>
                    <a:pt x="1594" y="5891"/>
                    <a:pt x="581" y="5257"/>
                  </a:cubicBezTo>
                  <a:cubicBezTo>
                    <a:pt x="532" y="5228"/>
                    <a:pt x="483" y="5215"/>
                    <a:pt x="437" y="5215"/>
                  </a:cubicBezTo>
                  <a:cubicBezTo>
                    <a:pt x="182" y="5215"/>
                    <a:pt x="1" y="5603"/>
                    <a:pt x="295" y="5764"/>
                  </a:cubicBezTo>
                  <a:cubicBezTo>
                    <a:pt x="1341" y="6429"/>
                    <a:pt x="2576" y="6841"/>
                    <a:pt x="3747" y="7189"/>
                  </a:cubicBezTo>
                  <a:cubicBezTo>
                    <a:pt x="4837" y="7476"/>
                    <a:pt x="5952" y="7736"/>
                    <a:pt x="7069" y="7736"/>
                  </a:cubicBezTo>
                  <a:cubicBezTo>
                    <a:pt x="7186" y="7736"/>
                    <a:pt x="7304" y="7734"/>
                    <a:pt x="7421" y="7727"/>
                  </a:cubicBezTo>
                  <a:cubicBezTo>
                    <a:pt x="7548" y="7727"/>
                    <a:pt x="7674" y="7664"/>
                    <a:pt x="7706" y="7537"/>
                  </a:cubicBezTo>
                  <a:cubicBezTo>
                    <a:pt x="8371" y="5162"/>
                    <a:pt x="7801" y="2692"/>
                    <a:pt x="7959" y="285"/>
                  </a:cubicBezTo>
                  <a:cubicBezTo>
                    <a:pt x="7975" y="95"/>
                    <a:pt x="7833" y="0"/>
                    <a:pt x="7682" y="0"/>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467" name="Google Shape;467;p7"/>
            <p:cNvSpPr/>
            <p:nvPr/>
          </p:nvSpPr>
          <p:spPr>
            <a:xfrm>
              <a:off x="8590922" y="3970049"/>
              <a:ext cx="252615" cy="207930"/>
            </a:xfrm>
            <a:custGeom>
              <a:avLst/>
              <a:gdLst/>
              <a:ahLst/>
              <a:cxnLst/>
              <a:rect l="l" t="t" r="r" b="b"/>
              <a:pathLst>
                <a:path w="7858" h="6468" extrusionOk="0">
                  <a:moveTo>
                    <a:pt x="7402" y="0"/>
                  </a:moveTo>
                  <a:cubicBezTo>
                    <a:pt x="7256" y="0"/>
                    <a:pt x="7113" y="95"/>
                    <a:pt x="7129" y="285"/>
                  </a:cubicBezTo>
                  <a:cubicBezTo>
                    <a:pt x="7129" y="1045"/>
                    <a:pt x="7161" y="1805"/>
                    <a:pt x="7192" y="2565"/>
                  </a:cubicBezTo>
                  <a:cubicBezTo>
                    <a:pt x="7192" y="3484"/>
                    <a:pt x="7256" y="4466"/>
                    <a:pt x="7034" y="5352"/>
                  </a:cubicBezTo>
                  <a:cubicBezTo>
                    <a:pt x="7034" y="5479"/>
                    <a:pt x="7002" y="5606"/>
                    <a:pt x="6939" y="5701"/>
                  </a:cubicBezTo>
                  <a:cubicBezTo>
                    <a:pt x="6876" y="5796"/>
                    <a:pt x="6907" y="5796"/>
                    <a:pt x="6781" y="5827"/>
                  </a:cubicBezTo>
                  <a:cubicBezTo>
                    <a:pt x="6659" y="5868"/>
                    <a:pt x="6525" y="5880"/>
                    <a:pt x="6389" y="5880"/>
                  </a:cubicBezTo>
                  <a:cubicBezTo>
                    <a:pt x="6209" y="5880"/>
                    <a:pt x="6025" y="5859"/>
                    <a:pt x="5862" y="5859"/>
                  </a:cubicBezTo>
                  <a:cubicBezTo>
                    <a:pt x="4912" y="5796"/>
                    <a:pt x="3930" y="5574"/>
                    <a:pt x="2980" y="5352"/>
                  </a:cubicBezTo>
                  <a:cubicBezTo>
                    <a:pt x="2157" y="5162"/>
                    <a:pt x="1334" y="4941"/>
                    <a:pt x="510" y="4751"/>
                  </a:cubicBezTo>
                  <a:cubicBezTo>
                    <a:pt x="481" y="4743"/>
                    <a:pt x="453" y="4740"/>
                    <a:pt x="427" y="4740"/>
                  </a:cubicBezTo>
                  <a:cubicBezTo>
                    <a:pt x="109" y="4740"/>
                    <a:pt x="1" y="5233"/>
                    <a:pt x="352" y="5321"/>
                  </a:cubicBezTo>
                  <a:cubicBezTo>
                    <a:pt x="2125" y="5764"/>
                    <a:pt x="3930" y="6271"/>
                    <a:pt x="5767" y="6429"/>
                  </a:cubicBezTo>
                  <a:cubicBezTo>
                    <a:pt x="5949" y="6448"/>
                    <a:pt x="6150" y="6467"/>
                    <a:pt x="6351" y="6467"/>
                  </a:cubicBezTo>
                  <a:cubicBezTo>
                    <a:pt x="6817" y="6467"/>
                    <a:pt x="7278" y="6365"/>
                    <a:pt x="7477" y="5922"/>
                  </a:cubicBezTo>
                  <a:cubicBezTo>
                    <a:pt x="7857" y="5099"/>
                    <a:pt x="7794" y="4054"/>
                    <a:pt x="7794" y="3199"/>
                  </a:cubicBezTo>
                  <a:cubicBezTo>
                    <a:pt x="7794" y="2249"/>
                    <a:pt x="7699" y="1267"/>
                    <a:pt x="7699" y="285"/>
                  </a:cubicBezTo>
                  <a:cubicBezTo>
                    <a:pt x="7699" y="95"/>
                    <a:pt x="7549" y="0"/>
                    <a:pt x="7402" y="0"/>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468" name="Google Shape;468;p7"/>
            <p:cNvSpPr/>
            <p:nvPr/>
          </p:nvSpPr>
          <p:spPr>
            <a:xfrm>
              <a:off x="8463137" y="3791890"/>
              <a:ext cx="239917" cy="174400"/>
            </a:xfrm>
            <a:custGeom>
              <a:avLst/>
              <a:gdLst/>
              <a:ahLst/>
              <a:cxnLst/>
              <a:rect l="l" t="t" r="r" b="b"/>
              <a:pathLst>
                <a:path w="7463" h="5425" extrusionOk="0">
                  <a:moveTo>
                    <a:pt x="6971" y="0"/>
                  </a:moveTo>
                  <a:cubicBezTo>
                    <a:pt x="6821" y="0"/>
                    <a:pt x="6670" y="95"/>
                    <a:pt x="6670" y="285"/>
                  </a:cubicBezTo>
                  <a:cubicBezTo>
                    <a:pt x="6670" y="982"/>
                    <a:pt x="6765" y="1679"/>
                    <a:pt x="6797" y="2344"/>
                  </a:cubicBezTo>
                  <a:cubicBezTo>
                    <a:pt x="6797" y="2787"/>
                    <a:pt x="6829" y="3199"/>
                    <a:pt x="6797" y="3642"/>
                  </a:cubicBezTo>
                  <a:cubicBezTo>
                    <a:pt x="6797" y="3959"/>
                    <a:pt x="6765" y="4307"/>
                    <a:pt x="6639" y="4592"/>
                  </a:cubicBezTo>
                  <a:cubicBezTo>
                    <a:pt x="6544" y="4782"/>
                    <a:pt x="6480" y="4814"/>
                    <a:pt x="6259" y="4814"/>
                  </a:cubicBezTo>
                  <a:cubicBezTo>
                    <a:pt x="6201" y="4820"/>
                    <a:pt x="6141" y="4822"/>
                    <a:pt x="6082" y="4822"/>
                  </a:cubicBezTo>
                  <a:cubicBezTo>
                    <a:pt x="5815" y="4822"/>
                    <a:pt x="5536" y="4771"/>
                    <a:pt x="5277" y="4719"/>
                  </a:cubicBezTo>
                  <a:cubicBezTo>
                    <a:pt x="4422" y="4529"/>
                    <a:pt x="3598" y="4276"/>
                    <a:pt x="2775" y="3959"/>
                  </a:cubicBezTo>
                  <a:cubicBezTo>
                    <a:pt x="2047" y="3705"/>
                    <a:pt x="1318" y="3420"/>
                    <a:pt x="622" y="3072"/>
                  </a:cubicBezTo>
                  <a:cubicBezTo>
                    <a:pt x="578" y="3052"/>
                    <a:pt x="534" y="3043"/>
                    <a:pt x="493" y="3043"/>
                  </a:cubicBezTo>
                  <a:cubicBezTo>
                    <a:pt x="204" y="3043"/>
                    <a:pt x="0" y="3472"/>
                    <a:pt x="305" y="3610"/>
                  </a:cubicBezTo>
                  <a:cubicBezTo>
                    <a:pt x="1825" y="4307"/>
                    <a:pt x="3440" y="4941"/>
                    <a:pt x="5087" y="5289"/>
                  </a:cubicBezTo>
                  <a:cubicBezTo>
                    <a:pt x="5371" y="5339"/>
                    <a:pt x="5760" y="5424"/>
                    <a:pt x="6129" y="5424"/>
                  </a:cubicBezTo>
                  <a:cubicBezTo>
                    <a:pt x="6461" y="5424"/>
                    <a:pt x="6777" y="5355"/>
                    <a:pt x="6987" y="5131"/>
                  </a:cubicBezTo>
                  <a:cubicBezTo>
                    <a:pt x="7462" y="4624"/>
                    <a:pt x="7399" y="3610"/>
                    <a:pt x="7399" y="2945"/>
                  </a:cubicBezTo>
                  <a:cubicBezTo>
                    <a:pt x="7399" y="2059"/>
                    <a:pt x="7272" y="1172"/>
                    <a:pt x="7272" y="285"/>
                  </a:cubicBezTo>
                  <a:cubicBezTo>
                    <a:pt x="7272" y="95"/>
                    <a:pt x="7122" y="0"/>
                    <a:pt x="6971" y="0"/>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469" name="Google Shape;469;p7"/>
            <p:cNvSpPr/>
            <p:nvPr/>
          </p:nvSpPr>
          <p:spPr>
            <a:xfrm>
              <a:off x="8789526" y="3883509"/>
              <a:ext cx="32630" cy="26490"/>
            </a:xfrm>
            <a:custGeom>
              <a:avLst/>
              <a:gdLst/>
              <a:ahLst/>
              <a:cxnLst/>
              <a:rect l="l" t="t" r="r" b="b"/>
              <a:pathLst>
                <a:path w="1015" h="824" extrusionOk="0">
                  <a:moveTo>
                    <a:pt x="508" y="0"/>
                  </a:moveTo>
                  <a:cubicBezTo>
                    <a:pt x="1" y="0"/>
                    <a:pt x="1" y="824"/>
                    <a:pt x="508" y="824"/>
                  </a:cubicBezTo>
                  <a:cubicBezTo>
                    <a:pt x="1014" y="824"/>
                    <a:pt x="1014" y="0"/>
                    <a:pt x="508" y="0"/>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470" name="Google Shape;470;p7"/>
            <p:cNvSpPr/>
            <p:nvPr/>
          </p:nvSpPr>
          <p:spPr>
            <a:xfrm>
              <a:off x="8752879" y="3844804"/>
              <a:ext cx="33626" cy="26522"/>
            </a:xfrm>
            <a:custGeom>
              <a:avLst/>
              <a:gdLst/>
              <a:ahLst/>
              <a:cxnLst/>
              <a:rect l="l" t="t" r="r" b="b"/>
              <a:pathLst>
                <a:path w="1046" h="825" extrusionOk="0">
                  <a:moveTo>
                    <a:pt x="539" y="1"/>
                  </a:moveTo>
                  <a:cubicBezTo>
                    <a:pt x="1" y="1"/>
                    <a:pt x="1" y="824"/>
                    <a:pt x="539" y="824"/>
                  </a:cubicBezTo>
                  <a:cubicBezTo>
                    <a:pt x="1046" y="824"/>
                    <a:pt x="1046" y="1"/>
                    <a:pt x="539" y="1"/>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471" name="Google Shape;471;p7"/>
            <p:cNvSpPr/>
            <p:nvPr/>
          </p:nvSpPr>
          <p:spPr>
            <a:xfrm>
              <a:off x="8742720" y="3899808"/>
              <a:ext cx="33626" cy="25461"/>
            </a:xfrm>
            <a:custGeom>
              <a:avLst/>
              <a:gdLst/>
              <a:ahLst/>
              <a:cxnLst/>
              <a:rect l="l" t="t" r="r" b="b"/>
              <a:pathLst>
                <a:path w="1046" h="792" extrusionOk="0">
                  <a:moveTo>
                    <a:pt x="507" y="0"/>
                  </a:moveTo>
                  <a:cubicBezTo>
                    <a:pt x="0" y="0"/>
                    <a:pt x="0" y="792"/>
                    <a:pt x="507" y="792"/>
                  </a:cubicBezTo>
                  <a:cubicBezTo>
                    <a:pt x="1045" y="792"/>
                    <a:pt x="1045" y="0"/>
                    <a:pt x="507" y="0"/>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472" name="Google Shape;472;p7"/>
            <p:cNvSpPr/>
            <p:nvPr/>
          </p:nvSpPr>
          <p:spPr>
            <a:xfrm>
              <a:off x="8582885" y="4044373"/>
              <a:ext cx="33626" cy="25461"/>
            </a:xfrm>
            <a:custGeom>
              <a:avLst/>
              <a:gdLst/>
              <a:ahLst/>
              <a:cxnLst/>
              <a:rect l="l" t="t" r="r" b="b"/>
              <a:pathLst>
                <a:path w="1046" h="792" extrusionOk="0">
                  <a:moveTo>
                    <a:pt x="507" y="0"/>
                  </a:moveTo>
                  <a:cubicBezTo>
                    <a:pt x="0" y="0"/>
                    <a:pt x="0" y="792"/>
                    <a:pt x="507" y="792"/>
                  </a:cubicBezTo>
                  <a:cubicBezTo>
                    <a:pt x="1045" y="792"/>
                    <a:pt x="1045" y="0"/>
                    <a:pt x="507" y="0"/>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473" name="Google Shape;473;p7"/>
            <p:cNvSpPr/>
            <p:nvPr/>
          </p:nvSpPr>
          <p:spPr>
            <a:xfrm>
              <a:off x="8546237" y="3994481"/>
              <a:ext cx="33626" cy="26490"/>
            </a:xfrm>
            <a:custGeom>
              <a:avLst/>
              <a:gdLst/>
              <a:ahLst/>
              <a:cxnLst/>
              <a:rect l="l" t="t" r="r" b="b"/>
              <a:pathLst>
                <a:path w="1046" h="824" extrusionOk="0">
                  <a:moveTo>
                    <a:pt x="538" y="0"/>
                  </a:moveTo>
                  <a:cubicBezTo>
                    <a:pt x="0" y="0"/>
                    <a:pt x="0" y="824"/>
                    <a:pt x="538" y="824"/>
                  </a:cubicBezTo>
                  <a:cubicBezTo>
                    <a:pt x="1045" y="824"/>
                    <a:pt x="1045" y="0"/>
                    <a:pt x="538" y="0"/>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474" name="Google Shape;474;p7"/>
            <p:cNvSpPr/>
            <p:nvPr/>
          </p:nvSpPr>
          <p:spPr>
            <a:xfrm>
              <a:off x="8528910" y="4048423"/>
              <a:ext cx="32630" cy="26522"/>
            </a:xfrm>
            <a:custGeom>
              <a:avLst/>
              <a:gdLst/>
              <a:ahLst/>
              <a:cxnLst/>
              <a:rect l="l" t="t" r="r" b="b"/>
              <a:pathLst>
                <a:path w="1015" h="825" extrusionOk="0">
                  <a:moveTo>
                    <a:pt x="507" y="1"/>
                  </a:moveTo>
                  <a:cubicBezTo>
                    <a:pt x="1" y="1"/>
                    <a:pt x="1" y="824"/>
                    <a:pt x="507" y="824"/>
                  </a:cubicBezTo>
                  <a:cubicBezTo>
                    <a:pt x="1014" y="824"/>
                    <a:pt x="1014" y="1"/>
                    <a:pt x="507" y="1"/>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475" name="Google Shape;475;p7"/>
            <p:cNvSpPr/>
            <p:nvPr/>
          </p:nvSpPr>
          <p:spPr>
            <a:xfrm>
              <a:off x="8866904" y="4428176"/>
              <a:ext cx="32630" cy="26490"/>
            </a:xfrm>
            <a:custGeom>
              <a:avLst/>
              <a:gdLst/>
              <a:ahLst/>
              <a:cxnLst/>
              <a:rect l="l" t="t" r="r" b="b"/>
              <a:pathLst>
                <a:path w="1015" h="824" extrusionOk="0">
                  <a:moveTo>
                    <a:pt x="508" y="0"/>
                  </a:moveTo>
                  <a:cubicBezTo>
                    <a:pt x="1" y="0"/>
                    <a:pt x="1" y="824"/>
                    <a:pt x="508" y="824"/>
                  </a:cubicBezTo>
                  <a:cubicBezTo>
                    <a:pt x="1014" y="824"/>
                    <a:pt x="1014" y="0"/>
                    <a:pt x="508" y="0"/>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476" name="Google Shape;476;p7"/>
            <p:cNvSpPr/>
            <p:nvPr/>
          </p:nvSpPr>
          <p:spPr>
            <a:xfrm>
              <a:off x="8812961" y="4412906"/>
              <a:ext cx="32598" cy="25461"/>
            </a:xfrm>
            <a:custGeom>
              <a:avLst/>
              <a:gdLst/>
              <a:ahLst/>
              <a:cxnLst/>
              <a:rect l="l" t="t" r="r" b="b"/>
              <a:pathLst>
                <a:path w="1014" h="792" extrusionOk="0">
                  <a:moveTo>
                    <a:pt x="507" y="0"/>
                  </a:moveTo>
                  <a:cubicBezTo>
                    <a:pt x="0" y="0"/>
                    <a:pt x="0" y="792"/>
                    <a:pt x="507" y="792"/>
                  </a:cubicBezTo>
                  <a:cubicBezTo>
                    <a:pt x="1014" y="792"/>
                    <a:pt x="1014" y="0"/>
                    <a:pt x="507" y="0"/>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477" name="Google Shape;477;p7"/>
            <p:cNvSpPr/>
            <p:nvPr/>
          </p:nvSpPr>
          <p:spPr>
            <a:xfrm>
              <a:off x="9045063" y="4255097"/>
              <a:ext cx="32630" cy="26490"/>
            </a:xfrm>
            <a:custGeom>
              <a:avLst/>
              <a:gdLst/>
              <a:ahLst/>
              <a:cxnLst/>
              <a:rect l="l" t="t" r="r" b="b"/>
              <a:pathLst>
                <a:path w="1015" h="824" extrusionOk="0">
                  <a:moveTo>
                    <a:pt x="508" y="1"/>
                  </a:moveTo>
                  <a:cubicBezTo>
                    <a:pt x="1" y="1"/>
                    <a:pt x="1" y="824"/>
                    <a:pt x="508" y="824"/>
                  </a:cubicBezTo>
                  <a:cubicBezTo>
                    <a:pt x="1014" y="824"/>
                    <a:pt x="1014" y="1"/>
                    <a:pt x="508" y="1"/>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478" name="Google Shape;478;p7"/>
            <p:cNvSpPr/>
            <p:nvPr/>
          </p:nvSpPr>
          <p:spPr>
            <a:xfrm>
              <a:off x="9034904" y="4196043"/>
              <a:ext cx="32598" cy="25493"/>
            </a:xfrm>
            <a:custGeom>
              <a:avLst/>
              <a:gdLst/>
              <a:ahLst/>
              <a:cxnLst/>
              <a:rect l="l" t="t" r="r" b="b"/>
              <a:pathLst>
                <a:path w="1014" h="793" extrusionOk="0">
                  <a:moveTo>
                    <a:pt x="507" y="1"/>
                  </a:moveTo>
                  <a:cubicBezTo>
                    <a:pt x="0" y="1"/>
                    <a:pt x="0" y="792"/>
                    <a:pt x="507" y="792"/>
                  </a:cubicBezTo>
                  <a:cubicBezTo>
                    <a:pt x="1014" y="792"/>
                    <a:pt x="1014" y="1"/>
                    <a:pt x="507" y="1"/>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479" name="Google Shape;479;p7"/>
            <p:cNvSpPr/>
            <p:nvPr/>
          </p:nvSpPr>
          <p:spPr>
            <a:xfrm>
              <a:off x="8419996" y="3744023"/>
              <a:ext cx="33626" cy="26522"/>
            </a:xfrm>
            <a:custGeom>
              <a:avLst/>
              <a:gdLst/>
              <a:ahLst/>
              <a:cxnLst/>
              <a:rect l="l" t="t" r="r" b="b"/>
              <a:pathLst>
                <a:path w="1046" h="825" extrusionOk="0">
                  <a:moveTo>
                    <a:pt x="538" y="1"/>
                  </a:moveTo>
                  <a:cubicBezTo>
                    <a:pt x="0" y="1"/>
                    <a:pt x="0" y="824"/>
                    <a:pt x="538" y="824"/>
                  </a:cubicBezTo>
                  <a:cubicBezTo>
                    <a:pt x="1045" y="824"/>
                    <a:pt x="1045" y="1"/>
                    <a:pt x="538" y="1"/>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480" name="Google Shape;480;p7"/>
            <p:cNvSpPr/>
            <p:nvPr/>
          </p:nvSpPr>
          <p:spPr>
            <a:xfrm>
              <a:off x="8135945" y="4248024"/>
              <a:ext cx="1084271" cy="971208"/>
            </a:xfrm>
            <a:custGeom>
              <a:avLst/>
              <a:gdLst/>
              <a:ahLst/>
              <a:cxnLst/>
              <a:rect l="l" t="t" r="r" b="b"/>
              <a:pathLst>
                <a:path w="33728" h="30211" extrusionOk="0">
                  <a:moveTo>
                    <a:pt x="7323" y="1"/>
                  </a:moveTo>
                  <a:cubicBezTo>
                    <a:pt x="6622" y="1"/>
                    <a:pt x="5979" y="348"/>
                    <a:pt x="5448" y="1202"/>
                  </a:cubicBezTo>
                  <a:cubicBezTo>
                    <a:pt x="4466" y="2976"/>
                    <a:pt x="9343" y="8518"/>
                    <a:pt x="10388" y="10228"/>
                  </a:cubicBezTo>
                  <a:cubicBezTo>
                    <a:pt x="7031" y="10513"/>
                    <a:pt x="0" y="11020"/>
                    <a:pt x="4687" y="15802"/>
                  </a:cubicBezTo>
                  <a:cubicBezTo>
                    <a:pt x="7031" y="18177"/>
                    <a:pt x="12161" y="18842"/>
                    <a:pt x="15107" y="20299"/>
                  </a:cubicBezTo>
                  <a:cubicBezTo>
                    <a:pt x="11528" y="22167"/>
                    <a:pt x="6144" y="24891"/>
                    <a:pt x="12573" y="27709"/>
                  </a:cubicBezTo>
                  <a:cubicBezTo>
                    <a:pt x="16817" y="29831"/>
                    <a:pt x="28313" y="29831"/>
                    <a:pt x="32936" y="30211"/>
                  </a:cubicBezTo>
                  <a:cubicBezTo>
                    <a:pt x="33190" y="25334"/>
                    <a:pt x="33728" y="14725"/>
                    <a:pt x="32525" y="9880"/>
                  </a:cubicBezTo>
                  <a:cubicBezTo>
                    <a:pt x="31657" y="6833"/>
                    <a:pt x="30662" y="5650"/>
                    <a:pt x="29701" y="5650"/>
                  </a:cubicBezTo>
                  <a:cubicBezTo>
                    <a:pt x="28133" y="5650"/>
                    <a:pt x="26656" y="8792"/>
                    <a:pt x="25969" y="12128"/>
                  </a:cubicBezTo>
                  <a:cubicBezTo>
                    <a:pt x="24078" y="6228"/>
                    <a:pt x="21933" y="355"/>
                    <a:pt x="19448" y="355"/>
                  </a:cubicBezTo>
                  <a:cubicBezTo>
                    <a:pt x="18105" y="355"/>
                    <a:pt x="16662" y="2072"/>
                    <a:pt x="15107" y="6428"/>
                  </a:cubicBezTo>
                  <a:cubicBezTo>
                    <a:pt x="13865" y="5566"/>
                    <a:pt x="10129" y="1"/>
                    <a:pt x="7323" y="1"/>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481" name="Google Shape;481;p7"/>
            <p:cNvSpPr/>
            <p:nvPr/>
          </p:nvSpPr>
          <p:spPr>
            <a:xfrm>
              <a:off x="8380230" y="4318651"/>
              <a:ext cx="827477" cy="926073"/>
            </a:xfrm>
            <a:custGeom>
              <a:avLst/>
              <a:gdLst/>
              <a:ahLst/>
              <a:cxnLst/>
              <a:rect l="l" t="t" r="r" b="b"/>
              <a:pathLst>
                <a:path w="25740" h="28807" extrusionOk="0">
                  <a:moveTo>
                    <a:pt x="667" y="1"/>
                  </a:moveTo>
                  <a:cubicBezTo>
                    <a:pt x="327" y="1"/>
                    <a:pt x="0" y="491"/>
                    <a:pt x="287" y="874"/>
                  </a:cubicBezTo>
                  <a:cubicBezTo>
                    <a:pt x="6272" y="8379"/>
                    <a:pt x="12606" y="15631"/>
                    <a:pt x="19130" y="22694"/>
                  </a:cubicBezTo>
                  <a:cubicBezTo>
                    <a:pt x="20967" y="24689"/>
                    <a:pt x="22835" y="26684"/>
                    <a:pt x="24704" y="28647"/>
                  </a:cubicBezTo>
                  <a:cubicBezTo>
                    <a:pt x="24808" y="28759"/>
                    <a:pt x="24927" y="28806"/>
                    <a:pt x="25041" y="28806"/>
                  </a:cubicBezTo>
                  <a:cubicBezTo>
                    <a:pt x="25412" y="28806"/>
                    <a:pt x="25739" y="28314"/>
                    <a:pt x="25401" y="27951"/>
                  </a:cubicBezTo>
                  <a:cubicBezTo>
                    <a:pt x="18782" y="20952"/>
                    <a:pt x="12321" y="13826"/>
                    <a:pt x="6146" y="6479"/>
                  </a:cubicBezTo>
                  <a:cubicBezTo>
                    <a:pt x="4404" y="4389"/>
                    <a:pt x="2662" y="2299"/>
                    <a:pt x="984" y="177"/>
                  </a:cubicBezTo>
                  <a:cubicBezTo>
                    <a:pt x="890" y="53"/>
                    <a:pt x="778" y="1"/>
                    <a:pt x="667" y="1"/>
                  </a:cubicBez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482" name="Google Shape;482;p7"/>
            <p:cNvSpPr/>
            <p:nvPr/>
          </p:nvSpPr>
          <p:spPr>
            <a:xfrm>
              <a:off x="8410834" y="4417986"/>
              <a:ext cx="377733" cy="353751"/>
            </a:xfrm>
            <a:custGeom>
              <a:avLst/>
              <a:gdLst/>
              <a:ahLst/>
              <a:cxnLst/>
              <a:rect l="l" t="t" r="r" b="b"/>
              <a:pathLst>
                <a:path w="11750" h="11004" extrusionOk="0">
                  <a:moveTo>
                    <a:pt x="10756" y="1"/>
                  </a:moveTo>
                  <a:cubicBezTo>
                    <a:pt x="10506" y="1"/>
                    <a:pt x="10261" y="159"/>
                    <a:pt x="10261" y="476"/>
                  </a:cubicBezTo>
                  <a:cubicBezTo>
                    <a:pt x="10291" y="3644"/>
                    <a:pt x="10695" y="6813"/>
                    <a:pt x="10459" y="9981"/>
                  </a:cubicBezTo>
                  <a:lnTo>
                    <a:pt x="10459" y="9981"/>
                  </a:lnTo>
                  <a:cubicBezTo>
                    <a:pt x="10045" y="10008"/>
                    <a:pt x="9630" y="10019"/>
                    <a:pt x="9216" y="10019"/>
                  </a:cubicBezTo>
                  <a:cubicBezTo>
                    <a:pt x="6366" y="10019"/>
                    <a:pt x="3515" y="9470"/>
                    <a:pt x="665" y="9470"/>
                  </a:cubicBezTo>
                  <a:cubicBezTo>
                    <a:pt x="0" y="9470"/>
                    <a:pt x="0" y="10451"/>
                    <a:pt x="665" y="10451"/>
                  </a:cubicBezTo>
                  <a:cubicBezTo>
                    <a:pt x="3498" y="10478"/>
                    <a:pt x="6330" y="11003"/>
                    <a:pt x="9163" y="11003"/>
                  </a:cubicBezTo>
                  <a:cubicBezTo>
                    <a:pt x="9751" y="11003"/>
                    <a:pt x="10338" y="10981"/>
                    <a:pt x="10926" y="10926"/>
                  </a:cubicBezTo>
                  <a:cubicBezTo>
                    <a:pt x="11211" y="10895"/>
                    <a:pt x="11401" y="10736"/>
                    <a:pt x="11433" y="10451"/>
                  </a:cubicBezTo>
                  <a:cubicBezTo>
                    <a:pt x="11749" y="7126"/>
                    <a:pt x="11274" y="3801"/>
                    <a:pt x="11274" y="476"/>
                  </a:cubicBezTo>
                  <a:cubicBezTo>
                    <a:pt x="11258" y="159"/>
                    <a:pt x="11005" y="1"/>
                    <a:pt x="10756" y="1"/>
                  </a:cubicBez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483" name="Google Shape;483;p7"/>
            <p:cNvSpPr/>
            <p:nvPr/>
          </p:nvSpPr>
          <p:spPr>
            <a:xfrm>
              <a:off x="8666307" y="4717307"/>
              <a:ext cx="402230" cy="362463"/>
            </a:xfrm>
            <a:custGeom>
              <a:avLst/>
              <a:gdLst/>
              <a:ahLst/>
              <a:cxnLst/>
              <a:rect l="l" t="t" r="r" b="b"/>
              <a:pathLst>
                <a:path w="12512" h="11275" extrusionOk="0">
                  <a:moveTo>
                    <a:pt x="11803" y="0"/>
                  </a:moveTo>
                  <a:cubicBezTo>
                    <a:pt x="11553" y="0"/>
                    <a:pt x="11308" y="159"/>
                    <a:pt x="11308" y="475"/>
                  </a:cubicBezTo>
                  <a:cubicBezTo>
                    <a:pt x="11308" y="3729"/>
                    <a:pt x="11512" y="7042"/>
                    <a:pt x="10939" y="10245"/>
                  </a:cubicBezTo>
                  <a:lnTo>
                    <a:pt x="10939" y="10245"/>
                  </a:lnTo>
                  <a:cubicBezTo>
                    <a:pt x="10308" y="10223"/>
                    <a:pt x="9675" y="10216"/>
                    <a:pt x="9042" y="10216"/>
                  </a:cubicBezTo>
                  <a:cubicBezTo>
                    <a:pt x="7913" y="10216"/>
                    <a:pt x="6783" y="10238"/>
                    <a:pt x="5653" y="10238"/>
                  </a:cubicBezTo>
                  <a:cubicBezTo>
                    <a:pt x="4052" y="10238"/>
                    <a:pt x="2451" y="10193"/>
                    <a:pt x="857" y="9976"/>
                  </a:cubicBezTo>
                  <a:cubicBezTo>
                    <a:pt x="829" y="9971"/>
                    <a:pt x="801" y="9969"/>
                    <a:pt x="774" y="9969"/>
                  </a:cubicBezTo>
                  <a:cubicBezTo>
                    <a:pt x="230" y="9969"/>
                    <a:pt x="0" y="10835"/>
                    <a:pt x="604" y="10926"/>
                  </a:cubicBezTo>
                  <a:cubicBezTo>
                    <a:pt x="2615" y="11195"/>
                    <a:pt x="4647" y="11220"/>
                    <a:pt x="6682" y="11220"/>
                  </a:cubicBezTo>
                  <a:cubicBezTo>
                    <a:pt x="7145" y="11220"/>
                    <a:pt x="7607" y="11219"/>
                    <a:pt x="8070" y="11219"/>
                  </a:cubicBezTo>
                  <a:cubicBezTo>
                    <a:pt x="9161" y="11219"/>
                    <a:pt x="10252" y="11226"/>
                    <a:pt x="11340" y="11274"/>
                  </a:cubicBezTo>
                  <a:cubicBezTo>
                    <a:pt x="11530" y="11274"/>
                    <a:pt x="11783" y="11116"/>
                    <a:pt x="11815" y="10894"/>
                  </a:cubicBezTo>
                  <a:cubicBezTo>
                    <a:pt x="12511" y="7474"/>
                    <a:pt x="12321" y="3959"/>
                    <a:pt x="12321" y="475"/>
                  </a:cubicBezTo>
                  <a:cubicBezTo>
                    <a:pt x="12305" y="159"/>
                    <a:pt x="12052" y="0"/>
                    <a:pt x="11803" y="0"/>
                  </a:cubicBez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484" name="Google Shape;484;p7"/>
            <p:cNvSpPr/>
            <p:nvPr/>
          </p:nvSpPr>
          <p:spPr>
            <a:xfrm>
              <a:off x="8825177" y="4610386"/>
              <a:ext cx="49925" cy="38738"/>
            </a:xfrm>
            <a:custGeom>
              <a:avLst/>
              <a:gdLst/>
              <a:ahLst/>
              <a:cxnLst/>
              <a:rect l="l" t="t" r="r" b="b"/>
              <a:pathLst>
                <a:path w="1553" h="1205" extrusionOk="0">
                  <a:moveTo>
                    <a:pt x="760" y="1"/>
                  </a:moveTo>
                  <a:cubicBezTo>
                    <a:pt x="0" y="1"/>
                    <a:pt x="0" y="1204"/>
                    <a:pt x="760" y="1204"/>
                  </a:cubicBezTo>
                  <a:cubicBezTo>
                    <a:pt x="1552" y="1204"/>
                    <a:pt x="1552" y="1"/>
                    <a:pt x="760" y="1"/>
                  </a:cubicBez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485" name="Google Shape;485;p7"/>
            <p:cNvSpPr/>
            <p:nvPr/>
          </p:nvSpPr>
          <p:spPr>
            <a:xfrm>
              <a:off x="8825177" y="4512659"/>
              <a:ext cx="49925" cy="38738"/>
            </a:xfrm>
            <a:custGeom>
              <a:avLst/>
              <a:gdLst/>
              <a:ahLst/>
              <a:cxnLst/>
              <a:rect l="l" t="t" r="r" b="b"/>
              <a:pathLst>
                <a:path w="1553" h="1205" extrusionOk="0">
                  <a:moveTo>
                    <a:pt x="760" y="1"/>
                  </a:moveTo>
                  <a:cubicBezTo>
                    <a:pt x="0" y="1"/>
                    <a:pt x="0" y="1204"/>
                    <a:pt x="760" y="1204"/>
                  </a:cubicBezTo>
                  <a:cubicBezTo>
                    <a:pt x="1552" y="1204"/>
                    <a:pt x="1552" y="1"/>
                    <a:pt x="760" y="1"/>
                  </a:cubicBez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486" name="Google Shape;486;p7"/>
            <p:cNvSpPr/>
            <p:nvPr/>
          </p:nvSpPr>
          <p:spPr>
            <a:xfrm>
              <a:off x="8649044" y="4527929"/>
              <a:ext cx="49925" cy="38738"/>
            </a:xfrm>
            <a:custGeom>
              <a:avLst/>
              <a:gdLst/>
              <a:ahLst/>
              <a:cxnLst/>
              <a:rect l="l" t="t" r="r" b="b"/>
              <a:pathLst>
                <a:path w="1553" h="1205" extrusionOk="0">
                  <a:moveTo>
                    <a:pt x="792" y="1"/>
                  </a:moveTo>
                  <a:cubicBezTo>
                    <a:pt x="1" y="1"/>
                    <a:pt x="1" y="1204"/>
                    <a:pt x="792" y="1204"/>
                  </a:cubicBezTo>
                  <a:cubicBezTo>
                    <a:pt x="1552" y="1204"/>
                    <a:pt x="1552" y="1"/>
                    <a:pt x="792" y="1"/>
                  </a:cubicBez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487" name="Google Shape;487;p7"/>
            <p:cNvSpPr/>
            <p:nvPr/>
          </p:nvSpPr>
          <p:spPr>
            <a:xfrm>
              <a:off x="8391482" y="4635846"/>
              <a:ext cx="49925" cy="38738"/>
            </a:xfrm>
            <a:custGeom>
              <a:avLst/>
              <a:gdLst/>
              <a:ahLst/>
              <a:cxnLst/>
              <a:rect l="l" t="t" r="r" b="b"/>
              <a:pathLst>
                <a:path w="1553" h="1205" extrusionOk="0">
                  <a:moveTo>
                    <a:pt x="760" y="1"/>
                  </a:moveTo>
                  <a:cubicBezTo>
                    <a:pt x="0" y="1"/>
                    <a:pt x="0" y="1204"/>
                    <a:pt x="760" y="1204"/>
                  </a:cubicBezTo>
                  <a:cubicBezTo>
                    <a:pt x="1552" y="1204"/>
                    <a:pt x="1552" y="1"/>
                    <a:pt x="760" y="1"/>
                  </a:cubicBez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488" name="Google Shape;488;p7"/>
            <p:cNvSpPr/>
            <p:nvPr/>
          </p:nvSpPr>
          <p:spPr>
            <a:xfrm>
              <a:off x="8314104" y="4667415"/>
              <a:ext cx="49925" cy="38706"/>
            </a:xfrm>
            <a:custGeom>
              <a:avLst/>
              <a:gdLst/>
              <a:ahLst/>
              <a:cxnLst/>
              <a:rect l="l" t="t" r="r" b="b"/>
              <a:pathLst>
                <a:path w="1553" h="1204" extrusionOk="0">
                  <a:moveTo>
                    <a:pt x="761" y="0"/>
                  </a:moveTo>
                  <a:cubicBezTo>
                    <a:pt x="1" y="0"/>
                    <a:pt x="1" y="1204"/>
                    <a:pt x="761" y="1204"/>
                  </a:cubicBezTo>
                  <a:cubicBezTo>
                    <a:pt x="1552" y="1204"/>
                    <a:pt x="1552" y="0"/>
                    <a:pt x="761" y="0"/>
                  </a:cubicBez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489" name="Google Shape;489;p7"/>
            <p:cNvSpPr/>
            <p:nvPr/>
          </p:nvSpPr>
          <p:spPr>
            <a:xfrm>
              <a:off x="8731501" y="4909707"/>
              <a:ext cx="49925" cy="38738"/>
            </a:xfrm>
            <a:custGeom>
              <a:avLst/>
              <a:gdLst/>
              <a:ahLst/>
              <a:cxnLst/>
              <a:rect l="l" t="t" r="r" b="b"/>
              <a:pathLst>
                <a:path w="1553" h="1205" extrusionOk="0">
                  <a:moveTo>
                    <a:pt x="793" y="1"/>
                  </a:moveTo>
                  <a:cubicBezTo>
                    <a:pt x="1" y="1"/>
                    <a:pt x="1" y="1204"/>
                    <a:pt x="793" y="1204"/>
                  </a:cubicBezTo>
                  <a:cubicBezTo>
                    <a:pt x="1553" y="1204"/>
                    <a:pt x="1553" y="1"/>
                    <a:pt x="793" y="1"/>
                  </a:cubicBez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490" name="Google Shape;490;p7"/>
            <p:cNvSpPr/>
            <p:nvPr/>
          </p:nvSpPr>
          <p:spPr>
            <a:xfrm>
              <a:off x="8519748" y="5013542"/>
              <a:ext cx="50954" cy="38738"/>
            </a:xfrm>
            <a:custGeom>
              <a:avLst/>
              <a:gdLst/>
              <a:ahLst/>
              <a:cxnLst/>
              <a:rect l="l" t="t" r="r" b="b"/>
              <a:pathLst>
                <a:path w="1585" h="1205" extrusionOk="0">
                  <a:moveTo>
                    <a:pt x="792" y="1"/>
                  </a:moveTo>
                  <a:cubicBezTo>
                    <a:pt x="1" y="1"/>
                    <a:pt x="1" y="1204"/>
                    <a:pt x="792" y="1204"/>
                  </a:cubicBezTo>
                  <a:cubicBezTo>
                    <a:pt x="1584" y="1204"/>
                    <a:pt x="1584" y="1"/>
                    <a:pt x="792" y="1"/>
                  </a:cubicBez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491" name="Google Shape;491;p7"/>
            <p:cNvSpPr/>
            <p:nvPr/>
          </p:nvSpPr>
          <p:spPr>
            <a:xfrm>
              <a:off x="9036930" y="4563580"/>
              <a:ext cx="49925" cy="38706"/>
            </a:xfrm>
            <a:custGeom>
              <a:avLst/>
              <a:gdLst/>
              <a:ahLst/>
              <a:cxnLst/>
              <a:rect l="l" t="t" r="r" b="b"/>
              <a:pathLst>
                <a:path w="1553" h="1204" extrusionOk="0">
                  <a:moveTo>
                    <a:pt x="761" y="0"/>
                  </a:moveTo>
                  <a:cubicBezTo>
                    <a:pt x="1" y="0"/>
                    <a:pt x="1" y="1204"/>
                    <a:pt x="761" y="1204"/>
                  </a:cubicBezTo>
                  <a:cubicBezTo>
                    <a:pt x="1552" y="1204"/>
                    <a:pt x="1552" y="0"/>
                    <a:pt x="761" y="0"/>
                  </a:cubicBez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492" name="Google Shape;492;p7"/>
            <p:cNvSpPr/>
            <p:nvPr/>
          </p:nvSpPr>
          <p:spPr>
            <a:xfrm>
              <a:off x="9098009" y="4935167"/>
              <a:ext cx="49925" cy="38738"/>
            </a:xfrm>
            <a:custGeom>
              <a:avLst/>
              <a:gdLst/>
              <a:ahLst/>
              <a:cxnLst/>
              <a:rect l="l" t="t" r="r" b="b"/>
              <a:pathLst>
                <a:path w="1553" h="1205" extrusionOk="0">
                  <a:moveTo>
                    <a:pt x="792" y="0"/>
                  </a:moveTo>
                  <a:cubicBezTo>
                    <a:pt x="11" y="0"/>
                    <a:pt x="1" y="1204"/>
                    <a:pt x="763" y="1204"/>
                  </a:cubicBezTo>
                  <a:cubicBezTo>
                    <a:pt x="773" y="1204"/>
                    <a:pt x="782" y="1204"/>
                    <a:pt x="792" y="1204"/>
                  </a:cubicBezTo>
                  <a:cubicBezTo>
                    <a:pt x="1552" y="1204"/>
                    <a:pt x="1552" y="0"/>
                    <a:pt x="792" y="0"/>
                  </a:cubicBez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grpSp>
    </p:spTree>
    <p:extLst>
      <p:ext uri="{BB962C8B-B14F-4D97-AF65-F5344CB8AC3E}">
        <p14:creationId xmlns:p14="http://schemas.microsoft.com/office/powerpoint/2010/main" val="8420480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93"/>
        <p:cNvGrpSpPr/>
        <p:nvPr/>
      </p:nvGrpSpPr>
      <p:grpSpPr>
        <a:xfrm>
          <a:off x="0" y="0"/>
          <a:ext cx="0" cy="0"/>
          <a:chOff x="0" y="0"/>
          <a:chExt cx="0" cy="0"/>
        </a:xfrm>
      </p:grpSpPr>
      <p:sp>
        <p:nvSpPr>
          <p:cNvPr id="494" name="Google Shape;494;p8"/>
          <p:cNvSpPr txBox="1">
            <a:spLocks noGrp="1"/>
          </p:cNvSpPr>
          <p:nvPr>
            <p:ph type="title"/>
          </p:nvPr>
        </p:nvSpPr>
        <p:spPr>
          <a:xfrm>
            <a:off x="951200" y="2221600"/>
            <a:ext cx="10290000" cy="2821200"/>
          </a:xfrm>
          <a:prstGeom prst="rect">
            <a:avLst/>
          </a:prstGeom>
        </p:spPr>
        <p:txBody>
          <a:bodyPr spcFirstLastPara="1" wrap="square" lIns="121870" tIns="121870" rIns="121870" bIns="121870" anchor="ctr" anchorCtr="0">
            <a:noAutofit/>
          </a:bodyPr>
          <a:lstStyle>
            <a:lvl1pPr lvl="0" algn="ctr">
              <a:spcBef>
                <a:spcPts val="0"/>
              </a:spcBef>
              <a:spcAft>
                <a:spcPts val="0"/>
              </a:spcAft>
              <a:buClr>
                <a:srgbClr val="51CBCE"/>
              </a:buClr>
              <a:buSzPts val="7200"/>
              <a:buNone/>
              <a:defRPr sz="9600">
                <a:solidFill>
                  <a:srgbClr val="51CBCE"/>
                </a:solidFill>
              </a:defRPr>
            </a:lvl1pPr>
            <a:lvl2pPr lvl="1" algn="ctr">
              <a:spcBef>
                <a:spcPts val="0"/>
              </a:spcBef>
              <a:spcAft>
                <a:spcPts val="0"/>
              </a:spcAft>
              <a:buClr>
                <a:srgbClr val="51CBCE"/>
              </a:buClr>
              <a:buSzPts val="7200"/>
              <a:buNone/>
              <a:defRPr sz="9600">
                <a:solidFill>
                  <a:srgbClr val="51CBCE"/>
                </a:solidFill>
              </a:defRPr>
            </a:lvl2pPr>
            <a:lvl3pPr lvl="2" algn="ctr">
              <a:spcBef>
                <a:spcPts val="0"/>
              </a:spcBef>
              <a:spcAft>
                <a:spcPts val="0"/>
              </a:spcAft>
              <a:buClr>
                <a:srgbClr val="51CBCE"/>
              </a:buClr>
              <a:buSzPts val="7200"/>
              <a:buNone/>
              <a:defRPr sz="9600">
                <a:solidFill>
                  <a:srgbClr val="51CBCE"/>
                </a:solidFill>
              </a:defRPr>
            </a:lvl3pPr>
            <a:lvl4pPr lvl="3" algn="ctr">
              <a:spcBef>
                <a:spcPts val="0"/>
              </a:spcBef>
              <a:spcAft>
                <a:spcPts val="0"/>
              </a:spcAft>
              <a:buClr>
                <a:srgbClr val="51CBCE"/>
              </a:buClr>
              <a:buSzPts val="7200"/>
              <a:buNone/>
              <a:defRPr sz="9600">
                <a:solidFill>
                  <a:srgbClr val="51CBCE"/>
                </a:solidFill>
              </a:defRPr>
            </a:lvl4pPr>
            <a:lvl5pPr lvl="4" algn="ctr">
              <a:spcBef>
                <a:spcPts val="0"/>
              </a:spcBef>
              <a:spcAft>
                <a:spcPts val="0"/>
              </a:spcAft>
              <a:buClr>
                <a:srgbClr val="51CBCE"/>
              </a:buClr>
              <a:buSzPts val="7200"/>
              <a:buNone/>
              <a:defRPr sz="9600">
                <a:solidFill>
                  <a:srgbClr val="51CBCE"/>
                </a:solidFill>
              </a:defRPr>
            </a:lvl5pPr>
            <a:lvl6pPr lvl="5" algn="ctr">
              <a:spcBef>
                <a:spcPts val="0"/>
              </a:spcBef>
              <a:spcAft>
                <a:spcPts val="0"/>
              </a:spcAft>
              <a:buClr>
                <a:srgbClr val="51CBCE"/>
              </a:buClr>
              <a:buSzPts val="7200"/>
              <a:buNone/>
              <a:defRPr sz="9600">
                <a:solidFill>
                  <a:srgbClr val="51CBCE"/>
                </a:solidFill>
              </a:defRPr>
            </a:lvl6pPr>
            <a:lvl7pPr lvl="6" algn="ctr">
              <a:spcBef>
                <a:spcPts val="0"/>
              </a:spcBef>
              <a:spcAft>
                <a:spcPts val="0"/>
              </a:spcAft>
              <a:buClr>
                <a:srgbClr val="51CBCE"/>
              </a:buClr>
              <a:buSzPts val="7200"/>
              <a:buNone/>
              <a:defRPr sz="9600">
                <a:solidFill>
                  <a:srgbClr val="51CBCE"/>
                </a:solidFill>
              </a:defRPr>
            </a:lvl7pPr>
            <a:lvl8pPr lvl="7" algn="ctr">
              <a:spcBef>
                <a:spcPts val="0"/>
              </a:spcBef>
              <a:spcAft>
                <a:spcPts val="0"/>
              </a:spcAft>
              <a:buClr>
                <a:srgbClr val="51CBCE"/>
              </a:buClr>
              <a:buSzPts val="7200"/>
              <a:buNone/>
              <a:defRPr sz="9600">
                <a:solidFill>
                  <a:srgbClr val="51CBCE"/>
                </a:solidFill>
              </a:defRPr>
            </a:lvl8pPr>
            <a:lvl9pPr lvl="8" algn="ctr">
              <a:spcBef>
                <a:spcPts val="0"/>
              </a:spcBef>
              <a:spcAft>
                <a:spcPts val="0"/>
              </a:spcAft>
              <a:buClr>
                <a:srgbClr val="51CBCE"/>
              </a:buClr>
              <a:buSzPts val="7200"/>
              <a:buNone/>
              <a:defRPr sz="9600">
                <a:solidFill>
                  <a:srgbClr val="51CBCE"/>
                </a:solidFill>
              </a:defRPr>
            </a:lvl9pPr>
          </a:lstStyle>
          <a:p>
            <a:endParaRPr/>
          </a:p>
        </p:txBody>
      </p:sp>
      <p:grpSp>
        <p:nvGrpSpPr>
          <p:cNvPr id="495" name="Google Shape;495;p8"/>
          <p:cNvGrpSpPr/>
          <p:nvPr/>
        </p:nvGrpSpPr>
        <p:grpSpPr>
          <a:xfrm>
            <a:off x="11363481" y="487559"/>
            <a:ext cx="1040827" cy="6370451"/>
            <a:chOff x="24461" y="365666"/>
            <a:chExt cx="780620" cy="4777838"/>
          </a:xfrm>
        </p:grpSpPr>
        <p:sp>
          <p:nvSpPr>
            <p:cNvPr id="496" name="Google Shape;496;p8"/>
            <p:cNvSpPr/>
            <p:nvPr/>
          </p:nvSpPr>
          <p:spPr>
            <a:xfrm rot="5400000" flipH="1">
              <a:off x="327367" y="4849983"/>
              <a:ext cx="202468" cy="185283"/>
            </a:xfrm>
            <a:custGeom>
              <a:avLst/>
              <a:gdLst/>
              <a:ahLst/>
              <a:cxnLst/>
              <a:rect l="l" t="t" r="r" b="b"/>
              <a:pathLst>
                <a:path w="6303" h="5768" extrusionOk="0">
                  <a:moveTo>
                    <a:pt x="1806" y="1"/>
                  </a:moveTo>
                  <a:cubicBezTo>
                    <a:pt x="1584" y="761"/>
                    <a:pt x="1" y="4846"/>
                    <a:pt x="729" y="5575"/>
                  </a:cubicBezTo>
                  <a:cubicBezTo>
                    <a:pt x="864" y="5709"/>
                    <a:pt x="1073" y="5767"/>
                    <a:pt x="1334" y="5767"/>
                  </a:cubicBezTo>
                  <a:cubicBezTo>
                    <a:pt x="2727" y="5767"/>
                    <a:pt x="5582" y="4116"/>
                    <a:pt x="6303" y="3770"/>
                  </a:cubicBezTo>
                  <a:lnTo>
                    <a:pt x="1806" y="1"/>
                  </a:lnTo>
                  <a:close/>
                </a:path>
              </a:pathLst>
            </a:custGeom>
            <a:solidFill>
              <a:schemeClr val="accent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497" name="Google Shape;497;p8"/>
            <p:cNvSpPr/>
            <p:nvPr/>
          </p:nvSpPr>
          <p:spPr>
            <a:xfrm rot="5400000" flipH="1">
              <a:off x="137342" y="4567378"/>
              <a:ext cx="188238" cy="184833"/>
            </a:xfrm>
            <a:custGeom>
              <a:avLst/>
              <a:gdLst/>
              <a:ahLst/>
              <a:cxnLst/>
              <a:rect l="l" t="t" r="r" b="b"/>
              <a:pathLst>
                <a:path w="5860" h="5754" extrusionOk="0">
                  <a:moveTo>
                    <a:pt x="570" y="1"/>
                  </a:moveTo>
                  <a:cubicBezTo>
                    <a:pt x="570" y="792"/>
                    <a:pt x="0" y="5131"/>
                    <a:pt x="919" y="5669"/>
                  </a:cubicBezTo>
                  <a:cubicBezTo>
                    <a:pt x="1014" y="5727"/>
                    <a:pt x="1126" y="5754"/>
                    <a:pt x="1253" y="5754"/>
                  </a:cubicBezTo>
                  <a:cubicBezTo>
                    <a:pt x="2520" y="5754"/>
                    <a:pt x="5197" y="3110"/>
                    <a:pt x="5859" y="2534"/>
                  </a:cubicBezTo>
                  <a:lnTo>
                    <a:pt x="570" y="1"/>
                  </a:ln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498" name="Google Shape;498;p8"/>
            <p:cNvSpPr/>
            <p:nvPr/>
          </p:nvSpPr>
          <p:spPr>
            <a:xfrm rot="5400000" flipH="1">
              <a:off x="240072" y="3561247"/>
              <a:ext cx="199416" cy="189972"/>
            </a:xfrm>
            <a:custGeom>
              <a:avLst/>
              <a:gdLst/>
              <a:ahLst/>
              <a:cxnLst/>
              <a:rect l="l" t="t" r="r" b="b"/>
              <a:pathLst>
                <a:path w="6208" h="5914" extrusionOk="0">
                  <a:moveTo>
                    <a:pt x="4624" y="1"/>
                  </a:moveTo>
                  <a:lnTo>
                    <a:pt x="1" y="3579"/>
                  </a:lnTo>
                  <a:cubicBezTo>
                    <a:pt x="625" y="3920"/>
                    <a:pt x="3590" y="5914"/>
                    <a:pt x="4837" y="5914"/>
                  </a:cubicBezTo>
                  <a:cubicBezTo>
                    <a:pt x="4981" y="5914"/>
                    <a:pt x="5102" y="5887"/>
                    <a:pt x="5195" y="5828"/>
                  </a:cubicBezTo>
                  <a:cubicBezTo>
                    <a:pt x="6208" y="5163"/>
                    <a:pt x="4846" y="919"/>
                    <a:pt x="4624" y="1"/>
                  </a:cubicBezTo>
                  <a:close/>
                </a:path>
              </a:pathLst>
            </a:custGeom>
            <a:solidFill>
              <a:schemeClr val="lt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499" name="Google Shape;499;p8"/>
            <p:cNvSpPr/>
            <p:nvPr/>
          </p:nvSpPr>
          <p:spPr>
            <a:xfrm rot="5400000" flipH="1">
              <a:off x="23594" y="4249166"/>
              <a:ext cx="186214" cy="168161"/>
            </a:xfrm>
            <a:custGeom>
              <a:avLst/>
              <a:gdLst/>
              <a:ahLst/>
              <a:cxnLst/>
              <a:rect l="l" t="t" r="r" b="b"/>
              <a:pathLst>
                <a:path w="5797" h="5235" extrusionOk="0">
                  <a:moveTo>
                    <a:pt x="1" y="1"/>
                  </a:moveTo>
                  <a:lnTo>
                    <a:pt x="1" y="1"/>
                  </a:lnTo>
                  <a:cubicBezTo>
                    <a:pt x="223" y="729"/>
                    <a:pt x="1173" y="5004"/>
                    <a:pt x="2218" y="5226"/>
                  </a:cubicBezTo>
                  <a:cubicBezTo>
                    <a:pt x="2249" y="5232"/>
                    <a:pt x="2281" y="5235"/>
                    <a:pt x="2313" y="5235"/>
                  </a:cubicBezTo>
                  <a:cubicBezTo>
                    <a:pt x="3493" y="5235"/>
                    <a:pt x="5365" y="1404"/>
                    <a:pt x="5796" y="602"/>
                  </a:cubicBezTo>
                  <a:lnTo>
                    <a:pt x="1" y="1"/>
                  </a:lnTo>
                  <a:close/>
                </a:path>
              </a:pathLst>
            </a:custGeom>
            <a:solidFill>
              <a:schemeClr val="accent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500" name="Google Shape;500;p8"/>
            <p:cNvSpPr/>
            <p:nvPr/>
          </p:nvSpPr>
          <p:spPr>
            <a:xfrm rot="5400000" flipH="1">
              <a:off x="49052" y="3903311"/>
              <a:ext cx="181107" cy="181332"/>
            </a:xfrm>
            <a:custGeom>
              <a:avLst/>
              <a:gdLst/>
              <a:ahLst/>
              <a:cxnLst/>
              <a:rect l="l" t="t" r="r" b="b"/>
              <a:pathLst>
                <a:path w="5638" h="5645" extrusionOk="0">
                  <a:moveTo>
                    <a:pt x="5638" y="0"/>
                  </a:moveTo>
                  <a:lnTo>
                    <a:pt x="1" y="1615"/>
                  </a:lnTo>
                  <a:cubicBezTo>
                    <a:pt x="494" y="2202"/>
                    <a:pt x="2852" y="5645"/>
                    <a:pt x="3940" y="5645"/>
                  </a:cubicBezTo>
                  <a:cubicBezTo>
                    <a:pt x="3968" y="5645"/>
                    <a:pt x="3996" y="5642"/>
                    <a:pt x="4023" y="5637"/>
                  </a:cubicBezTo>
                  <a:cubicBezTo>
                    <a:pt x="5194" y="5416"/>
                    <a:pt x="5511" y="950"/>
                    <a:pt x="5638" y="0"/>
                  </a:cubicBezTo>
                  <a:close/>
                </a:path>
              </a:pathLst>
            </a:custGeom>
            <a:solidFill>
              <a:schemeClr val="accent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501" name="Google Shape;501;p8"/>
            <p:cNvSpPr/>
            <p:nvPr/>
          </p:nvSpPr>
          <p:spPr>
            <a:xfrm rot="5400000" flipH="1">
              <a:off x="326853" y="3323487"/>
              <a:ext cx="203496" cy="185283"/>
            </a:xfrm>
            <a:custGeom>
              <a:avLst/>
              <a:gdLst/>
              <a:ahLst/>
              <a:cxnLst/>
              <a:rect l="l" t="t" r="r" b="b"/>
              <a:pathLst>
                <a:path w="6335" h="5768" extrusionOk="0">
                  <a:moveTo>
                    <a:pt x="1837" y="1"/>
                  </a:moveTo>
                  <a:cubicBezTo>
                    <a:pt x="1615" y="761"/>
                    <a:pt x="0" y="4846"/>
                    <a:pt x="760" y="5575"/>
                  </a:cubicBezTo>
                  <a:cubicBezTo>
                    <a:pt x="895" y="5709"/>
                    <a:pt x="1104" y="5767"/>
                    <a:pt x="1365" y="5767"/>
                  </a:cubicBezTo>
                  <a:cubicBezTo>
                    <a:pt x="2758" y="5767"/>
                    <a:pt x="5614" y="4116"/>
                    <a:pt x="6334" y="3770"/>
                  </a:cubicBezTo>
                  <a:lnTo>
                    <a:pt x="1837" y="1"/>
                  </a:lnTo>
                  <a:close/>
                </a:path>
              </a:pathLst>
            </a:custGeom>
            <a:solidFill>
              <a:schemeClr val="accent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502" name="Google Shape;502;p8"/>
            <p:cNvSpPr/>
            <p:nvPr/>
          </p:nvSpPr>
          <p:spPr>
            <a:xfrm rot="5400000" flipH="1">
              <a:off x="137342" y="3040401"/>
              <a:ext cx="188238" cy="184833"/>
            </a:xfrm>
            <a:custGeom>
              <a:avLst/>
              <a:gdLst/>
              <a:ahLst/>
              <a:cxnLst/>
              <a:rect l="l" t="t" r="r" b="b"/>
              <a:pathLst>
                <a:path w="5860" h="5754" extrusionOk="0">
                  <a:moveTo>
                    <a:pt x="571" y="1"/>
                  </a:moveTo>
                  <a:cubicBezTo>
                    <a:pt x="571" y="792"/>
                    <a:pt x="1" y="5131"/>
                    <a:pt x="919" y="5669"/>
                  </a:cubicBezTo>
                  <a:cubicBezTo>
                    <a:pt x="1014" y="5727"/>
                    <a:pt x="1127" y="5754"/>
                    <a:pt x="1253" y="5754"/>
                  </a:cubicBezTo>
                  <a:cubicBezTo>
                    <a:pt x="2520" y="5754"/>
                    <a:pt x="5197" y="3110"/>
                    <a:pt x="5859" y="2534"/>
                  </a:cubicBezTo>
                  <a:lnTo>
                    <a:pt x="571" y="1"/>
                  </a:ln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503" name="Google Shape;503;p8"/>
            <p:cNvSpPr/>
            <p:nvPr/>
          </p:nvSpPr>
          <p:spPr>
            <a:xfrm rot="5400000" flipH="1">
              <a:off x="240072" y="2034238"/>
              <a:ext cx="199416" cy="189972"/>
            </a:xfrm>
            <a:custGeom>
              <a:avLst/>
              <a:gdLst/>
              <a:ahLst/>
              <a:cxnLst/>
              <a:rect l="l" t="t" r="r" b="b"/>
              <a:pathLst>
                <a:path w="6208" h="5914" extrusionOk="0">
                  <a:moveTo>
                    <a:pt x="4624" y="1"/>
                  </a:moveTo>
                  <a:lnTo>
                    <a:pt x="0" y="3579"/>
                  </a:lnTo>
                  <a:cubicBezTo>
                    <a:pt x="624" y="3920"/>
                    <a:pt x="3589" y="5914"/>
                    <a:pt x="4836" y="5914"/>
                  </a:cubicBezTo>
                  <a:cubicBezTo>
                    <a:pt x="4980" y="5914"/>
                    <a:pt x="5102" y="5887"/>
                    <a:pt x="5194" y="5828"/>
                  </a:cubicBezTo>
                  <a:cubicBezTo>
                    <a:pt x="6207" y="5163"/>
                    <a:pt x="4845" y="919"/>
                    <a:pt x="4624" y="1"/>
                  </a:cubicBezTo>
                  <a:close/>
                </a:path>
              </a:pathLst>
            </a:custGeom>
            <a:solidFill>
              <a:schemeClr val="lt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504" name="Google Shape;504;p8"/>
            <p:cNvSpPr/>
            <p:nvPr/>
          </p:nvSpPr>
          <p:spPr>
            <a:xfrm rot="5400000" flipH="1">
              <a:off x="23610" y="2722172"/>
              <a:ext cx="186182" cy="168161"/>
            </a:xfrm>
            <a:custGeom>
              <a:avLst/>
              <a:gdLst/>
              <a:ahLst/>
              <a:cxnLst/>
              <a:rect l="l" t="t" r="r" b="b"/>
              <a:pathLst>
                <a:path w="5796" h="5235" extrusionOk="0">
                  <a:moveTo>
                    <a:pt x="0" y="1"/>
                  </a:moveTo>
                  <a:lnTo>
                    <a:pt x="0" y="1"/>
                  </a:lnTo>
                  <a:cubicBezTo>
                    <a:pt x="222" y="729"/>
                    <a:pt x="1172" y="5004"/>
                    <a:pt x="2217" y="5226"/>
                  </a:cubicBezTo>
                  <a:cubicBezTo>
                    <a:pt x="2248" y="5232"/>
                    <a:pt x="2280" y="5235"/>
                    <a:pt x="2313" y="5235"/>
                  </a:cubicBezTo>
                  <a:cubicBezTo>
                    <a:pt x="3493" y="5235"/>
                    <a:pt x="5364" y="1404"/>
                    <a:pt x="5796" y="602"/>
                  </a:cubicBezTo>
                  <a:lnTo>
                    <a:pt x="0" y="1"/>
                  </a:lnTo>
                  <a:close/>
                </a:path>
              </a:pathLst>
            </a:custGeom>
            <a:solidFill>
              <a:schemeClr val="accent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505" name="Google Shape;505;p8"/>
            <p:cNvSpPr/>
            <p:nvPr/>
          </p:nvSpPr>
          <p:spPr>
            <a:xfrm rot="5400000" flipH="1">
              <a:off x="49036" y="2376318"/>
              <a:ext cx="181139" cy="181332"/>
            </a:xfrm>
            <a:custGeom>
              <a:avLst/>
              <a:gdLst/>
              <a:ahLst/>
              <a:cxnLst/>
              <a:rect l="l" t="t" r="r" b="b"/>
              <a:pathLst>
                <a:path w="5639" h="5645" extrusionOk="0">
                  <a:moveTo>
                    <a:pt x="5638" y="0"/>
                  </a:moveTo>
                  <a:lnTo>
                    <a:pt x="1" y="1615"/>
                  </a:lnTo>
                  <a:cubicBezTo>
                    <a:pt x="495" y="2202"/>
                    <a:pt x="2853" y="5645"/>
                    <a:pt x="3940" y="5645"/>
                  </a:cubicBezTo>
                  <a:cubicBezTo>
                    <a:pt x="3969" y="5645"/>
                    <a:pt x="3996" y="5642"/>
                    <a:pt x="4023" y="5637"/>
                  </a:cubicBezTo>
                  <a:cubicBezTo>
                    <a:pt x="5195" y="5416"/>
                    <a:pt x="5511" y="950"/>
                    <a:pt x="5638" y="0"/>
                  </a:cubicBezTo>
                  <a:close/>
                </a:path>
              </a:pathLst>
            </a:custGeom>
            <a:solidFill>
              <a:schemeClr val="accent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506" name="Google Shape;506;p8"/>
            <p:cNvSpPr/>
            <p:nvPr/>
          </p:nvSpPr>
          <p:spPr>
            <a:xfrm rot="5400000" flipH="1">
              <a:off x="131367" y="1618338"/>
              <a:ext cx="187210" cy="183548"/>
            </a:xfrm>
            <a:custGeom>
              <a:avLst/>
              <a:gdLst/>
              <a:ahLst/>
              <a:cxnLst/>
              <a:rect l="l" t="t" r="r" b="b"/>
              <a:pathLst>
                <a:path w="5828" h="5714" extrusionOk="0">
                  <a:moveTo>
                    <a:pt x="507" y="0"/>
                  </a:moveTo>
                  <a:cubicBezTo>
                    <a:pt x="507" y="760"/>
                    <a:pt x="1" y="5099"/>
                    <a:pt x="919" y="5637"/>
                  </a:cubicBezTo>
                  <a:cubicBezTo>
                    <a:pt x="1009" y="5689"/>
                    <a:pt x="1114" y="5713"/>
                    <a:pt x="1232" y="5713"/>
                  </a:cubicBezTo>
                  <a:cubicBezTo>
                    <a:pt x="2486" y="5713"/>
                    <a:pt x="5162" y="3018"/>
                    <a:pt x="5828" y="2439"/>
                  </a:cubicBezTo>
                  <a:lnTo>
                    <a:pt x="507" y="0"/>
                  </a:ln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507" name="Google Shape;507;p8"/>
            <p:cNvSpPr/>
            <p:nvPr/>
          </p:nvSpPr>
          <p:spPr>
            <a:xfrm rot="5400000" flipH="1">
              <a:off x="254801" y="600337"/>
              <a:ext cx="200444" cy="190005"/>
            </a:xfrm>
            <a:custGeom>
              <a:avLst/>
              <a:gdLst/>
              <a:ahLst/>
              <a:cxnLst/>
              <a:rect l="l" t="t" r="r" b="b"/>
              <a:pathLst>
                <a:path w="6240" h="5915" extrusionOk="0">
                  <a:moveTo>
                    <a:pt x="4561" y="1"/>
                  </a:moveTo>
                  <a:lnTo>
                    <a:pt x="1" y="3643"/>
                  </a:lnTo>
                  <a:cubicBezTo>
                    <a:pt x="596" y="3954"/>
                    <a:pt x="3601" y="5915"/>
                    <a:pt x="4861" y="5915"/>
                  </a:cubicBezTo>
                  <a:cubicBezTo>
                    <a:pt x="5009" y="5915"/>
                    <a:pt x="5133" y="5888"/>
                    <a:pt x="5226" y="5828"/>
                  </a:cubicBezTo>
                  <a:cubicBezTo>
                    <a:pt x="6240" y="5163"/>
                    <a:pt x="4814" y="919"/>
                    <a:pt x="4561" y="1"/>
                  </a:cubicBezTo>
                  <a:close/>
                </a:path>
              </a:pathLst>
            </a:custGeom>
            <a:solidFill>
              <a:schemeClr val="lt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508" name="Google Shape;508;p8"/>
            <p:cNvSpPr/>
            <p:nvPr/>
          </p:nvSpPr>
          <p:spPr>
            <a:xfrm rot="5400000" flipH="1">
              <a:off x="14439" y="1299965"/>
              <a:ext cx="187210" cy="167165"/>
            </a:xfrm>
            <a:custGeom>
              <a:avLst/>
              <a:gdLst/>
              <a:ahLst/>
              <a:cxnLst/>
              <a:rect l="l" t="t" r="r" b="b"/>
              <a:pathLst>
                <a:path w="5828" h="5204" extrusionOk="0">
                  <a:moveTo>
                    <a:pt x="0" y="1"/>
                  </a:moveTo>
                  <a:lnTo>
                    <a:pt x="0" y="1"/>
                  </a:lnTo>
                  <a:cubicBezTo>
                    <a:pt x="254" y="729"/>
                    <a:pt x="1267" y="5004"/>
                    <a:pt x="2281" y="5194"/>
                  </a:cubicBezTo>
                  <a:cubicBezTo>
                    <a:pt x="2313" y="5200"/>
                    <a:pt x="2345" y="5203"/>
                    <a:pt x="2378" y="5203"/>
                  </a:cubicBezTo>
                  <a:cubicBezTo>
                    <a:pt x="3584" y="5203"/>
                    <a:pt x="5396" y="1340"/>
                    <a:pt x="5828" y="507"/>
                  </a:cubicBezTo>
                  <a:lnTo>
                    <a:pt x="0" y="1"/>
                  </a:lnTo>
                  <a:close/>
                </a:path>
              </a:pathLst>
            </a:custGeom>
            <a:solidFill>
              <a:schemeClr val="accent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509" name="Google Shape;509;p8"/>
            <p:cNvSpPr/>
            <p:nvPr/>
          </p:nvSpPr>
          <p:spPr>
            <a:xfrm rot="5400000" flipH="1">
              <a:off x="69402" y="953098"/>
              <a:ext cx="180111" cy="182359"/>
            </a:xfrm>
            <a:custGeom>
              <a:avLst/>
              <a:gdLst/>
              <a:ahLst/>
              <a:cxnLst/>
              <a:rect l="l" t="t" r="r" b="b"/>
              <a:pathLst>
                <a:path w="5607" h="5677" extrusionOk="0">
                  <a:moveTo>
                    <a:pt x="5606" y="1"/>
                  </a:moveTo>
                  <a:lnTo>
                    <a:pt x="1" y="1711"/>
                  </a:lnTo>
                  <a:cubicBezTo>
                    <a:pt x="495" y="2266"/>
                    <a:pt x="2882" y="5677"/>
                    <a:pt x="3971" y="5677"/>
                  </a:cubicBezTo>
                  <a:cubicBezTo>
                    <a:pt x="4000" y="5677"/>
                    <a:pt x="4028" y="5675"/>
                    <a:pt x="4055" y="5670"/>
                  </a:cubicBezTo>
                  <a:cubicBezTo>
                    <a:pt x="5258" y="5416"/>
                    <a:pt x="5511" y="951"/>
                    <a:pt x="5606" y="1"/>
                  </a:cubicBezTo>
                  <a:close/>
                </a:path>
              </a:pathLst>
            </a:custGeom>
            <a:solidFill>
              <a:schemeClr val="accent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510" name="Google Shape;510;p8"/>
            <p:cNvSpPr/>
            <p:nvPr/>
          </p:nvSpPr>
          <p:spPr>
            <a:xfrm rot="5400000" flipH="1">
              <a:off x="-438942" y="3899480"/>
              <a:ext cx="1851027" cy="637021"/>
            </a:xfrm>
            <a:custGeom>
              <a:avLst/>
              <a:gdLst/>
              <a:ahLst/>
              <a:cxnLst/>
              <a:rect l="l" t="t" r="r" b="b"/>
              <a:pathLst>
                <a:path w="57624" h="19831" extrusionOk="0">
                  <a:moveTo>
                    <a:pt x="57065" y="1"/>
                  </a:moveTo>
                  <a:cubicBezTo>
                    <a:pt x="56945" y="1"/>
                    <a:pt x="56827" y="57"/>
                    <a:pt x="56750" y="191"/>
                  </a:cubicBezTo>
                  <a:cubicBezTo>
                    <a:pt x="54248" y="4593"/>
                    <a:pt x="51113" y="8647"/>
                    <a:pt x="47218" y="11941"/>
                  </a:cubicBezTo>
                  <a:cubicBezTo>
                    <a:pt x="43956" y="14696"/>
                    <a:pt x="40187" y="16818"/>
                    <a:pt x="36070" y="17989"/>
                  </a:cubicBezTo>
                  <a:cubicBezTo>
                    <a:pt x="33648" y="18690"/>
                    <a:pt x="31124" y="19036"/>
                    <a:pt x="28596" y="19036"/>
                  </a:cubicBezTo>
                  <a:cubicBezTo>
                    <a:pt x="27124" y="19036"/>
                    <a:pt x="25651" y="18919"/>
                    <a:pt x="24194" y="18686"/>
                  </a:cubicBezTo>
                  <a:cubicBezTo>
                    <a:pt x="20077" y="18021"/>
                    <a:pt x="16150" y="16438"/>
                    <a:pt x="12572" y="14284"/>
                  </a:cubicBezTo>
                  <a:cubicBezTo>
                    <a:pt x="8581" y="11814"/>
                    <a:pt x="5066" y="8615"/>
                    <a:pt x="2089" y="5037"/>
                  </a:cubicBezTo>
                  <a:cubicBezTo>
                    <a:pt x="1678" y="4530"/>
                    <a:pt x="1298" y="4055"/>
                    <a:pt x="918" y="3548"/>
                  </a:cubicBezTo>
                  <a:cubicBezTo>
                    <a:pt x="821" y="3423"/>
                    <a:pt x="689" y="3371"/>
                    <a:pt x="562" y="3371"/>
                  </a:cubicBezTo>
                  <a:cubicBezTo>
                    <a:pt x="271" y="3371"/>
                    <a:pt x="1" y="3642"/>
                    <a:pt x="221" y="3928"/>
                  </a:cubicBezTo>
                  <a:cubicBezTo>
                    <a:pt x="3198" y="7792"/>
                    <a:pt x="6681" y="11275"/>
                    <a:pt x="10703" y="13999"/>
                  </a:cubicBezTo>
                  <a:cubicBezTo>
                    <a:pt x="14314" y="16438"/>
                    <a:pt x="18336" y="18274"/>
                    <a:pt x="22579" y="19193"/>
                  </a:cubicBezTo>
                  <a:cubicBezTo>
                    <a:pt x="24556" y="19616"/>
                    <a:pt x="26580" y="19830"/>
                    <a:pt x="28604" y="19830"/>
                  </a:cubicBezTo>
                  <a:cubicBezTo>
                    <a:pt x="30665" y="19830"/>
                    <a:pt x="32727" y="19608"/>
                    <a:pt x="34740" y="19161"/>
                  </a:cubicBezTo>
                  <a:cubicBezTo>
                    <a:pt x="38952" y="18211"/>
                    <a:pt x="42911" y="16279"/>
                    <a:pt x="46363" y="13651"/>
                  </a:cubicBezTo>
                  <a:cubicBezTo>
                    <a:pt x="50385" y="10579"/>
                    <a:pt x="53678" y="6684"/>
                    <a:pt x="56338" y="2408"/>
                  </a:cubicBezTo>
                  <a:cubicBezTo>
                    <a:pt x="56718" y="1806"/>
                    <a:pt x="57099" y="1205"/>
                    <a:pt x="57447" y="603"/>
                  </a:cubicBezTo>
                  <a:cubicBezTo>
                    <a:pt x="57623" y="294"/>
                    <a:pt x="57339" y="1"/>
                    <a:pt x="57065" y="1"/>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511" name="Google Shape;511;p8"/>
            <p:cNvSpPr/>
            <p:nvPr/>
          </p:nvSpPr>
          <p:spPr>
            <a:xfrm rot="5400000" flipH="1">
              <a:off x="-438942" y="2381658"/>
              <a:ext cx="1851027" cy="637021"/>
            </a:xfrm>
            <a:custGeom>
              <a:avLst/>
              <a:gdLst/>
              <a:ahLst/>
              <a:cxnLst/>
              <a:rect l="l" t="t" r="r" b="b"/>
              <a:pathLst>
                <a:path w="57624" h="19831" extrusionOk="0">
                  <a:moveTo>
                    <a:pt x="57065" y="1"/>
                  </a:moveTo>
                  <a:cubicBezTo>
                    <a:pt x="56945" y="1"/>
                    <a:pt x="56827" y="57"/>
                    <a:pt x="56750" y="191"/>
                  </a:cubicBezTo>
                  <a:cubicBezTo>
                    <a:pt x="54217" y="4593"/>
                    <a:pt x="51113" y="8647"/>
                    <a:pt x="47218" y="11941"/>
                  </a:cubicBezTo>
                  <a:cubicBezTo>
                    <a:pt x="43956" y="14696"/>
                    <a:pt x="40187" y="16818"/>
                    <a:pt x="36070" y="17989"/>
                  </a:cubicBezTo>
                  <a:cubicBezTo>
                    <a:pt x="33628" y="18690"/>
                    <a:pt x="31110" y="19036"/>
                    <a:pt x="28588" y="19036"/>
                  </a:cubicBezTo>
                  <a:cubicBezTo>
                    <a:pt x="27120" y="19036"/>
                    <a:pt x="25651" y="18919"/>
                    <a:pt x="24195" y="18686"/>
                  </a:cubicBezTo>
                  <a:cubicBezTo>
                    <a:pt x="20046" y="18021"/>
                    <a:pt x="16119" y="16438"/>
                    <a:pt x="12572" y="14284"/>
                  </a:cubicBezTo>
                  <a:cubicBezTo>
                    <a:pt x="8582" y="11814"/>
                    <a:pt x="5066" y="8615"/>
                    <a:pt x="2090" y="5037"/>
                  </a:cubicBezTo>
                  <a:cubicBezTo>
                    <a:pt x="1678" y="4530"/>
                    <a:pt x="1298" y="4055"/>
                    <a:pt x="886" y="3548"/>
                  </a:cubicBezTo>
                  <a:cubicBezTo>
                    <a:pt x="799" y="3423"/>
                    <a:pt x="674" y="3371"/>
                    <a:pt x="551" y="3371"/>
                  </a:cubicBezTo>
                  <a:cubicBezTo>
                    <a:pt x="271" y="3371"/>
                    <a:pt x="1" y="3642"/>
                    <a:pt x="221" y="3928"/>
                  </a:cubicBezTo>
                  <a:cubicBezTo>
                    <a:pt x="3198" y="7792"/>
                    <a:pt x="6682" y="11275"/>
                    <a:pt x="10704" y="13999"/>
                  </a:cubicBezTo>
                  <a:cubicBezTo>
                    <a:pt x="14282" y="16438"/>
                    <a:pt x="18336" y="18274"/>
                    <a:pt x="22579" y="19193"/>
                  </a:cubicBezTo>
                  <a:cubicBezTo>
                    <a:pt x="24556" y="19616"/>
                    <a:pt x="26580" y="19830"/>
                    <a:pt x="28604" y="19830"/>
                  </a:cubicBezTo>
                  <a:cubicBezTo>
                    <a:pt x="30665" y="19830"/>
                    <a:pt x="32727" y="19608"/>
                    <a:pt x="34740" y="19161"/>
                  </a:cubicBezTo>
                  <a:cubicBezTo>
                    <a:pt x="38952" y="18211"/>
                    <a:pt x="42911" y="16279"/>
                    <a:pt x="46363" y="13651"/>
                  </a:cubicBezTo>
                  <a:cubicBezTo>
                    <a:pt x="50353" y="10579"/>
                    <a:pt x="53678" y="6684"/>
                    <a:pt x="56339" y="2408"/>
                  </a:cubicBezTo>
                  <a:cubicBezTo>
                    <a:pt x="56719" y="1806"/>
                    <a:pt x="57067" y="1205"/>
                    <a:pt x="57447" y="603"/>
                  </a:cubicBezTo>
                  <a:cubicBezTo>
                    <a:pt x="57624" y="294"/>
                    <a:pt x="57339" y="1"/>
                    <a:pt x="57065" y="1"/>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512" name="Google Shape;512;p8"/>
            <p:cNvSpPr/>
            <p:nvPr/>
          </p:nvSpPr>
          <p:spPr>
            <a:xfrm rot="5400000" flipH="1">
              <a:off x="-438589" y="972316"/>
              <a:ext cx="1850320" cy="637021"/>
            </a:xfrm>
            <a:custGeom>
              <a:avLst/>
              <a:gdLst/>
              <a:ahLst/>
              <a:cxnLst/>
              <a:rect l="l" t="t" r="r" b="b"/>
              <a:pathLst>
                <a:path w="57602" h="19831" extrusionOk="0">
                  <a:moveTo>
                    <a:pt x="57042" y="1"/>
                  </a:moveTo>
                  <a:cubicBezTo>
                    <a:pt x="56923" y="1"/>
                    <a:pt x="56805" y="57"/>
                    <a:pt x="56728" y="191"/>
                  </a:cubicBezTo>
                  <a:cubicBezTo>
                    <a:pt x="54226" y="4593"/>
                    <a:pt x="51091" y="8647"/>
                    <a:pt x="47196" y="11941"/>
                  </a:cubicBezTo>
                  <a:cubicBezTo>
                    <a:pt x="43965" y="14696"/>
                    <a:pt x="40165" y="16818"/>
                    <a:pt x="36080" y="17989"/>
                  </a:cubicBezTo>
                  <a:cubicBezTo>
                    <a:pt x="33637" y="18690"/>
                    <a:pt x="31107" y="19036"/>
                    <a:pt x="28575" y="19036"/>
                  </a:cubicBezTo>
                  <a:cubicBezTo>
                    <a:pt x="27102" y="19036"/>
                    <a:pt x="25628" y="18919"/>
                    <a:pt x="24172" y="18686"/>
                  </a:cubicBezTo>
                  <a:cubicBezTo>
                    <a:pt x="20055" y="18021"/>
                    <a:pt x="16128" y="16438"/>
                    <a:pt x="12581" y="14284"/>
                  </a:cubicBezTo>
                  <a:cubicBezTo>
                    <a:pt x="8559" y="11814"/>
                    <a:pt x="5076" y="8615"/>
                    <a:pt x="2067" y="5037"/>
                  </a:cubicBezTo>
                  <a:cubicBezTo>
                    <a:pt x="1687" y="4530"/>
                    <a:pt x="1276" y="4055"/>
                    <a:pt x="895" y="3548"/>
                  </a:cubicBezTo>
                  <a:cubicBezTo>
                    <a:pt x="799" y="3423"/>
                    <a:pt x="670" y="3371"/>
                    <a:pt x="546" y="3371"/>
                  </a:cubicBezTo>
                  <a:cubicBezTo>
                    <a:pt x="262" y="3371"/>
                    <a:pt x="1" y="3642"/>
                    <a:pt x="199" y="3928"/>
                  </a:cubicBezTo>
                  <a:cubicBezTo>
                    <a:pt x="3176" y="7792"/>
                    <a:pt x="6659" y="11275"/>
                    <a:pt x="10713" y="13999"/>
                  </a:cubicBezTo>
                  <a:cubicBezTo>
                    <a:pt x="14292" y="16438"/>
                    <a:pt x="18313" y="18274"/>
                    <a:pt x="22557" y="19193"/>
                  </a:cubicBezTo>
                  <a:cubicBezTo>
                    <a:pt x="24550" y="19616"/>
                    <a:pt x="26574" y="19830"/>
                    <a:pt x="28594" y="19830"/>
                  </a:cubicBezTo>
                  <a:cubicBezTo>
                    <a:pt x="30651" y="19830"/>
                    <a:pt x="32705" y="19608"/>
                    <a:pt x="34718" y="19161"/>
                  </a:cubicBezTo>
                  <a:cubicBezTo>
                    <a:pt x="38962" y="18211"/>
                    <a:pt x="42920" y="16279"/>
                    <a:pt x="46341" y="13651"/>
                  </a:cubicBezTo>
                  <a:cubicBezTo>
                    <a:pt x="50363" y="10579"/>
                    <a:pt x="53656" y="6684"/>
                    <a:pt x="56348" y="2408"/>
                  </a:cubicBezTo>
                  <a:cubicBezTo>
                    <a:pt x="56696" y="1806"/>
                    <a:pt x="57076" y="1205"/>
                    <a:pt x="57425" y="603"/>
                  </a:cubicBezTo>
                  <a:cubicBezTo>
                    <a:pt x="57601" y="294"/>
                    <a:pt x="57317" y="1"/>
                    <a:pt x="57042" y="1"/>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grpSp>
      <p:grpSp>
        <p:nvGrpSpPr>
          <p:cNvPr id="513" name="Google Shape;513;p8"/>
          <p:cNvGrpSpPr/>
          <p:nvPr/>
        </p:nvGrpSpPr>
        <p:grpSpPr>
          <a:xfrm>
            <a:off x="-212286" y="487559"/>
            <a:ext cx="1040827" cy="6370451"/>
            <a:chOff x="-159214" y="365666"/>
            <a:chExt cx="780620" cy="4777838"/>
          </a:xfrm>
        </p:grpSpPr>
        <p:sp>
          <p:nvSpPr>
            <p:cNvPr id="514" name="Google Shape;514;p8"/>
            <p:cNvSpPr/>
            <p:nvPr/>
          </p:nvSpPr>
          <p:spPr>
            <a:xfrm rot="-5400000">
              <a:off x="116033" y="4849983"/>
              <a:ext cx="202468" cy="185283"/>
            </a:xfrm>
            <a:custGeom>
              <a:avLst/>
              <a:gdLst/>
              <a:ahLst/>
              <a:cxnLst/>
              <a:rect l="l" t="t" r="r" b="b"/>
              <a:pathLst>
                <a:path w="6303" h="5768" extrusionOk="0">
                  <a:moveTo>
                    <a:pt x="1806" y="1"/>
                  </a:moveTo>
                  <a:cubicBezTo>
                    <a:pt x="1584" y="761"/>
                    <a:pt x="1" y="4846"/>
                    <a:pt x="729" y="5575"/>
                  </a:cubicBezTo>
                  <a:cubicBezTo>
                    <a:pt x="864" y="5709"/>
                    <a:pt x="1073" y="5767"/>
                    <a:pt x="1334" y="5767"/>
                  </a:cubicBezTo>
                  <a:cubicBezTo>
                    <a:pt x="2727" y="5767"/>
                    <a:pt x="5582" y="4116"/>
                    <a:pt x="6303" y="3770"/>
                  </a:cubicBezTo>
                  <a:lnTo>
                    <a:pt x="1806" y="1"/>
                  </a:lnTo>
                  <a:close/>
                </a:path>
              </a:pathLst>
            </a:custGeom>
            <a:solidFill>
              <a:schemeClr val="accent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515" name="Google Shape;515;p8"/>
            <p:cNvSpPr/>
            <p:nvPr/>
          </p:nvSpPr>
          <p:spPr>
            <a:xfrm rot="-5400000">
              <a:off x="320288" y="4567378"/>
              <a:ext cx="188238" cy="184833"/>
            </a:xfrm>
            <a:custGeom>
              <a:avLst/>
              <a:gdLst/>
              <a:ahLst/>
              <a:cxnLst/>
              <a:rect l="l" t="t" r="r" b="b"/>
              <a:pathLst>
                <a:path w="5860" h="5754" extrusionOk="0">
                  <a:moveTo>
                    <a:pt x="570" y="1"/>
                  </a:moveTo>
                  <a:cubicBezTo>
                    <a:pt x="570" y="792"/>
                    <a:pt x="0" y="5131"/>
                    <a:pt x="919" y="5669"/>
                  </a:cubicBezTo>
                  <a:cubicBezTo>
                    <a:pt x="1014" y="5727"/>
                    <a:pt x="1126" y="5754"/>
                    <a:pt x="1253" y="5754"/>
                  </a:cubicBezTo>
                  <a:cubicBezTo>
                    <a:pt x="2520" y="5754"/>
                    <a:pt x="5197" y="3110"/>
                    <a:pt x="5859" y="2534"/>
                  </a:cubicBezTo>
                  <a:lnTo>
                    <a:pt x="570" y="1"/>
                  </a:ln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516" name="Google Shape;516;p8"/>
            <p:cNvSpPr/>
            <p:nvPr/>
          </p:nvSpPr>
          <p:spPr>
            <a:xfrm rot="-5400000">
              <a:off x="206380" y="3561247"/>
              <a:ext cx="199416" cy="189972"/>
            </a:xfrm>
            <a:custGeom>
              <a:avLst/>
              <a:gdLst/>
              <a:ahLst/>
              <a:cxnLst/>
              <a:rect l="l" t="t" r="r" b="b"/>
              <a:pathLst>
                <a:path w="6208" h="5914" extrusionOk="0">
                  <a:moveTo>
                    <a:pt x="4624" y="1"/>
                  </a:moveTo>
                  <a:lnTo>
                    <a:pt x="1" y="3579"/>
                  </a:lnTo>
                  <a:cubicBezTo>
                    <a:pt x="625" y="3920"/>
                    <a:pt x="3590" y="5914"/>
                    <a:pt x="4837" y="5914"/>
                  </a:cubicBezTo>
                  <a:cubicBezTo>
                    <a:pt x="4981" y="5914"/>
                    <a:pt x="5102" y="5887"/>
                    <a:pt x="5195" y="5828"/>
                  </a:cubicBezTo>
                  <a:cubicBezTo>
                    <a:pt x="6208" y="5163"/>
                    <a:pt x="4846" y="919"/>
                    <a:pt x="4624" y="1"/>
                  </a:cubicBezTo>
                  <a:close/>
                </a:path>
              </a:pathLst>
            </a:custGeom>
            <a:solidFill>
              <a:schemeClr val="lt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517" name="Google Shape;517;p8"/>
            <p:cNvSpPr/>
            <p:nvPr/>
          </p:nvSpPr>
          <p:spPr>
            <a:xfrm rot="-5400000">
              <a:off x="436060" y="4249166"/>
              <a:ext cx="186214" cy="168161"/>
            </a:xfrm>
            <a:custGeom>
              <a:avLst/>
              <a:gdLst/>
              <a:ahLst/>
              <a:cxnLst/>
              <a:rect l="l" t="t" r="r" b="b"/>
              <a:pathLst>
                <a:path w="5797" h="5235" extrusionOk="0">
                  <a:moveTo>
                    <a:pt x="1" y="1"/>
                  </a:moveTo>
                  <a:lnTo>
                    <a:pt x="1" y="1"/>
                  </a:lnTo>
                  <a:cubicBezTo>
                    <a:pt x="223" y="729"/>
                    <a:pt x="1173" y="5004"/>
                    <a:pt x="2218" y="5226"/>
                  </a:cubicBezTo>
                  <a:cubicBezTo>
                    <a:pt x="2249" y="5232"/>
                    <a:pt x="2281" y="5235"/>
                    <a:pt x="2313" y="5235"/>
                  </a:cubicBezTo>
                  <a:cubicBezTo>
                    <a:pt x="3493" y="5235"/>
                    <a:pt x="5365" y="1404"/>
                    <a:pt x="5796" y="602"/>
                  </a:cubicBezTo>
                  <a:lnTo>
                    <a:pt x="1" y="1"/>
                  </a:lnTo>
                  <a:close/>
                </a:path>
              </a:pathLst>
            </a:custGeom>
            <a:solidFill>
              <a:schemeClr val="accent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518" name="Google Shape;518;p8"/>
            <p:cNvSpPr/>
            <p:nvPr/>
          </p:nvSpPr>
          <p:spPr>
            <a:xfrm rot="-5400000">
              <a:off x="415710" y="3903311"/>
              <a:ext cx="181107" cy="181332"/>
            </a:xfrm>
            <a:custGeom>
              <a:avLst/>
              <a:gdLst/>
              <a:ahLst/>
              <a:cxnLst/>
              <a:rect l="l" t="t" r="r" b="b"/>
              <a:pathLst>
                <a:path w="5638" h="5645" extrusionOk="0">
                  <a:moveTo>
                    <a:pt x="5638" y="0"/>
                  </a:moveTo>
                  <a:lnTo>
                    <a:pt x="1" y="1615"/>
                  </a:lnTo>
                  <a:cubicBezTo>
                    <a:pt x="494" y="2202"/>
                    <a:pt x="2852" y="5645"/>
                    <a:pt x="3940" y="5645"/>
                  </a:cubicBezTo>
                  <a:cubicBezTo>
                    <a:pt x="3968" y="5645"/>
                    <a:pt x="3996" y="5642"/>
                    <a:pt x="4023" y="5637"/>
                  </a:cubicBezTo>
                  <a:cubicBezTo>
                    <a:pt x="5194" y="5416"/>
                    <a:pt x="5511" y="950"/>
                    <a:pt x="5638" y="0"/>
                  </a:cubicBezTo>
                  <a:close/>
                </a:path>
              </a:pathLst>
            </a:custGeom>
            <a:solidFill>
              <a:schemeClr val="accent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519" name="Google Shape;519;p8"/>
            <p:cNvSpPr/>
            <p:nvPr/>
          </p:nvSpPr>
          <p:spPr>
            <a:xfrm rot="-5400000">
              <a:off x="115519" y="3323487"/>
              <a:ext cx="203496" cy="185283"/>
            </a:xfrm>
            <a:custGeom>
              <a:avLst/>
              <a:gdLst/>
              <a:ahLst/>
              <a:cxnLst/>
              <a:rect l="l" t="t" r="r" b="b"/>
              <a:pathLst>
                <a:path w="6335" h="5768" extrusionOk="0">
                  <a:moveTo>
                    <a:pt x="1837" y="1"/>
                  </a:moveTo>
                  <a:cubicBezTo>
                    <a:pt x="1615" y="761"/>
                    <a:pt x="0" y="4846"/>
                    <a:pt x="760" y="5575"/>
                  </a:cubicBezTo>
                  <a:cubicBezTo>
                    <a:pt x="895" y="5709"/>
                    <a:pt x="1104" y="5767"/>
                    <a:pt x="1365" y="5767"/>
                  </a:cubicBezTo>
                  <a:cubicBezTo>
                    <a:pt x="2758" y="5767"/>
                    <a:pt x="5614" y="4116"/>
                    <a:pt x="6334" y="3770"/>
                  </a:cubicBezTo>
                  <a:lnTo>
                    <a:pt x="1837" y="1"/>
                  </a:lnTo>
                  <a:close/>
                </a:path>
              </a:pathLst>
            </a:custGeom>
            <a:solidFill>
              <a:schemeClr val="accent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520" name="Google Shape;520;p8"/>
            <p:cNvSpPr/>
            <p:nvPr/>
          </p:nvSpPr>
          <p:spPr>
            <a:xfrm rot="-5400000">
              <a:off x="320288" y="3040401"/>
              <a:ext cx="188238" cy="184833"/>
            </a:xfrm>
            <a:custGeom>
              <a:avLst/>
              <a:gdLst/>
              <a:ahLst/>
              <a:cxnLst/>
              <a:rect l="l" t="t" r="r" b="b"/>
              <a:pathLst>
                <a:path w="5860" h="5754" extrusionOk="0">
                  <a:moveTo>
                    <a:pt x="571" y="1"/>
                  </a:moveTo>
                  <a:cubicBezTo>
                    <a:pt x="571" y="792"/>
                    <a:pt x="1" y="5131"/>
                    <a:pt x="919" y="5669"/>
                  </a:cubicBezTo>
                  <a:cubicBezTo>
                    <a:pt x="1014" y="5727"/>
                    <a:pt x="1127" y="5754"/>
                    <a:pt x="1253" y="5754"/>
                  </a:cubicBezTo>
                  <a:cubicBezTo>
                    <a:pt x="2520" y="5754"/>
                    <a:pt x="5197" y="3110"/>
                    <a:pt x="5859" y="2534"/>
                  </a:cubicBezTo>
                  <a:lnTo>
                    <a:pt x="571" y="1"/>
                  </a:ln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521" name="Google Shape;521;p8"/>
            <p:cNvSpPr/>
            <p:nvPr/>
          </p:nvSpPr>
          <p:spPr>
            <a:xfrm rot="-5400000">
              <a:off x="206380" y="2034238"/>
              <a:ext cx="199416" cy="189972"/>
            </a:xfrm>
            <a:custGeom>
              <a:avLst/>
              <a:gdLst/>
              <a:ahLst/>
              <a:cxnLst/>
              <a:rect l="l" t="t" r="r" b="b"/>
              <a:pathLst>
                <a:path w="6208" h="5914" extrusionOk="0">
                  <a:moveTo>
                    <a:pt x="4624" y="1"/>
                  </a:moveTo>
                  <a:lnTo>
                    <a:pt x="0" y="3579"/>
                  </a:lnTo>
                  <a:cubicBezTo>
                    <a:pt x="624" y="3920"/>
                    <a:pt x="3589" y="5914"/>
                    <a:pt x="4836" y="5914"/>
                  </a:cubicBezTo>
                  <a:cubicBezTo>
                    <a:pt x="4980" y="5914"/>
                    <a:pt x="5102" y="5887"/>
                    <a:pt x="5194" y="5828"/>
                  </a:cubicBezTo>
                  <a:cubicBezTo>
                    <a:pt x="6207" y="5163"/>
                    <a:pt x="4845" y="919"/>
                    <a:pt x="4624" y="1"/>
                  </a:cubicBezTo>
                  <a:close/>
                </a:path>
              </a:pathLst>
            </a:custGeom>
            <a:solidFill>
              <a:schemeClr val="lt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522" name="Google Shape;522;p8"/>
            <p:cNvSpPr/>
            <p:nvPr/>
          </p:nvSpPr>
          <p:spPr>
            <a:xfrm rot="-5400000">
              <a:off x="436076" y="2722172"/>
              <a:ext cx="186182" cy="168161"/>
            </a:xfrm>
            <a:custGeom>
              <a:avLst/>
              <a:gdLst/>
              <a:ahLst/>
              <a:cxnLst/>
              <a:rect l="l" t="t" r="r" b="b"/>
              <a:pathLst>
                <a:path w="5796" h="5235" extrusionOk="0">
                  <a:moveTo>
                    <a:pt x="0" y="1"/>
                  </a:moveTo>
                  <a:lnTo>
                    <a:pt x="0" y="1"/>
                  </a:lnTo>
                  <a:cubicBezTo>
                    <a:pt x="222" y="729"/>
                    <a:pt x="1172" y="5004"/>
                    <a:pt x="2217" y="5226"/>
                  </a:cubicBezTo>
                  <a:cubicBezTo>
                    <a:pt x="2248" y="5232"/>
                    <a:pt x="2280" y="5235"/>
                    <a:pt x="2313" y="5235"/>
                  </a:cubicBezTo>
                  <a:cubicBezTo>
                    <a:pt x="3493" y="5235"/>
                    <a:pt x="5364" y="1404"/>
                    <a:pt x="5796" y="602"/>
                  </a:cubicBezTo>
                  <a:lnTo>
                    <a:pt x="0" y="1"/>
                  </a:lnTo>
                  <a:close/>
                </a:path>
              </a:pathLst>
            </a:custGeom>
            <a:solidFill>
              <a:schemeClr val="accent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523" name="Google Shape;523;p8"/>
            <p:cNvSpPr/>
            <p:nvPr/>
          </p:nvSpPr>
          <p:spPr>
            <a:xfrm rot="-5400000">
              <a:off x="415694" y="2376318"/>
              <a:ext cx="181139" cy="181332"/>
            </a:xfrm>
            <a:custGeom>
              <a:avLst/>
              <a:gdLst/>
              <a:ahLst/>
              <a:cxnLst/>
              <a:rect l="l" t="t" r="r" b="b"/>
              <a:pathLst>
                <a:path w="5639" h="5645" extrusionOk="0">
                  <a:moveTo>
                    <a:pt x="5638" y="0"/>
                  </a:moveTo>
                  <a:lnTo>
                    <a:pt x="1" y="1615"/>
                  </a:lnTo>
                  <a:cubicBezTo>
                    <a:pt x="495" y="2202"/>
                    <a:pt x="2853" y="5645"/>
                    <a:pt x="3940" y="5645"/>
                  </a:cubicBezTo>
                  <a:cubicBezTo>
                    <a:pt x="3969" y="5645"/>
                    <a:pt x="3996" y="5642"/>
                    <a:pt x="4023" y="5637"/>
                  </a:cubicBezTo>
                  <a:cubicBezTo>
                    <a:pt x="5195" y="5416"/>
                    <a:pt x="5511" y="950"/>
                    <a:pt x="5638" y="0"/>
                  </a:cubicBezTo>
                  <a:close/>
                </a:path>
              </a:pathLst>
            </a:custGeom>
            <a:solidFill>
              <a:schemeClr val="accent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524" name="Google Shape;524;p8"/>
            <p:cNvSpPr/>
            <p:nvPr/>
          </p:nvSpPr>
          <p:spPr>
            <a:xfrm rot="-5400000">
              <a:off x="327291" y="1618338"/>
              <a:ext cx="187210" cy="183548"/>
            </a:xfrm>
            <a:custGeom>
              <a:avLst/>
              <a:gdLst/>
              <a:ahLst/>
              <a:cxnLst/>
              <a:rect l="l" t="t" r="r" b="b"/>
              <a:pathLst>
                <a:path w="5828" h="5714" extrusionOk="0">
                  <a:moveTo>
                    <a:pt x="507" y="0"/>
                  </a:moveTo>
                  <a:cubicBezTo>
                    <a:pt x="507" y="760"/>
                    <a:pt x="1" y="5099"/>
                    <a:pt x="919" y="5637"/>
                  </a:cubicBezTo>
                  <a:cubicBezTo>
                    <a:pt x="1009" y="5689"/>
                    <a:pt x="1114" y="5713"/>
                    <a:pt x="1232" y="5713"/>
                  </a:cubicBezTo>
                  <a:cubicBezTo>
                    <a:pt x="2486" y="5713"/>
                    <a:pt x="5162" y="3018"/>
                    <a:pt x="5828" y="2439"/>
                  </a:cubicBezTo>
                  <a:lnTo>
                    <a:pt x="507" y="0"/>
                  </a:ln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525" name="Google Shape;525;p8"/>
            <p:cNvSpPr/>
            <p:nvPr/>
          </p:nvSpPr>
          <p:spPr>
            <a:xfrm rot="-5400000">
              <a:off x="190623" y="600337"/>
              <a:ext cx="200444" cy="190005"/>
            </a:xfrm>
            <a:custGeom>
              <a:avLst/>
              <a:gdLst/>
              <a:ahLst/>
              <a:cxnLst/>
              <a:rect l="l" t="t" r="r" b="b"/>
              <a:pathLst>
                <a:path w="6240" h="5915" extrusionOk="0">
                  <a:moveTo>
                    <a:pt x="4561" y="1"/>
                  </a:moveTo>
                  <a:lnTo>
                    <a:pt x="1" y="3643"/>
                  </a:lnTo>
                  <a:cubicBezTo>
                    <a:pt x="596" y="3954"/>
                    <a:pt x="3601" y="5915"/>
                    <a:pt x="4861" y="5915"/>
                  </a:cubicBezTo>
                  <a:cubicBezTo>
                    <a:pt x="5009" y="5915"/>
                    <a:pt x="5133" y="5888"/>
                    <a:pt x="5226" y="5828"/>
                  </a:cubicBezTo>
                  <a:cubicBezTo>
                    <a:pt x="6240" y="5163"/>
                    <a:pt x="4814" y="919"/>
                    <a:pt x="4561" y="1"/>
                  </a:cubicBezTo>
                  <a:close/>
                </a:path>
              </a:pathLst>
            </a:custGeom>
            <a:solidFill>
              <a:schemeClr val="lt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526" name="Google Shape;526;p8"/>
            <p:cNvSpPr/>
            <p:nvPr/>
          </p:nvSpPr>
          <p:spPr>
            <a:xfrm rot="-5400000">
              <a:off x="444219" y="1299965"/>
              <a:ext cx="187210" cy="167165"/>
            </a:xfrm>
            <a:custGeom>
              <a:avLst/>
              <a:gdLst/>
              <a:ahLst/>
              <a:cxnLst/>
              <a:rect l="l" t="t" r="r" b="b"/>
              <a:pathLst>
                <a:path w="5828" h="5204" extrusionOk="0">
                  <a:moveTo>
                    <a:pt x="0" y="1"/>
                  </a:moveTo>
                  <a:lnTo>
                    <a:pt x="0" y="1"/>
                  </a:lnTo>
                  <a:cubicBezTo>
                    <a:pt x="254" y="729"/>
                    <a:pt x="1267" y="5004"/>
                    <a:pt x="2281" y="5194"/>
                  </a:cubicBezTo>
                  <a:cubicBezTo>
                    <a:pt x="2313" y="5200"/>
                    <a:pt x="2345" y="5203"/>
                    <a:pt x="2378" y="5203"/>
                  </a:cubicBezTo>
                  <a:cubicBezTo>
                    <a:pt x="3584" y="5203"/>
                    <a:pt x="5396" y="1340"/>
                    <a:pt x="5828" y="507"/>
                  </a:cubicBezTo>
                  <a:lnTo>
                    <a:pt x="0" y="1"/>
                  </a:lnTo>
                  <a:close/>
                </a:path>
              </a:pathLst>
            </a:custGeom>
            <a:solidFill>
              <a:schemeClr val="accent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527" name="Google Shape;527;p8"/>
            <p:cNvSpPr/>
            <p:nvPr/>
          </p:nvSpPr>
          <p:spPr>
            <a:xfrm rot="-5400000">
              <a:off x="396355" y="953098"/>
              <a:ext cx="180111" cy="182359"/>
            </a:xfrm>
            <a:custGeom>
              <a:avLst/>
              <a:gdLst/>
              <a:ahLst/>
              <a:cxnLst/>
              <a:rect l="l" t="t" r="r" b="b"/>
              <a:pathLst>
                <a:path w="5607" h="5677" extrusionOk="0">
                  <a:moveTo>
                    <a:pt x="5606" y="1"/>
                  </a:moveTo>
                  <a:lnTo>
                    <a:pt x="1" y="1711"/>
                  </a:lnTo>
                  <a:cubicBezTo>
                    <a:pt x="495" y="2266"/>
                    <a:pt x="2882" y="5677"/>
                    <a:pt x="3971" y="5677"/>
                  </a:cubicBezTo>
                  <a:cubicBezTo>
                    <a:pt x="4000" y="5677"/>
                    <a:pt x="4028" y="5675"/>
                    <a:pt x="4055" y="5670"/>
                  </a:cubicBezTo>
                  <a:cubicBezTo>
                    <a:pt x="5258" y="5416"/>
                    <a:pt x="5511" y="951"/>
                    <a:pt x="5606" y="1"/>
                  </a:cubicBezTo>
                  <a:close/>
                </a:path>
              </a:pathLst>
            </a:custGeom>
            <a:solidFill>
              <a:schemeClr val="accent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528" name="Google Shape;528;p8"/>
            <p:cNvSpPr/>
            <p:nvPr/>
          </p:nvSpPr>
          <p:spPr>
            <a:xfrm rot="-5400000">
              <a:off x="-766216" y="3899480"/>
              <a:ext cx="1851027" cy="637021"/>
            </a:xfrm>
            <a:custGeom>
              <a:avLst/>
              <a:gdLst/>
              <a:ahLst/>
              <a:cxnLst/>
              <a:rect l="l" t="t" r="r" b="b"/>
              <a:pathLst>
                <a:path w="57624" h="19831" extrusionOk="0">
                  <a:moveTo>
                    <a:pt x="57065" y="1"/>
                  </a:moveTo>
                  <a:cubicBezTo>
                    <a:pt x="56945" y="1"/>
                    <a:pt x="56827" y="57"/>
                    <a:pt x="56750" y="191"/>
                  </a:cubicBezTo>
                  <a:cubicBezTo>
                    <a:pt x="54248" y="4593"/>
                    <a:pt x="51113" y="8647"/>
                    <a:pt x="47218" y="11941"/>
                  </a:cubicBezTo>
                  <a:cubicBezTo>
                    <a:pt x="43956" y="14696"/>
                    <a:pt x="40187" y="16818"/>
                    <a:pt x="36070" y="17989"/>
                  </a:cubicBezTo>
                  <a:cubicBezTo>
                    <a:pt x="33648" y="18690"/>
                    <a:pt x="31124" y="19036"/>
                    <a:pt x="28596" y="19036"/>
                  </a:cubicBezTo>
                  <a:cubicBezTo>
                    <a:pt x="27124" y="19036"/>
                    <a:pt x="25651" y="18919"/>
                    <a:pt x="24194" y="18686"/>
                  </a:cubicBezTo>
                  <a:cubicBezTo>
                    <a:pt x="20077" y="18021"/>
                    <a:pt x="16150" y="16438"/>
                    <a:pt x="12572" y="14284"/>
                  </a:cubicBezTo>
                  <a:cubicBezTo>
                    <a:pt x="8581" y="11814"/>
                    <a:pt x="5066" y="8615"/>
                    <a:pt x="2089" y="5037"/>
                  </a:cubicBezTo>
                  <a:cubicBezTo>
                    <a:pt x="1678" y="4530"/>
                    <a:pt x="1298" y="4055"/>
                    <a:pt x="918" y="3548"/>
                  </a:cubicBezTo>
                  <a:cubicBezTo>
                    <a:pt x="821" y="3423"/>
                    <a:pt x="689" y="3371"/>
                    <a:pt x="562" y="3371"/>
                  </a:cubicBezTo>
                  <a:cubicBezTo>
                    <a:pt x="271" y="3371"/>
                    <a:pt x="1" y="3642"/>
                    <a:pt x="221" y="3928"/>
                  </a:cubicBezTo>
                  <a:cubicBezTo>
                    <a:pt x="3198" y="7792"/>
                    <a:pt x="6681" y="11275"/>
                    <a:pt x="10703" y="13999"/>
                  </a:cubicBezTo>
                  <a:cubicBezTo>
                    <a:pt x="14314" y="16438"/>
                    <a:pt x="18336" y="18274"/>
                    <a:pt x="22579" y="19193"/>
                  </a:cubicBezTo>
                  <a:cubicBezTo>
                    <a:pt x="24556" y="19616"/>
                    <a:pt x="26580" y="19830"/>
                    <a:pt x="28604" y="19830"/>
                  </a:cubicBezTo>
                  <a:cubicBezTo>
                    <a:pt x="30665" y="19830"/>
                    <a:pt x="32727" y="19608"/>
                    <a:pt x="34740" y="19161"/>
                  </a:cubicBezTo>
                  <a:cubicBezTo>
                    <a:pt x="38952" y="18211"/>
                    <a:pt x="42911" y="16279"/>
                    <a:pt x="46363" y="13651"/>
                  </a:cubicBezTo>
                  <a:cubicBezTo>
                    <a:pt x="50385" y="10579"/>
                    <a:pt x="53678" y="6684"/>
                    <a:pt x="56338" y="2408"/>
                  </a:cubicBezTo>
                  <a:cubicBezTo>
                    <a:pt x="56718" y="1806"/>
                    <a:pt x="57099" y="1205"/>
                    <a:pt x="57447" y="603"/>
                  </a:cubicBezTo>
                  <a:cubicBezTo>
                    <a:pt x="57623" y="294"/>
                    <a:pt x="57339" y="1"/>
                    <a:pt x="57065" y="1"/>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529" name="Google Shape;529;p8"/>
            <p:cNvSpPr/>
            <p:nvPr/>
          </p:nvSpPr>
          <p:spPr>
            <a:xfrm rot="-5400000">
              <a:off x="-766216" y="2381658"/>
              <a:ext cx="1851027" cy="637021"/>
            </a:xfrm>
            <a:custGeom>
              <a:avLst/>
              <a:gdLst/>
              <a:ahLst/>
              <a:cxnLst/>
              <a:rect l="l" t="t" r="r" b="b"/>
              <a:pathLst>
                <a:path w="57624" h="19831" extrusionOk="0">
                  <a:moveTo>
                    <a:pt x="57065" y="1"/>
                  </a:moveTo>
                  <a:cubicBezTo>
                    <a:pt x="56945" y="1"/>
                    <a:pt x="56827" y="57"/>
                    <a:pt x="56750" y="191"/>
                  </a:cubicBezTo>
                  <a:cubicBezTo>
                    <a:pt x="54217" y="4593"/>
                    <a:pt x="51113" y="8647"/>
                    <a:pt x="47218" y="11941"/>
                  </a:cubicBezTo>
                  <a:cubicBezTo>
                    <a:pt x="43956" y="14696"/>
                    <a:pt x="40187" y="16818"/>
                    <a:pt x="36070" y="17989"/>
                  </a:cubicBezTo>
                  <a:cubicBezTo>
                    <a:pt x="33628" y="18690"/>
                    <a:pt x="31110" y="19036"/>
                    <a:pt x="28588" y="19036"/>
                  </a:cubicBezTo>
                  <a:cubicBezTo>
                    <a:pt x="27120" y="19036"/>
                    <a:pt x="25651" y="18919"/>
                    <a:pt x="24195" y="18686"/>
                  </a:cubicBezTo>
                  <a:cubicBezTo>
                    <a:pt x="20046" y="18021"/>
                    <a:pt x="16119" y="16438"/>
                    <a:pt x="12572" y="14284"/>
                  </a:cubicBezTo>
                  <a:cubicBezTo>
                    <a:pt x="8582" y="11814"/>
                    <a:pt x="5066" y="8615"/>
                    <a:pt x="2090" y="5037"/>
                  </a:cubicBezTo>
                  <a:cubicBezTo>
                    <a:pt x="1678" y="4530"/>
                    <a:pt x="1298" y="4055"/>
                    <a:pt x="886" y="3548"/>
                  </a:cubicBezTo>
                  <a:cubicBezTo>
                    <a:pt x="799" y="3423"/>
                    <a:pt x="674" y="3371"/>
                    <a:pt x="551" y="3371"/>
                  </a:cubicBezTo>
                  <a:cubicBezTo>
                    <a:pt x="271" y="3371"/>
                    <a:pt x="1" y="3642"/>
                    <a:pt x="221" y="3928"/>
                  </a:cubicBezTo>
                  <a:cubicBezTo>
                    <a:pt x="3198" y="7792"/>
                    <a:pt x="6682" y="11275"/>
                    <a:pt x="10704" y="13999"/>
                  </a:cubicBezTo>
                  <a:cubicBezTo>
                    <a:pt x="14282" y="16438"/>
                    <a:pt x="18336" y="18274"/>
                    <a:pt x="22579" y="19193"/>
                  </a:cubicBezTo>
                  <a:cubicBezTo>
                    <a:pt x="24556" y="19616"/>
                    <a:pt x="26580" y="19830"/>
                    <a:pt x="28604" y="19830"/>
                  </a:cubicBezTo>
                  <a:cubicBezTo>
                    <a:pt x="30665" y="19830"/>
                    <a:pt x="32727" y="19608"/>
                    <a:pt x="34740" y="19161"/>
                  </a:cubicBezTo>
                  <a:cubicBezTo>
                    <a:pt x="38952" y="18211"/>
                    <a:pt x="42911" y="16279"/>
                    <a:pt x="46363" y="13651"/>
                  </a:cubicBezTo>
                  <a:cubicBezTo>
                    <a:pt x="50353" y="10579"/>
                    <a:pt x="53678" y="6684"/>
                    <a:pt x="56339" y="2408"/>
                  </a:cubicBezTo>
                  <a:cubicBezTo>
                    <a:pt x="56719" y="1806"/>
                    <a:pt x="57067" y="1205"/>
                    <a:pt x="57447" y="603"/>
                  </a:cubicBezTo>
                  <a:cubicBezTo>
                    <a:pt x="57624" y="294"/>
                    <a:pt x="57339" y="1"/>
                    <a:pt x="57065" y="1"/>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530" name="Google Shape;530;p8"/>
            <p:cNvSpPr/>
            <p:nvPr/>
          </p:nvSpPr>
          <p:spPr>
            <a:xfrm rot="-5400000">
              <a:off x="-765863" y="972316"/>
              <a:ext cx="1850320" cy="637021"/>
            </a:xfrm>
            <a:custGeom>
              <a:avLst/>
              <a:gdLst/>
              <a:ahLst/>
              <a:cxnLst/>
              <a:rect l="l" t="t" r="r" b="b"/>
              <a:pathLst>
                <a:path w="57602" h="19831" extrusionOk="0">
                  <a:moveTo>
                    <a:pt x="57042" y="1"/>
                  </a:moveTo>
                  <a:cubicBezTo>
                    <a:pt x="56923" y="1"/>
                    <a:pt x="56805" y="57"/>
                    <a:pt x="56728" y="191"/>
                  </a:cubicBezTo>
                  <a:cubicBezTo>
                    <a:pt x="54226" y="4593"/>
                    <a:pt x="51091" y="8647"/>
                    <a:pt x="47196" y="11941"/>
                  </a:cubicBezTo>
                  <a:cubicBezTo>
                    <a:pt x="43965" y="14696"/>
                    <a:pt x="40165" y="16818"/>
                    <a:pt x="36080" y="17989"/>
                  </a:cubicBezTo>
                  <a:cubicBezTo>
                    <a:pt x="33637" y="18690"/>
                    <a:pt x="31107" y="19036"/>
                    <a:pt x="28575" y="19036"/>
                  </a:cubicBezTo>
                  <a:cubicBezTo>
                    <a:pt x="27102" y="19036"/>
                    <a:pt x="25628" y="18919"/>
                    <a:pt x="24172" y="18686"/>
                  </a:cubicBezTo>
                  <a:cubicBezTo>
                    <a:pt x="20055" y="18021"/>
                    <a:pt x="16128" y="16438"/>
                    <a:pt x="12581" y="14284"/>
                  </a:cubicBezTo>
                  <a:cubicBezTo>
                    <a:pt x="8559" y="11814"/>
                    <a:pt x="5076" y="8615"/>
                    <a:pt x="2067" y="5037"/>
                  </a:cubicBezTo>
                  <a:cubicBezTo>
                    <a:pt x="1687" y="4530"/>
                    <a:pt x="1276" y="4055"/>
                    <a:pt x="895" y="3548"/>
                  </a:cubicBezTo>
                  <a:cubicBezTo>
                    <a:pt x="799" y="3423"/>
                    <a:pt x="670" y="3371"/>
                    <a:pt x="546" y="3371"/>
                  </a:cubicBezTo>
                  <a:cubicBezTo>
                    <a:pt x="262" y="3371"/>
                    <a:pt x="1" y="3642"/>
                    <a:pt x="199" y="3928"/>
                  </a:cubicBezTo>
                  <a:cubicBezTo>
                    <a:pt x="3176" y="7792"/>
                    <a:pt x="6659" y="11275"/>
                    <a:pt x="10713" y="13999"/>
                  </a:cubicBezTo>
                  <a:cubicBezTo>
                    <a:pt x="14292" y="16438"/>
                    <a:pt x="18313" y="18274"/>
                    <a:pt x="22557" y="19193"/>
                  </a:cubicBezTo>
                  <a:cubicBezTo>
                    <a:pt x="24550" y="19616"/>
                    <a:pt x="26574" y="19830"/>
                    <a:pt x="28594" y="19830"/>
                  </a:cubicBezTo>
                  <a:cubicBezTo>
                    <a:pt x="30651" y="19830"/>
                    <a:pt x="32705" y="19608"/>
                    <a:pt x="34718" y="19161"/>
                  </a:cubicBezTo>
                  <a:cubicBezTo>
                    <a:pt x="38962" y="18211"/>
                    <a:pt x="42920" y="16279"/>
                    <a:pt x="46341" y="13651"/>
                  </a:cubicBezTo>
                  <a:cubicBezTo>
                    <a:pt x="50363" y="10579"/>
                    <a:pt x="53656" y="6684"/>
                    <a:pt x="56348" y="2408"/>
                  </a:cubicBezTo>
                  <a:cubicBezTo>
                    <a:pt x="56696" y="1806"/>
                    <a:pt x="57076" y="1205"/>
                    <a:pt x="57425" y="603"/>
                  </a:cubicBezTo>
                  <a:cubicBezTo>
                    <a:pt x="57601" y="294"/>
                    <a:pt x="57317" y="1"/>
                    <a:pt x="57042" y="1"/>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grpSp>
    </p:spTree>
    <p:extLst>
      <p:ext uri="{BB962C8B-B14F-4D97-AF65-F5344CB8AC3E}">
        <p14:creationId xmlns:p14="http://schemas.microsoft.com/office/powerpoint/2010/main" val="2103903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31"/>
        <p:cNvGrpSpPr/>
        <p:nvPr/>
      </p:nvGrpSpPr>
      <p:grpSpPr>
        <a:xfrm>
          <a:off x="0" y="0"/>
          <a:ext cx="0" cy="0"/>
          <a:chOff x="0" y="0"/>
          <a:chExt cx="0" cy="0"/>
        </a:xfrm>
      </p:grpSpPr>
      <p:sp>
        <p:nvSpPr>
          <p:cNvPr id="532" name="Google Shape;532;p9"/>
          <p:cNvSpPr/>
          <p:nvPr/>
        </p:nvSpPr>
        <p:spPr>
          <a:xfrm rot="4996778">
            <a:off x="6434198" y="2084452"/>
            <a:ext cx="138301" cy="132960"/>
          </a:xfrm>
          <a:custGeom>
            <a:avLst/>
            <a:gdLst/>
            <a:ahLst/>
            <a:cxnLst/>
            <a:rect l="l" t="t" r="r" b="b"/>
            <a:pathLst>
              <a:path w="3263" h="3137" extrusionOk="0">
                <a:moveTo>
                  <a:pt x="1631" y="1"/>
                </a:moveTo>
                <a:cubicBezTo>
                  <a:pt x="816" y="1"/>
                  <a:pt x="0" y="523"/>
                  <a:pt x="0" y="1569"/>
                </a:cubicBezTo>
                <a:cubicBezTo>
                  <a:pt x="0" y="2614"/>
                  <a:pt x="816" y="3136"/>
                  <a:pt x="1631" y="3136"/>
                </a:cubicBezTo>
                <a:cubicBezTo>
                  <a:pt x="2447" y="3136"/>
                  <a:pt x="3262" y="2614"/>
                  <a:pt x="3262" y="1569"/>
                </a:cubicBezTo>
                <a:cubicBezTo>
                  <a:pt x="3262" y="523"/>
                  <a:pt x="2447" y="1"/>
                  <a:pt x="1631" y="1"/>
                </a:cubicBezTo>
                <a:close/>
              </a:path>
            </a:pathLst>
          </a:custGeom>
          <a:solidFill>
            <a:schemeClr val="accent1"/>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533" name="Google Shape;533;p9"/>
          <p:cNvSpPr/>
          <p:nvPr/>
        </p:nvSpPr>
        <p:spPr>
          <a:xfrm rot="4996778">
            <a:off x="6008970" y="2134580"/>
            <a:ext cx="138301" cy="132917"/>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accent1"/>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534" name="Google Shape;534;p9"/>
          <p:cNvSpPr/>
          <p:nvPr/>
        </p:nvSpPr>
        <p:spPr>
          <a:xfrm rot="4996778">
            <a:off x="5521182" y="2184840"/>
            <a:ext cx="138301" cy="132917"/>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accent1"/>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535" name="Google Shape;535;p9"/>
          <p:cNvSpPr/>
          <p:nvPr/>
        </p:nvSpPr>
        <p:spPr>
          <a:xfrm rot="4996778">
            <a:off x="5094626" y="2235100"/>
            <a:ext cx="138301" cy="132917"/>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accent1"/>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536" name="Google Shape;536;p9"/>
          <p:cNvSpPr txBox="1">
            <a:spLocks noGrp="1"/>
          </p:cNvSpPr>
          <p:nvPr>
            <p:ph type="title"/>
          </p:nvPr>
        </p:nvSpPr>
        <p:spPr>
          <a:xfrm rot="-474072">
            <a:off x="1975684" y="2501851"/>
            <a:ext cx="8240632" cy="682900"/>
          </a:xfrm>
          <a:prstGeom prst="rect">
            <a:avLst/>
          </a:prstGeom>
        </p:spPr>
        <p:txBody>
          <a:bodyPr spcFirstLastPara="1" wrap="square" lIns="121870" tIns="121870" rIns="121870" bIns="121870" anchor="t" anchorCtr="0">
            <a:noAutofit/>
          </a:bodyPr>
          <a:lstStyle>
            <a:lvl1pPr lvl="0" algn="ctr" rtl="0">
              <a:spcBef>
                <a:spcPts val="0"/>
              </a:spcBef>
              <a:spcAft>
                <a:spcPts val="0"/>
              </a:spcAft>
              <a:buSzPts val="3900"/>
              <a:buNone/>
              <a:defRPr sz="5200"/>
            </a:lvl1pPr>
            <a:lvl2pPr lvl="1" rtl="0">
              <a:spcBef>
                <a:spcPts val="0"/>
              </a:spcBef>
              <a:spcAft>
                <a:spcPts val="0"/>
              </a:spcAft>
              <a:buSzPts val="3900"/>
              <a:buNone/>
              <a:defRPr sz="5200"/>
            </a:lvl2pPr>
            <a:lvl3pPr lvl="2" rtl="0">
              <a:spcBef>
                <a:spcPts val="0"/>
              </a:spcBef>
              <a:spcAft>
                <a:spcPts val="0"/>
              </a:spcAft>
              <a:buSzPts val="3900"/>
              <a:buNone/>
              <a:defRPr sz="5200"/>
            </a:lvl3pPr>
            <a:lvl4pPr lvl="3" rtl="0">
              <a:spcBef>
                <a:spcPts val="0"/>
              </a:spcBef>
              <a:spcAft>
                <a:spcPts val="0"/>
              </a:spcAft>
              <a:buSzPts val="3900"/>
              <a:buNone/>
              <a:defRPr sz="5200"/>
            </a:lvl4pPr>
            <a:lvl5pPr lvl="4" rtl="0">
              <a:spcBef>
                <a:spcPts val="0"/>
              </a:spcBef>
              <a:spcAft>
                <a:spcPts val="0"/>
              </a:spcAft>
              <a:buSzPts val="3900"/>
              <a:buNone/>
              <a:defRPr sz="5200"/>
            </a:lvl5pPr>
            <a:lvl6pPr lvl="5" rtl="0">
              <a:spcBef>
                <a:spcPts val="0"/>
              </a:spcBef>
              <a:spcAft>
                <a:spcPts val="0"/>
              </a:spcAft>
              <a:buSzPts val="3900"/>
              <a:buNone/>
              <a:defRPr sz="5200"/>
            </a:lvl6pPr>
            <a:lvl7pPr lvl="6" rtl="0">
              <a:spcBef>
                <a:spcPts val="0"/>
              </a:spcBef>
              <a:spcAft>
                <a:spcPts val="0"/>
              </a:spcAft>
              <a:buSzPts val="3900"/>
              <a:buNone/>
              <a:defRPr sz="5200"/>
            </a:lvl7pPr>
            <a:lvl8pPr lvl="7" rtl="0">
              <a:spcBef>
                <a:spcPts val="0"/>
              </a:spcBef>
              <a:spcAft>
                <a:spcPts val="0"/>
              </a:spcAft>
              <a:buSzPts val="3900"/>
              <a:buNone/>
              <a:defRPr sz="5200"/>
            </a:lvl8pPr>
            <a:lvl9pPr lvl="8" rtl="0">
              <a:spcBef>
                <a:spcPts val="0"/>
              </a:spcBef>
              <a:spcAft>
                <a:spcPts val="0"/>
              </a:spcAft>
              <a:buSzPts val="3900"/>
              <a:buNone/>
              <a:defRPr sz="5200"/>
            </a:lvl9pPr>
          </a:lstStyle>
          <a:p>
            <a:endParaRPr/>
          </a:p>
        </p:txBody>
      </p:sp>
      <p:sp>
        <p:nvSpPr>
          <p:cNvPr id="537" name="Google Shape;537;p9"/>
          <p:cNvSpPr txBox="1">
            <a:spLocks noGrp="1"/>
          </p:cNvSpPr>
          <p:nvPr>
            <p:ph type="subTitle" idx="1"/>
          </p:nvPr>
        </p:nvSpPr>
        <p:spPr>
          <a:xfrm rot="-473947">
            <a:off x="3745720" y="3499286"/>
            <a:ext cx="4700601" cy="1375079"/>
          </a:xfrm>
          <a:prstGeom prst="rect">
            <a:avLst/>
          </a:prstGeom>
        </p:spPr>
        <p:txBody>
          <a:bodyPr spcFirstLastPara="1" wrap="square" lIns="121870" tIns="121870" rIns="121870" bIns="121870" anchor="t" anchorCtr="0">
            <a:noAutofit/>
          </a:bodyPr>
          <a:lstStyle>
            <a:lvl1pPr lvl="0" algn="ctr" rtl="0">
              <a:lnSpc>
                <a:spcPct val="100000"/>
              </a:lnSpc>
              <a:spcBef>
                <a:spcPts val="0"/>
              </a:spcBef>
              <a:spcAft>
                <a:spcPts val="0"/>
              </a:spcAft>
              <a:buSzPts val="1300"/>
              <a:buNone/>
              <a:defRPr sz="1700"/>
            </a:lvl1pPr>
            <a:lvl2pPr lvl="1" algn="ctr" rtl="0">
              <a:lnSpc>
                <a:spcPct val="100000"/>
              </a:lnSpc>
              <a:spcBef>
                <a:spcPts val="0"/>
              </a:spcBef>
              <a:spcAft>
                <a:spcPts val="0"/>
              </a:spcAft>
              <a:buSzPts val="1300"/>
              <a:buNone/>
              <a:defRPr sz="1700"/>
            </a:lvl2pPr>
            <a:lvl3pPr lvl="2" algn="ctr" rtl="0">
              <a:lnSpc>
                <a:spcPct val="100000"/>
              </a:lnSpc>
              <a:spcBef>
                <a:spcPts val="0"/>
              </a:spcBef>
              <a:spcAft>
                <a:spcPts val="0"/>
              </a:spcAft>
              <a:buSzPts val="1300"/>
              <a:buNone/>
              <a:defRPr sz="1700"/>
            </a:lvl3pPr>
            <a:lvl4pPr lvl="3" algn="ctr" rtl="0">
              <a:lnSpc>
                <a:spcPct val="100000"/>
              </a:lnSpc>
              <a:spcBef>
                <a:spcPts val="0"/>
              </a:spcBef>
              <a:spcAft>
                <a:spcPts val="0"/>
              </a:spcAft>
              <a:buSzPts val="1300"/>
              <a:buNone/>
              <a:defRPr sz="1700"/>
            </a:lvl4pPr>
            <a:lvl5pPr lvl="4" algn="ctr" rtl="0">
              <a:lnSpc>
                <a:spcPct val="100000"/>
              </a:lnSpc>
              <a:spcBef>
                <a:spcPts val="0"/>
              </a:spcBef>
              <a:spcAft>
                <a:spcPts val="0"/>
              </a:spcAft>
              <a:buSzPts val="1300"/>
              <a:buNone/>
              <a:defRPr sz="1700"/>
            </a:lvl5pPr>
            <a:lvl6pPr lvl="5" algn="ctr" rtl="0">
              <a:lnSpc>
                <a:spcPct val="100000"/>
              </a:lnSpc>
              <a:spcBef>
                <a:spcPts val="0"/>
              </a:spcBef>
              <a:spcAft>
                <a:spcPts val="0"/>
              </a:spcAft>
              <a:buSzPts val="1300"/>
              <a:buNone/>
              <a:defRPr sz="1700"/>
            </a:lvl6pPr>
            <a:lvl7pPr lvl="6" algn="ctr" rtl="0">
              <a:lnSpc>
                <a:spcPct val="100000"/>
              </a:lnSpc>
              <a:spcBef>
                <a:spcPts val="0"/>
              </a:spcBef>
              <a:spcAft>
                <a:spcPts val="0"/>
              </a:spcAft>
              <a:buSzPts val="1300"/>
              <a:buNone/>
              <a:defRPr sz="1700"/>
            </a:lvl7pPr>
            <a:lvl8pPr lvl="7" algn="ctr" rtl="0">
              <a:lnSpc>
                <a:spcPct val="100000"/>
              </a:lnSpc>
              <a:spcBef>
                <a:spcPts val="0"/>
              </a:spcBef>
              <a:spcAft>
                <a:spcPts val="0"/>
              </a:spcAft>
              <a:buSzPts val="1300"/>
              <a:buNone/>
              <a:defRPr sz="1700"/>
            </a:lvl8pPr>
            <a:lvl9pPr lvl="8" algn="ctr" rtl="0">
              <a:lnSpc>
                <a:spcPct val="100000"/>
              </a:lnSpc>
              <a:spcBef>
                <a:spcPts val="0"/>
              </a:spcBef>
              <a:spcAft>
                <a:spcPts val="0"/>
              </a:spcAft>
              <a:buSzPts val="1300"/>
              <a:buNone/>
              <a:defRPr sz="1700"/>
            </a:lvl9pPr>
          </a:lstStyle>
          <a:p>
            <a:endParaRPr/>
          </a:p>
        </p:txBody>
      </p:sp>
    </p:spTree>
    <p:extLst>
      <p:ext uri="{BB962C8B-B14F-4D97-AF65-F5344CB8AC3E}">
        <p14:creationId xmlns:p14="http://schemas.microsoft.com/office/powerpoint/2010/main" val="19424735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4"/>
        <p:cNvGrpSpPr/>
        <p:nvPr/>
      </p:nvGrpSpPr>
      <p:grpSpPr>
        <a:xfrm>
          <a:off x="0" y="0"/>
          <a:ext cx="0" cy="0"/>
          <a:chOff x="0" y="0"/>
          <a:chExt cx="0" cy="0"/>
        </a:xfrm>
      </p:grpSpPr>
    </p:spTree>
    <p:extLst>
      <p:ext uri="{BB962C8B-B14F-4D97-AF65-F5344CB8AC3E}">
        <p14:creationId xmlns:p14="http://schemas.microsoft.com/office/powerpoint/2010/main" val="28369929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665"/>
        <p:cNvGrpSpPr/>
        <p:nvPr/>
      </p:nvGrpSpPr>
      <p:grpSpPr>
        <a:xfrm>
          <a:off x="0" y="0"/>
          <a:ext cx="0" cy="0"/>
          <a:chOff x="0" y="0"/>
          <a:chExt cx="0" cy="0"/>
        </a:xfrm>
      </p:grpSpPr>
      <p:sp>
        <p:nvSpPr>
          <p:cNvPr id="666" name="Google Shape;666;p14"/>
          <p:cNvSpPr/>
          <p:nvPr/>
        </p:nvSpPr>
        <p:spPr>
          <a:xfrm>
            <a:off x="9023237" y="-34220"/>
            <a:ext cx="3635787" cy="2472487"/>
          </a:xfrm>
          <a:custGeom>
            <a:avLst/>
            <a:gdLst/>
            <a:ahLst/>
            <a:cxnLst/>
            <a:rect l="l" t="t" r="r" b="b"/>
            <a:pathLst>
              <a:path w="83639" h="56878" extrusionOk="0">
                <a:moveTo>
                  <a:pt x="919" y="1"/>
                </a:moveTo>
                <a:cubicBezTo>
                  <a:pt x="0" y="1996"/>
                  <a:pt x="1362" y="4498"/>
                  <a:pt x="6619" y="7633"/>
                </a:cubicBezTo>
                <a:cubicBezTo>
                  <a:pt x="9125" y="9300"/>
                  <a:pt x="12009" y="9775"/>
                  <a:pt x="15024" y="9775"/>
                </a:cubicBezTo>
                <a:cubicBezTo>
                  <a:pt x="19016" y="9775"/>
                  <a:pt x="23237" y="8943"/>
                  <a:pt x="27113" y="8943"/>
                </a:cubicBezTo>
                <a:cubicBezTo>
                  <a:pt x="30041" y="8943"/>
                  <a:pt x="32771" y="9417"/>
                  <a:pt x="35058" y="11085"/>
                </a:cubicBezTo>
                <a:cubicBezTo>
                  <a:pt x="29516" y="16658"/>
                  <a:pt x="13555" y="15265"/>
                  <a:pt x="10799" y="24291"/>
                </a:cubicBezTo>
                <a:cubicBezTo>
                  <a:pt x="8314" y="31716"/>
                  <a:pt x="13587" y="33909"/>
                  <a:pt x="20274" y="33909"/>
                </a:cubicBezTo>
                <a:cubicBezTo>
                  <a:pt x="26705" y="33909"/>
                  <a:pt x="34445" y="31880"/>
                  <a:pt x="37845" y="30529"/>
                </a:cubicBezTo>
                <a:cubicBezTo>
                  <a:pt x="44039" y="27866"/>
                  <a:pt x="52765" y="20704"/>
                  <a:pt x="57382" y="20704"/>
                </a:cubicBezTo>
                <a:cubicBezTo>
                  <a:pt x="60012" y="20704"/>
                  <a:pt x="61309" y="23029"/>
                  <a:pt x="60045" y="29833"/>
                </a:cubicBezTo>
                <a:cubicBezTo>
                  <a:pt x="57986" y="38858"/>
                  <a:pt x="48264" y="46491"/>
                  <a:pt x="51716" y="56878"/>
                </a:cubicBezTo>
                <a:cubicBezTo>
                  <a:pt x="72744" y="53806"/>
                  <a:pt x="81105" y="33095"/>
                  <a:pt x="83638" y="14885"/>
                </a:cubicBezTo>
                <a:lnTo>
                  <a:pt x="83638" y="1"/>
                </a:lnTo>
                <a:close/>
              </a:path>
            </a:pathLst>
          </a:custGeom>
          <a:solidFill>
            <a:schemeClr val="accent2"/>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667" name="Google Shape;667;p14"/>
          <p:cNvSpPr/>
          <p:nvPr/>
        </p:nvSpPr>
        <p:spPr>
          <a:xfrm>
            <a:off x="-542333" y="5377307"/>
            <a:ext cx="5359156" cy="1567180"/>
          </a:xfrm>
          <a:custGeom>
            <a:avLst/>
            <a:gdLst/>
            <a:ahLst/>
            <a:cxnLst/>
            <a:rect l="l" t="t" r="r" b="b"/>
            <a:pathLst>
              <a:path w="123284" h="36052" extrusionOk="0">
                <a:moveTo>
                  <a:pt x="24808" y="1"/>
                </a:moveTo>
                <a:cubicBezTo>
                  <a:pt x="24225" y="1"/>
                  <a:pt x="23619" y="155"/>
                  <a:pt x="22987" y="487"/>
                </a:cubicBezTo>
                <a:cubicBezTo>
                  <a:pt x="13772" y="5427"/>
                  <a:pt x="24698" y="19995"/>
                  <a:pt x="24064" y="26424"/>
                </a:cubicBezTo>
                <a:cubicBezTo>
                  <a:pt x="23889" y="28399"/>
                  <a:pt x="23217" y="29185"/>
                  <a:pt x="22237" y="29185"/>
                </a:cubicBezTo>
                <a:cubicBezTo>
                  <a:pt x="18439" y="29185"/>
                  <a:pt x="10001" y="17384"/>
                  <a:pt x="7786" y="17208"/>
                </a:cubicBezTo>
                <a:cubicBezTo>
                  <a:pt x="7628" y="17197"/>
                  <a:pt x="7478" y="17192"/>
                  <a:pt x="7334" y="17192"/>
                </a:cubicBezTo>
                <a:cubicBezTo>
                  <a:pt x="1" y="17192"/>
                  <a:pt x="10555" y="31206"/>
                  <a:pt x="14468" y="36051"/>
                </a:cubicBezTo>
                <a:lnTo>
                  <a:pt x="117931" y="36051"/>
                </a:lnTo>
                <a:cubicBezTo>
                  <a:pt x="120686" y="31364"/>
                  <a:pt x="123283" y="25379"/>
                  <a:pt x="120623" y="23415"/>
                </a:cubicBezTo>
                <a:cubicBezTo>
                  <a:pt x="119602" y="22657"/>
                  <a:pt x="118721" y="22343"/>
                  <a:pt x="117939" y="22343"/>
                </a:cubicBezTo>
                <a:cubicBezTo>
                  <a:pt x="114162" y="22343"/>
                  <a:pt x="112735" y="29684"/>
                  <a:pt x="109339" y="29684"/>
                </a:cubicBezTo>
                <a:cubicBezTo>
                  <a:pt x="108272" y="29684"/>
                  <a:pt x="107011" y="28960"/>
                  <a:pt x="105422" y="27057"/>
                </a:cubicBezTo>
                <a:cubicBezTo>
                  <a:pt x="101848" y="22929"/>
                  <a:pt x="94686" y="2584"/>
                  <a:pt x="86778" y="2584"/>
                </a:cubicBezTo>
                <a:cubicBezTo>
                  <a:pt x="85648" y="2584"/>
                  <a:pt x="84502" y="3000"/>
                  <a:pt x="83349" y="3939"/>
                </a:cubicBezTo>
                <a:cubicBezTo>
                  <a:pt x="75431" y="10368"/>
                  <a:pt x="90854" y="24049"/>
                  <a:pt x="84647" y="29844"/>
                </a:cubicBezTo>
                <a:cubicBezTo>
                  <a:pt x="83907" y="30555"/>
                  <a:pt x="83201" y="30862"/>
                  <a:pt x="82522" y="30862"/>
                </a:cubicBezTo>
                <a:cubicBezTo>
                  <a:pt x="78202" y="30862"/>
                  <a:pt x="74956" y="18447"/>
                  <a:pt x="70860" y="18447"/>
                </a:cubicBezTo>
                <a:cubicBezTo>
                  <a:pt x="70748" y="18447"/>
                  <a:pt x="70636" y="18456"/>
                  <a:pt x="70523" y="18475"/>
                </a:cubicBezTo>
                <a:cubicBezTo>
                  <a:pt x="65150" y="19297"/>
                  <a:pt x="64758" y="30926"/>
                  <a:pt x="59606" y="30926"/>
                </a:cubicBezTo>
                <a:cubicBezTo>
                  <a:pt x="59201" y="30926"/>
                  <a:pt x="58767" y="30854"/>
                  <a:pt x="58298" y="30699"/>
                </a:cubicBezTo>
                <a:cubicBezTo>
                  <a:pt x="50825" y="28324"/>
                  <a:pt x="61940" y="11635"/>
                  <a:pt x="53168" y="9703"/>
                </a:cubicBezTo>
                <a:cubicBezTo>
                  <a:pt x="52526" y="9550"/>
                  <a:pt x="51925" y="9478"/>
                  <a:pt x="51361" y="9478"/>
                </a:cubicBezTo>
                <a:cubicBezTo>
                  <a:pt x="43268" y="9478"/>
                  <a:pt x="42748" y="24272"/>
                  <a:pt x="37745" y="27469"/>
                </a:cubicBezTo>
                <a:cubicBezTo>
                  <a:pt x="36700" y="26424"/>
                  <a:pt x="36478" y="25125"/>
                  <a:pt x="36035" y="23415"/>
                </a:cubicBezTo>
                <a:cubicBezTo>
                  <a:pt x="34872" y="19287"/>
                  <a:pt x="31334" y="1"/>
                  <a:pt x="24808" y="1"/>
                </a:cubicBezTo>
                <a:close/>
              </a:path>
            </a:pathLst>
          </a:custGeom>
          <a:solidFill>
            <a:schemeClr val="lt2"/>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668" name="Google Shape;668;p14"/>
          <p:cNvSpPr/>
          <p:nvPr/>
        </p:nvSpPr>
        <p:spPr>
          <a:xfrm>
            <a:off x="1869848" y="944236"/>
            <a:ext cx="8447221" cy="5024045"/>
          </a:xfrm>
          <a:custGeom>
            <a:avLst/>
            <a:gdLst/>
            <a:ahLst/>
            <a:cxnLst/>
            <a:rect l="l" t="t" r="r" b="b"/>
            <a:pathLst>
              <a:path w="194323" h="115575" extrusionOk="0">
                <a:moveTo>
                  <a:pt x="113562" y="1"/>
                </a:moveTo>
                <a:cubicBezTo>
                  <a:pt x="76712" y="1"/>
                  <a:pt x="40753" y="833"/>
                  <a:pt x="2978" y="3177"/>
                </a:cubicBezTo>
                <a:cubicBezTo>
                  <a:pt x="1" y="60878"/>
                  <a:pt x="444" y="105278"/>
                  <a:pt x="127" y="115253"/>
                </a:cubicBezTo>
                <a:cubicBezTo>
                  <a:pt x="23702" y="115447"/>
                  <a:pt x="59756" y="115574"/>
                  <a:pt x="94628" y="115574"/>
                </a:cubicBezTo>
                <a:cubicBezTo>
                  <a:pt x="139581" y="115574"/>
                  <a:pt x="182569" y="115363"/>
                  <a:pt x="194322" y="114810"/>
                </a:cubicBezTo>
                <a:cubicBezTo>
                  <a:pt x="192010" y="88746"/>
                  <a:pt x="194195" y="43143"/>
                  <a:pt x="190237" y="929"/>
                </a:cubicBezTo>
                <a:cubicBezTo>
                  <a:pt x="163717" y="380"/>
                  <a:pt x="138436" y="1"/>
                  <a:pt x="113562" y="1"/>
                </a:cubicBezTo>
                <a:close/>
              </a:path>
            </a:pathLst>
          </a:custGeom>
          <a:solidFill>
            <a:srgbClr val="FFFFFF"/>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669" name="Google Shape;669;p14"/>
          <p:cNvSpPr txBox="1">
            <a:spLocks noGrp="1"/>
          </p:cNvSpPr>
          <p:nvPr>
            <p:ph type="subTitle" idx="1"/>
          </p:nvPr>
        </p:nvSpPr>
        <p:spPr>
          <a:xfrm>
            <a:off x="2071000" y="2340701"/>
            <a:ext cx="8050000" cy="2268000"/>
          </a:xfrm>
          <a:prstGeom prst="rect">
            <a:avLst/>
          </a:prstGeom>
        </p:spPr>
        <p:txBody>
          <a:bodyPr spcFirstLastPara="1" wrap="square" lIns="121870" tIns="121870" rIns="121870" bIns="121870" anchor="ctr" anchorCtr="0">
            <a:noAutofit/>
          </a:bodyPr>
          <a:lstStyle>
            <a:lvl1pPr lvl="0" algn="ctr" rtl="0">
              <a:lnSpc>
                <a:spcPct val="100000"/>
              </a:lnSpc>
              <a:spcBef>
                <a:spcPts val="0"/>
              </a:spcBef>
              <a:spcAft>
                <a:spcPts val="0"/>
              </a:spcAft>
              <a:buClr>
                <a:schemeClr val="dk1"/>
              </a:buClr>
              <a:buSzPts val="2400"/>
              <a:buFont typeface="Poppins"/>
              <a:buNone/>
              <a:defRPr sz="3200">
                <a:solidFill>
                  <a:schemeClr val="dk1"/>
                </a:solidFill>
                <a:latin typeface="Poppins"/>
                <a:ea typeface="Poppins"/>
                <a:cs typeface="Poppins"/>
                <a:sym typeface="Poppins"/>
              </a:defRPr>
            </a:lvl1pPr>
            <a:lvl2pPr lvl="1" algn="ctr" rtl="0">
              <a:lnSpc>
                <a:spcPct val="100000"/>
              </a:lnSpc>
              <a:spcBef>
                <a:spcPts val="0"/>
              </a:spcBef>
              <a:spcAft>
                <a:spcPts val="0"/>
              </a:spcAft>
              <a:buClr>
                <a:schemeClr val="dk1"/>
              </a:buClr>
              <a:buSzPts val="2400"/>
              <a:buFont typeface="Poppins"/>
              <a:buNone/>
              <a:defRPr sz="3200">
                <a:solidFill>
                  <a:schemeClr val="dk1"/>
                </a:solidFill>
                <a:latin typeface="Poppins"/>
                <a:ea typeface="Poppins"/>
                <a:cs typeface="Poppins"/>
                <a:sym typeface="Poppins"/>
              </a:defRPr>
            </a:lvl2pPr>
            <a:lvl3pPr lvl="2" algn="ctr" rtl="0">
              <a:lnSpc>
                <a:spcPct val="100000"/>
              </a:lnSpc>
              <a:spcBef>
                <a:spcPts val="0"/>
              </a:spcBef>
              <a:spcAft>
                <a:spcPts val="0"/>
              </a:spcAft>
              <a:buClr>
                <a:schemeClr val="dk1"/>
              </a:buClr>
              <a:buSzPts val="2400"/>
              <a:buFont typeface="Poppins"/>
              <a:buNone/>
              <a:defRPr sz="3200">
                <a:solidFill>
                  <a:schemeClr val="dk1"/>
                </a:solidFill>
                <a:latin typeface="Poppins"/>
                <a:ea typeface="Poppins"/>
                <a:cs typeface="Poppins"/>
                <a:sym typeface="Poppins"/>
              </a:defRPr>
            </a:lvl3pPr>
            <a:lvl4pPr lvl="3" algn="ctr" rtl="0">
              <a:lnSpc>
                <a:spcPct val="100000"/>
              </a:lnSpc>
              <a:spcBef>
                <a:spcPts val="0"/>
              </a:spcBef>
              <a:spcAft>
                <a:spcPts val="0"/>
              </a:spcAft>
              <a:buClr>
                <a:schemeClr val="dk1"/>
              </a:buClr>
              <a:buSzPts val="2400"/>
              <a:buFont typeface="Poppins"/>
              <a:buNone/>
              <a:defRPr sz="3200">
                <a:solidFill>
                  <a:schemeClr val="dk1"/>
                </a:solidFill>
                <a:latin typeface="Poppins"/>
                <a:ea typeface="Poppins"/>
                <a:cs typeface="Poppins"/>
                <a:sym typeface="Poppins"/>
              </a:defRPr>
            </a:lvl4pPr>
            <a:lvl5pPr lvl="4" algn="ctr" rtl="0">
              <a:lnSpc>
                <a:spcPct val="100000"/>
              </a:lnSpc>
              <a:spcBef>
                <a:spcPts val="0"/>
              </a:spcBef>
              <a:spcAft>
                <a:spcPts val="0"/>
              </a:spcAft>
              <a:buClr>
                <a:schemeClr val="dk1"/>
              </a:buClr>
              <a:buSzPts val="2400"/>
              <a:buFont typeface="Poppins"/>
              <a:buNone/>
              <a:defRPr sz="3200">
                <a:solidFill>
                  <a:schemeClr val="dk1"/>
                </a:solidFill>
                <a:latin typeface="Poppins"/>
                <a:ea typeface="Poppins"/>
                <a:cs typeface="Poppins"/>
                <a:sym typeface="Poppins"/>
              </a:defRPr>
            </a:lvl5pPr>
            <a:lvl6pPr lvl="5" algn="ctr" rtl="0">
              <a:lnSpc>
                <a:spcPct val="100000"/>
              </a:lnSpc>
              <a:spcBef>
                <a:spcPts val="0"/>
              </a:spcBef>
              <a:spcAft>
                <a:spcPts val="0"/>
              </a:spcAft>
              <a:buClr>
                <a:schemeClr val="dk1"/>
              </a:buClr>
              <a:buSzPts val="2400"/>
              <a:buFont typeface="Poppins"/>
              <a:buNone/>
              <a:defRPr sz="3200">
                <a:solidFill>
                  <a:schemeClr val="dk1"/>
                </a:solidFill>
                <a:latin typeface="Poppins"/>
                <a:ea typeface="Poppins"/>
                <a:cs typeface="Poppins"/>
                <a:sym typeface="Poppins"/>
              </a:defRPr>
            </a:lvl6pPr>
            <a:lvl7pPr lvl="6" algn="ctr" rtl="0">
              <a:lnSpc>
                <a:spcPct val="100000"/>
              </a:lnSpc>
              <a:spcBef>
                <a:spcPts val="0"/>
              </a:spcBef>
              <a:spcAft>
                <a:spcPts val="0"/>
              </a:spcAft>
              <a:buClr>
                <a:schemeClr val="dk1"/>
              </a:buClr>
              <a:buSzPts val="2400"/>
              <a:buFont typeface="Poppins"/>
              <a:buNone/>
              <a:defRPr sz="3200">
                <a:solidFill>
                  <a:schemeClr val="dk1"/>
                </a:solidFill>
                <a:latin typeface="Poppins"/>
                <a:ea typeface="Poppins"/>
                <a:cs typeface="Poppins"/>
                <a:sym typeface="Poppins"/>
              </a:defRPr>
            </a:lvl7pPr>
            <a:lvl8pPr lvl="7" algn="ctr" rtl="0">
              <a:lnSpc>
                <a:spcPct val="100000"/>
              </a:lnSpc>
              <a:spcBef>
                <a:spcPts val="0"/>
              </a:spcBef>
              <a:spcAft>
                <a:spcPts val="0"/>
              </a:spcAft>
              <a:buClr>
                <a:schemeClr val="dk1"/>
              </a:buClr>
              <a:buSzPts val="2400"/>
              <a:buFont typeface="Poppins"/>
              <a:buNone/>
              <a:defRPr sz="3200">
                <a:solidFill>
                  <a:schemeClr val="dk1"/>
                </a:solidFill>
                <a:latin typeface="Poppins"/>
                <a:ea typeface="Poppins"/>
                <a:cs typeface="Poppins"/>
                <a:sym typeface="Poppins"/>
              </a:defRPr>
            </a:lvl8pPr>
            <a:lvl9pPr lvl="8" algn="ctr" rtl="0">
              <a:lnSpc>
                <a:spcPct val="100000"/>
              </a:lnSpc>
              <a:spcBef>
                <a:spcPts val="0"/>
              </a:spcBef>
              <a:spcAft>
                <a:spcPts val="0"/>
              </a:spcAft>
              <a:buClr>
                <a:schemeClr val="dk1"/>
              </a:buClr>
              <a:buSzPts val="2400"/>
              <a:buFont typeface="Poppins"/>
              <a:buNone/>
              <a:defRPr sz="3200">
                <a:solidFill>
                  <a:schemeClr val="dk1"/>
                </a:solidFill>
                <a:latin typeface="Poppins"/>
                <a:ea typeface="Poppins"/>
                <a:cs typeface="Poppins"/>
                <a:sym typeface="Poppins"/>
              </a:defRPr>
            </a:lvl9pPr>
          </a:lstStyle>
          <a:p>
            <a:endParaRPr/>
          </a:p>
        </p:txBody>
      </p:sp>
      <p:sp>
        <p:nvSpPr>
          <p:cNvPr id="670" name="Google Shape;670;p14"/>
          <p:cNvSpPr txBox="1">
            <a:spLocks noGrp="1"/>
          </p:cNvSpPr>
          <p:nvPr>
            <p:ph type="subTitle" idx="2"/>
          </p:nvPr>
        </p:nvSpPr>
        <p:spPr>
          <a:xfrm>
            <a:off x="3857400" y="4608700"/>
            <a:ext cx="4477200" cy="674000"/>
          </a:xfrm>
          <a:prstGeom prst="rect">
            <a:avLst/>
          </a:prstGeom>
        </p:spPr>
        <p:txBody>
          <a:bodyPr spcFirstLastPara="1" wrap="square" lIns="121870" tIns="121870" rIns="121870" bIns="121870" anchor="ctr" anchorCtr="0">
            <a:noAutofit/>
          </a:bodyPr>
          <a:lstStyle>
            <a:lvl1pPr lvl="0" algn="ctr" rtl="0">
              <a:lnSpc>
                <a:spcPct val="100000"/>
              </a:lnSpc>
              <a:spcBef>
                <a:spcPts val="0"/>
              </a:spcBef>
              <a:spcAft>
                <a:spcPts val="0"/>
              </a:spcAft>
              <a:buClr>
                <a:schemeClr val="accent1"/>
              </a:buClr>
              <a:buSzPts val="2100"/>
              <a:buFont typeface="Raleway"/>
              <a:buNone/>
              <a:defRPr sz="2800">
                <a:solidFill>
                  <a:schemeClr val="accent1"/>
                </a:solidFill>
                <a:latin typeface="Raleway"/>
                <a:ea typeface="Raleway"/>
                <a:cs typeface="Raleway"/>
                <a:sym typeface="Raleway"/>
              </a:defRPr>
            </a:lvl1pPr>
            <a:lvl2pPr lvl="1" algn="ctr" rtl="0">
              <a:lnSpc>
                <a:spcPct val="100000"/>
              </a:lnSpc>
              <a:spcBef>
                <a:spcPts val="0"/>
              </a:spcBef>
              <a:spcAft>
                <a:spcPts val="0"/>
              </a:spcAft>
              <a:buClr>
                <a:schemeClr val="accent1"/>
              </a:buClr>
              <a:buSzPts val="2100"/>
              <a:buFont typeface="Raleway"/>
              <a:buNone/>
              <a:defRPr sz="2800">
                <a:solidFill>
                  <a:schemeClr val="accent1"/>
                </a:solidFill>
                <a:latin typeface="Raleway"/>
                <a:ea typeface="Raleway"/>
                <a:cs typeface="Raleway"/>
                <a:sym typeface="Raleway"/>
              </a:defRPr>
            </a:lvl2pPr>
            <a:lvl3pPr lvl="2" algn="ctr" rtl="0">
              <a:lnSpc>
                <a:spcPct val="100000"/>
              </a:lnSpc>
              <a:spcBef>
                <a:spcPts val="0"/>
              </a:spcBef>
              <a:spcAft>
                <a:spcPts val="0"/>
              </a:spcAft>
              <a:buClr>
                <a:schemeClr val="accent1"/>
              </a:buClr>
              <a:buSzPts val="2100"/>
              <a:buFont typeface="Raleway"/>
              <a:buNone/>
              <a:defRPr sz="2800">
                <a:solidFill>
                  <a:schemeClr val="accent1"/>
                </a:solidFill>
                <a:latin typeface="Raleway"/>
                <a:ea typeface="Raleway"/>
                <a:cs typeface="Raleway"/>
                <a:sym typeface="Raleway"/>
              </a:defRPr>
            </a:lvl3pPr>
            <a:lvl4pPr lvl="3" algn="ctr" rtl="0">
              <a:lnSpc>
                <a:spcPct val="100000"/>
              </a:lnSpc>
              <a:spcBef>
                <a:spcPts val="0"/>
              </a:spcBef>
              <a:spcAft>
                <a:spcPts val="0"/>
              </a:spcAft>
              <a:buClr>
                <a:schemeClr val="accent1"/>
              </a:buClr>
              <a:buSzPts val="2100"/>
              <a:buFont typeface="Raleway"/>
              <a:buNone/>
              <a:defRPr sz="2800">
                <a:solidFill>
                  <a:schemeClr val="accent1"/>
                </a:solidFill>
                <a:latin typeface="Raleway"/>
                <a:ea typeface="Raleway"/>
                <a:cs typeface="Raleway"/>
                <a:sym typeface="Raleway"/>
              </a:defRPr>
            </a:lvl4pPr>
            <a:lvl5pPr lvl="4" algn="ctr" rtl="0">
              <a:lnSpc>
                <a:spcPct val="100000"/>
              </a:lnSpc>
              <a:spcBef>
                <a:spcPts val="0"/>
              </a:spcBef>
              <a:spcAft>
                <a:spcPts val="0"/>
              </a:spcAft>
              <a:buClr>
                <a:schemeClr val="accent1"/>
              </a:buClr>
              <a:buSzPts val="2100"/>
              <a:buFont typeface="Raleway"/>
              <a:buNone/>
              <a:defRPr sz="2800">
                <a:solidFill>
                  <a:schemeClr val="accent1"/>
                </a:solidFill>
                <a:latin typeface="Raleway"/>
                <a:ea typeface="Raleway"/>
                <a:cs typeface="Raleway"/>
                <a:sym typeface="Raleway"/>
              </a:defRPr>
            </a:lvl5pPr>
            <a:lvl6pPr lvl="5" algn="ctr" rtl="0">
              <a:lnSpc>
                <a:spcPct val="100000"/>
              </a:lnSpc>
              <a:spcBef>
                <a:spcPts val="0"/>
              </a:spcBef>
              <a:spcAft>
                <a:spcPts val="0"/>
              </a:spcAft>
              <a:buClr>
                <a:schemeClr val="accent1"/>
              </a:buClr>
              <a:buSzPts val="2100"/>
              <a:buFont typeface="Raleway"/>
              <a:buNone/>
              <a:defRPr sz="2800">
                <a:solidFill>
                  <a:schemeClr val="accent1"/>
                </a:solidFill>
                <a:latin typeface="Raleway"/>
                <a:ea typeface="Raleway"/>
                <a:cs typeface="Raleway"/>
                <a:sym typeface="Raleway"/>
              </a:defRPr>
            </a:lvl6pPr>
            <a:lvl7pPr lvl="6" algn="ctr" rtl="0">
              <a:lnSpc>
                <a:spcPct val="100000"/>
              </a:lnSpc>
              <a:spcBef>
                <a:spcPts val="0"/>
              </a:spcBef>
              <a:spcAft>
                <a:spcPts val="0"/>
              </a:spcAft>
              <a:buClr>
                <a:schemeClr val="accent1"/>
              </a:buClr>
              <a:buSzPts val="2100"/>
              <a:buFont typeface="Raleway"/>
              <a:buNone/>
              <a:defRPr sz="2800">
                <a:solidFill>
                  <a:schemeClr val="accent1"/>
                </a:solidFill>
                <a:latin typeface="Raleway"/>
                <a:ea typeface="Raleway"/>
                <a:cs typeface="Raleway"/>
                <a:sym typeface="Raleway"/>
              </a:defRPr>
            </a:lvl7pPr>
            <a:lvl8pPr lvl="7" algn="ctr" rtl="0">
              <a:lnSpc>
                <a:spcPct val="100000"/>
              </a:lnSpc>
              <a:spcBef>
                <a:spcPts val="0"/>
              </a:spcBef>
              <a:spcAft>
                <a:spcPts val="0"/>
              </a:spcAft>
              <a:buClr>
                <a:schemeClr val="accent1"/>
              </a:buClr>
              <a:buSzPts val="2100"/>
              <a:buFont typeface="Raleway"/>
              <a:buNone/>
              <a:defRPr sz="2800">
                <a:solidFill>
                  <a:schemeClr val="accent1"/>
                </a:solidFill>
                <a:latin typeface="Raleway"/>
                <a:ea typeface="Raleway"/>
                <a:cs typeface="Raleway"/>
                <a:sym typeface="Raleway"/>
              </a:defRPr>
            </a:lvl8pPr>
            <a:lvl9pPr lvl="8" algn="ctr" rtl="0">
              <a:lnSpc>
                <a:spcPct val="100000"/>
              </a:lnSpc>
              <a:spcBef>
                <a:spcPts val="0"/>
              </a:spcBef>
              <a:spcAft>
                <a:spcPts val="0"/>
              </a:spcAft>
              <a:buClr>
                <a:schemeClr val="accent1"/>
              </a:buClr>
              <a:buSzPts val="2100"/>
              <a:buFont typeface="Raleway"/>
              <a:buNone/>
              <a:defRPr sz="2800">
                <a:solidFill>
                  <a:schemeClr val="accent1"/>
                </a:solidFill>
                <a:latin typeface="Raleway"/>
                <a:ea typeface="Raleway"/>
                <a:cs typeface="Raleway"/>
                <a:sym typeface="Raleway"/>
              </a:defRPr>
            </a:lvl9pPr>
          </a:lstStyle>
          <a:p>
            <a:endParaRPr/>
          </a:p>
        </p:txBody>
      </p:sp>
      <p:sp>
        <p:nvSpPr>
          <p:cNvPr id="671" name="Google Shape;671;p14"/>
          <p:cNvSpPr/>
          <p:nvPr/>
        </p:nvSpPr>
        <p:spPr>
          <a:xfrm>
            <a:off x="10400001" y="-110733"/>
            <a:ext cx="2330731" cy="1866949"/>
          </a:xfrm>
          <a:custGeom>
            <a:avLst/>
            <a:gdLst/>
            <a:ahLst/>
            <a:cxnLst/>
            <a:rect l="l" t="t" r="r" b="b"/>
            <a:pathLst>
              <a:path w="53617" h="42948" extrusionOk="0">
                <a:moveTo>
                  <a:pt x="29663" y="1"/>
                </a:moveTo>
                <a:cubicBezTo>
                  <a:pt x="27645" y="1"/>
                  <a:pt x="25827" y="100"/>
                  <a:pt x="24354" y="336"/>
                </a:cubicBezTo>
                <a:cubicBezTo>
                  <a:pt x="12573" y="2616"/>
                  <a:pt x="19224" y="7778"/>
                  <a:pt x="26824" y="10026"/>
                </a:cubicBezTo>
                <a:cubicBezTo>
                  <a:pt x="13396" y="13130"/>
                  <a:pt x="0" y="17025"/>
                  <a:pt x="17323" y="24911"/>
                </a:cubicBezTo>
                <a:cubicBezTo>
                  <a:pt x="15550" y="27001"/>
                  <a:pt x="2787" y="33841"/>
                  <a:pt x="8614" y="38180"/>
                </a:cubicBezTo>
                <a:cubicBezTo>
                  <a:pt x="8887" y="38360"/>
                  <a:pt x="9236" y="38442"/>
                  <a:pt x="9645" y="38442"/>
                </a:cubicBezTo>
                <a:cubicBezTo>
                  <a:pt x="12890" y="38442"/>
                  <a:pt x="19890" y="33316"/>
                  <a:pt x="22169" y="32163"/>
                </a:cubicBezTo>
                <a:lnTo>
                  <a:pt x="22169" y="32163"/>
                </a:lnTo>
                <a:cubicBezTo>
                  <a:pt x="22169" y="35939"/>
                  <a:pt x="22092" y="42947"/>
                  <a:pt x="25566" y="42947"/>
                </a:cubicBezTo>
                <a:cubicBezTo>
                  <a:pt x="26550" y="42947"/>
                  <a:pt x="27818" y="42386"/>
                  <a:pt x="29453" y="41030"/>
                </a:cubicBezTo>
                <a:cubicBezTo>
                  <a:pt x="33158" y="37958"/>
                  <a:pt x="34773" y="30674"/>
                  <a:pt x="37180" y="26652"/>
                </a:cubicBezTo>
                <a:cubicBezTo>
                  <a:pt x="38724" y="30256"/>
                  <a:pt x="40705" y="35125"/>
                  <a:pt x="43328" y="35125"/>
                </a:cubicBezTo>
                <a:cubicBezTo>
                  <a:pt x="44577" y="35125"/>
                  <a:pt x="45973" y="34020"/>
                  <a:pt x="47536" y="31149"/>
                </a:cubicBezTo>
                <a:cubicBezTo>
                  <a:pt x="51083" y="25322"/>
                  <a:pt x="52476" y="8854"/>
                  <a:pt x="53616" y="2236"/>
                </a:cubicBezTo>
                <a:cubicBezTo>
                  <a:pt x="48090" y="1457"/>
                  <a:pt x="37403" y="1"/>
                  <a:pt x="29663" y="1"/>
                </a:cubicBezTo>
                <a:close/>
              </a:path>
            </a:pathLst>
          </a:custGeom>
          <a:solidFill>
            <a:schemeClr val="dk1"/>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672" name="Google Shape;672;p14"/>
          <p:cNvSpPr/>
          <p:nvPr/>
        </p:nvSpPr>
        <p:spPr>
          <a:xfrm>
            <a:off x="10854037" y="-14220"/>
            <a:ext cx="1925939" cy="1418079"/>
          </a:xfrm>
          <a:custGeom>
            <a:avLst/>
            <a:gdLst/>
            <a:ahLst/>
            <a:cxnLst/>
            <a:rect l="l" t="t" r="r" b="b"/>
            <a:pathLst>
              <a:path w="44305" h="32622" extrusionOk="0">
                <a:moveTo>
                  <a:pt x="43511" y="1"/>
                </a:moveTo>
                <a:cubicBezTo>
                  <a:pt x="43406" y="1"/>
                  <a:pt x="43300" y="34"/>
                  <a:pt x="43204" y="111"/>
                </a:cubicBezTo>
                <a:cubicBezTo>
                  <a:pt x="37788" y="4449"/>
                  <a:pt x="32310" y="8693"/>
                  <a:pt x="26799" y="12873"/>
                </a:cubicBezTo>
                <a:cubicBezTo>
                  <a:pt x="21257" y="17054"/>
                  <a:pt x="15652" y="21171"/>
                  <a:pt x="9983" y="25161"/>
                </a:cubicBezTo>
                <a:cubicBezTo>
                  <a:pt x="6816" y="27378"/>
                  <a:pt x="3649" y="29563"/>
                  <a:pt x="451" y="31685"/>
                </a:cubicBezTo>
                <a:cubicBezTo>
                  <a:pt x="0" y="31976"/>
                  <a:pt x="281" y="32621"/>
                  <a:pt x="700" y="32621"/>
                </a:cubicBezTo>
                <a:cubicBezTo>
                  <a:pt x="782" y="32621"/>
                  <a:pt x="869" y="32597"/>
                  <a:pt x="957" y="32540"/>
                </a:cubicBezTo>
                <a:cubicBezTo>
                  <a:pt x="6689" y="28708"/>
                  <a:pt x="12358" y="24717"/>
                  <a:pt x="17964" y="20664"/>
                </a:cubicBezTo>
                <a:cubicBezTo>
                  <a:pt x="23601" y="16547"/>
                  <a:pt x="29174" y="12335"/>
                  <a:pt x="34717" y="8028"/>
                </a:cubicBezTo>
                <a:cubicBezTo>
                  <a:pt x="37788" y="5653"/>
                  <a:pt x="40860" y="3246"/>
                  <a:pt x="43901" y="839"/>
                </a:cubicBezTo>
                <a:cubicBezTo>
                  <a:pt x="44305" y="511"/>
                  <a:pt x="43923" y="1"/>
                  <a:pt x="43511" y="1"/>
                </a:cubicBezTo>
                <a:close/>
              </a:path>
            </a:pathLst>
          </a:custGeom>
          <a:solidFill>
            <a:schemeClr val="dk2"/>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673" name="Google Shape;673;p14"/>
          <p:cNvSpPr/>
          <p:nvPr/>
        </p:nvSpPr>
        <p:spPr>
          <a:xfrm>
            <a:off x="11106271" y="684453"/>
            <a:ext cx="673220" cy="724167"/>
          </a:xfrm>
          <a:custGeom>
            <a:avLst/>
            <a:gdLst/>
            <a:ahLst/>
            <a:cxnLst/>
            <a:rect l="l" t="t" r="r" b="b"/>
            <a:pathLst>
              <a:path w="15487" h="16659" extrusionOk="0">
                <a:moveTo>
                  <a:pt x="604" y="0"/>
                </a:moveTo>
                <a:cubicBezTo>
                  <a:pt x="1" y="0"/>
                  <a:pt x="11" y="952"/>
                  <a:pt x="634" y="1014"/>
                </a:cubicBezTo>
                <a:cubicBezTo>
                  <a:pt x="5236" y="1385"/>
                  <a:pt x="9897" y="1123"/>
                  <a:pt x="14443" y="1903"/>
                </a:cubicBezTo>
                <a:lnTo>
                  <a:pt x="14443" y="1903"/>
                </a:lnTo>
                <a:cubicBezTo>
                  <a:pt x="14418" y="6728"/>
                  <a:pt x="12909" y="11411"/>
                  <a:pt x="12478" y="16184"/>
                </a:cubicBezTo>
                <a:cubicBezTo>
                  <a:pt x="12462" y="16500"/>
                  <a:pt x="12700" y="16659"/>
                  <a:pt x="12949" y="16659"/>
                </a:cubicBezTo>
                <a:cubicBezTo>
                  <a:pt x="13199" y="16659"/>
                  <a:pt x="13460" y="16500"/>
                  <a:pt x="13492" y="16184"/>
                </a:cubicBezTo>
                <a:cubicBezTo>
                  <a:pt x="13903" y="11275"/>
                  <a:pt x="15487" y="6461"/>
                  <a:pt x="15423" y="1489"/>
                </a:cubicBezTo>
                <a:cubicBezTo>
                  <a:pt x="15423" y="1299"/>
                  <a:pt x="15265" y="1046"/>
                  <a:pt x="15075" y="1014"/>
                </a:cubicBezTo>
                <a:cubicBezTo>
                  <a:pt x="10293" y="127"/>
                  <a:pt x="5448" y="413"/>
                  <a:pt x="634" y="1"/>
                </a:cubicBezTo>
                <a:cubicBezTo>
                  <a:pt x="624" y="0"/>
                  <a:pt x="614" y="0"/>
                  <a:pt x="604" y="0"/>
                </a:cubicBezTo>
                <a:close/>
              </a:path>
            </a:pathLst>
          </a:custGeom>
          <a:solidFill>
            <a:schemeClr val="dk2"/>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674" name="Google Shape;674;p14"/>
          <p:cNvSpPr/>
          <p:nvPr/>
        </p:nvSpPr>
        <p:spPr>
          <a:xfrm>
            <a:off x="11734203" y="173539"/>
            <a:ext cx="689608" cy="786676"/>
          </a:xfrm>
          <a:custGeom>
            <a:avLst/>
            <a:gdLst/>
            <a:ahLst/>
            <a:cxnLst/>
            <a:rect l="l" t="t" r="r" b="b"/>
            <a:pathLst>
              <a:path w="15864" h="18097" extrusionOk="0">
                <a:moveTo>
                  <a:pt x="603" y="1"/>
                </a:moveTo>
                <a:cubicBezTo>
                  <a:pt x="0" y="1"/>
                  <a:pt x="49" y="924"/>
                  <a:pt x="663" y="985"/>
                </a:cubicBezTo>
                <a:cubicBezTo>
                  <a:pt x="5372" y="1386"/>
                  <a:pt x="10231" y="1516"/>
                  <a:pt x="14804" y="2803"/>
                </a:cubicBezTo>
                <a:lnTo>
                  <a:pt x="14804" y="2803"/>
                </a:lnTo>
                <a:cubicBezTo>
                  <a:pt x="14186" y="7691"/>
                  <a:pt x="14191" y="12663"/>
                  <a:pt x="13109" y="17485"/>
                </a:cubicBezTo>
                <a:cubicBezTo>
                  <a:pt x="13013" y="17848"/>
                  <a:pt x="13333" y="18096"/>
                  <a:pt x="13630" y="18096"/>
                </a:cubicBezTo>
                <a:cubicBezTo>
                  <a:pt x="13824" y="18096"/>
                  <a:pt x="14009" y="17989"/>
                  <a:pt x="14059" y="17738"/>
                </a:cubicBezTo>
                <a:cubicBezTo>
                  <a:pt x="15199" y="12703"/>
                  <a:pt x="15167" y="7541"/>
                  <a:pt x="15832" y="2442"/>
                </a:cubicBezTo>
                <a:cubicBezTo>
                  <a:pt x="15864" y="2220"/>
                  <a:pt x="15674" y="2030"/>
                  <a:pt x="15484" y="1967"/>
                </a:cubicBezTo>
                <a:cubicBezTo>
                  <a:pt x="10670" y="542"/>
                  <a:pt x="5603" y="415"/>
                  <a:pt x="663" y="4"/>
                </a:cubicBezTo>
                <a:cubicBezTo>
                  <a:pt x="642" y="2"/>
                  <a:pt x="622" y="1"/>
                  <a:pt x="603" y="1"/>
                </a:cubicBezTo>
                <a:close/>
              </a:path>
            </a:pathLst>
          </a:custGeom>
          <a:solidFill>
            <a:schemeClr val="dk2"/>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675" name="Google Shape;675;p14"/>
          <p:cNvSpPr/>
          <p:nvPr/>
        </p:nvSpPr>
        <p:spPr>
          <a:xfrm>
            <a:off x="11489597" y="522152"/>
            <a:ext cx="80159" cy="73160"/>
          </a:xfrm>
          <a:custGeom>
            <a:avLst/>
            <a:gdLst/>
            <a:ahLst/>
            <a:cxnLst/>
            <a:rect l="l" t="t" r="r" b="b"/>
            <a:pathLst>
              <a:path w="1844" h="1683" extrusionOk="0">
                <a:moveTo>
                  <a:pt x="900" y="1"/>
                </a:moveTo>
                <a:cubicBezTo>
                  <a:pt x="494" y="1"/>
                  <a:pt x="95" y="242"/>
                  <a:pt x="51" y="757"/>
                </a:cubicBezTo>
                <a:cubicBezTo>
                  <a:pt x="0" y="1363"/>
                  <a:pt x="469" y="1683"/>
                  <a:pt x="933" y="1683"/>
                </a:cubicBezTo>
                <a:cubicBezTo>
                  <a:pt x="1342" y="1683"/>
                  <a:pt x="1748" y="1434"/>
                  <a:pt x="1793" y="915"/>
                </a:cubicBezTo>
                <a:cubicBezTo>
                  <a:pt x="1844" y="322"/>
                  <a:pt x="1368" y="1"/>
                  <a:pt x="900" y="1"/>
                </a:cubicBezTo>
                <a:close/>
              </a:path>
            </a:pathLst>
          </a:custGeom>
          <a:solidFill>
            <a:schemeClr val="dk2"/>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676" name="Google Shape;676;p14"/>
          <p:cNvSpPr/>
          <p:nvPr/>
        </p:nvSpPr>
        <p:spPr>
          <a:xfrm>
            <a:off x="11299597" y="505632"/>
            <a:ext cx="78768" cy="73160"/>
          </a:xfrm>
          <a:custGeom>
            <a:avLst/>
            <a:gdLst/>
            <a:ahLst/>
            <a:cxnLst/>
            <a:rect l="l" t="t" r="r" b="b"/>
            <a:pathLst>
              <a:path w="1812" h="1683" extrusionOk="0">
                <a:moveTo>
                  <a:pt x="886" y="1"/>
                </a:moveTo>
                <a:cubicBezTo>
                  <a:pt x="487" y="1"/>
                  <a:pt x="95" y="242"/>
                  <a:pt x="51" y="757"/>
                </a:cubicBezTo>
                <a:cubicBezTo>
                  <a:pt x="0" y="1363"/>
                  <a:pt x="460" y="1683"/>
                  <a:pt x="916" y="1683"/>
                </a:cubicBezTo>
                <a:cubicBezTo>
                  <a:pt x="1317" y="1683"/>
                  <a:pt x="1716" y="1434"/>
                  <a:pt x="1761" y="915"/>
                </a:cubicBezTo>
                <a:cubicBezTo>
                  <a:pt x="1812" y="322"/>
                  <a:pt x="1345" y="1"/>
                  <a:pt x="886" y="1"/>
                </a:cubicBezTo>
                <a:close/>
              </a:path>
            </a:pathLst>
          </a:custGeom>
          <a:solidFill>
            <a:schemeClr val="dk2"/>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677" name="Google Shape;677;p14"/>
          <p:cNvSpPr/>
          <p:nvPr/>
        </p:nvSpPr>
        <p:spPr>
          <a:xfrm>
            <a:off x="11300209" y="849203"/>
            <a:ext cx="79507" cy="73116"/>
          </a:xfrm>
          <a:custGeom>
            <a:avLst/>
            <a:gdLst/>
            <a:ahLst/>
            <a:cxnLst/>
            <a:rect l="l" t="t" r="r" b="b"/>
            <a:pathLst>
              <a:path w="1829" h="1682" extrusionOk="0">
                <a:moveTo>
                  <a:pt x="921" y="0"/>
                </a:moveTo>
                <a:cubicBezTo>
                  <a:pt x="517" y="0"/>
                  <a:pt x="113" y="249"/>
                  <a:pt x="68" y="771"/>
                </a:cubicBezTo>
                <a:cubicBezTo>
                  <a:pt x="1" y="1360"/>
                  <a:pt x="462" y="1681"/>
                  <a:pt x="922" y="1681"/>
                </a:cubicBezTo>
                <a:cubicBezTo>
                  <a:pt x="1328" y="1681"/>
                  <a:pt x="1734" y="1432"/>
                  <a:pt x="1778" y="898"/>
                </a:cubicBezTo>
                <a:cubicBezTo>
                  <a:pt x="1829" y="312"/>
                  <a:pt x="1375" y="0"/>
                  <a:pt x="921" y="0"/>
                </a:cubicBezTo>
                <a:close/>
              </a:path>
            </a:pathLst>
          </a:custGeom>
          <a:solidFill>
            <a:schemeClr val="dk2"/>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678" name="Google Shape;678;p14"/>
          <p:cNvSpPr/>
          <p:nvPr/>
        </p:nvSpPr>
        <p:spPr>
          <a:xfrm>
            <a:off x="11467555" y="1368235"/>
            <a:ext cx="80159" cy="73116"/>
          </a:xfrm>
          <a:custGeom>
            <a:avLst/>
            <a:gdLst/>
            <a:ahLst/>
            <a:cxnLst/>
            <a:rect l="l" t="t" r="r" b="b"/>
            <a:pathLst>
              <a:path w="1844" h="1682" extrusionOk="0">
                <a:moveTo>
                  <a:pt x="919" y="1"/>
                </a:moveTo>
                <a:cubicBezTo>
                  <a:pt x="507" y="1"/>
                  <a:pt x="96" y="249"/>
                  <a:pt x="51" y="771"/>
                </a:cubicBezTo>
                <a:cubicBezTo>
                  <a:pt x="1" y="1360"/>
                  <a:pt x="469" y="1681"/>
                  <a:pt x="933" y="1681"/>
                </a:cubicBezTo>
                <a:cubicBezTo>
                  <a:pt x="1343" y="1681"/>
                  <a:pt x="1749" y="1432"/>
                  <a:pt x="1793" y="898"/>
                </a:cubicBezTo>
                <a:cubicBezTo>
                  <a:pt x="1843" y="312"/>
                  <a:pt x="1380" y="1"/>
                  <a:pt x="919" y="1"/>
                </a:cubicBezTo>
                <a:close/>
              </a:path>
            </a:pathLst>
          </a:custGeom>
          <a:solidFill>
            <a:schemeClr val="dk2"/>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679" name="Google Shape;679;p14"/>
          <p:cNvSpPr/>
          <p:nvPr/>
        </p:nvSpPr>
        <p:spPr>
          <a:xfrm>
            <a:off x="11515748" y="1523259"/>
            <a:ext cx="78768" cy="73116"/>
          </a:xfrm>
          <a:custGeom>
            <a:avLst/>
            <a:gdLst/>
            <a:ahLst/>
            <a:cxnLst/>
            <a:rect l="l" t="t" r="r" b="b"/>
            <a:pathLst>
              <a:path w="1812" h="1682" extrusionOk="0">
                <a:moveTo>
                  <a:pt x="896" y="1"/>
                </a:moveTo>
                <a:cubicBezTo>
                  <a:pt x="494" y="1"/>
                  <a:pt x="95" y="250"/>
                  <a:pt x="51" y="784"/>
                </a:cubicBezTo>
                <a:cubicBezTo>
                  <a:pt x="0" y="1370"/>
                  <a:pt x="454" y="1681"/>
                  <a:pt x="908" y="1681"/>
                </a:cubicBezTo>
                <a:cubicBezTo>
                  <a:pt x="1312" y="1681"/>
                  <a:pt x="1716" y="1433"/>
                  <a:pt x="1761" y="911"/>
                </a:cubicBezTo>
                <a:cubicBezTo>
                  <a:pt x="1811" y="321"/>
                  <a:pt x="1352" y="1"/>
                  <a:pt x="896" y="1"/>
                </a:cubicBezTo>
                <a:close/>
              </a:path>
            </a:pathLst>
          </a:custGeom>
          <a:solidFill>
            <a:schemeClr val="dk2"/>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680" name="Google Shape;680;p14"/>
          <p:cNvSpPr/>
          <p:nvPr/>
        </p:nvSpPr>
        <p:spPr>
          <a:xfrm>
            <a:off x="12055447" y="752105"/>
            <a:ext cx="80159" cy="72681"/>
          </a:xfrm>
          <a:custGeom>
            <a:avLst/>
            <a:gdLst/>
            <a:ahLst/>
            <a:cxnLst/>
            <a:rect l="l" t="t" r="r" b="b"/>
            <a:pathLst>
              <a:path w="1844" h="1672" extrusionOk="0">
                <a:moveTo>
                  <a:pt x="900" y="0"/>
                </a:moveTo>
                <a:cubicBezTo>
                  <a:pt x="494" y="0"/>
                  <a:pt x="95" y="242"/>
                  <a:pt x="51" y="757"/>
                </a:cubicBezTo>
                <a:cubicBezTo>
                  <a:pt x="0" y="1350"/>
                  <a:pt x="476" y="1671"/>
                  <a:pt x="944" y="1671"/>
                </a:cubicBezTo>
                <a:cubicBezTo>
                  <a:pt x="1349" y="1671"/>
                  <a:pt x="1749" y="1430"/>
                  <a:pt x="1793" y="915"/>
                </a:cubicBezTo>
                <a:cubicBezTo>
                  <a:pt x="1844" y="321"/>
                  <a:pt x="1368" y="0"/>
                  <a:pt x="900" y="0"/>
                </a:cubicBezTo>
                <a:close/>
              </a:path>
            </a:pathLst>
          </a:custGeom>
          <a:solidFill>
            <a:schemeClr val="dk2"/>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681" name="Google Shape;681;p14"/>
          <p:cNvSpPr/>
          <p:nvPr/>
        </p:nvSpPr>
        <p:spPr>
          <a:xfrm>
            <a:off x="12220647" y="1180276"/>
            <a:ext cx="80159" cy="72681"/>
          </a:xfrm>
          <a:custGeom>
            <a:avLst/>
            <a:gdLst/>
            <a:ahLst/>
            <a:cxnLst/>
            <a:rect l="l" t="t" r="r" b="b"/>
            <a:pathLst>
              <a:path w="1844" h="1672" extrusionOk="0">
                <a:moveTo>
                  <a:pt x="900" y="0"/>
                </a:moveTo>
                <a:cubicBezTo>
                  <a:pt x="495" y="0"/>
                  <a:pt x="95" y="242"/>
                  <a:pt x="51" y="757"/>
                </a:cubicBezTo>
                <a:cubicBezTo>
                  <a:pt x="0" y="1350"/>
                  <a:pt x="476" y="1671"/>
                  <a:pt x="944" y="1671"/>
                </a:cubicBezTo>
                <a:cubicBezTo>
                  <a:pt x="1350" y="1671"/>
                  <a:pt x="1749" y="1430"/>
                  <a:pt x="1793" y="915"/>
                </a:cubicBezTo>
                <a:cubicBezTo>
                  <a:pt x="1844" y="321"/>
                  <a:pt x="1368" y="0"/>
                  <a:pt x="900" y="0"/>
                </a:cubicBezTo>
                <a:close/>
              </a:path>
            </a:pathLst>
          </a:custGeom>
          <a:solidFill>
            <a:schemeClr val="dk2"/>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682" name="Google Shape;682;p14"/>
          <p:cNvSpPr/>
          <p:nvPr/>
        </p:nvSpPr>
        <p:spPr>
          <a:xfrm>
            <a:off x="11434515" y="103635"/>
            <a:ext cx="80159" cy="73160"/>
          </a:xfrm>
          <a:custGeom>
            <a:avLst/>
            <a:gdLst/>
            <a:ahLst/>
            <a:cxnLst/>
            <a:rect l="l" t="t" r="r" b="b"/>
            <a:pathLst>
              <a:path w="1844" h="1683" extrusionOk="0">
                <a:moveTo>
                  <a:pt x="900" y="0"/>
                </a:moveTo>
                <a:cubicBezTo>
                  <a:pt x="495" y="0"/>
                  <a:pt x="95" y="242"/>
                  <a:pt x="51" y="757"/>
                </a:cubicBezTo>
                <a:cubicBezTo>
                  <a:pt x="1" y="1363"/>
                  <a:pt x="469" y="1682"/>
                  <a:pt x="934" y="1682"/>
                </a:cubicBezTo>
                <a:cubicBezTo>
                  <a:pt x="1343" y="1682"/>
                  <a:pt x="1749" y="1434"/>
                  <a:pt x="1793" y="915"/>
                </a:cubicBezTo>
                <a:cubicBezTo>
                  <a:pt x="1844" y="321"/>
                  <a:pt x="1368" y="0"/>
                  <a:pt x="900" y="0"/>
                </a:cubicBezTo>
                <a:close/>
              </a:path>
            </a:pathLst>
          </a:custGeom>
          <a:solidFill>
            <a:schemeClr val="dk2"/>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683" name="Google Shape;683;p14"/>
          <p:cNvSpPr/>
          <p:nvPr/>
        </p:nvSpPr>
        <p:spPr>
          <a:xfrm>
            <a:off x="12165593" y="44662"/>
            <a:ext cx="80115" cy="73073"/>
          </a:xfrm>
          <a:custGeom>
            <a:avLst/>
            <a:gdLst/>
            <a:ahLst/>
            <a:cxnLst/>
            <a:rect l="l" t="t" r="r" b="b"/>
            <a:pathLst>
              <a:path w="1843" h="1681" extrusionOk="0">
                <a:moveTo>
                  <a:pt x="910" y="0"/>
                </a:moveTo>
                <a:cubicBezTo>
                  <a:pt x="501" y="0"/>
                  <a:pt x="95" y="249"/>
                  <a:pt x="50" y="784"/>
                </a:cubicBezTo>
                <a:cubicBezTo>
                  <a:pt x="0" y="1369"/>
                  <a:pt x="463" y="1681"/>
                  <a:pt x="925" y="1681"/>
                </a:cubicBezTo>
                <a:cubicBezTo>
                  <a:pt x="1337" y="1681"/>
                  <a:pt x="1747" y="1433"/>
                  <a:pt x="1792" y="910"/>
                </a:cubicBezTo>
                <a:cubicBezTo>
                  <a:pt x="1843" y="321"/>
                  <a:pt x="1374" y="0"/>
                  <a:pt x="910" y="0"/>
                </a:cubicBezTo>
                <a:close/>
              </a:path>
            </a:pathLst>
          </a:custGeom>
          <a:solidFill>
            <a:schemeClr val="dk2"/>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684" name="Google Shape;684;p14"/>
          <p:cNvSpPr/>
          <p:nvPr/>
        </p:nvSpPr>
        <p:spPr>
          <a:xfrm>
            <a:off x="1852957" y="977344"/>
            <a:ext cx="8486127" cy="5067559"/>
          </a:xfrm>
          <a:custGeom>
            <a:avLst/>
            <a:gdLst/>
            <a:ahLst/>
            <a:cxnLst/>
            <a:rect l="l" t="t" r="r" b="b"/>
            <a:pathLst>
              <a:path w="195218" h="116576" extrusionOk="0">
                <a:moveTo>
                  <a:pt x="113694" y="992"/>
                </a:moveTo>
                <a:cubicBezTo>
                  <a:pt x="125200" y="992"/>
                  <a:pt x="136707" y="1070"/>
                  <a:pt x="148221" y="1206"/>
                </a:cubicBezTo>
                <a:cubicBezTo>
                  <a:pt x="162202" y="1363"/>
                  <a:pt x="176184" y="1613"/>
                  <a:pt x="190165" y="1925"/>
                </a:cubicBezTo>
                <a:lnTo>
                  <a:pt x="190165" y="1925"/>
                </a:lnTo>
                <a:cubicBezTo>
                  <a:pt x="191652" y="18228"/>
                  <a:pt x="192276" y="34593"/>
                  <a:pt x="192589" y="50989"/>
                </a:cubicBezTo>
                <a:cubicBezTo>
                  <a:pt x="192843" y="65810"/>
                  <a:pt x="192843" y="80632"/>
                  <a:pt x="193223" y="95484"/>
                </a:cubicBezTo>
                <a:cubicBezTo>
                  <a:pt x="193377" y="101911"/>
                  <a:pt x="193622" y="108398"/>
                  <a:pt x="194163" y="114827"/>
                </a:cubicBezTo>
                <a:lnTo>
                  <a:pt x="194163" y="114827"/>
                </a:lnTo>
                <a:cubicBezTo>
                  <a:pt x="186904" y="115152"/>
                  <a:pt x="179644" y="115185"/>
                  <a:pt x="172384" y="115277"/>
                </a:cubicBezTo>
                <a:cubicBezTo>
                  <a:pt x="159875" y="115404"/>
                  <a:pt x="147334" y="115467"/>
                  <a:pt x="134825" y="115499"/>
                </a:cubicBezTo>
                <a:cubicBezTo>
                  <a:pt x="119719" y="115562"/>
                  <a:pt x="104613" y="115562"/>
                  <a:pt x="89507" y="115562"/>
                </a:cubicBezTo>
                <a:cubicBezTo>
                  <a:pt x="74210" y="115562"/>
                  <a:pt x="58914" y="115531"/>
                  <a:pt x="43618" y="115499"/>
                </a:cubicBezTo>
                <a:cubicBezTo>
                  <a:pt x="30570" y="115436"/>
                  <a:pt x="17523" y="115372"/>
                  <a:pt x="4475" y="115277"/>
                </a:cubicBezTo>
                <a:lnTo>
                  <a:pt x="1007" y="115277"/>
                </a:lnTo>
                <a:cubicBezTo>
                  <a:pt x="1273" y="106694"/>
                  <a:pt x="1183" y="98081"/>
                  <a:pt x="1277" y="89467"/>
                </a:cubicBezTo>
                <a:cubicBezTo>
                  <a:pt x="1435" y="72809"/>
                  <a:pt x="1783" y="56151"/>
                  <a:pt x="2353" y="39494"/>
                </a:cubicBezTo>
                <a:cubicBezTo>
                  <a:pt x="2729" y="27703"/>
                  <a:pt x="3227" y="15912"/>
                  <a:pt x="3850" y="4121"/>
                </a:cubicBezTo>
                <a:lnTo>
                  <a:pt x="3850" y="4121"/>
                </a:lnTo>
                <a:cubicBezTo>
                  <a:pt x="27821" y="2650"/>
                  <a:pt x="51823" y="1741"/>
                  <a:pt x="75857" y="1301"/>
                </a:cubicBezTo>
                <a:cubicBezTo>
                  <a:pt x="88475" y="1086"/>
                  <a:pt x="101084" y="992"/>
                  <a:pt x="113694" y="992"/>
                </a:cubicBezTo>
                <a:close/>
                <a:moveTo>
                  <a:pt x="113354" y="1"/>
                </a:moveTo>
                <a:cubicBezTo>
                  <a:pt x="90375" y="1"/>
                  <a:pt x="67423" y="355"/>
                  <a:pt x="44441" y="1174"/>
                </a:cubicBezTo>
                <a:cubicBezTo>
                  <a:pt x="30760" y="1681"/>
                  <a:pt x="17048" y="2346"/>
                  <a:pt x="3367" y="3169"/>
                </a:cubicBezTo>
                <a:cubicBezTo>
                  <a:pt x="3113" y="3201"/>
                  <a:pt x="2892" y="3391"/>
                  <a:pt x="2892" y="3676"/>
                </a:cubicBezTo>
                <a:cubicBezTo>
                  <a:pt x="1847" y="23786"/>
                  <a:pt x="1118" y="43927"/>
                  <a:pt x="675" y="64069"/>
                </a:cubicBezTo>
                <a:cubicBezTo>
                  <a:pt x="390" y="77528"/>
                  <a:pt x="263" y="90987"/>
                  <a:pt x="168" y="104447"/>
                </a:cubicBezTo>
                <a:cubicBezTo>
                  <a:pt x="136" y="108215"/>
                  <a:pt x="136" y="111984"/>
                  <a:pt x="10" y="115752"/>
                </a:cubicBezTo>
                <a:cubicBezTo>
                  <a:pt x="0" y="115938"/>
                  <a:pt x="81" y="116069"/>
                  <a:pt x="200" y="116146"/>
                </a:cubicBezTo>
                <a:lnTo>
                  <a:pt x="200" y="116146"/>
                </a:lnTo>
                <a:cubicBezTo>
                  <a:pt x="277" y="116215"/>
                  <a:pt x="383" y="116259"/>
                  <a:pt x="516" y="116259"/>
                </a:cubicBezTo>
                <a:cubicBezTo>
                  <a:pt x="13152" y="116354"/>
                  <a:pt x="25820" y="116417"/>
                  <a:pt x="38456" y="116481"/>
                </a:cubicBezTo>
                <a:cubicBezTo>
                  <a:pt x="53657" y="116512"/>
                  <a:pt x="68858" y="116544"/>
                  <a:pt x="84059" y="116576"/>
                </a:cubicBezTo>
                <a:cubicBezTo>
                  <a:pt x="99292" y="116576"/>
                  <a:pt x="114557" y="116576"/>
                  <a:pt x="129821" y="116512"/>
                </a:cubicBezTo>
                <a:cubicBezTo>
                  <a:pt x="142742" y="116481"/>
                  <a:pt x="155663" y="116417"/>
                  <a:pt x="168584" y="116291"/>
                </a:cubicBezTo>
                <a:cubicBezTo>
                  <a:pt x="176723" y="116227"/>
                  <a:pt x="184894" y="116164"/>
                  <a:pt x="193064" y="115879"/>
                </a:cubicBezTo>
                <a:cubicBezTo>
                  <a:pt x="193603" y="115847"/>
                  <a:pt x="194173" y="115816"/>
                  <a:pt x="194711" y="115816"/>
                </a:cubicBezTo>
                <a:cubicBezTo>
                  <a:pt x="194965" y="115784"/>
                  <a:pt x="195218" y="115594"/>
                  <a:pt x="195218" y="115309"/>
                </a:cubicBezTo>
                <a:cubicBezTo>
                  <a:pt x="194109" y="102673"/>
                  <a:pt x="194078" y="89942"/>
                  <a:pt x="193919" y="77275"/>
                </a:cubicBezTo>
                <a:cubicBezTo>
                  <a:pt x="193729" y="61377"/>
                  <a:pt x="193603" y="45479"/>
                  <a:pt x="192938" y="29581"/>
                </a:cubicBezTo>
                <a:cubicBezTo>
                  <a:pt x="192558" y="20176"/>
                  <a:pt x="191988" y="10802"/>
                  <a:pt x="191101" y="1428"/>
                </a:cubicBezTo>
                <a:cubicBezTo>
                  <a:pt x="191101" y="1174"/>
                  <a:pt x="190911" y="953"/>
                  <a:pt x="190626" y="953"/>
                </a:cubicBezTo>
                <a:cubicBezTo>
                  <a:pt x="165861" y="414"/>
                  <a:pt x="141095" y="34"/>
                  <a:pt x="116330" y="3"/>
                </a:cubicBezTo>
                <a:cubicBezTo>
                  <a:pt x="115338" y="1"/>
                  <a:pt x="114346" y="1"/>
                  <a:pt x="113354" y="1"/>
                </a:cubicBezTo>
                <a:close/>
              </a:path>
            </a:pathLst>
          </a:custGeom>
          <a:solidFill>
            <a:schemeClr val="dk1"/>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Tree>
    <p:extLst>
      <p:ext uri="{BB962C8B-B14F-4D97-AF65-F5344CB8AC3E}">
        <p14:creationId xmlns:p14="http://schemas.microsoft.com/office/powerpoint/2010/main" val="1192935509"/>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3 columns">
  <p:cSld name="Title and 3 columns">
    <p:spTree>
      <p:nvGrpSpPr>
        <p:cNvPr id="1" name="Shape 688"/>
        <p:cNvGrpSpPr/>
        <p:nvPr/>
      </p:nvGrpSpPr>
      <p:grpSpPr>
        <a:xfrm>
          <a:off x="0" y="0"/>
          <a:ext cx="0" cy="0"/>
          <a:chOff x="0" y="0"/>
          <a:chExt cx="0" cy="0"/>
        </a:xfrm>
      </p:grpSpPr>
      <p:sp>
        <p:nvSpPr>
          <p:cNvPr id="689" name="Google Shape;689;p15"/>
          <p:cNvSpPr/>
          <p:nvPr/>
        </p:nvSpPr>
        <p:spPr>
          <a:xfrm flipH="1">
            <a:off x="-184369" y="-134000"/>
            <a:ext cx="2097504" cy="1682133"/>
          </a:xfrm>
          <a:custGeom>
            <a:avLst/>
            <a:gdLst/>
            <a:ahLst/>
            <a:cxnLst/>
            <a:rect l="l" t="t" r="r" b="b"/>
            <a:pathLst>
              <a:path w="37181" h="29818" extrusionOk="0">
                <a:moveTo>
                  <a:pt x="20594" y="0"/>
                </a:moveTo>
                <a:cubicBezTo>
                  <a:pt x="19191" y="0"/>
                  <a:pt x="17930" y="69"/>
                  <a:pt x="16912" y="234"/>
                </a:cubicBezTo>
                <a:cubicBezTo>
                  <a:pt x="8710" y="1817"/>
                  <a:pt x="13333" y="5396"/>
                  <a:pt x="18590" y="6947"/>
                </a:cubicBezTo>
                <a:cubicBezTo>
                  <a:pt x="9280" y="9101"/>
                  <a:pt x="1" y="11824"/>
                  <a:pt x="12003" y="17303"/>
                </a:cubicBezTo>
                <a:cubicBezTo>
                  <a:pt x="10768" y="18760"/>
                  <a:pt x="1901" y="23479"/>
                  <a:pt x="5954" y="26487"/>
                </a:cubicBezTo>
                <a:cubicBezTo>
                  <a:pt x="6145" y="26616"/>
                  <a:pt x="6390" y="26674"/>
                  <a:pt x="6678" y="26674"/>
                </a:cubicBezTo>
                <a:cubicBezTo>
                  <a:pt x="8929" y="26674"/>
                  <a:pt x="13788" y="23125"/>
                  <a:pt x="15360" y="22338"/>
                </a:cubicBezTo>
                <a:lnTo>
                  <a:pt x="15360" y="22338"/>
                </a:lnTo>
                <a:cubicBezTo>
                  <a:pt x="15385" y="24954"/>
                  <a:pt x="15313" y="29818"/>
                  <a:pt x="17722" y="29818"/>
                </a:cubicBezTo>
                <a:cubicBezTo>
                  <a:pt x="18404" y="29818"/>
                  <a:pt x="19287" y="29427"/>
                  <a:pt x="20427" y="28482"/>
                </a:cubicBezTo>
                <a:cubicBezTo>
                  <a:pt x="22992" y="26360"/>
                  <a:pt x="24101" y="21293"/>
                  <a:pt x="25779" y="18507"/>
                </a:cubicBezTo>
                <a:cubicBezTo>
                  <a:pt x="26852" y="20995"/>
                  <a:pt x="28229" y="24369"/>
                  <a:pt x="30050" y="24369"/>
                </a:cubicBezTo>
                <a:cubicBezTo>
                  <a:pt x="30917" y="24369"/>
                  <a:pt x="31885" y="23603"/>
                  <a:pt x="32968" y="21610"/>
                </a:cubicBezTo>
                <a:cubicBezTo>
                  <a:pt x="35438" y="17556"/>
                  <a:pt x="36420" y="6124"/>
                  <a:pt x="37180" y="1532"/>
                </a:cubicBezTo>
                <a:cubicBezTo>
                  <a:pt x="33365" y="1005"/>
                  <a:pt x="25950" y="0"/>
                  <a:pt x="20594" y="0"/>
                </a:cubicBezTo>
                <a:close/>
              </a:path>
            </a:pathLst>
          </a:custGeom>
          <a:solidFill>
            <a:schemeClr val="accent1"/>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690" name="Google Shape;690;p15"/>
          <p:cNvSpPr/>
          <p:nvPr/>
        </p:nvSpPr>
        <p:spPr>
          <a:xfrm flipH="1">
            <a:off x="-242883" y="-55582"/>
            <a:ext cx="1759701" cy="1294348"/>
          </a:xfrm>
          <a:custGeom>
            <a:avLst/>
            <a:gdLst/>
            <a:ahLst/>
            <a:cxnLst/>
            <a:rect l="l" t="t" r="r" b="b"/>
            <a:pathLst>
              <a:path w="31193" h="22944" extrusionOk="0">
                <a:moveTo>
                  <a:pt x="30400" y="0"/>
                </a:moveTo>
                <a:cubicBezTo>
                  <a:pt x="30295" y="0"/>
                  <a:pt x="30188" y="33"/>
                  <a:pt x="30092" y="110"/>
                </a:cubicBezTo>
                <a:cubicBezTo>
                  <a:pt x="22555" y="6096"/>
                  <a:pt x="14922" y="11954"/>
                  <a:pt x="7068" y="17465"/>
                </a:cubicBezTo>
                <a:cubicBezTo>
                  <a:pt x="4883" y="19017"/>
                  <a:pt x="2666" y="20537"/>
                  <a:pt x="418" y="22025"/>
                </a:cubicBezTo>
                <a:cubicBezTo>
                  <a:pt x="0" y="22312"/>
                  <a:pt x="250" y="22944"/>
                  <a:pt x="652" y="22944"/>
                </a:cubicBezTo>
                <a:cubicBezTo>
                  <a:pt x="737" y="22944"/>
                  <a:pt x="830" y="22915"/>
                  <a:pt x="925" y="22849"/>
                </a:cubicBezTo>
                <a:cubicBezTo>
                  <a:pt x="8969" y="17497"/>
                  <a:pt x="16727" y="11764"/>
                  <a:pt x="24360" y="5874"/>
                </a:cubicBezTo>
                <a:cubicBezTo>
                  <a:pt x="26513" y="4196"/>
                  <a:pt x="28667" y="2517"/>
                  <a:pt x="30789" y="807"/>
                </a:cubicBezTo>
                <a:cubicBezTo>
                  <a:pt x="31192" y="504"/>
                  <a:pt x="30812" y="0"/>
                  <a:pt x="30400" y="0"/>
                </a:cubicBezTo>
                <a:close/>
              </a:path>
            </a:pathLst>
          </a:custGeom>
          <a:solidFill>
            <a:schemeClr val="dk1"/>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3548"/>
              </a:solidFill>
              <a:cs typeface="Arial"/>
              <a:sym typeface="Arial"/>
            </a:endParaRPr>
          </a:p>
        </p:txBody>
      </p:sp>
      <p:sp>
        <p:nvSpPr>
          <p:cNvPr id="691" name="Google Shape;691;p15"/>
          <p:cNvSpPr/>
          <p:nvPr/>
        </p:nvSpPr>
        <p:spPr>
          <a:xfrm flipH="1">
            <a:off x="664240" y="573955"/>
            <a:ext cx="625341" cy="668385"/>
          </a:xfrm>
          <a:custGeom>
            <a:avLst/>
            <a:gdLst/>
            <a:ahLst/>
            <a:cxnLst/>
            <a:rect l="l" t="t" r="r" b="b"/>
            <a:pathLst>
              <a:path w="11085" h="11848" extrusionOk="0">
                <a:moveTo>
                  <a:pt x="578" y="1"/>
                </a:moveTo>
                <a:cubicBezTo>
                  <a:pt x="1" y="1"/>
                  <a:pt x="19" y="955"/>
                  <a:pt x="634" y="985"/>
                </a:cubicBezTo>
                <a:cubicBezTo>
                  <a:pt x="3767" y="1259"/>
                  <a:pt x="6959" y="1095"/>
                  <a:pt x="10070" y="1587"/>
                </a:cubicBezTo>
                <a:lnTo>
                  <a:pt x="10070" y="1587"/>
                </a:lnTo>
                <a:cubicBezTo>
                  <a:pt x="10018" y="4892"/>
                  <a:pt x="9013" y="8089"/>
                  <a:pt x="8709" y="11373"/>
                </a:cubicBezTo>
                <a:cubicBezTo>
                  <a:pt x="8693" y="11690"/>
                  <a:pt x="8931" y="11848"/>
                  <a:pt x="9180" y="11848"/>
                </a:cubicBezTo>
                <a:cubicBezTo>
                  <a:pt x="9430" y="11848"/>
                  <a:pt x="9691" y="11690"/>
                  <a:pt x="9723" y="11373"/>
                </a:cubicBezTo>
                <a:cubicBezTo>
                  <a:pt x="10008" y="7953"/>
                  <a:pt x="11084" y="4627"/>
                  <a:pt x="11053" y="1176"/>
                </a:cubicBezTo>
                <a:cubicBezTo>
                  <a:pt x="11053" y="985"/>
                  <a:pt x="10926" y="732"/>
                  <a:pt x="10704" y="700"/>
                </a:cubicBezTo>
                <a:cubicBezTo>
                  <a:pt x="7379" y="99"/>
                  <a:pt x="3990" y="257"/>
                  <a:pt x="634" y="4"/>
                </a:cubicBezTo>
                <a:cubicBezTo>
                  <a:pt x="614" y="2"/>
                  <a:pt x="596" y="1"/>
                  <a:pt x="578" y="1"/>
                </a:cubicBezTo>
                <a:close/>
              </a:path>
            </a:pathLst>
          </a:custGeom>
          <a:solidFill>
            <a:schemeClr val="dk1"/>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3548"/>
              </a:solidFill>
              <a:cs typeface="Arial"/>
              <a:sym typeface="Arial"/>
            </a:endParaRPr>
          </a:p>
        </p:txBody>
      </p:sp>
      <p:sp>
        <p:nvSpPr>
          <p:cNvPr id="692" name="Google Shape;692;p15"/>
          <p:cNvSpPr/>
          <p:nvPr/>
        </p:nvSpPr>
        <p:spPr>
          <a:xfrm flipH="1">
            <a:off x="81807" y="113041"/>
            <a:ext cx="641420" cy="726096"/>
          </a:xfrm>
          <a:custGeom>
            <a:avLst/>
            <a:gdLst/>
            <a:ahLst/>
            <a:cxnLst/>
            <a:rect l="l" t="t" r="r" b="b"/>
            <a:pathLst>
              <a:path w="11370" h="12871" extrusionOk="0">
                <a:moveTo>
                  <a:pt x="578" y="0"/>
                </a:moveTo>
                <a:cubicBezTo>
                  <a:pt x="1" y="0"/>
                  <a:pt x="19" y="954"/>
                  <a:pt x="634" y="985"/>
                </a:cubicBezTo>
                <a:cubicBezTo>
                  <a:pt x="3856" y="1259"/>
                  <a:pt x="7166" y="1357"/>
                  <a:pt x="10311" y="2205"/>
                </a:cubicBezTo>
                <a:lnTo>
                  <a:pt x="10311" y="2205"/>
                </a:lnTo>
                <a:cubicBezTo>
                  <a:pt x="9912" y="5569"/>
                  <a:pt x="9886" y="8958"/>
                  <a:pt x="9153" y="12259"/>
                </a:cubicBezTo>
                <a:cubicBezTo>
                  <a:pt x="9057" y="12622"/>
                  <a:pt x="9365" y="12870"/>
                  <a:pt x="9660" y="12870"/>
                </a:cubicBezTo>
                <a:cubicBezTo>
                  <a:pt x="9853" y="12870"/>
                  <a:pt x="10040" y="12763"/>
                  <a:pt x="10103" y="12512"/>
                </a:cubicBezTo>
                <a:cubicBezTo>
                  <a:pt x="10894" y="8997"/>
                  <a:pt x="10863" y="5387"/>
                  <a:pt x="11338" y="1840"/>
                </a:cubicBezTo>
                <a:cubicBezTo>
                  <a:pt x="11369" y="1618"/>
                  <a:pt x="11148" y="1428"/>
                  <a:pt x="10958" y="1365"/>
                </a:cubicBezTo>
                <a:cubicBezTo>
                  <a:pt x="7633" y="383"/>
                  <a:pt x="4086" y="288"/>
                  <a:pt x="634" y="3"/>
                </a:cubicBezTo>
                <a:cubicBezTo>
                  <a:pt x="614" y="1"/>
                  <a:pt x="596" y="0"/>
                  <a:pt x="578" y="0"/>
                </a:cubicBezTo>
                <a:close/>
              </a:path>
            </a:pathLst>
          </a:custGeom>
          <a:solidFill>
            <a:schemeClr val="dk1"/>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3548"/>
              </a:solidFill>
              <a:cs typeface="Arial"/>
              <a:sym typeface="Arial"/>
            </a:endParaRPr>
          </a:p>
        </p:txBody>
      </p:sp>
      <p:sp>
        <p:nvSpPr>
          <p:cNvPr id="693" name="Google Shape;693;p15"/>
          <p:cNvSpPr/>
          <p:nvPr/>
        </p:nvSpPr>
        <p:spPr>
          <a:xfrm flipH="1">
            <a:off x="860656" y="435735"/>
            <a:ext cx="71757" cy="66060"/>
          </a:xfrm>
          <a:custGeom>
            <a:avLst/>
            <a:gdLst/>
            <a:ahLst/>
            <a:cxnLst/>
            <a:rect l="l" t="t" r="r" b="b"/>
            <a:pathLst>
              <a:path w="1272" h="1171" extrusionOk="0">
                <a:moveTo>
                  <a:pt x="620" y="0"/>
                </a:moveTo>
                <a:cubicBezTo>
                  <a:pt x="339" y="0"/>
                  <a:pt x="64" y="169"/>
                  <a:pt x="35" y="522"/>
                </a:cubicBezTo>
                <a:cubicBezTo>
                  <a:pt x="1" y="946"/>
                  <a:pt x="330" y="1170"/>
                  <a:pt x="653" y="1170"/>
                </a:cubicBezTo>
                <a:cubicBezTo>
                  <a:pt x="933" y="1170"/>
                  <a:pt x="1209" y="1002"/>
                  <a:pt x="1238" y="649"/>
                </a:cubicBezTo>
                <a:cubicBezTo>
                  <a:pt x="1272" y="225"/>
                  <a:pt x="943" y="0"/>
                  <a:pt x="620" y="0"/>
                </a:cubicBezTo>
                <a:close/>
              </a:path>
            </a:pathLst>
          </a:custGeom>
          <a:solidFill>
            <a:schemeClr val="dk1"/>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3548"/>
              </a:solidFill>
              <a:cs typeface="Arial"/>
              <a:sym typeface="Arial"/>
            </a:endParaRPr>
          </a:p>
        </p:txBody>
      </p:sp>
      <p:sp>
        <p:nvSpPr>
          <p:cNvPr id="694" name="Google Shape;694;p15"/>
          <p:cNvSpPr/>
          <p:nvPr/>
        </p:nvSpPr>
        <p:spPr>
          <a:xfrm flipH="1">
            <a:off x="1032160" y="421463"/>
            <a:ext cx="71757" cy="66004"/>
          </a:xfrm>
          <a:custGeom>
            <a:avLst/>
            <a:gdLst/>
            <a:ahLst/>
            <a:cxnLst/>
            <a:rect l="l" t="t" r="r" b="b"/>
            <a:pathLst>
              <a:path w="1272" h="1170" extrusionOk="0">
                <a:moveTo>
                  <a:pt x="619" y="0"/>
                </a:moveTo>
                <a:cubicBezTo>
                  <a:pt x="339" y="0"/>
                  <a:pt x="64" y="169"/>
                  <a:pt x="34" y="522"/>
                </a:cubicBezTo>
                <a:cubicBezTo>
                  <a:pt x="1" y="946"/>
                  <a:pt x="330" y="1170"/>
                  <a:pt x="653" y="1170"/>
                </a:cubicBezTo>
                <a:cubicBezTo>
                  <a:pt x="933" y="1170"/>
                  <a:pt x="1208" y="1001"/>
                  <a:pt x="1238" y="648"/>
                </a:cubicBezTo>
                <a:cubicBezTo>
                  <a:pt x="1272" y="224"/>
                  <a:pt x="942" y="0"/>
                  <a:pt x="619" y="0"/>
                </a:cubicBezTo>
                <a:close/>
              </a:path>
            </a:pathLst>
          </a:custGeom>
          <a:solidFill>
            <a:schemeClr val="dk1"/>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3548"/>
              </a:solidFill>
              <a:cs typeface="Arial"/>
              <a:sym typeface="Arial"/>
            </a:endParaRPr>
          </a:p>
        </p:txBody>
      </p:sp>
      <p:sp>
        <p:nvSpPr>
          <p:cNvPr id="695" name="Google Shape;695;p15"/>
          <p:cNvSpPr/>
          <p:nvPr/>
        </p:nvSpPr>
        <p:spPr>
          <a:xfrm flipH="1">
            <a:off x="1032160" y="730503"/>
            <a:ext cx="71757" cy="66060"/>
          </a:xfrm>
          <a:custGeom>
            <a:avLst/>
            <a:gdLst/>
            <a:ahLst/>
            <a:cxnLst/>
            <a:rect l="l" t="t" r="r" b="b"/>
            <a:pathLst>
              <a:path w="1272" h="1171" extrusionOk="0">
                <a:moveTo>
                  <a:pt x="632" y="1"/>
                </a:moveTo>
                <a:cubicBezTo>
                  <a:pt x="355" y="1"/>
                  <a:pt x="79" y="169"/>
                  <a:pt x="34" y="522"/>
                </a:cubicBezTo>
                <a:cubicBezTo>
                  <a:pt x="1" y="946"/>
                  <a:pt x="330" y="1171"/>
                  <a:pt x="653" y="1171"/>
                </a:cubicBezTo>
                <a:cubicBezTo>
                  <a:pt x="933" y="1171"/>
                  <a:pt x="1208" y="1002"/>
                  <a:pt x="1238" y="649"/>
                </a:cubicBezTo>
                <a:cubicBezTo>
                  <a:pt x="1272" y="225"/>
                  <a:pt x="951" y="1"/>
                  <a:pt x="632" y="1"/>
                </a:cubicBezTo>
                <a:close/>
              </a:path>
            </a:pathLst>
          </a:custGeom>
          <a:solidFill>
            <a:schemeClr val="dk1"/>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3548"/>
              </a:solidFill>
              <a:cs typeface="Arial"/>
              <a:sym typeface="Arial"/>
            </a:endParaRPr>
          </a:p>
        </p:txBody>
      </p:sp>
      <p:sp>
        <p:nvSpPr>
          <p:cNvPr id="696" name="Google Shape;696;p15"/>
          <p:cNvSpPr/>
          <p:nvPr/>
        </p:nvSpPr>
        <p:spPr>
          <a:xfrm flipH="1">
            <a:off x="880292" y="1081867"/>
            <a:ext cx="71757" cy="66004"/>
          </a:xfrm>
          <a:custGeom>
            <a:avLst/>
            <a:gdLst/>
            <a:ahLst/>
            <a:cxnLst/>
            <a:rect l="l" t="t" r="r" b="b"/>
            <a:pathLst>
              <a:path w="1272" h="1170" extrusionOk="0">
                <a:moveTo>
                  <a:pt x="619" y="0"/>
                </a:moveTo>
                <a:cubicBezTo>
                  <a:pt x="339" y="0"/>
                  <a:pt x="64" y="170"/>
                  <a:pt x="34" y="538"/>
                </a:cubicBezTo>
                <a:cubicBezTo>
                  <a:pt x="0" y="945"/>
                  <a:pt x="330" y="1170"/>
                  <a:pt x="653" y="1170"/>
                </a:cubicBezTo>
                <a:cubicBezTo>
                  <a:pt x="933" y="1170"/>
                  <a:pt x="1208" y="1000"/>
                  <a:pt x="1238" y="633"/>
                </a:cubicBezTo>
                <a:cubicBezTo>
                  <a:pt x="1272" y="226"/>
                  <a:pt x="942" y="0"/>
                  <a:pt x="619" y="0"/>
                </a:cubicBezTo>
                <a:close/>
              </a:path>
            </a:pathLst>
          </a:custGeom>
          <a:solidFill>
            <a:schemeClr val="dk1"/>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3548"/>
              </a:solidFill>
              <a:cs typeface="Arial"/>
              <a:sym typeface="Arial"/>
            </a:endParaRPr>
          </a:p>
        </p:txBody>
      </p:sp>
      <p:sp>
        <p:nvSpPr>
          <p:cNvPr id="697" name="Google Shape;697;p15"/>
          <p:cNvSpPr/>
          <p:nvPr/>
        </p:nvSpPr>
        <p:spPr>
          <a:xfrm flipH="1">
            <a:off x="351456" y="643003"/>
            <a:ext cx="71757" cy="66004"/>
          </a:xfrm>
          <a:custGeom>
            <a:avLst/>
            <a:gdLst/>
            <a:ahLst/>
            <a:cxnLst/>
            <a:rect l="l" t="t" r="r" b="b"/>
            <a:pathLst>
              <a:path w="1272" h="1170" extrusionOk="0">
                <a:moveTo>
                  <a:pt x="619" y="0"/>
                </a:moveTo>
                <a:cubicBezTo>
                  <a:pt x="339" y="0"/>
                  <a:pt x="64" y="169"/>
                  <a:pt x="34" y="522"/>
                </a:cubicBezTo>
                <a:cubicBezTo>
                  <a:pt x="0" y="946"/>
                  <a:pt x="330" y="1170"/>
                  <a:pt x="653" y="1170"/>
                </a:cubicBezTo>
                <a:cubicBezTo>
                  <a:pt x="933" y="1170"/>
                  <a:pt x="1208" y="1001"/>
                  <a:pt x="1238" y="648"/>
                </a:cubicBezTo>
                <a:cubicBezTo>
                  <a:pt x="1272" y="224"/>
                  <a:pt x="942" y="0"/>
                  <a:pt x="619" y="0"/>
                </a:cubicBezTo>
                <a:close/>
              </a:path>
            </a:pathLst>
          </a:custGeom>
          <a:solidFill>
            <a:schemeClr val="dk1"/>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3548"/>
              </a:solidFill>
              <a:cs typeface="Arial"/>
              <a:sym typeface="Arial"/>
            </a:endParaRPr>
          </a:p>
        </p:txBody>
      </p:sp>
      <p:sp>
        <p:nvSpPr>
          <p:cNvPr id="698" name="Google Shape;698;p15"/>
          <p:cNvSpPr/>
          <p:nvPr/>
        </p:nvSpPr>
        <p:spPr>
          <a:xfrm flipH="1">
            <a:off x="201392" y="1028721"/>
            <a:ext cx="71757" cy="65947"/>
          </a:xfrm>
          <a:custGeom>
            <a:avLst/>
            <a:gdLst/>
            <a:ahLst/>
            <a:cxnLst/>
            <a:rect l="l" t="t" r="r" b="b"/>
            <a:pathLst>
              <a:path w="1272" h="1169" extrusionOk="0">
                <a:moveTo>
                  <a:pt x="627" y="0"/>
                </a:moveTo>
                <a:cubicBezTo>
                  <a:pt x="345" y="0"/>
                  <a:pt x="64" y="169"/>
                  <a:pt x="35" y="525"/>
                </a:cubicBezTo>
                <a:cubicBezTo>
                  <a:pt x="1" y="945"/>
                  <a:pt x="314" y="1168"/>
                  <a:pt x="630" y="1168"/>
                </a:cubicBezTo>
                <a:cubicBezTo>
                  <a:pt x="911" y="1168"/>
                  <a:pt x="1193" y="992"/>
                  <a:pt x="1238" y="620"/>
                </a:cubicBezTo>
                <a:cubicBezTo>
                  <a:pt x="1272" y="216"/>
                  <a:pt x="948" y="0"/>
                  <a:pt x="627" y="0"/>
                </a:cubicBezTo>
                <a:close/>
              </a:path>
            </a:pathLst>
          </a:custGeom>
          <a:solidFill>
            <a:schemeClr val="dk1"/>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3548"/>
              </a:solidFill>
              <a:cs typeface="Arial"/>
              <a:sym typeface="Arial"/>
            </a:endParaRPr>
          </a:p>
        </p:txBody>
      </p:sp>
      <p:sp>
        <p:nvSpPr>
          <p:cNvPr id="699" name="Google Shape;699;p15"/>
          <p:cNvSpPr/>
          <p:nvPr/>
        </p:nvSpPr>
        <p:spPr>
          <a:xfrm flipH="1">
            <a:off x="910659" y="58771"/>
            <a:ext cx="71815" cy="66060"/>
          </a:xfrm>
          <a:custGeom>
            <a:avLst/>
            <a:gdLst/>
            <a:ahLst/>
            <a:cxnLst/>
            <a:rect l="l" t="t" r="r" b="b"/>
            <a:pathLst>
              <a:path w="1273" h="1171" extrusionOk="0">
                <a:moveTo>
                  <a:pt x="620" y="0"/>
                </a:moveTo>
                <a:cubicBezTo>
                  <a:pt x="340" y="0"/>
                  <a:pt x="64" y="169"/>
                  <a:pt x="35" y="522"/>
                </a:cubicBezTo>
                <a:cubicBezTo>
                  <a:pt x="1" y="946"/>
                  <a:pt x="330" y="1170"/>
                  <a:pt x="653" y="1170"/>
                </a:cubicBezTo>
                <a:cubicBezTo>
                  <a:pt x="934" y="1170"/>
                  <a:pt x="1209" y="1001"/>
                  <a:pt x="1238" y="648"/>
                </a:cubicBezTo>
                <a:cubicBezTo>
                  <a:pt x="1272" y="224"/>
                  <a:pt x="943" y="0"/>
                  <a:pt x="620" y="0"/>
                </a:cubicBezTo>
                <a:close/>
              </a:path>
            </a:pathLst>
          </a:custGeom>
          <a:solidFill>
            <a:schemeClr val="dk1"/>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3548"/>
              </a:solidFill>
              <a:cs typeface="Arial"/>
              <a:sym typeface="Arial"/>
            </a:endParaRPr>
          </a:p>
        </p:txBody>
      </p:sp>
      <p:sp>
        <p:nvSpPr>
          <p:cNvPr id="700" name="Google Shape;700;p15"/>
          <p:cNvSpPr/>
          <p:nvPr/>
        </p:nvSpPr>
        <p:spPr>
          <a:xfrm rot="6100845" flipH="1">
            <a:off x="9609521" y="-1247938"/>
            <a:ext cx="3276599" cy="2227876"/>
          </a:xfrm>
          <a:custGeom>
            <a:avLst/>
            <a:gdLst/>
            <a:ahLst/>
            <a:cxnLst/>
            <a:rect l="l" t="t" r="r" b="b"/>
            <a:pathLst>
              <a:path w="58082" h="39492" extrusionOk="0">
                <a:moveTo>
                  <a:pt x="634" y="0"/>
                </a:moveTo>
                <a:cubicBezTo>
                  <a:pt x="1" y="1394"/>
                  <a:pt x="951" y="3136"/>
                  <a:pt x="4593" y="5289"/>
                </a:cubicBezTo>
                <a:cubicBezTo>
                  <a:pt x="6345" y="6457"/>
                  <a:pt x="8360" y="6789"/>
                  <a:pt x="10465" y="6789"/>
                </a:cubicBezTo>
                <a:cubicBezTo>
                  <a:pt x="13231" y="6789"/>
                  <a:pt x="16153" y="6216"/>
                  <a:pt x="18837" y="6216"/>
                </a:cubicBezTo>
                <a:cubicBezTo>
                  <a:pt x="20869" y="6216"/>
                  <a:pt x="22765" y="6544"/>
                  <a:pt x="24354" y="7696"/>
                </a:cubicBezTo>
                <a:cubicBezTo>
                  <a:pt x="20491" y="11559"/>
                  <a:pt x="9406" y="10609"/>
                  <a:pt x="7475" y="16848"/>
                </a:cubicBezTo>
                <a:cubicBezTo>
                  <a:pt x="5763" y="22016"/>
                  <a:pt x="9437" y="23544"/>
                  <a:pt x="14088" y="23544"/>
                </a:cubicBezTo>
                <a:cubicBezTo>
                  <a:pt x="18557" y="23544"/>
                  <a:pt x="23927" y="22133"/>
                  <a:pt x="26286" y="21187"/>
                </a:cubicBezTo>
                <a:cubicBezTo>
                  <a:pt x="30584" y="19350"/>
                  <a:pt x="36644" y="14377"/>
                  <a:pt x="39852" y="14377"/>
                </a:cubicBezTo>
                <a:cubicBezTo>
                  <a:pt x="41679" y="14377"/>
                  <a:pt x="42582" y="15989"/>
                  <a:pt x="41709" y="20712"/>
                </a:cubicBezTo>
                <a:cubicBezTo>
                  <a:pt x="40252" y="26982"/>
                  <a:pt x="33507" y="32271"/>
                  <a:pt x="35913" y="39491"/>
                </a:cubicBezTo>
                <a:cubicBezTo>
                  <a:pt x="50513" y="37338"/>
                  <a:pt x="56308" y="22992"/>
                  <a:pt x="58082" y="10324"/>
                </a:cubicBezTo>
                <a:lnTo>
                  <a:pt x="58082" y="0"/>
                </a:lnTo>
                <a:close/>
              </a:path>
            </a:pathLst>
          </a:custGeom>
          <a:solidFill>
            <a:schemeClr val="accent2"/>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701" name="Google Shape;701;p15"/>
          <p:cNvSpPr txBox="1">
            <a:spLocks noGrp="1"/>
          </p:cNvSpPr>
          <p:nvPr>
            <p:ph type="subTitle" idx="1"/>
          </p:nvPr>
        </p:nvSpPr>
        <p:spPr>
          <a:xfrm>
            <a:off x="1071200" y="2980833"/>
            <a:ext cx="3068800" cy="921600"/>
          </a:xfrm>
          <a:prstGeom prst="rect">
            <a:avLst/>
          </a:prstGeom>
        </p:spPr>
        <p:txBody>
          <a:bodyPr spcFirstLastPara="1" wrap="square" lIns="121870" tIns="121870" rIns="121870" bIns="121870" anchor="ctr" anchorCtr="0">
            <a:noAutofit/>
          </a:bodyPr>
          <a:lstStyle>
            <a:lvl1pPr lvl="0" rtl="0">
              <a:lnSpc>
                <a:spcPct val="100000"/>
              </a:lnSpc>
              <a:spcBef>
                <a:spcPts val="0"/>
              </a:spcBef>
              <a:spcAft>
                <a:spcPts val="0"/>
              </a:spcAft>
              <a:buClr>
                <a:schemeClr val="dk1"/>
              </a:buClr>
              <a:buSzPts val="1300"/>
              <a:buNone/>
              <a:defRPr sz="1700">
                <a:solidFill>
                  <a:schemeClr val="dk1"/>
                </a:solidFill>
              </a:defRPr>
            </a:lvl1pPr>
            <a:lvl2pPr lvl="1" rtl="0">
              <a:lnSpc>
                <a:spcPct val="100000"/>
              </a:lnSpc>
              <a:spcBef>
                <a:spcPts val="0"/>
              </a:spcBef>
              <a:spcAft>
                <a:spcPts val="0"/>
              </a:spcAft>
              <a:buClr>
                <a:schemeClr val="dk1"/>
              </a:buClr>
              <a:buSzPts val="1300"/>
              <a:buNone/>
              <a:defRPr sz="1700">
                <a:solidFill>
                  <a:schemeClr val="dk1"/>
                </a:solidFill>
              </a:defRPr>
            </a:lvl2pPr>
            <a:lvl3pPr lvl="2" rtl="0">
              <a:lnSpc>
                <a:spcPct val="100000"/>
              </a:lnSpc>
              <a:spcBef>
                <a:spcPts val="0"/>
              </a:spcBef>
              <a:spcAft>
                <a:spcPts val="0"/>
              </a:spcAft>
              <a:buClr>
                <a:schemeClr val="dk1"/>
              </a:buClr>
              <a:buSzPts val="1300"/>
              <a:buNone/>
              <a:defRPr sz="1700">
                <a:solidFill>
                  <a:schemeClr val="dk1"/>
                </a:solidFill>
              </a:defRPr>
            </a:lvl3pPr>
            <a:lvl4pPr lvl="3" rtl="0">
              <a:lnSpc>
                <a:spcPct val="100000"/>
              </a:lnSpc>
              <a:spcBef>
                <a:spcPts val="0"/>
              </a:spcBef>
              <a:spcAft>
                <a:spcPts val="0"/>
              </a:spcAft>
              <a:buClr>
                <a:schemeClr val="dk1"/>
              </a:buClr>
              <a:buSzPts val="1300"/>
              <a:buNone/>
              <a:defRPr sz="1700">
                <a:solidFill>
                  <a:schemeClr val="dk1"/>
                </a:solidFill>
              </a:defRPr>
            </a:lvl4pPr>
            <a:lvl5pPr lvl="4" rtl="0">
              <a:lnSpc>
                <a:spcPct val="100000"/>
              </a:lnSpc>
              <a:spcBef>
                <a:spcPts val="0"/>
              </a:spcBef>
              <a:spcAft>
                <a:spcPts val="0"/>
              </a:spcAft>
              <a:buClr>
                <a:schemeClr val="dk1"/>
              </a:buClr>
              <a:buSzPts val="1300"/>
              <a:buNone/>
              <a:defRPr sz="1700">
                <a:solidFill>
                  <a:schemeClr val="dk1"/>
                </a:solidFill>
              </a:defRPr>
            </a:lvl5pPr>
            <a:lvl6pPr lvl="5" rtl="0">
              <a:lnSpc>
                <a:spcPct val="100000"/>
              </a:lnSpc>
              <a:spcBef>
                <a:spcPts val="0"/>
              </a:spcBef>
              <a:spcAft>
                <a:spcPts val="0"/>
              </a:spcAft>
              <a:buClr>
                <a:schemeClr val="dk1"/>
              </a:buClr>
              <a:buSzPts val="1300"/>
              <a:buNone/>
              <a:defRPr sz="1700">
                <a:solidFill>
                  <a:schemeClr val="dk1"/>
                </a:solidFill>
              </a:defRPr>
            </a:lvl6pPr>
            <a:lvl7pPr lvl="6" rtl="0">
              <a:lnSpc>
                <a:spcPct val="100000"/>
              </a:lnSpc>
              <a:spcBef>
                <a:spcPts val="0"/>
              </a:spcBef>
              <a:spcAft>
                <a:spcPts val="0"/>
              </a:spcAft>
              <a:buClr>
                <a:schemeClr val="dk1"/>
              </a:buClr>
              <a:buSzPts val="1300"/>
              <a:buNone/>
              <a:defRPr sz="1700">
                <a:solidFill>
                  <a:schemeClr val="dk1"/>
                </a:solidFill>
              </a:defRPr>
            </a:lvl7pPr>
            <a:lvl8pPr lvl="7" rtl="0">
              <a:lnSpc>
                <a:spcPct val="100000"/>
              </a:lnSpc>
              <a:spcBef>
                <a:spcPts val="0"/>
              </a:spcBef>
              <a:spcAft>
                <a:spcPts val="0"/>
              </a:spcAft>
              <a:buClr>
                <a:schemeClr val="dk1"/>
              </a:buClr>
              <a:buSzPts val="1300"/>
              <a:buNone/>
              <a:defRPr sz="1700">
                <a:solidFill>
                  <a:schemeClr val="dk1"/>
                </a:solidFill>
              </a:defRPr>
            </a:lvl8pPr>
            <a:lvl9pPr lvl="8" rtl="0">
              <a:lnSpc>
                <a:spcPct val="100000"/>
              </a:lnSpc>
              <a:spcBef>
                <a:spcPts val="0"/>
              </a:spcBef>
              <a:spcAft>
                <a:spcPts val="0"/>
              </a:spcAft>
              <a:buClr>
                <a:schemeClr val="dk1"/>
              </a:buClr>
              <a:buSzPts val="1300"/>
              <a:buNone/>
              <a:defRPr sz="1700">
                <a:solidFill>
                  <a:schemeClr val="dk1"/>
                </a:solidFill>
              </a:defRPr>
            </a:lvl9pPr>
          </a:lstStyle>
          <a:p>
            <a:endParaRPr/>
          </a:p>
        </p:txBody>
      </p:sp>
      <p:sp>
        <p:nvSpPr>
          <p:cNvPr id="702" name="Google Shape;702;p15"/>
          <p:cNvSpPr txBox="1">
            <a:spLocks noGrp="1"/>
          </p:cNvSpPr>
          <p:nvPr>
            <p:ph type="subTitle" idx="2"/>
          </p:nvPr>
        </p:nvSpPr>
        <p:spPr>
          <a:xfrm>
            <a:off x="8127367" y="2980833"/>
            <a:ext cx="3068800" cy="921600"/>
          </a:xfrm>
          <a:prstGeom prst="rect">
            <a:avLst/>
          </a:prstGeom>
        </p:spPr>
        <p:txBody>
          <a:bodyPr spcFirstLastPara="1" wrap="square" lIns="121870" tIns="121870" rIns="121870" bIns="121870" anchor="ctr" anchorCtr="0">
            <a:noAutofit/>
          </a:bodyPr>
          <a:lstStyle>
            <a:lvl1pPr lvl="0" rtl="0">
              <a:lnSpc>
                <a:spcPct val="100000"/>
              </a:lnSpc>
              <a:spcBef>
                <a:spcPts val="0"/>
              </a:spcBef>
              <a:spcAft>
                <a:spcPts val="0"/>
              </a:spcAft>
              <a:buClr>
                <a:schemeClr val="dk1"/>
              </a:buClr>
              <a:buSzPts val="1300"/>
              <a:buNone/>
              <a:defRPr sz="1700">
                <a:solidFill>
                  <a:schemeClr val="dk1"/>
                </a:solidFill>
              </a:defRPr>
            </a:lvl1pPr>
            <a:lvl2pPr lvl="1" rtl="0">
              <a:lnSpc>
                <a:spcPct val="100000"/>
              </a:lnSpc>
              <a:spcBef>
                <a:spcPts val="0"/>
              </a:spcBef>
              <a:spcAft>
                <a:spcPts val="0"/>
              </a:spcAft>
              <a:buClr>
                <a:schemeClr val="dk1"/>
              </a:buClr>
              <a:buSzPts val="1300"/>
              <a:buNone/>
              <a:defRPr sz="1700">
                <a:solidFill>
                  <a:schemeClr val="dk1"/>
                </a:solidFill>
              </a:defRPr>
            </a:lvl2pPr>
            <a:lvl3pPr lvl="2" rtl="0">
              <a:lnSpc>
                <a:spcPct val="100000"/>
              </a:lnSpc>
              <a:spcBef>
                <a:spcPts val="0"/>
              </a:spcBef>
              <a:spcAft>
                <a:spcPts val="0"/>
              </a:spcAft>
              <a:buClr>
                <a:schemeClr val="dk1"/>
              </a:buClr>
              <a:buSzPts val="1300"/>
              <a:buNone/>
              <a:defRPr sz="1700">
                <a:solidFill>
                  <a:schemeClr val="dk1"/>
                </a:solidFill>
              </a:defRPr>
            </a:lvl3pPr>
            <a:lvl4pPr lvl="3" rtl="0">
              <a:lnSpc>
                <a:spcPct val="100000"/>
              </a:lnSpc>
              <a:spcBef>
                <a:spcPts val="0"/>
              </a:spcBef>
              <a:spcAft>
                <a:spcPts val="0"/>
              </a:spcAft>
              <a:buClr>
                <a:schemeClr val="dk1"/>
              </a:buClr>
              <a:buSzPts val="1300"/>
              <a:buNone/>
              <a:defRPr sz="1700">
                <a:solidFill>
                  <a:schemeClr val="dk1"/>
                </a:solidFill>
              </a:defRPr>
            </a:lvl4pPr>
            <a:lvl5pPr lvl="4" rtl="0">
              <a:lnSpc>
                <a:spcPct val="100000"/>
              </a:lnSpc>
              <a:spcBef>
                <a:spcPts val="0"/>
              </a:spcBef>
              <a:spcAft>
                <a:spcPts val="0"/>
              </a:spcAft>
              <a:buClr>
                <a:schemeClr val="dk1"/>
              </a:buClr>
              <a:buSzPts val="1300"/>
              <a:buNone/>
              <a:defRPr sz="1700">
                <a:solidFill>
                  <a:schemeClr val="dk1"/>
                </a:solidFill>
              </a:defRPr>
            </a:lvl5pPr>
            <a:lvl6pPr lvl="5" rtl="0">
              <a:lnSpc>
                <a:spcPct val="100000"/>
              </a:lnSpc>
              <a:spcBef>
                <a:spcPts val="0"/>
              </a:spcBef>
              <a:spcAft>
                <a:spcPts val="0"/>
              </a:spcAft>
              <a:buClr>
                <a:schemeClr val="dk1"/>
              </a:buClr>
              <a:buSzPts val="1300"/>
              <a:buNone/>
              <a:defRPr sz="1700">
                <a:solidFill>
                  <a:schemeClr val="dk1"/>
                </a:solidFill>
              </a:defRPr>
            </a:lvl6pPr>
            <a:lvl7pPr lvl="6" rtl="0">
              <a:lnSpc>
                <a:spcPct val="100000"/>
              </a:lnSpc>
              <a:spcBef>
                <a:spcPts val="0"/>
              </a:spcBef>
              <a:spcAft>
                <a:spcPts val="0"/>
              </a:spcAft>
              <a:buClr>
                <a:schemeClr val="dk1"/>
              </a:buClr>
              <a:buSzPts val="1300"/>
              <a:buNone/>
              <a:defRPr sz="1700">
                <a:solidFill>
                  <a:schemeClr val="dk1"/>
                </a:solidFill>
              </a:defRPr>
            </a:lvl7pPr>
            <a:lvl8pPr lvl="7" rtl="0">
              <a:lnSpc>
                <a:spcPct val="100000"/>
              </a:lnSpc>
              <a:spcBef>
                <a:spcPts val="0"/>
              </a:spcBef>
              <a:spcAft>
                <a:spcPts val="0"/>
              </a:spcAft>
              <a:buClr>
                <a:schemeClr val="dk1"/>
              </a:buClr>
              <a:buSzPts val="1300"/>
              <a:buNone/>
              <a:defRPr sz="1700">
                <a:solidFill>
                  <a:schemeClr val="dk1"/>
                </a:solidFill>
              </a:defRPr>
            </a:lvl8pPr>
            <a:lvl9pPr lvl="8" rtl="0">
              <a:lnSpc>
                <a:spcPct val="100000"/>
              </a:lnSpc>
              <a:spcBef>
                <a:spcPts val="0"/>
              </a:spcBef>
              <a:spcAft>
                <a:spcPts val="0"/>
              </a:spcAft>
              <a:buClr>
                <a:schemeClr val="dk1"/>
              </a:buClr>
              <a:buSzPts val="1300"/>
              <a:buNone/>
              <a:defRPr sz="1700">
                <a:solidFill>
                  <a:schemeClr val="dk1"/>
                </a:solidFill>
              </a:defRPr>
            </a:lvl9pPr>
          </a:lstStyle>
          <a:p>
            <a:endParaRPr/>
          </a:p>
        </p:txBody>
      </p:sp>
      <p:sp>
        <p:nvSpPr>
          <p:cNvPr id="703" name="Google Shape;703;p15"/>
          <p:cNvSpPr txBox="1">
            <a:spLocks noGrp="1"/>
          </p:cNvSpPr>
          <p:nvPr>
            <p:ph type="subTitle" idx="3"/>
          </p:nvPr>
        </p:nvSpPr>
        <p:spPr>
          <a:xfrm>
            <a:off x="4599299" y="2980833"/>
            <a:ext cx="3068800" cy="921600"/>
          </a:xfrm>
          <a:prstGeom prst="rect">
            <a:avLst/>
          </a:prstGeom>
        </p:spPr>
        <p:txBody>
          <a:bodyPr spcFirstLastPara="1" wrap="square" lIns="121870" tIns="121870" rIns="121870" bIns="121870" anchor="ctr" anchorCtr="0">
            <a:noAutofit/>
          </a:bodyPr>
          <a:lstStyle>
            <a:lvl1pPr lvl="0" rtl="0">
              <a:lnSpc>
                <a:spcPct val="100000"/>
              </a:lnSpc>
              <a:spcBef>
                <a:spcPts val="0"/>
              </a:spcBef>
              <a:spcAft>
                <a:spcPts val="0"/>
              </a:spcAft>
              <a:buClr>
                <a:schemeClr val="dk1"/>
              </a:buClr>
              <a:buSzPts val="1300"/>
              <a:buNone/>
              <a:defRPr sz="1700">
                <a:solidFill>
                  <a:schemeClr val="dk1"/>
                </a:solidFill>
              </a:defRPr>
            </a:lvl1pPr>
            <a:lvl2pPr lvl="1" rtl="0">
              <a:lnSpc>
                <a:spcPct val="100000"/>
              </a:lnSpc>
              <a:spcBef>
                <a:spcPts val="0"/>
              </a:spcBef>
              <a:spcAft>
                <a:spcPts val="0"/>
              </a:spcAft>
              <a:buClr>
                <a:schemeClr val="dk1"/>
              </a:buClr>
              <a:buSzPts val="1300"/>
              <a:buNone/>
              <a:defRPr sz="1700">
                <a:solidFill>
                  <a:schemeClr val="dk1"/>
                </a:solidFill>
              </a:defRPr>
            </a:lvl2pPr>
            <a:lvl3pPr lvl="2" rtl="0">
              <a:lnSpc>
                <a:spcPct val="100000"/>
              </a:lnSpc>
              <a:spcBef>
                <a:spcPts val="0"/>
              </a:spcBef>
              <a:spcAft>
                <a:spcPts val="0"/>
              </a:spcAft>
              <a:buClr>
                <a:schemeClr val="dk1"/>
              </a:buClr>
              <a:buSzPts val="1300"/>
              <a:buNone/>
              <a:defRPr sz="1700">
                <a:solidFill>
                  <a:schemeClr val="dk1"/>
                </a:solidFill>
              </a:defRPr>
            </a:lvl3pPr>
            <a:lvl4pPr lvl="3" rtl="0">
              <a:lnSpc>
                <a:spcPct val="100000"/>
              </a:lnSpc>
              <a:spcBef>
                <a:spcPts val="0"/>
              </a:spcBef>
              <a:spcAft>
                <a:spcPts val="0"/>
              </a:spcAft>
              <a:buClr>
                <a:schemeClr val="dk1"/>
              </a:buClr>
              <a:buSzPts val="1300"/>
              <a:buNone/>
              <a:defRPr sz="1700">
                <a:solidFill>
                  <a:schemeClr val="dk1"/>
                </a:solidFill>
              </a:defRPr>
            </a:lvl4pPr>
            <a:lvl5pPr lvl="4" rtl="0">
              <a:lnSpc>
                <a:spcPct val="100000"/>
              </a:lnSpc>
              <a:spcBef>
                <a:spcPts val="0"/>
              </a:spcBef>
              <a:spcAft>
                <a:spcPts val="0"/>
              </a:spcAft>
              <a:buClr>
                <a:schemeClr val="dk1"/>
              </a:buClr>
              <a:buSzPts val="1300"/>
              <a:buNone/>
              <a:defRPr sz="1700">
                <a:solidFill>
                  <a:schemeClr val="dk1"/>
                </a:solidFill>
              </a:defRPr>
            </a:lvl5pPr>
            <a:lvl6pPr lvl="5" rtl="0">
              <a:lnSpc>
                <a:spcPct val="100000"/>
              </a:lnSpc>
              <a:spcBef>
                <a:spcPts val="0"/>
              </a:spcBef>
              <a:spcAft>
                <a:spcPts val="0"/>
              </a:spcAft>
              <a:buClr>
                <a:schemeClr val="dk1"/>
              </a:buClr>
              <a:buSzPts val="1300"/>
              <a:buNone/>
              <a:defRPr sz="1700">
                <a:solidFill>
                  <a:schemeClr val="dk1"/>
                </a:solidFill>
              </a:defRPr>
            </a:lvl6pPr>
            <a:lvl7pPr lvl="6" rtl="0">
              <a:lnSpc>
                <a:spcPct val="100000"/>
              </a:lnSpc>
              <a:spcBef>
                <a:spcPts val="0"/>
              </a:spcBef>
              <a:spcAft>
                <a:spcPts val="0"/>
              </a:spcAft>
              <a:buClr>
                <a:schemeClr val="dk1"/>
              </a:buClr>
              <a:buSzPts val="1300"/>
              <a:buNone/>
              <a:defRPr sz="1700">
                <a:solidFill>
                  <a:schemeClr val="dk1"/>
                </a:solidFill>
              </a:defRPr>
            </a:lvl7pPr>
            <a:lvl8pPr lvl="7" rtl="0">
              <a:lnSpc>
                <a:spcPct val="100000"/>
              </a:lnSpc>
              <a:spcBef>
                <a:spcPts val="0"/>
              </a:spcBef>
              <a:spcAft>
                <a:spcPts val="0"/>
              </a:spcAft>
              <a:buClr>
                <a:schemeClr val="dk1"/>
              </a:buClr>
              <a:buSzPts val="1300"/>
              <a:buNone/>
              <a:defRPr sz="1700">
                <a:solidFill>
                  <a:schemeClr val="dk1"/>
                </a:solidFill>
              </a:defRPr>
            </a:lvl8pPr>
            <a:lvl9pPr lvl="8" rtl="0">
              <a:lnSpc>
                <a:spcPct val="100000"/>
              </a:lnSpc>
              <a:spcBef>
                <a:spcPts val="0"/>
              </a:spcBef>
              <a:spcAft>
                <a:spcPts val="0"/>
              </a:spcAft>
              <a:buClr>
                <a:schemeClr val="dk1"/>
              </a:buClr>
              <a:buSzPts val="1300"/>
              <a:buNone/>
              <a:defRPr sz="1700">
                <a:solidFill>
                  <a:schemeClr val="dk1"/>
                </a:solidFill>
              </a:defRPr>
            </a:lvl9pPr>
          </a:lstStyle>
          <a:p>
            <a:endParaRPr/>
          </a:p>
        </p:txBody>
      </p:sp>
      <p:sp>
        <p:nvSpPr>
          <p:cNvPr id="704" name="Google Shape;704;p15"/>
          <p:cNvSpPr txBox="1">
            <a:spLocks noGrp="1"/>
          </p:cNvSpPr>
          <p:nvPr>
            <p:ph type="title"/>
          </p:nvPr>
        </p:nvSpPr>
        <p:spPr>
          <a:xfrm>
            <a:off x="944200" y="534300"/>
            <a:ext cx="10303600" cy="550400"/>
          </a:xfrm>
          <a:prstGeom prst="rect">
            <a:avLst/>
          </a:prstGeom>
        </p:spPr>
        <p:txBody>
          <a:bodyPr spcFirstLastPara="1" wrap="square" lIns="121870" tIns="121870" rIns="121870" bIns="121870"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84985914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930557-D580-428A-B656-641B204B6446}" type="datetimeFigureOut">
              <a:rPr lang="en-US" smtClean="0"/>
              <a:t>7/16/22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655085-FF41-4166-9A0E-40774FB7D1D1}" type="slidenum">
              <a:rPr lang="en-US" smtClean="0"/>
              <a:t>‹#›</a:t>
            </a:fld>
            <a:endParaRPr lang="en-US"/>
          </a:p>
        </p:txBody>
      </p:sp>
    </p:spTree>
    <p:extLst>
      <p:ext uri="{BB962C8B-B14F-4D97-AF65-F5344CB8AC3E}">
        <p14:creationId xmlns:p14="http://schemas.microsoft.com/office/powerpoint/2010/main" val="2228459853"/>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3 columns">
  <p:cSld name="1_Title and 3 columns">
    <p:spTree>
      <p:nvGrpSpPr>
        <p:cNvPr id="1" name="Shape 688"/>
        <p:cNvGrpSpPr/>
        <p:nvPr/>
      </p:nvGrpSpPr>
      <p:grpSpPr>
        <a:xfrm>
          <a:off x="0" y="0"/>
          <a:ext cx="0" cy="0"/>
          <a:chOff x="0" y="0"/>
          <a:chExt cx="0" cy="0"/>
        </a:xfrm>
      </p:grpSpPr>
      <p:sp>
        <p:nvSpPr>
          <p:cNvPr id="689" name="Google Shape;689;p15"/>
          <p:cNvSpPr/>
          <p:nvPr/>
        </p:nvSpPr>
        <p:spPr>
          <a:xfrm flipH="1">
            <a:off x="-184369" y="-134000"/>
            <a:ext cx="2097504" cy="1682133"/>
          </a:xfrm>
          <a:custGeom>
            <a:avLst/>
            <a:gdLst/>
            <a:ahLst/>
            <a:cxnLst/>
            <a:rect l="l" t="t" r="r" b="b"/>
            <a:pathLst>
              <a:path w="37181" h="29818" extrusionOk="0">
                <a:moveTo>
                  <a:pt x="20594" y="0"/>
                </a:moveTo>
                <a:cubicBezTo>
                  <a:pt x="19191" y="0"/>
                  <a:pt x="17930" y="69"/>
                  <a:pt x="16912" y="234"/>
                </a:cubicBezTo>
                <a:cubicBezTo>
                  <a:pt x="8710" y="1817"/>
                  <a:pt x="13333" y="5396"/>
                  <a:pt x="18590" y="6947"/>
                </a:cubicBezTo>
                <a:cubicBezTo>
                  <a:pt x="9280" y="9101"/>
                  <a:pt x="1" y="11824"/>
                  <a:pt x="12003" y="17303"/>
                </a:cubicBezTo>
                <a:cubicBezTo>
                  <a:pt x="10768" y="18760"/>
                  <a:pt x="1901" y="23479"/>
                  <a:pt x="5954" y="26487"/>
                </a:cubicBezTo>
                <a:cubicBezTo>
                  <a:pt x="6145" y="26616"/>
                  <a:pt x="6390" y="26674"/>
                  <a:pt x="6678" y="26674"/>
                </a:cubicBezTo>
                <a:cubicBezTo>
                  <a:pt x="8929" y="26674"/>
                  <a:pt x="13788" y="23125"/>
                  <a:pt x="15360" y="22338"/>
                </a:cubicBezTo>
                <a:lnTo>
                  <a:pt x="15360" y="22338"/>
                </a:lnTo>
                <a:cubicBezTo>
                  <a:pt x="15385" y="24954"/>
                  <a:pt x="15313" y="29818"/>
                  <a:pt x="17722" y="29818"/>
                </a:cubicBezTo>
                <a:cubicBezTo>
                  <a:pt x="18404" y="29818"/>
                  <a:pt x="19287" y="29427"/>
                  <a:pt x="20427" y="28482"/>
                </a:cubicBezTo>
                <a:cubicBezTo>
                  <a:pt x="22992" y="26360"/>
                  <a:pt x="24101" y="21293"/>
                  <a:pt x="25779" y="18507"/>
                </a:cubicBezTo>
                <a:cubicBezTo>
                  <a:pt x="26852" y="20995"/>
                  <a:pt x="28229" y="24369"/>
                  <a:pt x="30050" y="24369"/>
                </a:cubicBezTo>
                <a:cubicBezTo>
                  <a:pt x="30917" y="24369"/>
                  <a:pt x="31885" y="23603"/>
                  <a:pt x="32968" y="21610"/>
                </a:cubicBezTo>
                <a:cubicBezTo>
                  <a:pt x="35438" y="17556"/>
                  <a:pt x="36420" y="6124"/>
                  <a:pt x="37180" y="1532"/>
                </a:cubicBezTo>
                <a:cubicBezTo>
                  <a:pt x="33365" y="1005"/>
                  <a:pt x="25950" y="0"/>
                  <a:pt x="20594" y="0"/>
                </a:cubicBezTo>
                <a:close/>
              </a:path>
            </a:pathLst>
          </a:custGeom>
          <a:solidFill>
            <a:schemeClr val="accent1"/>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690" name="Google Shape;690;p15"/>
          <p:cNvSpPr/>
          <p:nvPr/>
        </p:nvSpPr>
        <p:spPr>
          <a:xfrm flipH="1">
            <a:off x="-242883" y="-55582"/>
            <a:ext cx="1759701" cy="1294348"/>
          </a:xfrm>
          <a:custGeom>
            <a:avLst/>
            <a:gdLst/>
            <a:ahLst/>
            <a:cxnLst/>
            <a:rect l="l" t="t" r="r" b="b"/>
            <a:pathLst>
              <a:path w="31193" h="22944" extrusionOk="0">
                <a:moveTo>
                  <a:pt x="30400" y="0"/>
                </a:moveTo>
                <a:cubicBezTo>
                  <a:pt x="30295" y="0"/>
                  <a:pt x="30188" y="33"/>
                  <a:pt x="30092" y="110"/>
                </a:cubicBezTo>
                <a:cubicBezTo>
                  <a:pt x="22555" y="6096"/>
                  <a:pt x="14922" y="11954"/>
                  <a:pt x="7068" y="17465"/>
                </a:cubicBezTo>
                <a:cubicBezTo>
                  <a:pt x="4883" y="19017"/>
                  <a:pt x="2666" y="20537"/>
                  <a:pt x="418" y="22025"/>
                </a:cubicBezTo>
                <a:cubicBezTo>
                  <a:pt x="0" y="22312"/>
                  <a:pt x="250" y="22944"/>
                  <a:pt x="652" y="22944"/>
                </a:cubicBezTo>
                <a:cubicBezTo>
                  <a:pt x="737" y="22944"/>
                  <a:pt x="830" y="22915"/>
                  <a:pt x="925" y="22849"/>
                </a:cubicBezTo>
                <a:cubicBezTo>
                  <a:pt x="8969" y="17497"/>
                  <a:pt x="16727" y="11764"/>
                  <a:pt x="24360" y="5874"/>
                </a:cubicBezTo>
                <a:cubicBezTo>
                  <a:pt x="26513" y="4196"/>
                  <a:pt x="28667" y="2517"/>
                  <a:pt x="30789" y="807"/>
                </a:cubicBezTo>
                <a:cubicBezTo>
                  <a:pt x="31192" y="504"/>
                  <a:pt x="30812" y="0"/>
                  <a:pt x="30400" y="0"/>
                </a:cubicBezTo>
                <a:close/>
              </a:path>
            </a:pathLst>
          </a:custGeom>
          <a:solidFill>
            <a:schemeClr val="dk1"/>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3548"/>
              </a:solidFill>
              <a:cs typeface="Arial"/>
              <a:sym typeface="Arial"/>
            </a:endParaRPr>
          </a:p>
        </p:txBody>
      </p:sp>
      <p:sp>
        <p:nvSpPr>
          <p:cNvPr id="691" name="Google Shape;691;p15"/>
          <p:cNvSpPr/>
          <p:nvPr/>
        </p:nvSpPr>
        <p:spPr>
          <a:xfrm flipH="1">
            <a:off x="664240" y="573955"/>
            <a:ext cx="625341" cy="668385"/>
          </a:xfrm>
          <a:custGeom>
            <a:avLst/>
            <a:gdLst/>
            <a:ahLst/>
            <a:cxnLst/>
            <a:rect l="l" t="t" r="r" b="b"/>
            <a:pathLst>
              <a:path w="11085" h="11848" extrusionOk="0">
                <a:moveTo>
                  <a:pt x="578" y="1"/>
                </a:moveTo>
                <a:cubicBezTo>
                  <a:pt x="1" y="1"/>
                  <a:pt x="19" y="955"/>
                  <a:pt x="634" y="985"/>
                </a:cubicBezTo>
                <a:cubicBezTo>
                  <a:pt x="3767" y="1259"/>
                  <a:pt x="6959" y="1095"/>
                  <a:pt x="10070" y="1587"/>
                </a:cubicBezTo>
                <a:lnTo>
                  <a:pt x="10070" y="1587"/>
                </a:lnTo>
                <a:cubicBezTo>
                  <a:pt x="10018" y="4892"/>
                  <a:pt x="9013" y="8089"/>
                  <a:pt x="8709" y="11373"/>
                </a:cubicBezTo>
                <a:cubicBezTo>
                  <a:pt x="8693" y="11690"/>
                  <a:pt x="8931" y="11848"/>
                  <a:pt x="9180" y="11848"/>
                </a:cubicBezTo>
                <a:cubicBezTo>
                  <a:pt x="9430" y="11848"/>
                  <a:pt x="9691" y="11690"/>
                  <a:pt x="9723" y="11373"/>
                </a:cubicBezTo>
                <a:cubicBezTo>
                  <a:pt x="10008" y="7953"/>
                  <a:pt x="11084" y="4627"/>
                  <a:pt x="11053" y="1176"/>
                </a:cubicBezTo>
                <a:cubicBezTo>
                  <a:pt x="11053" y="985"/>
                  <a:pt x="10926" y="732"/>
                  <a:pt x="10704" y="700"/>
                </a:cubicBezTo>
                <a:cubicBezTo>
                  <a:pt x="7379" y="99"/>
                  <a:pt x="3990" y="257"/>
                  <a:pt x="634" y="4"/>
                </a:cubicBezTo>
                <a:cubicBezTo>
                  <a:pt x="614" y="2"/>
                  <a:pt x="596" y="1"/>
                  <a:pt x="578" y="1"/>
                </a:cubicBezTo>
                <a:close/>
              </a:path>
            </a:pathLst>
          </a:custGeom>
          <a:solidFill>
            <a:schemeClr val="dk1"/>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3548"/>
              </a:solidFill>
              <a:cs typeface="Arial"/>
              <a:sym typeface="Arial"/>
            </a:endParaRPr>
          </a:p>
        </p:txBody>
      </p:sp>
      <p:sp>
        <p:nvSpPr>
          <p:cNvPr id="692" name="Google Shape;692;p15"/>
          <p:cNvSpPr/>
          <p:nvPr/>
        </p:nvSpPr>
        <p:spPr>
          <a:xfrm flipH="1">
            <a:off x="81807" y="113041"/>
            <a:ext cx="641420" cy="726096"/>
          </a:xfrm>
          <a:custGeom>
            <a:avLst/>
            <a:gdLst/>
            <a:ahLst/>
            <a:cxnLst/>
            <a:rect l="l" t="t" r="r" b="b"/>
            <a:pathLst>
              <a:path w="11370" h="12871" extrusionOk="0">
                <a:moveTo>
                  <a:pt x="578" y="0"/>
                </a:moveTo>
                <a:cubicBezTo>
                  <a:pt x="1" y="0"/>
                  <a:pt x="19" y="954"/>
                  <a:pt x="634" y="985"/>
                </a:cubicBezTo>
                <a:cubicBezTo>
                  <a:pt x="3856" y="1259"/>
                  <a:pt x="7166" y="1357"/>
                  <a:pt x="10311" y="2205"/>
                </a:cubicBezTo>
                <a:lnTo>
                  <a:pt x="10311" y="2205"/>
                </a:lnTo>
                <a:cubicBezTo>
                  <a:pt x="9912" y="5569"/>
                  <a:pt x="9886" y="8958"/>
                  <a:pt x="9153" y="12259"/>
                </a:cubicBezTo>
                <a:cubicBezTo>
                  <a:pt x="9057" y="12622"/>
                  <a:pt x="9365" y="12870"/>
                  <a:pt x="9660" y="12870"/>
                </a:cubicBezTo>
                <a:cubicBezTo>
                  <a:pt x="9853" y="12870"/>
                  <a:pt x="10040" y="12763"/>
                  <a:pt x="10103" y="12512"/>
                </a:cubicBezTo>
                <a:cubicBezTo>
                  <a:pt x="10894" y="8997"/>
                  <a:pt x="10863" y="5387"/>
                  <a:pt x="11338" y="1840"/>
                </a:cubicBezTo>
                <a:cubicBezTo>
                  <a:pt x="11369" y="1618"/>
                  <a:pt x="11148" y="1428"/>
                  <a:pt x="10958" y="1365"/>
                </a:cubicBezTo>
                <a:cubicBezTo>
                  <a:pt x="7633" y="383"/>
                  <a:pt x="4086" y="288"/>
                  <a:pt x="634" y="3"/>
                </a:cubicBezTo>
                <a:cubicBezTo>
                  <a:pt x="614" y="1"/>
                  <a:pt x="596" y="0"/>
                  <a:pt x="578" y="0"/>
                </a:cubicBezTo>
                <a:close/>
              </a:path>
            </a:pathLst>
          </a:custGeom>
          <a:solidFill>
            <a:schemeClr val="dk1"/>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3548"/>
              </a:solidFill>
              <a:cs typeface="Arial"/>
              <a:sym typeface="Arial"/>
            </a:endParaRPr>
          </a:p>
        </p:txBody>
      </p:sp>
      <p:sp>
        <p:nvSpPr>
          <p:cNvPr id="693" name="Google Shape;693;p15"/>
          <p:cNvSpPr/>
          <p:nvPr/>
        </p:nvSpPr>
        <p:spPr>
          <a:xfrm flipH="1">
            <a:off x="860656" y="435735"/>
            <a:ext cx="71757" cy="66060"/>
          </a:xfrm>
          <a:custGeom>
            <a:avLst/>
            <a:gdLst/>
            <a:ahLst/>
            <a:cxnLst/>
            <a:rect l="l" t="t" r="r" b="b"/>
            <a:pathLst>
              <a:path w="1272" h="1171" extrusionOk="0">
                <a:moveTo>
                  <a:pt x="620" y="0"/>
                </a:moveTo>
                <a:cubicBezTo>
                  <a:pt x="339" y="0"/>
                  <a:pt x="64" y="169"/>
                  <a:pt x="35" y="522"/>
                </a:cubicBezTo>
                <a:cubicBezTo>
                  <a:pt x="1" y="946"/>
                  <a:pt x="330" y="1170"/>
                  <a:pt x="653" y="1170"/>
                </a:cubicBezTo>
                <a:cubicBezTo>
                  <a:pt x="933" y="1170"/>
                  <a:pt x="1209" y="1002"/>
                  <a:pt x="1238" y="649"/>
                </a:cubicBezTo>
                <a:cubicBezTo>
                  <a:pt x="1272" y="225"/>
                  <a:pt x="943" y="0"/>
                  <a:pt x="620" y="0"/>
                </a:cubicBezTo>
                <a:close/>
              </a:path>
            </a:pathLst>
          </a:custGeom>
          <a:solidFill>
            <a:schemeClr val="dk1"/>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3548"/>
              </a:solidFill>
              <a:cs typeface="Arial"/>
              <a:sym typeface="Arial"/>
            </a:endParaRPr>
          </a:p>
        </p:txBody>
      </p:sp>
      <p:sp>
        <p:nvSpPr>
          <p:cNvPr id="694" name="Google Shape;694;p15"/>
          <p:cNvSpPr/>
          <p:nvPr/>
        </p:nvSpPr>
        <p:spPr>
          <a:xfrm flipH="1">
            <a:off x="1032160" y="421463"/>
            <a:ext cx="71757" cy="66004"/>
          </a:xfrm>
          <a:custGeom>
            <a:avLst/>
            <a:gdLst/>
            <a:ahLst/>
            <a:cxnLst/>
            <a:rect l="l" t="t" r="r" b="b"/>
            <a:pathLst>
              <a:path w="1272" h="1170" extrusionOk="0">
                <a:moveTo>
                  <a:pt x="619" y="0"/>
                </a:moveTo>
                <a:cubicBezTo>
                  <a:pt x="339" y="0"/>
                  <a:pt x="64" y="169"/>
                  <a:pt x="34" y="522"/>
                </a:cubicBezTo>
                <a:cubicBezTo>
                  <a:pt x="1" y="946"/>
                  <a:pt x="330" y="1170"/>
                  <a:pt x="653" y="1170"/>
                </a:cubicBezTo>
                <a:cubicBezTo>
                  <a:pt x="933" y="1170"/>
                  <a:pt x="1208" y="1001"/>
                  <a:pt x="1238" y="648"/>
                </a:cubicBezTo>
                <a:cubicBezTo>
                  <a:pt x="1272" y="224"/>
                  <a:pt x="942" y="0"/>
                  <a:pt x="619" y="0"/>
                </a:cubicBezTo>
                <a:close/>
              </a:path>
            </a:pathLst>
          </a:custGeom>
          <a:solidFill>
            <a:schemeClr val="dk1"/>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3548"/>
              </a:solidFill>
              <a:cs typeface="Arial"/>
              <a:sym typeface="Arial"/>
            </a:endParaRPr>
          </a:p>
        </p:txBody>
      </p:sp>
      <p:sp>
        <p:nvSpPr>
          <p:cNvPr id="695" name="Google Shape;695;p15"/>
          <p:cNvSpPr/>
          <p:nvPr/>
        </p:nvSpPr>
        <p:spPr>
          <a:xfrm flipH="1">
            <a:off x="1032160" y="730503"/>
            <a:ext cx="71757" cy="66060"/>
          </a:xfrm>
          <a:custGeom>
            <a:avLst/>
            <a:gdLst/>
            <a:ahLst/>
            <a:cxnLst/>
            <a:rect l="l" t="t" r="r" b="b"/>
            <a:pathLst>
              <a:path w="1272" h="1171" extrusionOk="0">
                <a:moveTo>
                  <a:pt x="632" y="1"/>
                </a:moveTo>
                <a:cubicBezTo>
                  <a:pt x="355" y="1"/>
                  <a:pt x="79" y="169"/>
                  <a:pt x="34" y="522"/>
                </a:cubicBezTo>
                <a:cubicBezTo>
                  <a:pt x="1" y="946"/>
                  <a:pt x="330" y="1171"/>
                  <a:pt x="653" y="1171"/>
                </a:cubicBezTo>
                <a:cubicBezTo>
                  <a:pt x="933" y="1171"/>
                  <a:pt x="1208" y="1002"/>
                  <a:pt x="1238" y="649"/>
                </a:cubicBezTo>
                <a:cubicBezTo>
                  <a:pt x="1272" y="225"/>
                  <a:pt x="951" y="1"/>
                  <a:pt x="632" y="1"/>
                </a:cubicBezTo>
                <a:close/>
              </a:path>
            </a:pathLst>
          </a:custGeom>
          <a:solidFill>
            <a:schemeClr val="dk1"/>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3548"/>
              </a:solidFill>
              <a:cs typeface="Arial"/>
              <a:sym typeface="Arial"/>
            </a:endParaRPr>
          </a:p>
        </p:txBody>
      </p:sp>
      <p:sp>
        <p:nvSpPr>
          <p:cNvPr id="696" name="Google Shape;696;p15"/>
          <p:cNvSpPr/>
          <p:nvPr/>
        </p:nvSpPr>
        <p:spPr>
          <a:xfrm flipH="1">
            <a:off x="880292" y="1081867"/>
            <a:ext cx="71757" cy="66004"/>
          </a:xfrm>
          <a:custGeom>
            <a:avLst/>
            <a:gdLst/>
            <a:ahLst/>
            <a:cxnLst/>
            <a:rect l="l" t="t" r="r" b="b"/>
            <a:pathLst>
              <a:path w="1272" h="1170" extrusionOk="0">
                <a:moveTo>
                  <a:pt x="619" y="0"/>
                </a:moveTo>
                <a:cubicBezTo>
                  <a:pt x="339" y="0"/>
                  <a:pt x="64" y="170"/>
                  <a:pt x="34" y="538"/>
                </a:cubicBezTo>
                <a:cubicBezTo>
                  <a:pt x="0" y="945"/>
                  <a:pt x="330" y="1170"/>
                  <a:pt x="653" y="1170"/>
                </a:cubicBezTo>
                <a:cubicBezTo>
                  <a:pt x="933" y="1170"/>
                  <a:pt x="1208" y="1000"/>
                  <a:pt x="1238" y="633"/>
                </a:cubicBezTo>
                <a:cubicBezTo>
                  <a:pt x="1272" y="226"/>
                  <a:pt x="942" y="0"/>
                  <a:pt x="619" y="0"/>
                </a:cubicBezTo>
                <a:close/>
              </a:path>
            </a:pathLst>
          </a:custGeom>
          <a:solidFill>
            <a:schemeClr val="dk1"/>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3548"/>
              </a:solidFill>
              <a:cs typeface="Arial"/>
              <a:sym typeface="Arial"/>
            </a:endParaRPr>
          </a:p>
        </p:txBody>
      </p:sp>
      <p:sp>
        <p:nvSpPr>
          <p:cNvPr id="697" name="Google Shape;697;p15"/>
          <p:cNvSpPr/>
          <p:nvPr/>
        </p:nvSpPr>
        <p:spPr>
          <a:xfrm flipH="1">
            <a:off x="351456" y="643003"/>
            <a:ext cx="71757" cy="66004"/>
          </a:xfrm>
          <a:custGeom>
            <a:avLst/>
            <a:gdLst/>
            <a:ahLst/>
            <a:cxnLst/>
            <a:rect l="l" t="t" r="r" b="b"/>
            <a:pathLst>
              <a:path w="1272" h="1170" extrusionOk="0">
                <a:moveTo>
                  <a:pt x="619" y="0"/>
                </a:moveTo>
                <a:cubicBezTo>
                  <a:pt x="339" y="0"/>
                  <a:pt x="64" y="169"/>
                  <a:pt x="34" y="522"/>
                </a:cubicBezTo>
                <a:cubicBezTo>
                  <a:pt x="0" y="946"/>
                  <a:pt x="330" y="1170"/>
                  <a:pt x="653" y="1170"/>
                </a:cubicBezTo>
                <a:cubicBezTo>
                  <a:pt x="933" y="1170"/>
                  <a:pt x="1208" y="1001"/>
                  <a:pt x="1238" y="648"/>
                </a:cubicBezTo>
                <a:cubicBezTo>
                  <a:pt x="1272" y="224"/>
                  <a:pt x="942" y="0"/>
                  <a:pt x="619" y="0"/>
                </a:cubicBezTo>
                <a:close/>
              </a:path>
            </a:pathLst>
          </a:custGeom>
          <a:solidFill>
            <a:schemeClr val="dk1"/>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3548"/>
              </a:solidFill>
              <a:cs typeface="Arial"/>
              <a:sym typeface="Arial"/>
            </a:endParaRPr>
          </a:p>
        </p:txBody>
      </p:sp>
      <p:sp>
        <p:nvSpPr>
          <p:cNvPr id="698" name="Google Shape;698;p15"/>
          <p:cNvSpPr/>
          <p:nvPr/>
        </p:nvSpPr>
        <p:spPr>
          <a:xfrm flipH="1">
            <a:off x="201392" y="1028721"/>
            <a:ext cx="71757" cy="65947"/>
          </a:xfrm>
          <a:custGeom>
            <a:avLst/>
            <a:gdLst/>
            <a:ahLst/>
            <a:cxnLst/>
            <a:rect l="l" t="t" r="r" b="b"/>
            <a:pathLst>
              <a:path w="1272" h="1169" extrusionOk="0">
                <a:moveTo>
                  <a:pt x="627" y="0"/>
                </a:moveTo>
                <a:cubicBezTo>
                  <a:pt x="345" y="0"/>
                  <a:pt x="64" y="169"/>
                  <a:pt x="35" y="525"/>
                </a:cubicBezTo>
                <a:cubicBezTo>
                  <a:pt x="1" y="945"/>
                  <a:pt x="314" y="1168"/>
                  <a:pt x="630" y="1168"/>
                </a:cubicBezTo>
                <a:cubicBezTo>
                  <a:pt x="911" y="1168"/>
                  <a:pt x="1193" y="992"/>
                  <a:pt x="1238" y="620"/>
                </a:cubicBezTo>
                <a:cubicBezTo>
                  <a:pt x="1272" y="216"/>
                  <a:pt x="948" y="0"/>
                  <a:pt x="627" y="0"/>
                </a:cubicBezTo>
                <a:close/>
              </a:path>
            </a:pathLst>
          </a:custGeom>
          <a:solidFill>
            <a:schemeClr val="dk1"/>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3548"/>
              </a:solidFill>
              <a:cs typeface="Arial"/>
              <a:sym typeface="Arial"/>
            </a:endParaRPr>
          </a:p>
        </p:txBody>
      </p:sp>
      <p:sp>
        <p:nvSpPr>
          <p:cNvPr id="699" name="Google Shape;699;p15"/>
          <p:cNvSpPr/>
          <p:nvPr/>
        </p:nvSpPr>
        <p:spPr>
          <a:xfrm flipH="1">
            <a:off x="910659" y="58771"/>
            <a:ext cx="71815" cy="66060"/>
          </a:xfrm>
          <a:custGeom>
            <a:avLst/>
            <a:gdLst/>
            <a:ahLst/>
            <a:cxnLst/>
            <a:rect l="l" t="t" r="r" b="b"/>
            <a:pathLst>
              <a:path w="1273" h="1171" extrusionOk="0">
                <a:moveTo>
                  <a:pt x="620" y="0"/>
                </a:moveTo>
                <a:cubicBezTo>
                  <a:pt x="340" y="0"/>
                  <a:pt x="64" y="169"/>
                  <a:pt x="35" y="522"/>
                </a:cubicBezTo>
                <a:cubicBezTo>
                  <a:pt x="1" y="946"/>
                  <a:pt x="330" y="1170"/>
                  <a:pt x="653" y="1170"/>
                </a:cubicBezTo>
                <a:cubicBezTo>
                  <a:pt x="934" y="1170"/>
                  <a:pt x="1209" y="1001"/>
                  <a:pt x="1238" y="648"/>
                </a:cubicBezTo>
                <a:cubicBezTo>
                  <a:pt x="1272" y="224"/>
                  <a:pt x="943" y="0"/>
                  <a:pt x="620" y="0"/>
                </a:cubicBezTo>
                <a:close/>
              </a:path>
            </a:pathLst>
          </a:custGeom>
          <a:solidFill>
            <a:schemeClr val="dk1"/>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3548"/>
              </a:solidFill>
              <a:cs typeface="Arial"/>
              <a:sym typeface="Arial"/>
            </a:endParaRPr>
          </a:p>
        </p:txBody>
      </p:sp>
      <p:sp>
        <p:nvSpPr>
          <p:cNvPr id="700" name="Google Shape;700;p15"/>
          <p:cNvSpPr/>
          <p:nvPr/>
        </p:nvSpPr>
        <p:spPr>
          <a:xfrm rot="6100845" flipH="1">
            <a:off x="9609521" y="-1247938"/>
            <a:ext cx="3276599" cy="2227876"/>
          </a:xfrm>
          <a:custGeom>
            <a:avLst/>
            <a:gdLst/>
            <a:ahLst/>
            <a:cxnLst/>
            <a:rect l="l" t="t" r="r" b="b"/>
            <a:pathLst>
              <a:path w="58082" h="39492" extrusionOk="0">
                <a:moveTo>
                  <a:pt x="634" y="0"/>
                </a:moveTo>
                <a:cubicBezTo>
                  <a:pt x="1" y="1394"/>
                  <a:pt x="951" y="3136"/>
                  <a:pt x="4593" y="5289"/>
                </a:cubicBezTo>
                <a:cubicBezTo>
                  <a:pt x="6345" y="6457"/>
                  <a:pt x="8360" y="6789"/>
                  <a:pt x="10465" y="6789"/>
                </a:cubicBezTo>
                <a:cubicBezTo>
                  <a:pt x="13231" y="6789"/>
                  <a:pt x="16153" y="6216"/>
                  <a:pt x="18837" y="6216"/>
                </a:cubicBezTo>
                <a:cubicBezTo>
                  <a:pt x="20869" y="6216"/>
                  <a:pt x="22765" y="6544"/>
                  <a:pt x="24354" y="7696"/>
                </a:cubicBezTo>
                <a:cubicBezTo>
                  <a:pt x="20491" y="11559"/>
                  <a:pt x="9406" y="10609"/>
                  <a:pt x="7475" y="16848"/>
                </a:cubicBezTo>
                <a:cubicBezTo>
                  <a:pt x="5763" y="22016"/>
                  <a:pt x="9437" y="23544"/>
                  <a:pt x="14088" y="23544"/>
                </a:cubicBezTo>
                <a:cubicBezTo>
                  <a:pt x="18557" y="23544"/>
                  <a:pt x="23927" y="22133"/>
                  <a:pt x="26286" y="21187"/>
                </a:cubicBezTo>
                <a:cubicBezTo>
                  <a:pt x="30584" y="19350"/>
                  <a:pt x="36644" y="14377"/>
                  <a:pt x="39852" y="14377"/>
                </a:cubicBezTo>
                <a:cubicBezTo>
                  <a:pt x="41679" y="14377"/>
                  <a:pt x="42582" y="15989"/>
                  <a:pt x="41709" y="20712"/>
                </a:cubicBezTo>
                <a:cubicBezTo>
                  <a:pt x="40252" y="26982"/>
                  <a:pt x="33507" y="32271"/>
                  <a:pt x="35913" y="39491"/>
                </a:cubicBezTo>
                <a:cubicBezTo>
                  <a:pt x="50513" y="37338"/>
                  <a:pt x="56308" y="22992"/>
                  <a:pt x="58082" y="10324"/>
                </a:cubicBezTo>
                <a:lnTo>
                  <a:pt x="58082" y="0"/>
                </a:lnTo>
                <a:close/>
              </a:path>
            </a:pathLst>
          </a:custGeom>
          <a:solidFill>
            <a:schemeClr val="accent2"/>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701" name="Google Shape;701;p15"/>
          <p:cNvSpPr txBox="1">
            <a:spLocks noGrp="1"/>
          </p:cNvSpPr>
          <p:nvPr>
            <p:ph type="subTitle" idx="1"/>
          </p:nvPr>
        </p:nvSpPr>
        <p:spPr>
          <a:xfrm>
            <a:off x="1071200" y="2980833"/>
            <a:ext cx="3068800" cy="921600"/>
          </a:xfrm>
          <a:prstGeom prst="rect">
            <a:avLst/>
          </a:prstGeom>
        </p:spPr>
        <p:txBody>
          <a:bodyPr spcFirstLastPara="1" wrap="square" lIns="121870" tIns="121870" rIns="121870" bIns="121870" anchor="ctr" anchorCtr="0">
            <a:noAutofit/>
          </a:bodyPr>
          <a:lstStyle>
            <a:lvl1pPr lvl="0" rtl="0">
              <a:lnSpc>
                <a:spcPct val="100000"/>
              </a:lnSpc>
              <a:spcBef>
                <a:spcPts val="0"/>
              </a:spcBef>
              <a:spcAft>
                <a:spcPts val="0"/>
              </a:spcAft>
              <a:buClr>
                <a:schemeClr val="dk1"/>
              </a:buClr>
              <a:buSzPts val="1300"/>
              <a:buNone/>
              <a:defRPr sz="1700">
                <a:solidFill>
                  <a:schemeClr val="dk1"/>
                </a:solidFill>
              </a:defRPr>
            </a:lvl1pPr>
            <a:lvl2pPr lvl="1" rtl="0">
              <a:lnSpc>
                <a:spcPct val="100000"/>
              </a:lnSpc>
              <a:spcBef>
                <a:spcPts val="0"/>
              </a:spcBef>
              <a:spcAft>
                <a:spcPts val="0"/>
              </a:spcAft>
              <a:buClr>
                <a:schemeClr val="dk1"/>
              </a:buClr>
              <a:buSzPts val="1300"/>
              <a:buNone/>
              <a:defRPr sz="1700">
                <a:solidFill>
                  <a:schemeClr val="dk1"/>
                </a:solidFill>
              </a:defRPr>
            </a:lvl2pPr>
            <a:lvl3pPr lvl="2" rtl="0">
              <a:lnSpc>
                <a:spcPct val="100000"/>
              </a:lnSpc>
              <a:spcBef>
                <a:spcPts val="0"/>
              </a:spcBef>
              <a:spcAft>
                <a:spcPts val="0"/>
              </a:spcAft>
              <a:buClr>
                <a:schemeClr val="dk1"/>
              </a:buClr>
              <a:buSzPts val="1300"/>
              <a:buNone/>
              <a:defRPr sz="1700">
                <a:solidFill>
                  <a:schemeClr val="dk1"/>
                </a:solidFill>
              </a:defRPr>
            </a:lvl3pPr>
            <a:lvl4pPr lvl="3" rtl="0">
              <a:lnSpc>
                <a:spcPct val="100000"/>
              </a:lnSpc>
              <a:spcBef>
                <a:spcPts val="0"/>
              </a:spcBef>
              <a:spcAft>
                <a:spcPts val="0"/>
              </a:spcAft>
              <a:buClr>
                <a:schemeClr val="dk1"/>
              </a:buClr>
              <a:buSzPts val="1300"/>
              <a:buNone/>
              <a:defRPr sz="1700">
                <a:solidFill>
                  <a:schemeClr val="dk1"/>
                </a:solidFill>
              </a:defRPr>
            </a:lvl4pPr>
            <a:lvl5pPr lvl="4" rtl="0">
              <a:lnSpc>
                <a:spcPct val="100000"/>
              </a:lnSpc>
              <a:spcBef>
                <a:spcPts val="0"/>
              </a:spcBef>
              <a:spcAft>
                <a:spcPts val="0"/>
              </a:spcAft>
              <a:buClr>
                <a:schemeClr val="dk1"/>
              </a:buClr>
              <a:buSzPts val="1300"/>
              <a:buNone/>
              <a:defRPr sz="1700">
                <a:solidFill>
                  <a:schemeClr val="dk1"/>
                </a:solidFill>
              </a:defRPr>
            </a:lvl5pPr>
            <a:lvl6pPr lvl="5" rtl="0">
              <a:lnSpc>
                <a:spcPct val="100000"/>
              </a:lnSpc>
              <a:spcBef>
                <a:spcPts val="0"/>
              </a:spcBef>
              <a:spcAft>
                <a:spcPts val="0"/>
              </a:spcAft>
              <a:buClr>
                <a:schemeClr val="dk1"/>
              </a:buClr>
              <a:buSzPts val="1300"/>
              <a:buNone/>
              <a:defRPr sz="1700">
                <a:solidFill>
                  <a:schemeClr val="dk1"/>
                </a:solidFill>
              </a:defRPr>
            </a:lvl6pPr>
            <a:lvl7pPr lvl="6" rtl="0">
              <a:lnSpc>
                <a:spcPct val="100000"/>
              </a:lnSpc>
              <a:spcBef>
                <a:spcPts val="0"/>
              </a:spcBef>
              <a:spcAft>
                <a:spcPts val="0"/>
              </a:spcAft>
              <a:buClr>
                <a:schemeClr val="dk1"/>
              </a:buClr>
              <a:buSzPts val="1300"/>
              <a:buNone/>
              <a:defRPr sz="1700">
                <a:solidFill>
                  <a:schemeClr val="dk1"/>
                </a:solidFill>
              </a:defRPr>
            </a:lvl7pPr>
            <a:lvl8pPr lvl="7" rtl="0">
              <a:lnSpc>
                <a:spcPct val="100000"/>
              </a:lnSpc>
              <a:spcBef>
                <a:spcPts val="0"/>
              </a:spcBef>
              <a:spcAft>
                <a:spcPts val="0"/>
              </a:spcAft>
              <a:buClr>
                <a:schemeClr val="dk1"/>
              </a:buClr>
              <a:buSzPts val="1300"/>
              <a:buNone/>
              <a:defRPr sz="1700">
                <a:solidFill>
                  <a:schemeClr val="dk1"/>
                </a:solidFill>
              </a:defRPr>
            </a:lvl8pPr>
            <a:lvl9pPr lvl="8" rtl="0">
              <a:lnSpc>
                <a:spcPct val="100000"/>
              </a:lnSpc>
              <a:spcBef>
                <a:spcPts val="0"/>
              </a:spcBef>
              <a:spcAft>
                <a:spcPts val="0"/>
              </a:spcAft>
              <a:buClr>
                <a:schemeClr val="dk1"/>
              </a:buClr>
              <a:buSzPts val="1300"/>
              <a:buNone/>
              <a:defRPr sz="1700">
                <a:solidFill>
                  <a:schemeClr val="dk1"/>
                </a:solidFill>
              </a:defRPr>
            </a:lvl9pPr>
          </a:lstStyle>
          <a:p>
            <a:endParaRPr/>
          </a:p>
        </p:txBody>
      </p:sp>
      <p:sp>
        <p:nvSpPr>
          <p:cNvPr id="702" name="Google Shape;702;p15"/>
          <p:cNvSpPr txBox="1">
            <a:spLocks noGrp="1"/>
          </p:cNvSpPr>
          <p:nvPr>
            <p:ph type="subTitle" idx="2"/>
          </p:nvPr>
        </p:nvSpPr>
        <p:spPr>
          <a:xfrm>
            <a:off x="8127367" y="2980833"/>
            <a:ext cx="3068800" cy="921600"/>
          </a:xfrm>
          <a:prstGeom prst="rect">
            <a:avLst/>
          </a:prstGeom>
        </p:spPr>
        <p:txBody>
          <a:bodyPr spcFirstLastPara="1" wrap="square" lIns="121870" tIns="121870" rIns="121870" bIns="121870" anchor="ctr" anchorCtr="0">
            <a:noAutofit/>
          </a:bodyPr>
          <a:lstStyle>
            <a:lvl1pPr lvl="0" rtl="0">
              <a:lnSpc>
                <a:spcPct val="100000"/>
              </a:lnSpc>
              <a:spcBef>
                <a:spcPts val="0"/>
              </a:spcBef>
              <a:spcAft>
                <a:spcPts val="0"/>
              </a:spcAft>
              <a:buClr>
                <a:schemeClr val="dk1"/>
              </a:buClr>
              <a:buSzPts val="1300"/>
              <a:buNone/>
              <a:defRPr sz="1700">
                <a:solidFill>
                  <a:schemeClr val="dk1"/>
                </a:solidFill>
              </a:defRPr>
            </a:lvl1pPr>
            <a:lvl2pPr lvl="1" rtl="0">
              <a:lnSpc>
                <a:spcPct val="100000"/>
              </a:lnSpc>
              <a:spcBef>
                <a:spcPts val="0"/>
              </a:spcBef>
              <a:spcAft>
                <a:spcPts val="0"/>
              </a:spcAft>
              <a:buClr>
                <a:schemeClr val="dk1"/>
              </a:buClr>
              <a:buSzPts val="1300"/>
              <a:buNone/>
              <a:defRPr sz="1700">
                <a:solidFill>
                  <a:schemeClr val="dk1"/>
                </a:solidFill>
              </a:defRPr>
            </a:lvl2pPr>
            <a:lvl3pPr lvl="2" rtl="0">
              <a:lnSpc>
                <a:spcPct val="100000"/>
              </a:lnSpc>
              <a:spcBef>
                <a:spcPts val="0"/>
              </a:spcBef>
              <a:spcAft>
                <a:spcPts val="0"/>
              </a:spcAft>
              <a:buClr>
                <a:schemeClr val="dk1"/>
              </a:buClr>
              <a:buSzPts val="1300"/>
              <a:buNone/>
              <a:defRPr sz="1700">
                <a:solidFill>
                  <a:schemeClr val="dk1"/>
                </a:solidFill>
              </a:defRPr>
            </a:lvl3pPr>
            <a:lvl4pPr lvl="3" rtl="0">
              <a:lnSpc>
                <a:spcPct val="100000"/>
              </a:lnSpc>
              <a:spcBef>
                <a:spcPts val="0"/>
              </a:spcBef>
              <a:spcAft>
                <a:spcPts val="0"/>
              </a:spcAft>
              <a:buClr>
                <a:schemeClr val="dk1"/>
              </a:buClr>
              <a:buSzPts val="1300"/>
              <a:buNone/>
              <a:defRPr sz="1700">
                <a:solidFill>
                  <a:schemeClr val="dk1"/>
                </a:solidFill>
              </a:defRPr>
            </a:lvl4pPr>
            <a:lvl5pPr lvl="4" rtl="0">
              <a:lnSpc>
                <a:spcPct val="100000"/>
              </a:lnSpc>
              <a:spcBef>
                <a:spcPts val="0"/>
              </a:spcBef>
              <a:spcAft>
                <a:spcPts val="0"/>
              </a:spcAft>
              <a:buClr>
                <a:schemeClr val="dk1"/>
              </a:buClr>
              <a:buSzPts val="1300"/>
              <a:buNone/>
              <a:defRPr sz="1700">
                <a:solidFill>
                  <a:schemeClr val="dk1"/>
                </a:solidFill>
              </a:defRPr>
            </a:lvl5pPr>
            <a:lvl6pPr lvl="5" rtl="0">
              <a:lnSpc>
                <a:spcPct val="100000"/>
              </a:lnSpc>
              <a:spcBef>
                <a:spcPts val="0"/>
              </a:spcBef>
              <a:spcAft>
                <a:spcPts val="0"/>
              </a:spcAft>
              <a:buClr>
                <a:schemeClr val="dk1"/>
              </a:buClr>
              <a:buSzPts val="1300"/>
              <a:buNone/>
              <a:defRPr sz="1700">
                <a:solidFill>
                  <a:schemeClr val="dk1"/>
                </a:solidFill>
              </a:defRPr>
            </a:lvl6pPr>
            <a:lvl7pPr lvl="6" rtl="0">
              <a:lnSpc>
                <a:spcPct val="100000"/>
              </a:lnSpc>
              <a:spcBef>
                <a:spcPts val="0"/>
              </a:spcBef>
              <a:spcAft>
                <a:spcPts val="0"/>
              </a:spcAft>
              <a:buClr>
                <a:schemeClr val="dk1"/>
              </a:buClr>
              <a:buSzPts val="1300"/>
              <a:buNone/>
              <a:defRPr sz="1700">
                <a:solidFill>
                  <a:schemeClr val="dk1"/>
                </a:solidFill>
              </a:defRPr>
            </a:lvl7pPr>
            <a:lvl8pPr lvl="7" rtl="0">
              <a:lnSpc>
                <a:spcPct val="100000"/>
              </a:lnSpc>
              <a:spcBef>
                <a:spcPts val="0"/>
              </a:spcBef>
              <a:spcAft>
                <a:spcPts val="0"/>
              </a:spcAft>
              <a:buClr>
                <a:schemeClr val="dk1"/>
              </a:buClr>
              <a:buSzPts val="1300"/>
              <a:buNone/>
              <a:defRPr sz="1700">
                <a:solidFill>
                  <a:schemeClr val="dk1"/>
                </a:solidFill>
              </a:defRPr>
            </a:lvl8pPr>
            <a:lvl9pPr lvl="8" rtl="0">
              <a:lnSpc>
                <a:spcPct val="100000"/>
              </a:lnSpc>
              <a:spcBef>
                <a:spcPts val="0"/>
              </a:spcBef>
              <a:spcAft>
                <a:spcPts val="0"/>
              </a:spcAft>
              <a:buClr>
                <a:schemeClr val="dk1"/>
              </a:buClr>
              <a:buSzPts val="1300"/>
              <a:buNone/>
              <a:defRPr sz="1700">
                <a:solidFill>
                  <a:schemeClr val="dk1"/>
                </a:solidFill>
              </a:defRPr>
            </a:lvl9pPr>
          </a:lstStyle>
          <a:p>
            <a:endParaRPr/>
          </a:p>
        </p:txBody>
      </p:sp>
      <p:sp>
        <p:nvSpPr>
          <p:cNvPr id="703" name="Google Shape;703;p15"/>
          <p:cNvSpPr txBox="1">
            <a:spLocks noGrp="1"/>
          </p:cNvSpPr>
          <p:nvPr>
            <p:ph type="subTitle" idx="3"/>
          </p:nvPr>
        </p:nvSpPr>
        <p:spPr>
          <a:xfrm>
            <a:off x="4599299" y="2980833"/>
            <a:ext cx="3068800" cy="921600"/>
          </a:xfrm>
          <a:prstGeom prst="rect">
            <a:avLst/>
          </a:prstGeom>
        </p:spPr>
        <p:txBody>
          <a:bodyPr spcFirstLastPara="1" wrap="square" lIns="121870" tIns="121870" rIns="121870" bIns="121870" anchor="ctr" anchorCtr="0">
            <a:noAutofit/>
          </a:bodyPr>
          <a:lstStyle>
            <a:lvl1pPr lvl="0" rtl="0">
              <a:lnSpc>
                <a:spcPct val="100000"/>
              </a:lnSpc>
              <a:spcBef>
                <a:spcPts val="0"/>
              </a:spcBef>
              <a:spcAft>
                <a:spcPts val="0"/>
              </a:spcAft>
              <a:buClr>
                <a:schemeClr val="dk1"/>
              </a:buClr>
              <a:buSzPts val="1300"/>
              <a:buNone/>
              <a:defRPr sz="1700">
                <a:solidFill>
                  <a:schemeClr val="dk1"/>
                </a:solidFill>
              </a:defRPr>
            </a:lvl1pPr>
            <a:lvl2pPr lvl="1" rtl="0">
              <a:lnSpc>
                <a:spcPct val="100000"/>
              </a:lnSpc>
              <a:spcBef>
                <a:spcPts val="0"/>
              </a:spcBef>
              <a:spcAft>
                <a:spcPts val="0"/>
              </a:spcAft>
              <a:buClr>
                <a:schemeClr val="dk1"/>
              </a:buClr>
              <a:buSzPts val="1300"/>
              <a:buNone/>
              <a:defRPr sz="1700">
                <a:solidFill>
                  <a:schemeClr val="dk1"/>
                </a:solidFill>
              </a:defRPr>
            </a:lvl2pPr>
            <a:lvl3pPr lvl="2" rtl="0">
              <a:lnSpc>
                <a:spcPct val="100000"/>
              </a:lnSpc>
              <a:spcBef>
                <a:spcPts val="0"/>
              </a:spcBef>
              <a:spcAft>
                <a:spcPts val="0"/>
              </a:spcAft>
              <a:buClr>
                <a:schemeClr val="dk1"/>
              </a:buClr>
              <a:buSzPts val="1300"/>
              <a:buNone/>
              <a:defRPr sz="1700">
                <a:solidFill>
                  <a:schemeClr val="dk1"/>
                </a:solidFill>
              </a:defRPr>
            </a:lvl3pPr>
            <a:lvl4pPr lvl="3" rtl="0">
              <a:lnSpc>
                <a:spcPct val="100000"/>
              </a:lnSpc>
              <a:spcBef>
                <a:spcPts val="0"/>
              </a:spcBef>
              <a:spcAft>
                <a:spcPts val="0"/>
              </a:spcAft>
              <a:buClr>
                <a:schemeClr val="dk1"/>
              </a:buClr>
              <a:buSzPts val="1300"/>
              <a:buNone/>
              <a:defRPr sz="1700">
                <a:solidFill>
                  <a:schemeClr val="dk1"/>
                </a:solidFill>
              </a:defRPr>
            </a:lvl4pPr>
            <a:lvl5pPr lvl="4" rtl="0">
              <a:lnSpc>
                <a:spcPct val="100000"/>
              </a:lnSpc>
              <a:spcBef>
                <a:spcPts val="0"/>
              </a:spcBef>
              <a:spcAft>
                <a:spcPts val="0"/>
              </a:spcAft>
              <a:buClr>
                <a:schemeClr val="dk1"/>
              </a:buClr>
              <a:buSzPts val="1300"/>
              <a:buNone/>
              <a:defRPr sz="1700">
                <a:solidFill>
                  <a:schemeClr val="dk1"/>
                </a:solidFill>
              </a:defRPr>
            </a:lvl5pPr>
            <a:lvl6pPr lvl="5" rtl="0">
              <a:lnSpc>
                <a:spcPct val="100000"/>
              </a:lnSpc>
              <a:spcBef>
                <a:spcPts val="0"/>
              </a:spcBef>
              <a:spcAft>
                <a:spcPts val="0"/>
              </a:spcAft>
              <a:buClr>
                <a:schemeClr val="dk1"/>
              </a:buClr>
              <a:buSzPts val="1300"/>
              <a:buNone/>
              <a:defRPr sz="1700">
                <a:solidFill>
                  <a:schemeClr val="dk1"/>
                </a:solidFill>
              </a:defRPr>
            </a:lvl6pPr>
            <a:lvl7pPr lvl="6" rtl="0">
              <a:lnSpc>
                <a:spcPct val="100000"/>
              </a:lnSpc>
              <a:spcBef>
                <a:spcPts val="0"/>
              </a:spcBef>
              <a:spcAft>
                <a:spcPts val="0"/>
              </a:spcAft>
              <a:buClr>
                <a:schemeClr val="dk1"/>
              </a:buClr>
              <a:buSzPts val="1300"/>
              <a:buNone/>
              <a:defRPr sz="1700">
                <a:solidFill>
                  <a:schemeClr val="dk1"/>
                </a:solidFill>
              </a:defRPr>
            </a:lvl7pPr>
            <a:lvl8pPr lvl="7" rtl="0">
              <a:lnSpc>
                <a:spcPct val="100000"/>
              </a:lnSpc>
              <a:spcBef>
                <a:spcPts val="0"/>
              </a:spcBef>
              <a:spcAft>
                <a:spcPts val="0"/>
              </a:spcAft>
              <a:buClr>
                <a:schemeClr val="dk1"/>
              </a:buClr>
              <a:buSzPts val="1300"/>
              <a:buNone/>
              <a:defRPr sz="1700">
                <a:solidFill>
                  <a:schemeClr val="dk1"/>
                </a:solidFill>
              </a:defRPr>
            </a:lvl8pPr>
            <a:lvl9pPr lvl="8" rtl="0">
              <a:lnSpc>
                <a:spcPct val="100000"/>
              </a:lnSpc>
              <a:spcBef>
                <a:spcPts val="0"/>
              </a:spcBef>
              <a:spcAft>
                <a:spcPts val="0"/>
              </a:spcAft>
              <a:buClr>
                <a:schemeClr val="dk1"/>
              </a:buClr>
              <a:buSzPts val="1300"/>
              <a:buNone/>
              <a:defRPr sz="1700">
                <a:solidFill>
                  <a:schemeClr val="dk1"/>
                </a:solidFill>
              </a:defRPr>
            </a:lvl9pPr>
          </a:lstStyle>
          <a:p>
            <a:endParaRPr/>
          </a:p>
        </p:txBody>
      </p:sp>
      <p:sp>
        <p:nvSpPr>
          <p:cNvPr id="704" name="Google Shape;704;p15"/>
          <p:cNvSpPr txBox="1">
            <a:spLocks noGrp="1"/>
          </p:cNvSpPr>
          <p:nvPr>
            <p:ph type="title"/>
          </p:nvPr>
        </p:nvSpPr>
        <p:spPr>
          <a:xfrm>
            <a:off x="944200" y="534300"/>
            <a:ext cx="10303600" cy="550400"/>
          </a:xfrm>
          <a:prstGeom prst="rect">
            <a:avLst/>
          </a:prstGeom>
        </p:spPr>
        <p:txBody>
          <a:bodyPr spcFirstLastPara="1" wrap="square" lIns="121870" tIns="121870" rIns="121870" bIns="121870"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308212767"/>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025"/>
        <p:cNvGrpSpPr/>
        <p:nvPr/>
      </p:nvGrpSpPr>
      <p:grpSpPr>
        <a:xfrm>
          <a:off x="0" y="0"/>
          <a:ext cx="0" cy="0"/>
          <a:chOff x="0" y="0"/>
          <a:chExt cx="0" cy="0"/>
        </a:xfrm>
      </p:grpSpPr>
      <p:sp>
        <p:nvSpPr>
          <p:cNvPr id="1026" name="Google Shape;1026;p24"/>
          <p:cNvSpPr/>
          <p:nvPr/>
        </p:nvSpPr>
        <p:spPr>
          <a:xfrm>
            <a:off x="-622456" y="5526431"/>
            <a:ext cx="5281239" cy="1543036"/>
          </a:xfrm>
          <a:custGeom>
            <a:avLst/>
            <a:gdLst/>
            <a:ahLst/>
            <a:cxnLst/>
            <a:rect l="l" t="t" r="r" b="b"/>
            <a:pathLst>
              <a:path w="123307" h="36027" extrusionOk="0">
                <a:moveTo>
                  <a:pt x="24819" y="0"/>
                </a:moveTo>
                <a:cubicBezTo>
                  <a:pt x="24230" y="0"/>
                  <a:pt x="23617" y="156"/>
                  <a:pt x="22979" y="494"/>
                </a:cubicBezTo>
                <a:cubicBezTo>
                  <a:pt x="13763" y="5403"/>
                  <a:pt x="24689" y="19970"/>
                  <a:pt x="24055" y="26399"/>
                </a:cubicBezTo>
                <a:cubicBezTo>
                  <a:pt x="23880" y="28374"/>
                  <a:pt x="23209" y="29160"/>
                  <a:pt x="22228" y="29160"/>
                </a:cubicBezTo>
                <a:cubicBezTo>
                  <a:pt x="18430" y="29160"/>
                  <a:pt x="9993" y="17360"/>
                  <a:pt x="7778" y="17183"/>
                </a:cubicBezTo>
                <a:cubicBezTo>
                  <a:pt x="7629" y="17174"/>
                  <a:pt x="7486" y="17169"/>
                  <a:pt x="7350" y="17169"/>
                </a:cubicBezTo>
                <a:cubicBezTo>
                  <a:pt x="0" y="17169"/>
                  <a:pt x="10542" y="31207"/>
                  <a:pt x="14460" y="36026"/>
                </a:cubicBezTo>
                <a:lnTo>
                  <a:pt x="117923" y="36026"/>
                </a:lnTo>
                <a:cubicBezTo>
                  <a:pt x="120678" y="31339"/>
                  <a:pt x="123306" y="25386"/>
                  <a:pt x="120614" y="23422"/>
                </a:cubicBezTo>
                <a:cubicBezTo>
                  <a:pt x="119592" y="22663"/>
                  <a:pt x="118709" y="22349"/>
                  <a:pt x="117927" y="22349"/>
                </a:cubicBezTo>
                <a:cubicBezTo>
                  <a:pt x="114150" y="22349"/>
                  <a:pt x="112724" y="29679"/>
                  <a:pt x="109326" y="29679"/>
                </a:cubicBezTo>
                <a:cubicBezTo>
                  <a:pt x="108260" y="29679"/>
                  <a:pt x="107000" y="28958"/>
                  <a:pt x="105413" y="27064"/>
                </a:cubicBezTo>
                <a:cubicBezTo>
                  <a:pt x="101865" y="22934"/>
                  <a:pt x="94677" y="2569"/>
                  <a:pt x="86780" y="2569"/>
                </a:cubicBezTo>
                <a:cubicBezTo>
                  <a:pt x="85655" y="2569"/>
                  <a:pt x="84516" y="2982"/>
                  <a:pt x="83372" y="3914"/>
                </a:cubicBezTo>
                <a:cubicBezTo>
                  <a:pt x="75454" y="10343"/>
                  <a:pt x="90845" y="24055"/>
                  <a:pt x="84638" y="29819"/>
                </a:cubicBezTo>
                <a:cubicBezTo>
                  <a:pt x="83903" y="30530"/>
                  <a:pt x="83200" y="30837"/>
                  <a:pt x="82524" y="30837"/>
                </a:cubicBezTo>
                <a:cubicBezTo>
                  <a:pt x="78228" y="30837"/>
                  <a:pt x="74981" y="18451"/>
                  <a:pt x="70866" y="18451"/>
                </a:cubicBezTo>
                <a:cubicBezTo>
                  <a:pt x="70749" y="18451"/>
                  <a:pt x="70632" y="18461"/>
                  <a:pt x="70514" y="18482"/>
                </a:cubicBezTo>
                <a:cubicBezTo>
                  <a:pt x="65175" y="19274"/>
                  <a:pt x="64782" y="30907"/>
                  <a:pt x="59644" y="30907"/>
                </a:cubicBezTo>
                <a:cubicBezTo>
                  <a:pt x="59235" y="30907"/>
                  <a:pt x="58795" y="30833"/>
                  <a:pt x="58321" y="30674"/>
                </a:cubicBezTo>
                <a:cubicBezTo>
                  <a:pt x="50816" y="28331"/>
                  <a:pt x="61963" y="11641"/>
                  <a:pt x="53159" y="9709"/>
                </a:cubicBezTo>
                <a:cubicBezTo>
                  <a:pt x="52511" y="9553"/>
                  <a:pt x="51904" y="9479"/>
                  <a:pt x="51335" y="9479"/>
                </a:cubicBezTo>
                <a:cubicBezTo>
                  <a:pt x="43263" y="9479"/>
                  <a:pt x="42768" y="24281"/>
                  <a:pt x="37768" y="27476"/>
                </a:cubicBezTo>
                <a:cubicBezTo>
                  <a:pt x="36691" y="26399"/>
                  <a:pt x="36470" y="25101"/>
                  <a:pt x="36058" y="23390"/>
                </a:cubicBezTo>
                <a:cubicBezTo>
                  <a:pt x="34867" y="19265"/>
                  <a:pt x="31357" y="0"/>
                  <a:pt x="24819" y="0"/>
                </a:cubicBezTo>
                <a:close/>
              </a:path>
            </a:pathLst>
          </a:custGeom>
          <a:solidFill>
            <a:schemeClr val="accent1"/>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027" name="Google Shape;1027;p24"/>
          <p:cNvSpPr/>
          <p:nvPr/>
        </p:nvSpPr>
        <p:spPr>
          <a:xfrm rot="-5400000">
            <a:off x="3537411" y="722045"/>
            <a:ext cx="138297" cy="132915"/>
          </a:xfrm>
          <a:custGeom>
            <a:avLst/>
            <a:gdLst/>
            <a:ahLst/>
            <a:cxnLst/>
            <a:rect l="l" t="t" r="r" b="b"/>
            <a:pathLst>
              <a:path w="3263" h="3136"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accent2"/>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028" name="Google Shape;1028;p24"/>
          <p:cNvSpPr/>
          <p:nvPr/>
        </p:nvSpPr>
        <p:spPr>
          <a:xfrm rot="-5400000">
            <a:off x="3966917" y="722045"/>
            <a:ext cx="138297" cy="132915"/>
          </a:xfrm>
          <a:custGeom>
            <a:avLst/>
            <a:gdLst/>
            <a:ahLst/>
            <a:cxnLst/>
            <a:rect l="l" t="t" r="r" b="b"/>
            <a:pathLst>
              <a:path w="3263" h="3136"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accent2"/>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029" name="Google Shape;1029;p24"/>
          <p:cNvSpPr/>
          <p:nvPr/>
        </p:nvSpPr>
        <p:spPr>
          <a:xfrm rot="-5400000">
            <a:off x="4396442" y="722023"/>
            <a:ext cx="138297" cy="132956"/>
          </a:xfrm>
          <a:custGeom>
            <a:avLst/>
            <a:gdLst/>
            <a:ahLst/>
            <a:cxnLst/>
            <a:rect l="l" t="t" r="r" b="b"/>
            <a:pathLst>
              <a:path w="3263" h="3137"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accent2"/>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030" name="Google Shape;1030;p24"/>
          <p:cNvSpPr/>
          <p:nvPr/>
        </p:nvSpPr>
        <p:spPr>
          <a:xfrm rot="-5400000">
            <a:off x="4825946" y="722023"/>
            <a:ext cx="138297" cy="132956"/>
          </a:xfrm>
          <a:custGeom>
            <a:avLst/>
            <a:gdLst/>
            <a:ahLst/>
            <a:cxnLst/>
            <a:rect l="l" t="t" r="r" b="b"/>
            <a:pathLst>
              <a:path w="3263" h="3137" extrusionOk="0">
                <a:moveTo>
                  <a:pt x="1631" y="1"/>
                </a:moveTo>
                <a:cubicBezTo>
                  <a:pt x="816" y="1"/>
                  <a:pt x="0" y="523"/>
                  <a:pt x="0" y="1568"/>
                </a:cubicBezTo>
                <a:cubicBezTo>
                  <a:pt x="0" y="2614"/>
                  <a:pt x="816" y="3136"/>
                  <a:pt x="1631" y="3136"/>
                </a:cubicBezTo>
                <a:cubicBezTo>
                  <a:pt x="2447" y="3136"/>
                  <a:pt x="3262" y="2614"/>
                  <a:pt x="3262" y="1568"/>
                </a:cubicBezTo>
                <a:cubicBezTo>
                  <a:pt x="3262" y="523"/>
                  <a:pt x="2447" y="1"/>
                  <a:pt x="1631" y="1"/>
                </a:cubicBezTo>
                <a:close/>
              </a:path>
            </a:pathLst>
          </a:custGeom>
          <a:solidFill>
            <a:schemeClr val="accent2"/>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031" name="Google Shape;1031;p24"/>
          <p:cNvSpPr/>
          <p:nvPr/>
        </p:nvSpPr>
        <p:spPr>
          <a:xfrm rot="-5400000">
            <a:off x="5255452" y="722023"/>
            <a:ext cx="138297" cy="132956"/>
          </a:xfrm>
          <a:custGeom>
            <a:avLst/>
            <a:gdLst/>
            <a:ahLst/>
            <a:cxnLst/>
            <a:rect l="l" t="t" r="r" b="b"/>
            <a:pathLst>
              <a:path w="3263" h="3137" extrusionOk="0">
                <a:moveTo>
                  <a:pt x="1631" y="1"/>
                </a:moveTo>
                <a:cubicBezTo>
                  <a:pt x="816" y="1"/>
                  <a:pt x="0" y="523"/>
                  <a:pt x="0" y="1569"/>
                </a:cubicBezTo>
                <a:cubicBezTo>
                  <a:pt x="0" y="2614"/>
                  <a:pt x="816" y="3136"/>
                  <a:pt x="1631" y="3136"/>
                </a:cubicBezTo>
                <a:cubicBezTo>
                  <a:pt x="2447" y="3136"/>
                  <a:pt x="3262" y="2614"/>
                  <a:pt x="3262" y="1569"/>
                </a:cubicBezTo>
                <a:cubicBezTo>
                  <a:pt x="3262" y="523"/>
                  <a:pt x="2447" y="1"/>
                  <a:pt x="1631" y="1"/>
                </a:cubicBezTo>
                <a:close/>
              </a:path>
            </a:pathLst>
          </a:custGeom>
          <a:solidFill>
            <a:schemeClr val="accent2"/>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032" name="Google Shape;1032;p24"/>
          <p:cNvSpPr/>
          <p:nvPr/>
        </p:nvSpPr>
        <p:spPr>
          <a:xfrm rot="-5400000">
            <a:off x="5683621" y="722045"/>
            <a:ext cx="138297" cy="132915"/>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accent2"/>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033" name="Google Shape;1033;p24"/>
          <p:cNvSpPr/>
          <p:nvPr/>
        </p:nvSpPr>
        <p:spPr>
          <a:xfrm rot="-5400000">
            <a:off x="6113126" y="722045"/>
            <a:ext cx="138297" cy="132915"/>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accent2"/>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034" name="Google Shape;1034;p24"/>
          <p:cNvSpPr/>
          <p:nvPr/>
        </p:nvSpPr>
        <p:spPr>
          <a:xfrm rot="-5400000">
            <a:off x="948284" y="722045"/>
            <a:ext cx="138297" cy="132915"/>
          </a:xfrm>
          <a:custGeom>
            <a:avLst/>
            <a:gdLst/>
            <a:ahLst/>
            <a:cxnLst/>
            <a:rect l="l" t="t" r="r" b="b"/>
            <a:pathLst>
              <a:path w="3263" h="3136"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accent2"/>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035" name="Google Shape;1035;p24"/>
          <p:cNvSpPr/>
          <p:nvPr/>
        </p:nvSpPr>
        <p:spPr>
          <a:xfrm rot="-5400000">
            <a:off x="1377809" y="722023"/>
            <a:ext cx="138297" cy="132956"/>
          </a:xfrm>
          <a:custGeom>
            <a:avLst/>
            <a:gdLst/>
            <a:ahLst/>
            <a:cxnLst/>
            <a:rect l="l" t="t" r="r" b="b"/>
            <a:pathLst>
              <a:path w="3263" h="3137"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accent2"/>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036" name="Google Shape;1036;p24"/>
          <p:cNvSpPr/>
          <p:nvPr/>
        </p:nvSpPr>
        <p:spPr>
          <a:xfrm rot="-5400000">
            <a:off x="1807313" y="722023"/>
            <a:ext cx="138297" cy="132956"/>
          </a:xfrm>
          <a:custGeom>
            <a:avLst/>
            <a:gdLst/>
            <a:ahLst/>
            <a:cxnLst/>
            <a:rect l="l" t="t" r="r" b="b"/>
            <a:pathLst>
              <a:path w="3263" h="3137" extrusionOk="0">
                <a:moveTo>
                  <a:pt x="1631" y="1"/>
                </a:moveTo>
                <a:cubicBezTo>
                  <a:pt x="816" y="1"/>
                  <a:pt x="0" y="523"/>
                  <a:pt x="0" y="1568"/>
                </a:cubicBezTo>
                <a:cubicBezTo>
                  <a:pt x="0" y="2614"/>
                  <a:pt x="816" y="3136"/>
                  <a:pt x="1631" y="3136"/>
                </a:cubicBezTo>
                <a:cubicBezTo>
                  <a:pt x="2447" y="3136"/>
                  <a:pt x="3262" y="2614"/>
                  <a:pt x="3262" y="1568"/>
                </a:cubicBezTo>
                <a:cubicBezTo>
                  <a:pt x="3262" y="523"/>
                  <a:pt x="2447" y="1"/>
                  <a:pt x="1631" y="1"/>
                </a:cubicBezTo>
                <a:close/>
              </a:path>
            </a:pathLst>
          </a:custGeom>
          <a:solidFill>
            <a:schemeClr val="accent2"/>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037" name="Google Shape;1037;p24"/>
          <p:cNvSpPr/>
          <p:nvPr/>
        </p:nvSpPr>
        <p:spPr>
          <a:xfrm rot="-5400000">
            <a:off x="2236818" y="722023"/>
            <a:ext cx="138297" cy="132956"/>
          </a:xfrm>
          <a:custGeom>
            <a:avLst/>
            <a:gdLst/>
            <a:ahLst/>
            <a:cxnLst/>
            <a:rect l="l" t="t" r="r" b="b"/>
            <a:pathLst>
              <a:path w="3263" h="3137" extrusionOk="0">
                <a:moveTo>
                  <a:pt x="1631" y="1"/>
                </a:moveTo>
                <a:cubicBezTo>
                  <a:pt x="816" y="1"/>
                  <a:pt x="0" y="523"/>
                  <a:pt x="0" y="1569"/>
                </a:cubicBezTo>
                <a:cubicBezTo>
                  <a:pt x="0" y="2614"/>
                  <a:pt x="816" y="3136"/>
                  <a:pt x="1631" y="3136"/>
                </a:cubicBezTo>
                <a:cubicBezTo>
                  <a:pt x="2447" y="3136"/>
                  <a:pt x="3262" y="2614"/>
                  <a:pt x="3262" y="1569"/>
                </a:cubicBezTo>
                <a:cubicBezTo>
                  <a:pt x="3262" y="523"/>
                  <a:pt x="2447" y="1"/>
                  <a:pt x="1631" y="1"/>
                </a:cubicBezTo>
                <a:close/>
              </a:path>
            </a:pathLst>
          </a:custGeom>
          <a:solidFill>
            <a:schemeClr val="accent2"/>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038" name="Google Shape;1038;p24"/>
          <p:cNvSpPr/>
          <p:nvPr/>
        </p:nvSpPr>
        <p:spPr>
          <a:xfrm rot="-5400000">
            <a:off x="2664988" y="722045"/>
            <a:ext cx="138297" cy="132915"/>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accent2"/>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039" name="Google Shape;1039;p24"/>
          <p:cNvSpPr/>
          <p:nvPr/>
        </p:nvSpPr>
        <p:spPr>
          <a:xfrm rot="-5400000">
            <a:off x="3094493" y="722045"/>
            <a:ext cx="138297" cy="132915"/>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accent2"/>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040" name="Google Shape;1040;p24"/>
          <p:cNvSpPr txBox="1">
            <a:spLocks noGrp="1"/>
          </p:cNvSpPr>
          <p:nvPr>
            <p:ph type="title"/>
          </p:nvPr>
        </p:nvSpPr>
        <p:spPr>
          <a:xfrm>
            <a:off x="7319651" y="1042767"/>
            <a:ext cx="3918000" cy="1025600"/>
          </a:xfrm>
          <a:prstGeom prst="rect">
            <a:avLst/>
          </a:prstGeom>
        </p:spPr>
        <p:txBody>
          <a:bodyPr spcFirstLastPara="1" wrap="square" lIns="121870" tIns="121870" rIns="121870" bIns="121870" anchor="ctr" anchorCtr="0">
            <a:noAutofit/>
          </a:bodyPr>
          <a:lstStyle>
            <a:lvl1pPr lvl="0" algn="ctr" rtl="0">
              <a:spcBef>
                <a:spcPts val="0"/>
              </a:spcBef>
              <a:spcAft>
                <a:spcPts val="0"/>
              </a:spcAft>
              <a:buClr>
                <a:schemeClr val="lt2"/>
              </a:buClr>
              <a:buSzPts val="5400"/>
              <a:buNone/>
              <a:defRPr sz="7200">
                <a:solidFill>
                  <a:schemeClr val="lt2"/>
                </a:solidFill>
              </a:defRPr>
            </a:lvl1pPr>
            <a:lvl2pPr lvl="1" algn="ctr" rtl="0">
              <a:spcBef>
                <a:spcPts val="0"/>
              </a:spcBef>
              <a:spcAft>
                <a:spcPts val="0"/>
              </a:spcAft>
              <a:buClr>
                <a:schemeClr val="lt2"/>
              </a:buClr>
              <a:buSzPts val="5400"/>
              <a:buNone/>
              <a:defRPr sz="7200">
                <a:solidFill>
                  <a:schemeClr val="lt2"/>
                </a:solidFill>
              </a:defRPr>
            </a:lvl2pPr>
            <a:lvl3pPr lvl="2" algn="ctr" rtl="0">
              <a:spcBef>
                <a:spcPts val="0"/>
              </a:spcBef>
              <a:spcAft>
                <a:spcPts val="0"/>
              </a:spcAft>
              <a:buClr>
                <a:schemeClr val="lt2"/>
              </a:buClr>
              <a:buSzPts val="5400"/>
              <a:buNone/>
              <a:defRPr sz="7200">
                <a:solidFill>
                  <a:schemeClr val="lt2"/>
                </a:solidFill>
              </a:defRPr>
            </a:lvl3pPr>
            <a:lvl4pPr lvl="3" algn="ctr" rtl="0">
              <a:spcBef>
                <a:spcPts val="0"/>
              </a:spcBef>
              <a:spcAft>
                <a:spcPts val="0"/>
              </a:spcAft>
              <a:buClr>
                <a:schemeClr val="lt2"/>
              </a:buClr>
              <a:buSzPts val="5400"/>
              <a:buNone/>
              <a:defRPr sz="7200">
                <a:solidFill>
                  <a:schemeClr val="lt2"/>
                </a:solidFill>
              </a:defRPr>
            </a:lvl4pPr>
            <a:lvl5pPr lvl="4" algn="ctr" rtl="0">
              <a:spcBef>
                <a:spcPts val="0"/>
              </a:spcBef>
              <a:spcAft>
                <a:spcPts val="0"/>
              </a:spcAft>
              <a:buClr>
                <a:schemeClr val="lt2"/>
              </a:buClr>
              <a:buSzPts val="5400"/>
              <a:buNone/>
              <a:defRPr sz="7200">
                <a:solidFill>
                  <a:schemeClr val="lt2"/>
                </a:solidFill>
              </a:defRPr>
            </a:lvl5pPr>
            <a:lvl6pPr lvl="5" algn="ctr" rtl="0">
              <a:spcBef>
                <a:spcPts val="0"/>
              </a:spcBef>
              <a:spcAft>
                <a:spcPts val="0"/>
              </a:spcAft>
              <a:buClr>
                <a:schemeClr val="lt2"/>
              </a:buClr>
              <a:buSzPts val="5400"/>
              <a:buNone/>
              <a:defRPr sz="7200">
                <a:solidFill>
                  <a:schemeClr val="lt2"/>
                </a:solidFill>
              </a:defRPr>
            </a:lvl6pPr>
            <a:lvl7pPr lvl="6" algn="ctr" rtl="0">
              <a:spcBef>
                <a:spcPts val="0"/>
              </a:spcBef>
              <a:spcAft>
                <a:spcPts val="0"/>
              </a:spcAft>
              <a:buClr>
                <a:schemeClr val="lt2"/>
              </a:buClr>
              <a:buSzPts val="5400"/>
              <a:buNone/>
              <a:defRPr sz="7200">
                <a:solidFill>
                  <a:schemeClr val="lt2"/>
                </a:solidFill>
              </a:defRPr>
            </a:lvl7pPr>
            <a:lvl8pPr lvl="7" algn="ctr" rtl="0">
              <a:spcBef>
                <a:spcPts val="0"/>
              </a:spcBef>
              <a:spcAft>
                <a:spcPts val="0"/>
              </a:spcAft>
              <a:buClr>
                <a:schemeClr val="lt2"/>
              </a:buClr>
              <a:buSzPts val="5400"/>
              <a:buNone/>
              <a:defRPr sz="7200">
                <a:solidFill>
                  <a:schemeClr val="lt2"/>
                </a:solidFill>
              </a:defRPr>
            </a:lvl8pPr>
            <a:lvl9pPr lvl="8" algn="ctr" rtl="0">
              <a:spcBef>
                <a:spcPts val="0"/>
              </a:spcBef>
              <a:spcAft>
                <a:spcPts val="0"/>
              </a:spcAft>
              <a:buClr>
                <a:schemeClr val="lt2"/>
              </a:buClr>
              <a:buSzPts val="5400"/>
              <a:buNone/>
              <a:defRPr sz="7200">
                <a:solidFill>
                  <a:schemeClr val="lt2"/>
                </a:solidFill>
              </a:defRPr>
            </a:lvl9pPr>
          </a:lstStyle>
          <a:p>
            <a:endParaRPr/>
          </a:p>
        </p:txBody>
      </p:sp>
      <p:sp>
        <p:nvSpPr>
          <p:cNvPr id="1041" name="Google Shape;1041;p24"/>
          <p:cNvSpPr txBox="1">
            <a:spLocks noGrp="1"/>
          </p:cNvSpPr>
          <p:nvPr>
            <p:ph type="subTitle" idx="1"/>
          </p:nvPr>
        </p:nvSpPr>
        <p:spPr>
          <a:xfrm>
            <a:off x="7326413" y="2159800"/>
            <a:ext cx="3918000" cy="1375200"/>
          </a:xfrm>
          <a:prstGeom prst="rect">
            <a:avLst/>
          </a:prstGeom>
        </p:spPr>
        <p:txBody>
          <a:bodyPr spcFirstLastPara="1" wrap="square" lIns="121870" tIns="121870" rIns="121870" bIns="121870" anchor="t" anchorCtr="0">
            <a:noAutofit/>
          </a:bodyPr>
          <a:lstStyle>
            <a:lvl1pPr lvl="0" algn="ctr" rtl="0">
              <a:lnSpc>
                <a:spcPct val="100000"/>
              </a:lnSpc>
              <a:spcBef>
                <a:spcPts val="0"/>
              </a:spcBef>
              <a:spcAft>
                <a:spcPts val="0"/>
              </a:spcAft>
              <a:buClr>
                <a:schemeClr val="dk1"/>
              </a:buClr>
              <a:buSzPts val="1300"/>
              <a:buNone/>
              <a:defRPr sz="1700">
                <a:solidFill>
                  <a:schemeClr val="dk1"/>
                </a:solidFill>
              </a:defRPr>
            </a:lvl1pPr>
            <a:lvl2pPr lvl="1" algn="ctr" rtl="0">
              <a:lnSpc>
                <a:spcPct val="100000"/>
              </a:lnSpc>
              <a:spcBef>
                <a:spcPts val="0"/>
              </a:spcBef>
              <a:spcAft>
                <a:spcPts val="0"/>
              </a:spcAft>
              <a:buClr>
                <a:schemeClr val="dk1"/>
              </a:buClr>
              <a:buSzPts val="1300"/>
              <a:buNone/>
              <a:defRPr sz="1700">
                <a:solidFill>
                  <a:schemeClr val="dk1"/>
                </a:solidFill>
              </a:defRPr>
            </a:lvl2pPr>
            <a:lvl3pPr lvl="2" algn="ctr" rtl="0">
              <a:lnSpc>
                <a:spcPct val="100000"/>
              </a:lnSpc>
              <a:spcBef>
                <a:spcPts val="0"/>
              </a:spcBef>
              <a:spcAft>
                <a:spcPts val="0"/>
              </a:spcAft>
              <a:buClr>
                <a:schemeClr val="dk1"/>
              </a:buClr>
              <a:buSzPts val="1300"/>
              <a:buNone/>
              <a:defRPr sz="1700">
                <a:solidFill>
                  <a:schemeClr val="dk1"/>
                </a:solidFill>
              </a:defRPr>
            </a:lvl3pPr>
            <a:lvl4pPr lvl="3" algn="ctr" rtl="0">
              <a:lnSpc>
                <a:spcPct val="100000"/>
              </a:lnSpc>
              <a:spcBef>
                <a:spcPts val="0"/>
              </a:spcBef>
              <a:spcAft>
                <a:spcPts val="0"/>
              </a:spcAft>
              <a:buClr>
                <a:schemeClr val="dk1"/>
              </a:buClr>
              <a:buSzPts val="1300"/>
              <a:buNone/>
              <a:defRPr sz="1700">
                <a:solidFill>
                  <a:schemeClr val="dk1"/>
                </a:solidFill>
              </a:defRPr>
            </a:lvl4pPr>
            <a:lvl5pPr lvl="4" algn="ctr" rtl="0">
              <a:lnSpc>
                <a:spcPct val="100000"/>
              </a:lnSpc>
              <a:spcBef>
                <a:spcPts val="0"/>
              </a:spcBef>
              <a:spcAft>
                <a:spcPts val="0"/>
              </a:spcAft>
              <a:buClr>
                <a:schemeClr val="dk1"/>
              </a:buClr>
              <a:buSzPts val="1300"/>
              <a:buNone/>
              <a:defRPr sz="1700">
                <a:solidFill>
                  <a:schemeClr val="dk1"/>
                </a:solidFill>
              </a:defRPr>
            </a:lvl5pPr>
            <a:lvl6pPr lvl="5" algn="ctr" rtl="0">
              <a:lnSpc>
                <a:spcPct val="100000"/>
              </a:lnSpc>
              <a:spcBef>
                <a:spcPts val="0"/>
              </a:spcBef>
              <a:spcAft>
                <a:spcPts val="0"/>
              </a:spcAft>
              <a:buClr>
                <a:schemeClr val="dk1"/>
              </a:buClr>
              <a:buSzPts val="1300"/>
              <a:buNone/>
              <a:defRPr sz="1700">
                <a:solidFill>
                  <a:schemeClr val="dk1"/>
                </a:solidFill>
              </a:defRPr>
            </a:lvl6pPr>
            <a:lvl7pPr lvl="6" algn="ctr" rtl="0">
              <a:lnSpc>
                <a:spcPct val="100000"/>
              </a:lnSpc>
              <a:spcBef>
                <a:spcPts val="0"/>
              </a:spcBef>
              <a:spcAft>
                <a:spcPts val="0"/>
              </a:spcAft>
              <a:buClr>
                <a:schemeClr val="dk1"/>
              </a:buClr>
              <a:buSzPts val="1300"/>
              <a:buNone/>
              <a:defRPr sz="1700">
                <a:solidFill>
                  <a:schemeClr val="dk1"/>
                </a:solidFill>
              </a:defRPr>
            </a:lvl7pPr>
            <a:lvl8pPr lvl="7" algn="ctr" rtl="0">
              <a:lnSpc>
                <a:spcPct val="100000"/>
              </a:lnSpc>
              <a:spcBef>
                <a:spcPts val="0"/>
              </a:spcBef>
              <a:spcAft>
                <a:spcPts val="0"/>
              </a:spcAft>
              <a:buClr>
                <a:schemeClr val="dk1"/>
              </a:buClr>
              <a:buSzPts val="1300"/>
              <a:buNone/>
              <a:defRPr sz="1700">
                <a:solidFill>
                  <a:schemeClr val="dk1"/>
                </a:solidFill>
              </a:defRPr>
            </a:lvl8pPr>
            <a:lvl9pPr lvl="8" algn="ctr" rtl="0">
              <a:lnSpc>
                <a:spcPct val="100000"/>
              </a:lnSpc>
              <a:spcBef>
                <a:spcPts val="0"/>
              </a:spcBef>
              <a:spcAft>
                <a:spcPts val="0"/>
              </a:spcAft>
              <a:buClr>
                <a:schemeClr val="dk1"/>
              </a:buClr>
              <a:buSzPts val="1300"/>
              <a:buNone/>
              <a:defRPr sz="1700">
                <a:solidFill>
                  <a:schemeClr val="dk1"/>
                </a:solidFill>
              </a:defRPr>
            </a:lvl9pPr>
          </a:lstStyle>
          <a:p>
            <a:endParaRPr/>
          </a:p>
        </p:txBody>
      </p:sp>
      <p:sp>
        <p:nvSpPr>
          <p:cNvPr id="1043" name="Google Shape;1043;p24"/>
          <p:cNvSpPr txBox="1">
            <a:spLocks noGrp="1"/>
          </p:cNvSpPr>
          <p:nvPr>
            <p:ph type="subTitle" idx="2"/>
          </p:nvPr>
        </p:nvSpPr>
        <p:spPr>
          <a:xfrm>
            <a:off x="7326417" y="5705467"/>
            <a:ext cx="3918000" cy="447600"/>
          </a:xfrm>
          <a:prstGeom prst="rect">
            <a:avLst/>
          </a:prstGeom>
        </p:spPr>
        <p:txBody>
          <a:bodyPr spcFirstLastPara="1" wrap="square" lIns="121870" tIns="121870" rIns="121870" bIns="121870" anchor="t" anchorCtr="0">
            <a:noAutofit/>
          </a:bodyPr>
          <a:lstStyle>
            <a:lvl1pPr lvl="0" algn="ctr" rtl="0">
              <a:lnSpc>
                <a:spcPct val="100000"/>
              </a:lnSpc>
              <a:spcBef>
                <a:spcPts val="0"/>
              </a:spcBef>
              <a:spcAft>
                <a:spcPts val="0"/>
              </a:spcAft>
              <a:buClr>
                <a:schemeClr val="dk1"/>
              </a:buClr>
              <a:buSzPts val="1200"/>
              <a:buNone/>
              <a:defRPr sz="1600" b="1">
                <a:solidFill>
                  <a:schemeClr val="dk1"/>
                </a:solidFill>
              </a:defRPr>
            </a:lvl1pPr>
            <a:lvl2pPr lvl="1" algn="ctr" rtl="0">
              <a:lnSpc>
                <a:spcPct val="100000"/>
              </a:lnSpc>
              <a:spcBef>
                <a:spcPts val="0"/>
              </a:spcBef>
              <a:spcAft>
                <a:spcPts val="0"/>
              </a:spcAft>
              <a:buClr>
                <a:schemeClr val="dk1"/>
              </a:buClr>
              <a:buSzPts val="1200"/>
              <a:buNone/>
              <a:defRPr sz="1600" b="1">
                <a:solidFill>
                  <a:schemeClr val="dk1"/>
                </a:solidFill>
              </a:defRPr>
            </a:lvl2pPr>
            <a:lvl3pPr lvl="2" algn="ctr" rtl="0">
              <a:lnSpc>
                <a:spcPct val="100000"/>
              </a:lnSpc>
              <a:spcBef>
                <a:spcPts val="0"/>
              </a:spcBef>
              <a:spcAft>
                <a:spcPts val="0"/>
              </a:spcAft>
              <a:buClr>
                <a:schemeClr val="dk1"/>
              </a:buClr>
              <a:buSzPts val="1200"/>
              <a:buNone/>
              <a:defRPr sz="1600" b="1">
                <a:solidFill>
                  <a:schemeClr val="dk1"/>
                </a:solidFill>
              </a:defRPr>
            </a:lvl3pPr>
            <a:lvl4pPr lvl="3" algn="ctr" rtl="0">
              <a:lnSpc>
                <a:spcPct val="100000"/>
              </a:lnSpc>
              <a:spcBef>
                <a:spcPts val="0"/>
              </a:spcBef>
              <a:spcAft>
                <a:spcPts val="0"/>
              </a:spcAft>
              <a:buClr>
                <a:schemeClr val="dk1"/>
              </a:buClr>
              <a:buSzPts val="1200"/>
              <a:buNone/>
              <a:defRPr sz="1600" b="1">
                <a:solidFill>
                  <a:schemeClr val="dk1"/>
                </a:solidFill>
              </a:defRPr>
            </a:lvl4pPr>
            <a:lvl5pPr lvl="4" algn="ctr" rtl="0">
              <a:lnSpc>
                <a:spcPct val="100000"/>
              </a:lnSpc>
              <a:spcBef>
                <a:spcPts val="0"/>
              </a:spcBef>
              <a:spcAft>
                <a:spcPts val="0"/>
              </a:spcAft>
              <a:buClr>
                <a:schemeClr val="dk1"/>
              </a:buClr>
              <a:buSzPts val="1200"/>
              <a:buNone/>
              <a:defRPr sz="1600" b="1">
                <a:solidFill>
                  <a:schemeClr val="dk1"/>
                </a:solidFill>
              </a:defRPr>
            </a:lvl5pPr>
            <a:lvl6pPr lvl="5" algn="ctr" rtl="0">
              <a:lnSpc>
                <a:spcPct val="100000"/>
              </a:lnSpc>
              <a:spcBef>
                <a:spcPts val="0"/>
              </a:spcBef>
              <a:spcAft>
                <a:spcPts val="0"/>
              </a:spcAft>
              <a:buClr>
                <a:schemeClr val="dk1"/>
              </a:buClr>
              <a:buSzPts val="1200"/>
              <a:buNone/>
              <a:defRPr sz="1600" b="1">
                <a:solidFill>
                  <a:schemeClr val="dk1"/>
                </a:solidFill>
              </a:defRPr>
            </a:lvl6pPr>
            <a:lvl7pPr lvl="6" algn="ctr" rtl="0">
              <a:lnSpc>
                <a:spcPct val="100000"/>
              </a:lnSpc>
              <a:spcBef>
                <a:spcPts val="0"/>
              </a:spcBef>
              <a:spcAft>
                <a:spcPts val="0"/>
              </a:spcAft>
              <a:buClr>
                <a:schemeClr val="dk1"/>
              </a:buClr>
              <a:buSzPts val="1200"/>
              <a:buNone/>
              <a:defRPr sz="1600" b="1">
                <a:solidFill>
                  <a:schemeClr val="dk1"/>
                </a:solidFill>
              </a:defRPr>
            </a:lvl7pPr>
            <a:lvl8pPr lvl="7" algn="ctr" rtl="0">
              <a:lnSpc>
                <a:spcPct val="100000"/>
              </a:lnSpc>
              <a:spcBef>
                <a:spcPts val="0"/>
              </a:spcBef>
              <a:spcAft>
                <a:spcPts val="0"/>
              </a:spcAft>
              <a:buClr>
                <a:schemeClr val="dk1"/>
              </a:buClr>
              <a:buSzPts val="1200"/>
              <a:buNone/>
              <a:defRPr sz="1600" b="1">
                <a:solidFill>
                  <a:schemeClr val="dk1"/>
                </a:solidFill>
              </a:defRPr>
            </a:lvl8pPr>
            <a:lvl9pPr lvl="8" algn="ctr" rtl="0">
              <a:lnSpc>
                <a:spcPct val="100000"/>
              </a:lnSpc>
              <a:spcBef>
                <a:spcPts val="0"/>
              </a:spcBef>
              <a:spcAft>
                <a:spcPts val="0"/>
              </a:spcAft>
              <a:buClr>
                <a:schemeClr val="dk1"/>
              </a:buClr>
              <a:buSzPts val="1200"/>
              <a:buNone/>
              <a:defRPr sz="1600" b="1">
                <a:solidFill>
                  <a:schemeClr val="dk1"/>
                </a:solidFill>
              </a:defRPr>
            </a:lvl9pPr>
          </a:lstStyle>
          <a:p>
            <a:endParaRPr/>
          </a:p>
        </p:txBody>
      </p:sp>
      <p:grpSp>
        <p:nvGrpSpPr>
          <p:cNvPr id="20" name="Google Shape;588;p13"/>
          <p:cNvGrpSpPr/>
          <p:nvPr userDrawn="1"/>
        </p:nvGrpSpPr>
        <p:grpSpPr>
          <a:xfrm>
            <a:off x="9629719" y="-73572"/>
            <a:ext cx="2631676" cy="1761237"/>
            <a:chOff x="7276294" y="-36830"/>
            <a:chExt cx="1973757" cy="1320928"/>
          </a:xfrm>
        </p:grpSpPr>
        <p:sp>
          <p:nvSpPr>
            <p:cNvPr id="21" name="Google Shape;589;p13"/>
            <p:cNvSpPr/>
            <p:nvPr/>
          </p:nvSpPr>
          <p:spPr>
            <a:xfrm>
              <a:off x="7276294" y="15516"/>
              <a:ext cx="1865739" cy="1268582"/>
            </a:xfrm>
            <a:custGeom>
              <a:avLst/>
              <a:gdLst/>
              <a:ahLst/>
              <a:cxnLst/>
              <a:rect l="l" t="t" r="r" b="b"/>
              <a:pathLst>
                <a:path w="58082" h="39492" extrusionOk="0">
                  <a:moveTo>
                    <a:pt x="634" y="0"/>
                  </a:moveTo>
                  <a:cubicBezTo>
                    <a:pt x="1" y="1394"/>
                    <a:pt x="951" y="3136"/>
                    <a:pt x="4593" y="5289"/>
                  </a:cubicBezTo>
                  <a:cubicBezTo>
                    <a:pt x="6345" y="6457"/>
                    <a:pt x="8360" y="6789"/>
                    <a:pt x="10465" y="6789"/>
                  </a:cubicBezTo>
                  <a:cubicBezTo>
                    <a:pt x="13231" y="6789"/>
                    <a:pt x="16153" y="6216"/>
                    <a:pt x="18837" y="6216"/>
                  </a:cubicBezTo>
                  <a:cubicBezTo>
                    <a:pt x="20869" y="6216"/>
                    <a:pt x="22765" y="6544"/>
                    <a:pt x="24354" y="7696"/>
                  </a:cubicBezTo>
                  <a:cubicBezTo>
                    <a:pt x="20491" y="11559"/>
                    <a:pt x="9406" y="10609"/>
                    <a:pt x="7475" y="16848"/>
                  </a:cubicBezTo>
                  <a:cubicBezTo>
                    <a:pt x="5763" y="22016"/>
                    <a:pt x="9437" y="23544"/>
                    <a:pt x="14088" y="23544"/>
                  </a:cubicBezTo>
                  <a:cubicBezTo>
                    <a:pt x="18557" y="23544"/>
                    <a:pt x="23927" y="22133"/>
                    <a:pt x="26286" y="21187"/>
                  </a:cubicBezTo>
                  <a:cubicBezTo>
                    <a:pt x="30584" y="19350"/>
                    <a:pt x="36644" y="14377"/>
                    <a:pt x="39852" y="14377"/>
                  </a:cubicBezTo>
                  <a:cubicBezTo>
                    <a:pt x="41679" y="14377"/>
                    <a:pt x="42582" y="15989"/>
                    <a:pt x="41709" y="20712"/>
                  </a:cubicBezTo>
                  <a:cubicBezTo>
                    <a:pt x="40252" y="26982"/>
                    <a:pt x="33507" y="32271"/>
                    <a:pt x="35913" y="39491"/>
                  </a:cubicBezTo>
                  <a:cubicBezTo>
                    <a:pt x="50513" y="37338"/>
                    <a:pt x="56308" y="22992"/>
                    <a:pt x="58082" y="10324"/>
                  </a:cubicBezTo>
                  <a:lnTo>
                    <a:pt x="58082" y="0"/>
                  </a:lnTo>
                  <a:close/>
                </a:path>
              </a:pathLst>
            </a:custGeom>
            <a:solidFill>
              <a:schemeClr val="lt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22" name="Google Shape;590;p13"/>
            <p:cNvSpPr/>
            <p:nvPr/>
          </p:nvSpPr>
          <p:spPr>
            <a:xfrm>
              <a:off x="8022388" y="-36830"/>
              <a:ext cx="1194347" cy="957829"/>
            </a:xfrm>
            <a:custGeom>
              <a:avLst/>
              <a:gdLst/>
              <a:ahLst/>
              <a:cxnLst/>
              <a:rect l="l" t="t" r="r" b="b"/>
              <a:pathLst>
                <a:path w="37181" h="29818" extrusionOk="0">
                  <a:moveTo>
                    <a:pt x="20594" y="0"/>
                  </a:moveTo>
                  <a:cubicBezTo>
                    <a:pt x="19191" y="0"/>
                    <a:pt x="17930" y="69"/>
                    <a:pt x="16912" y="234"/>
                  </a:cubicBezTo>
                  <a:cubicBezTo>
                    <a:pt x="8710" y="1817"/>
                    <a:pt x="13333" y="5396"/>
                    <a:pt x="18590" y="6947"/>
                  </a:cubicBezTo>
                  <a:cubicBezTo>
                    <a:pt x="9280" y="9101"/>
                    <a:pt x="1" y="11824"/>
                    <a:pt x="12003" y="17303"/>
                  </a:cubicBezTo>
                  <a:cubicBezTo>
                    <a:pt x="10768" y="18760"/>
                    <a:pt x="1901" y="23479"/>
                    <a:pt x="5954" y="26487"/>
                  </a:cubicBezTo>
                  <a:cubicBezTo>
                    <a:pt x="6145" y="26616"/>
                    <a:pt x="6390" y="26674"/>
                    <a:pt x="6678" y="26674"/>
                  </a:cubicBezTo>
                  <a:cubicBezTo>
                    <a:pt x="8929" y="26674"/>
                    <a:pt x="13788" y="23125"/>
                    <a:pt x="15360" y="22338"/>
                  </a:cubicBezTo>
                  <a:lnTo>
                    <a:pt x="15360" y="22338"/>
                  </a:lnTo>
                  <a:cubicBezTo>
                    <a:pt x="15385" y="24954"/>
                    <a:pt x="15313" y="29818"/>
                    <a:pt x="17722" y="29818"/>
                  </a:cubicBezTo>
                  <a:cubicBezTo>
                    <a:pt x="18404" y="29818"/>
                    <a:pt x="19287" y="29427"/>
                    <a:pt x="20427" y="28482"/>
                  </a:cubicBezTo>
                  <a:cubicBezTo>
                    <a:pt x="22992" y="26360"/>
                    <a:pt x="24101" y="21293"/>
                    <a:pt x="25779" y="18507"/>
                  </a:cubicBezTo>
                  <a:cubicBezTo>
                    <a:pt x="26852" y="20995"/>
                    <a:pt x="28229" y="24369"/>
                    <a:pt x="30050" y="24369"/>
                  </a:cubicBezTo>
                  <a:cubicBezTo>
                    <a:pt x="30917" y="24369"/>
                    <a:pt x="31885" y="23603"/>
                    <a:pt x="32968" y="21610"/>
                  </a:cubicBezTo>
                  <a:cubicBezTo>
                    <a:pt x="35438" y="17556"/>
                    <a:pt x="36420" y="6124"/>
                    <a:pt x="37180" y="1532"/>
                  </a:cubicBezTo>
                  <a:cubicBezTo>
                    <a:pt x="33365" y="1005"/>
                    <a:pt x="25950" y="0"/>
                    <a:pt x="20594" y="0"/>
                  </a:cubicBezTo>
                  <a:close/>
                </a:path>
              </a:pathLst>
            </a:custGeom>
            <a:solidFill>
              <a:schemeClr val="accent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23" name="Google Shape;591;p13"/>
            <p:cNvSpPr/>
            <p:nvPr/>
          </p:nvSpPr>
          <p:spPr>
            <a:xfrm>
              <a:off x="8248054" y="7821"/>
              <a:ext cx="1001997" cy="737019"/>
            </a:xfrm>
            <a:custGeom>
              <a:avLst/>
              <a:gdLst/>
              <a:ahLst/>
              <a:cxnLst/>
              <a:rect l="l" t="t" r="r" b="b"/>
              <a:pathLst>
                <a:path w="31193" h="22944" extrusionOk="0">
                  <a:moveTo>
                    <a:pt x="30400" y="0"/>
                  </a:moveTo>
                  <a:cubicBezTo>
                    <a:pt x="30295" y="0"/>
                    <a:pt x="30188" y="33"/>
                    <a:pt x="30092" y="110"/>
                  </a:cubicBezTo>
                  <a:cubicBezTo>
                    <a:pt x="22555" y="6096"/>
                    <a:pt x="14922" y="11954"/>
                    <a:pt x="7068" y="17465"/>
                  </a:cubicBezTo>
                  <a:cubicBezTo>
                    <a:pt x="4883" y="19017"/>
                    <a:pt x="2666" y="20537"/>
                    <a:pt x="418" y="22025"/>
                  </a:cubicBezTo>
                  <a:cubicBezTo>
                    <a:pt x="0" y="22312"/>
                    <a:pt x="250" y="22944"/>
                    <a:pt x="652" y="22944"/>
                  </a:cubicBezTo>
                  <a:cubicBezTo>
                    <a:pt x="737" y="22944"/>
                    <a:pt x="830" y="22915"/>
                    <a:pt x="925" y="22849"/>
                  </a:cubicBezTo>
                  <a:cubicBezTo>
                    <a:pt x="8969" y="17497"/>
                    <a:pt x="16727" y="11764"/>
                    <a:pt x="24360" y="5874"/>
                  </a:cubicBezTo>
                  <a:cubicBezTo>
                    <a:pt x="26513" y="4196"/>
                    <a:pt x="28667" y="2517"/>
                    <a:pt x="30789" y="807"/>
                  </a:cubicBezTo>
                  <a:cubicBezTo>
                    <a:pt x="31192" y="504"/>
                    <a:pt x="30812" y="0"/>
                    <a:pt x="30400" y="0"/>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3548"/>
                </a:solidFill>
                <a:cs typeface="Arial"/>
                <a:sym typeface="Arial"/>
              </a:endParaRPr>
            </a:p>
          </p:txBody>
        </p:sp>
        <p:sp>
          <p:nvSpPr>
            <p:cNvPr id="24" name="Google Shape;592;p13"/>
            <p:cNvSpPr/>
            <p:nvPr/>
          </p:nvSpPr>
          <p:spPr>
            <a:xfrm>
              <a:off x="8377446" y="366283"/>
              <a:ext cx="356078" cy="380587"/>
            </a:xfrm>
            <a:custGeom>
              <a:avLst/>
              <a:gdLst/>
              <a:ahLst/>
              <a:cxnLst/>
              <a:rect l="l" t="t" r="r" b="b"/>
              <a:pathLst>
                <a:path w="11085" h="11848" extrusionOk="0">
                  <a:moveTo>
                    <a:pt x="578" y="1"/>
                  </a:moveTo>
                  <a:cubicBezTo>
                    <a:pt x="1" y="1"/>
                    <a:pt x="19" y="955"/>
                    <a:pt x="634" y="985"/>
                  </a:cubicBezTo>
                  <a:cubicBezTo>
                    <a:pt x="3767" y="1259"/>
                    <a:pt x="6959" y="1095"/>
                    <a:pt x="10070" y="1587"/>
                  </a:cubicBezTo>
                  <a:lnTo>
                    <a:pt x="10070" y="1587"/>
                  </a:lnTo>
                  <a:cubicBezTo>
                    <a:pt x="10018" y="4892"/>
                    <a:pt x="9013" y="8089"/>
                    <a:pt x="8709" y="11373"/>
                  </a:cubicBezTo>
                  <a:cubicBezTo>
                    <a:pt x="8693" y="11690"/>
                    <a:pt x="8931" y="11848"/>
                    <a:pt x="9180" y="11848"/>
                  </a:cubicBezTo>
                  <a:cubicBezTo>
                    <a:pt x="9430" y="11848"/>
                    <a:pt x="9691" y="11690"/>
                    <a:pt x="9723" y="11373"/>
                  </a:cubicBezTo>
                  <a:cubicBezTo>
                    <a:pt x="10008" y="7953"/>
                    <a:pt x="11084" y="4627"/>
                    <a:pt x="11053" y="1176"/>
                  </a:cubicBezTo>
                  <a:cubicBezTo>
                    <a:pt x="11053" y="985"/>
                    <a:pt x="10926" y="732"/>
                    <a:pt x="10704" y="700"/>
                  </a:cubicBezTo>
                  <a:cubicBezTo>
                    <a:pt x="7379" y="99"/>
                    <a:pt x="3990" y="257"/>
                    <a:pt x="634" y="4"/>
                  </a:cubicBezTo>
                  <a:cubicBezTo>
                    <a:pt x="614" y="2"/>
                    <a:pt x="596" y="1"/>
                    <a:pt x="578" y="1"/>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3548"/>
                </a:solidFill>
                <a:cs typeface="Arial"/>
                <a:sym typeface="Arial"/>
              </a:endParaRPr>
            </a:p>
          </p:txBody>
        </p:sp>
        <p:sp>
          <p:nvSpPr>
            <p:cNvPr id="25" name="Google Shape;593;p13"/>
            <p:cNvSpPr/>
            <p:nvPr/>
          </p:nvSpPr>
          <p:spPr>
            <a:xfrm>
              <a:off x="8699931" y="103837"/>
              <a:ext cx="365233" cy="413449"/>
            </a:xfrm>
            <a:custGeom>
              <a:avLst/>
              <a:gdLst/>
              <a:ahLst/>
              <a:cxnLst/>
              <a:rect l="l" t="t" r="r" b="b"/>
              <a:pathLst>
                <a:path w="11370" h="12871" extrusionOk="0">
                  <a:moveTo>
                    <a:pt x="578" y="0"/>
                  </a:moveTo>
                  <a:cubicBezTo>
                    <a:pt x="1" y="0"/>
                    <a:pt x="19" y="954"/>
                    <a:pt x="634" y="985"/>
                  </a:cubicBezTo>
                  <a:cubicBezTo>
                    <a:pt x="3856" y="1259"/>
                    <a:pt x="7166" y="1357"/>
                    <a:pt x="10311" y="2205"/>
                  </a:cubicBezTo>
                  <a:lnTo>
                    <a:pt x="10311" y="2205"/>
                  </a:lnTo>
                  <a:cubicBezTo>
                    <a:pt x="9912" y="5569"/>
                    <a:pt x="9886" y="8958"/>
                    <a:pt x="9153" y="12259"/>
                  </a:cubicBezTo>
                  <a:cubicBezTo>
                    <a:pt x="9057" y="12622"/>
                    <a:pt x="9365" y="12870"/>
                    <a:pt x="9660" y="12870"/>
                  </a:cubicBezTo>
                  <a:cubicBezTo>
                    <a:pt x="9853" y="12870"/>
                    <a:pt x="10040" y="12763"/>
                    <a:pt x="10103" y="12512"/>
                  </a:cubicBezTo>
                  <a:cubicBezTo>
                    <a:pt x="10894" y="8997"/>
                    <a:pt x="10863" y="5387"/>
                    <a:pt x="11338" y="1840"/>
                  </a:cubicBezTo>
                  <a:cubicBezTo>
                    <a:pt x="11369" y="1618"/>
                    <a:pt x="11148" y="1428"/>
                    <a:pt x="10958" y="1365"/>
                  </a:cubicBezTo>
                  <a:cubicBezTo>
                    <a:pt x="7633" y="383"/>
                    <a:pt x="4086" y="288"/>
                    <a:pt x="634" y="3"/>
                  </a:cubicBezTo>
                  <a:cubicBezTo>
                    <a:pt x="614" y="1"/>
                    <a:pt x="596" y="0"/>
                    <a:pt x="578" y="0"/>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3548"/>
                </a:solidFill>
                <a:cs typeface="Arial"/>
                <a:sym typeface="Arial"/>
              </a:endParaRPr>
            </a:p>
          </p:txBody>
        </p:sp>
        <p:sp>
          <p:nvSpPr>
            <p:cNvPr id="26" name="Google Shape;594;p13"/>
            <p:cNvSpPr/>
            <p:nvPr/>
          </p:nvSpPr>
          <p:spPr>
            <a:xfrm>
              <a:off x="8580819" y="287581"/>
              <a:ext cx="40860" cy="37615"/>
            </a:xfrm>
            <a:custGeom>
              <a:avLst/>
              <a:gdLst/>
              <a:ahLst/>
              <a:cxnLst/>
              <a:rect l="l" t="t" r="r" b="b"/>
              <a:pathLst>
                <a:path w="1272" h="1171" extrusionOk="0">
                  <a:moveTo>
                    <a:pt x="620" y="0"/>
                  </a:moveTo>
                  <a:cubicBezTo>
                    <a:pt x="339" y="0"/>
                    <a:pt x="64" y="169"/>
                    <a:pt x="35" y="522"/>
                  </a:cubicBezTo>
                  <a:cubicBezTo>
                    <a:pt x="1" y="946"/>
                    <a:pt x="330" y="1170"/>
                    <a:pt x="653" y="1170"/>
                  </a:cubicBezTo>
                  <a:cubicBezTo>
                    <a:pt x="933" y="1170"/>
                    <a:pt x="1209" y="1002"/>
                    <a:pt x="1238" y="649"/>
                  </a:cubicBezTo>
                  <a:cubicBezTo>
                    <a:pt x="1272" y="225"/>
                    <a:pt x="943" y="0"/>
                    <a:pt x="620" y="0"/>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3548"/>
                </a:solidFill>
                <a:cs typeface="Arial"/>
                <a:sym typeface="Arial"/>
              </a:endParaRPr>
            </a:p>
          </p:txBody>
        </p:sp>
        <p:sp>
          <p:nvSpPr>
            <p:cNvPr id="27" name="Google Shape;595;p13"/>
            <p:cNvSpPr/>
            <p:nvPr/>
          </p:nvSpPr>
          <p:spPr>
            <a:xfrm>
              <a:off x="8483164" y="279454"/>
              <a:ext cx="40860" cy="37583"/>
            </a:xfrm>
            <a:custGeom>
              <a:avLst/>
              <a:gdLst/>
              <a:ahLst/>
              <a:cxnLst/>
              <a:rect l="l" t="t" r="r" b="b"/>
              <a:pathLst>
                <a:path w="1272" h="1170" extrusionOk="0">
                  <a:moveTo>
                    <a:pt x="619" y="0"/>
                  </a:moveTo>
                  <a:cubicBezTo>
                    <a:pt x="339" y="0"/>
                    <a:pt x="64" y="169"/>
                    <a:pt x="34" y="522"/>
                  </a:cubicBezTo>
                  <a:cubicBezTo>
                    <a:pt x="1" y="946"/>
                    <a:pt x="330" y="1170"/>
                    <a:pt x="653" y="1170"/>
                  </a:cubicBezTo>
                  <a:cubicBezTo>
                    <a:pt x="933" y="1170"/>
                    <a:pt x="1208" y="1001"/>
                    <a:pt x="1238" y="648"/>
                  </a:cubicBezTo>
                  <a:cubicBezTo>
                    <a:pt x="1272" y="224"/>
                    <a:pt x="942" y="0"/>
                    <a:pt x="619" y="0"/>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3548"/>
                </a:solidFill>
                <a:cs typeface="Arial"/>
                <a:sym typeface="Arial"/>
              </a:endParaRPr>
            </a:p>
          </p:txBody>
        </p:sp>
        <p:sp>
          <p:nvSpPr>
            <p:cNvPr id="28" name="Google Shape;596;p13"/>
            <p:cNvSpPr/>
            <p:nvPr/>
          </p:nvSpPr>
          <p:spPr>
            <a:xfrm>
              <a:off x="8483164" y="455424"/>
              <a:ext cx="40860" cy="37615"/>
            </a:xfrm>
            <a:custGeom>
              <a:avLst/>
              <a:gdLst/>
              <a:ahLst/>
              <a:cxnLst/>
              <a:rect l="l" t="t" r="r" b="b"/>
              <a:pathLst>
                <a:path w="1272" h="1171" extrusionOk="0">
                  <a:moveTo>
                    <a:pt x="632" y="1"/>
                  </a:moveTo>
                  <a:cubicBezTo>
                    <a:pt x="355" y="1"/>
                    <a:pt x="79" y="169"/>
                    <a:pt x="34" y="522"/>
                  </a:cubicBezTo>
                  <a:cubicBezTo>
                    <a:pt x="1" y="946"/>
                    <a:pt x="330" y="1171"/>
                    <a:pt x="653" y="1171"/>
                  </a:cubicBezTo>
                  <a:cubicBezTo>
                    <a:pt x="933" y="1171"/>
                    <a:pt x="1208" y="1002"/>
                    <a:pt x="1238" y="649"/>
                  </a:cubicBezTo>
                  <a:cubicBezTo>
                    <a:pt x="1272" y="225"/>
                    <a:pt x="951" y="1"/>
                    <a:pt x="632" y="1"/>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3548"/>
                </a:solidFill>
                <a:cs typeface="Arial"/>
                <a:sym typeface="Arial"/>
              </a:endParaRPr>
            </a:p>
          </p:txBody>
        </p:sp>
        <p:sp>
          <p:nvSpPr>
            <p:cNvPr id="29" name="Google Shape;597;p13"/>
            <p:cNvSpPr/>
            <p:nvPr/>
          </p:nvSpPr>
          <p:spPr>
            <a:xfrm>
              <a:off x="8569640" y="655493"/>
              <a:ext cx="40860" cy="37583"/>
            </a:xfrm>
            <a:custGeom>
              <a:avLst/>
              <a:gdLst/>
              <a:ahLst/>
              <a:cxnLst/>
              <a:rect l="l" t="t" r="r" b="b"/>
              <a:pathLst>
                <a:path w="1272" h="1170" extrusionOk="0">
                  <a:moveTo>
                    <a:pt x="619" y="0"/>
                  </a:moveTo>
                  <a:cubicBezTo>
                    <a:pt x="339" y="0"/>
                    <a:pt x="64" y="170"/>
                    <a:pt x="34" y="538"/>
                  </a:cubicBezTo>
                  <a:cubicBezTo>
                    <a:pt x="0" y="945"/>
                    <a:pt x="330" y="1170"/>
                    <a:pt x="653" y="1170"/>
                  </a:cubicBezTo>
                  <a:cubicBezTo>
                    <a:pt x="933" y="1170"/>
                    <a:pt x="1208" y="1000"/>
                    <a:pt x="1238" y="633"/>
                  </a:cubicBezTo>
                  <a:cubicBezTo>
                    <a:pt x="1272" y="226"/>
                    <a:pt x="942" y="0"/>
                    <a:pt x="619" y="0"/>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3548"/>
                </a:solidFill>
                <a:cs typeface="Arial"/>
                <a:sym typeface="Arial"/>
              </a:endParaRPr>
            </a:p>
          </p:txBody>
        </p:sp>
        <p:sp>
          <p:nvSpPr>
            <p:cNvPr id="30" name="Google Shape;598;p13"/>
            <p:cNvSpPr/>
            <p:nvPr/>
          </p:nvSpPr>
          <p:spPr>
            <a:xfrm>
              <a:off x="8870763" y="405601"/>
              <a:ext cx="40860" cy="37583"/>
            </a:xfrm>
            <a:custGeom>
              <a:avLst/>
              <a:gdLst/>
              <a:ahLst/>
              <a:cxnLst/>
              <a:rect l="l" t="t" r="r" b="b"/>
              <a:pathLst>
                <a:path w="1272" h="1170" extrusionOk="0">
                  <a:moveTo>
                    <a:pt x="619" y="0"/>
                  </a:moveTo>
                  <a:cubicBezTo>
                    <a:pt x="339" y="0"/>
                    <a:pt x="64" y="169"/>
                    <a:pt x="34" y="522"/>
                  </a:cubicBezTo>
                  <a:cubicBezTo>
                    <a:pt x="0" y="946"/>
                    <a:pt x="330" y="1170"/>
                    <a:pt x="653" y="1170"/>
                  </a:cubicBezTo>
                  <a:cubicBezTo>
                    <a:pt x="933" y="1170"/>
                    <a:pt x="1208" y="1001"/>
                    <a:pt x="1238" y="648"/>
                  </a:cubicBezTo>
                  <a:cubicBezTo>
                    <a:pt x="1272" y="224"/>
                    <a:pt x="942" y="0"/>
                    <a:pt x="619" y="0"/>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3548"/>
                </a:solidFill>
                <a:cs typeface="Arial"/>
                <a:sym typeface="Arial"/>
              </a:endParaRPr>
            </a:p>
          </p:txBody>
        </p:sp>
        <p:sp>
          <p:nvSpPr>
            <p:cNvPr id="31" name="Google Shape;599;p13"/>
            <p:cNvSpPr/>
            <p:nvPr/>
          </p:nvSpPr>
          <p:spPr>
            <a:xfrm>
              <a:off x="8956211" y="625227"/>
              <a:ext cx="40860" cy="37551"/>
            </a:xfrm>
            <a:custGeom>
              <a:avLst/>
              <a:gdLst/>
              <a:ahLst/>
              <a:cxnLst/>
              <a:rect l="l" t="t" r="r" b="b"/>
              <a:pathLst>
                <a:path w="1272" h="1169" extrusionOk="0">
                  <a:moveTo>
                    <a:pt x="627" y="0"/>
                  </a:moveTo>
                  <a:cubicBezTo>
                    <a:pt x="345" y="0"/>
                    <a:pt x="64" y="169"/>
                    <a:pt x="35" y="525"/>
                  </a:cubicBezTo>
                  <a:cubicBezTo>
                    <a:pt x="1" y="945"/>
                    <a:pt x="314" y="1168"/>
                    <a:pt x="630" y="1168"/>
                  </a:cubicBezTo>
                  <a:cubicBezTo>
                    <a:pt x="911" y="1168"/>
                    <a:pt x="1193" y="992"/>
                    <a:pt x="1238" y="620"/>
                  </a:cubicBezTo>
                  <a:cubicBezTo>
                    <a:pt x="1272" y="216"/>
                    <a:pt x="948" y="0"/>
                    <a:pt x="627" y="0"/>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3548"/>
                </a:solidFill>
                <a:cs typeface="Arial"/>
                <a:sym typeface="Arial"/>
              </a:endParaRPr>
            </a:p>
          </p:txBody>
        </p:sp>
        <p:sp>
          <p:nvSpPr>
            <p:cNvPr id="32" name="Google Shape;600;p13"/>
            <p:cNvSpPr/>
            <p:nvPr/>
          </p:nvSpPr>
          <p:spPr>
            <a:xfrm>
              <a:off x="8552325" y="72935"/>
              <a:ext cx="40892" cy="37615"/>
            </a:xfrm>
            <a:custGeom>
              <a:avLst/>
              <a:gdLst/>
              <a:ahLst/>
              <a:cxnLst/>
              <a:rect l="l" t="t" r="r" b="b"/>
              <a:pathLst>
                <a:path w="1273" h="1171" extrusionOk="0">
                  <a:moveTo>
                    <a:pt x="620" y="0"/>
                  </a:moveTo>
                  <a:cubicBezTo>
                    <a:pt x="340" y="0"/>
                    <a:pt x="64" y="169"/>
                    <a:pt x="35" y="522"/>
                  </a:cubicBezTo>
                  <a:cubicBezTo>
                    <a:pt x="1" y="946"/>
                    <a:pt x="330" y="1170"/>
                    <a:pt x="653" y="1170"/>
                  </a:cubicBezTo>
                  <a:cubicBezTo>
                    <a:pt x="934" y="1170"/>
                    <a:pt x="1209" y="1001"/>
                    <a:pt x="1238" y="648"/>
                  </a:cubicBezTo>
                  <a:cubicBezTo>
                    <a:pt x="1272" y="224"/>
                    <a:pt x="943" y="0"/>
                    <a:pt x="620" y="0"/>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3548"/>
                </a:solidFill>
                <a:cs typeface="Arial"/>
                <a:sym typeface="Arial"/>
              </a:endParaRPr>
            </a:p>
          </p:txBody>
        </p:sp>
        <p:sp>
          <p:nvSpPr>
            <p:cNvPr id="33" name="Google Shape;601;p13"/>
            <p:cNvSpPr/>
            <p:nvPr/>
          </p:nvSpPr>
          <p:spPr>
            <a:xfrm>
              <a:off x="7676518" y="582054"/>
              <a:ext cx="65112" cy="49886"/>
            </a:xfrm>
            <a:custGeom>
              <a:avLst/>
              <a:gdLst/>
              <a:ahLst/>
              <a:cxnLst/>
              <a:rect l="l" t="t" r="r" b="b"/>
              <a:pathLst>
                <a:path w="2027" h="1553" extrusionOk="0">
                  <a:moveTo>
                    <a:pt x="1014" y="1"/>
                  </a:moveTo>
                  <a:cubicBezTo>
                    <a:pt x="0" y="1"/>
                    <a:pt x="0" y="1552"/>
                    <a:pt x="1014" y="1552"/>
                  </a:cubicBezTo>
                  <a:cubicBezTo>
                    <a:pt x="2027" y="1552"/>
                    <a:pt x="2027" y="1"/>
                    <a:pt x="1014" y="1"/>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3548"/>
                </a:solidFill>
                <a:cs typeface="Arial"/>
                <a:sym typeface="Arial"/>
              </a:endParaRPr>
            </a:p>
          </p:txBody>
        </p:sp>
        <p:sp>
          <p:nvSpPr>
            <p:cNvPr id="34" name="Google Shape;602;p13"/>
            <p:cNvSpPr/>
            <p:nvPr/>
          </p:nvSpPr>
          <p:spPr>
            <a:xfrm>
              <a:off x="7721265" y="506789"/>
              <a:ext cx="65144" cy="49854"/>
            </a:xfrm>
            <a:custGeom>
              <a:avLst/>
              <a:gdLst/>
              <a:ahLst/>
              <a:cxnLst/>
              <a:rect l="l" t="t" r="r" b="b"/>
              <a:pathLst>
                <a:path w="2028" h="1552" extrusionOk="0">
                  <a:moveTo>
                    <a:pt x="1014" y="0"/>
                  </a:moveTo>
                  <a:cubicBezTo>
                    <a:pt x="1" y="0"/>
                    <a:pt x="1" y="1552"/>
                    <a:pt x="1014" y="1552"/>
                  </a:cubicBezTo>
                  <a:cubicBezTo>
                    <a:pt x="2027" y="1552"/>
                    <a:pt x="2027" y="0"/>
                    <a:pt x="1014" y="0"/>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3548"/>
                </a:solidFill>
                <a:cs typeface="Arial"/>
                <a:sym typeface="Arial"/>
              </a:endParaRPr>
            </a:p>
          </p:txBody>
        </p:sp>
        <p:sp>
          <p:nvSpPr>
            <p:cNvPr id="35" name="Google Shape;603;p13"/>
            <p:cNvSpPr/>
            <p:nvPr/>
          </p:nvSpPr>
          <p:spPr>
            <a:xfrm>
              <a:off x="7756890" y="592237"/>
              <a:ext cx="64117" cy="49886"/>
            </a:xfrm>
            <a:custGeom>
              <a:avLst/>
              <a:gdLst/>
              <a:ahLst/>
              <a:cxnLst/>
              <a:rect l="l" t="t" r="r" b="b"/>
              <a:pathLst>
                <a:path w="1996" h="1553" extrusionOk="0">
                  <a:moveTo>
                    <a:pt x="1013" y="0"/>
                  </a:moveTo>
                  <a:cubicBezTo>
                    <a:pt x="0" y="0"/>
                    <a:pt x="0" y="1552"/>
                    <a:pt x="1013" y="1552"/>
                  </a:cubicBezTo>
                  <a:cubicBezTo>
                    <a:pt x="1995" y="1552"/>
                    <a:pt x="1995" y="0"/>
                    <a:pt x="1013" y="0"/>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3548"/>
                </a:solidFill>
                <a:cs typeface="Arial"/>
                <a:sym typeface="Arial"/>
              </a:endParaRPr>
            </a:p>
          </p:txBody>
        </p:sp>
      </p:grpSp>
    </p:spTree>
    <p:extLst>
      <p:ext uri="{BB962C8B-B14F-4D97-AF65-F5344CB8AC3E}">
        <p14:creationId xmlns:p14="http://schemas.microsoft.com/office/powerpoint/2010/main" val="2589727205"/>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154"/>
        <p:cNvGrpSpPr/>
        <p:nvPr/>
      </p:nvGrpSpPr>
      <p:grpSpPr>
        <a:xfrm>
          <a:off x="0" y="0"/>
          <a:ext cx="0" cy="0"/>
          <a:chOff x="0" y="0"/>
          <a:chExt cx="0" cy="0"/>
        </a:xfrm>
      </p:grpSpPr>
      <p:sp>
        <p:nvSpPr>
          <p:cNvPr id="1155" name="Google Shape;1155;p26"/>
          <p:cNvSpPr/>
          <p:nvPr/>
        </p:nvSpPr>
        <p:spPr>
          <a:xfrm>
            <a:off x="7576356" y="-35932"/>
            <a:ext cx="4938325" cy="3357741"/>
          </a:xfrm>
          <a:custGeom>
            <a:avLst/>
            <a:gdLst/>
            <a:ahLst/>
            <a:cxnLst/>
            <a:rect l="l" t="t" r="r" b="b"/>
            <a:pathLst>
              <a:path w="58082" h="39492" extrusionOk="0">
                <a:moveTo>
                  <a:pt x="634" y="0"/>
                </a:moveTo>
                <a:cubicBezTo>
                  <a:pt x="1" y="1394"/>
                  <a:pt x="951" y="3136"/>
                  <a:pt x="4593" y="5289"/>
                </a:cubicBezTo>
                <a:cubicBezTo>
                  <a:pt x="6345" y="6457"/>
                  <a:pt x="8360" y="6789"/>
                  <a:pt x="10465" y="6789"/>
                </a:cubicBezTo>
                <a:cubicBezTo>
                  <a:pt x="13231" y="6789"/>
                  <a:pt x="16153" y="6216"/>
                  <a:pt x="18837" y="6216"/>
                </a:cubicBezTo>
                <a:cubicBezTo>
                  <a:pt x="20869" y="6216"/>
                  <a:pt x="22765" y="6544"/>
                  <a:pt x="24354" y="7696"/>
                </a:cubicBezTo>
                <a:cubicBezTo>
                  <a:pt x="20491" y="11559"/>
                  <a:pt x="9406" y="10609"/>
                  <a:pt x="7475" y="16848"/>
                </a:cubicBezTo>
                <a:cubicBezTo>
                  <a:pt x="5763" y="22016"/>
                  <a:pt x="9437" y="23544"/>
                  <a:pt x="14088" y="23544"/>
                </a:cubicBezTo>
                <a:cubicBezTo>
                  <a:pt x="18557" y="23544"/>
                  <a:pt x="23927" y="22133"/>
                  <a:pt x="26286" y="21187"/>
                </a:cubicBezTo>
                <a:cubicBezTo>
                  <a:pt x="30584" y="19350"/>
                  <a:pt x="36644" y="14377"/>
                  <a:pt x="39852" y="14377"/>
                </a:cubicBezTo>
                <a:cubicBezTo>
                  <a:pt x="41679" y="14377"/>
                  <a:pt x="42582" y="15989"/>
                  <a:pt x="41709" y="20712"/>
                </a:cubicBezTo>
                <a:cubicBezTo>
                  <a:pt x="40252" y="26982"/>
                  <a:pt x="33507" y="32271"/>
                  <a:pt x="35913" y="39491"/>
                </a:cubicBezTo>
                <a:cubicBezTo>
                  <a:pt x="50513" y="37338"/>
                  <a:pt x="56308" y="22992"/>
                  <a:pt x="58082" y="10324"/>
                </a:cubicBezTo>
                <a:lnTo>
                  <a:pt x="58082" y="0"/>
                </a:lnTo>
                <a:close/>
              </a:path>
            </a:pathLst>
          </a:custGeom>
          <a:solidFill>
            <a:schemeClr val="accent1"/>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156" name="Google Shape;1156;p26"/>
          <p:cNvSpPr/>
          <p:nvPr/>
        </p:nvSpPr>
        <p:spPr>
          <a:xfrm>
            <a:off x="8432004" y="1524557"/>
            <a:ext cx="244145" cy="187059"/>
          </a:xfrm>
          <a:custGeom>
            <a:avLst/>
            <a:gdLst/>
            <a:ahLst/>
            <a:cxnLst/>
            <a:rect l="l" t="t" r="r" b="b"/>
            <a:pathLst>
              <a:path w="2027" h="1553" extrusionOk="0">
                <a:moveTo>
                  <a:pt x="1014" y="1"/>
                </a:moveTo>
                <a:cubicBezTo>
                  <a:pt x="0" y="1"/>
                  <a:pt x="0" y="1552"/>
                  <a:pt x="1014" y="1552"/>
                </a:cubicBezTo>
                <a:cubicBezTo>
                  <a:pt x="2027" y="1552"/>
                  <a:pt x="2027" y="1"/>
                  <a:pt x="1014" y="1"/>
                </a:cubicBezTo>
                <a:close/>
              </a:path>
            </a:pathLst>
          </a:custGeom>
          <a:solidFill>
            <a:srgbClr val="FFFFFF"/>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157" name="Google Shape;1157;p26"/>
          <p:cNvSpPr/>
          <p:nvPr/>
        </p:nvSpPr>
        <p:spPr>
          <a:xfrm>
            <a:off x="8599790" y="1242333"/>
            <a:ext cx="244265" cy="186939"/>
          </a:xfrm>
          <a:custGeom>
            <a:avLst/>
            <a:gdLst/>
            <a:ahLst/>
            <a:cxnLst/>
            <a:rect l="l" t="t" r="r" b="b"/>
            <a:pathLst>
              <a:path w="2028" h="1552" extrusionOk="0">
                <a:moveTo>
                  <a:pt x="1014" y="0"/>
                </a:moveTo>
                <a:cubicBezTo>
                  <a:pt x="1" y="0"/>
                  <a:pt x="1" y="1552"/>
                  <a:pt x="1014" y="1552"/>
                </a:cubicBezTo>
                <a:cubicBezTo>
                  <a:pt x="2027" y="1552"/>
                  <a:pt x="2027" y="0"/>
                  <a:pt x="1014" y="0"/>
                </a:cubicBezTo>
                <a:close/>
              </a:path>
            </a:pathLst>
          </a:custGeom>
          <a:solidFill>
            <a:srgbClr val="FFFFFF"/>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158" name="Google Shape;1158;p26"/>
          <p:cNvSpPr/>
          <p:nvPr/>
        </p:nvSpPr>
        <p:spPr>
          <a:xfrm>
            <a:off x="8733351" y="1562741"/>
            <a:ext cx="240412" cy="187059"/>
          </a:xfrm>
          <a:custGeom>
            <a:avLst/>
            <a:gdLst/>
            <a:ahLst/>
            <a:cxnLst/>
            <a:rect l="l" t="t" r="r" b="b"/>
            <a:pathLst>
              <a:path w="1996" h="1553" extrusionOk="0">
                <a:moveTo>
                  <a:pt x="1013" y="0"/>
                </a:moveTo>
                <a:cubicBezTo>
                  <a:pt x="0" y="0"/>
                  <a:pt x="0" y="1552"/>
                  <a:pt x="1013" y="1552"/>
                </a:cubicBezTo>
                <a:cubicBezTo>
                  <a:pt x="1995" y="1552"/>
                  <a:pt x="1995" y="0"/>
                  <a:pt x="1013" y="0"/>
                </a:cubicBezTo>
                <a:close/>
              </a:path>
            </a:pathLst>
          </a:custGeom>
          <a:solidFill>
            <a:srgbClr val="FFFFFF"/>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159" name="Google Shape;1159;p26"/>
          <p:cNvSpPr/>
          <p:nvPr/>
        </p:nvSpPr>
        <p:spPr>
          <a:xfrm flipH="1">
            <a:off x="-184369" y="-134000"/>
            <a:ext cx="2097504" cy="1682133"/>
          </a:xfrm>
          <a:custGeom>
            <a:avLst/>
            <a:gdLst/>
            <a:ahLst/>
            <a:cxnLst/>
            <a:rect l="l" t="t" r="r" b="b"/>
            <a:pathLst>
              <a:path w="37181" h="29818" extrusionOk="0">
                <a:moveTo>
                  <a:pt x="20594" y="0"/>
                </a:moveTo>
                <a:cubicBezTo>
                  <a:pt x="19191" y="0"/>
                  <a:pt x="17930" y="69"/>
                  <a:pt x="16912" y="234"/>
                </a:cubicBezTo>
                <a:cubicBezTo>
                  <a:pt x="8710" y="1817"/>
                  <a:pt x="13333" y="5396"/>
                  <a:pt x="18590" y="6947"/>
                </a:cubicBezTo>
                <a:cubicBezTo>
                  <a:pt x="9280" y="9101"/>
                  <a:pt x="1" y="11824"/>
                  <a:pt x="12003" y="17303"/>
                </a:cubicBezTo>
                <a:cubicBezTo>
                  <a:pt x="10768" y="18760"/>
                  <a:pt x="1901" y="23479"/>
                  <a:pt x="5954" y="26487"/>
                </a:cubicBezTo>
                <a:cubicBezTo>
                  <a:pt x="6145" y="26616"/>
                  <a:pt x="6390" y="26674"/>
                  <a:pt x="6678" y="26674"/>
                </a:cubicBezTo>
                <a:cubicBezTo>
                  <a:pt x="8929" y="26674"/>
                  <a:pt x="13788" y="23125"/>
                  <a:pt x="15360" y="22338"/>
                </a:cubicBezTo>
                <a:lnTo>
                  <a:pt x="15360" y="22338"/>
                </a:lnTo>
                <a:cubicBezTo>
                  <a:pt x="15385" y="24954"/>
                  <a:pt x="15313" y="29818"/>
                  <a:pt x="17722" y="29818"/>
                </a:cubicBezTo>
                <a:cubicBezTo>
                  <a:pt x="18404" y="29818"/>
                  <a:pt x="19287" y="29427"/>
                  <a:pt x="20427" y="28482"/>
                </a:cubicBezTo>
                <a:cubicBezTo>
                  <a:pt x="22992" y="26360"/>
                  <a:pt x="24101" y="21293"/>
                  <a:pt x="25779" y="18507"/>
                </a:cubicBezTo>
                <a:cubicBezTo>
                  <a:pt x="26852" y="20995"/>
                  <a:pt x="28229" y="24369"/>
                  <a:pt x="30050" y="24369"/>
                </a:cubicBezTo>
                <a:cubicBezTo>
                  <a:pt x="30917" y="24369"/>
                  <a:pt x="31885" y="23603"/>
                  <a:pt x="32968" y="21610"/>
                </a:cubicBezTo>
                <a:cubicBezTo>
                  <a:pt x="35438" y="17556"/>
                  <a:pt x="36420" y="6124"/>
                  <a:pt x="37180" y="1532"/>
                </a:cubicBezTo>
                <a:cubicBezTo>
                  <a:pt x="33365" y="1005"/>
                  <a:pt x="25950" y="0"/>
                  <a:pt x="20594" y="0"/>
                </a:cubicBezTo>
                <a:close/>
              </a:path>
            </a:pathLst>
          </a:custGeom>
          <a:solidFill>
            <a:schemeClr val="lt2"/>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160" name="Google Shape;1160;p26"/>
          <p:cNvSpPr/>
          <p:nvPr/>
        </p:nvSpPr>
        <p:spPr>
          <a:xfrm flipH="1">
            <a:off x="-242883" y="-55582"/>
            <a:ext cx="1759701" cy="1294348"/>
          </a:xfrm>
          <a:custGeom>
            <a:avLst/>
            <a:gdLst/>
            <a:ahLst/>
            <a:cxnLst/>
            <a:rect l="l" t="t" r="r" b="b"/>
            <a:pathLst>
              <a:path w="31193" h="22944" extrusionOk="0">
                <a:moveTo>
                  <a:pt x="30400" y="0"/>
                </a:moveTo>
                <a:cubicBezTo>
                  <a:pt x="30295" y="0"/>
                  <a:pt x="30188" y="33"/>
                  <a:pt x="30092" y="110"/>
                </a:cubicBezTo>
                <a:cubicBezTo>
                  <a:pt x="22555" y="6096"/>
                  <a:pt x="14922" y="11954"/>
                  <a:pt x="7068" y="17465"/>
                </a:cubicBezTo>
                <a:cubicBezTo>
                  <a:pt x="4883" y="19017"/>
                  <a:pt x="2666" y="20537"/>
                  <a:pt x="418" y="22025"/>
                </a:cubicBezTo>
                <a:cubicBezTo>
                  <a:pt x="0" y="22312"/>
                  <a:pt x="250" y="22944"/>
                  <a:pt x="652" y="22944"/>
                </a:cubicBezTo>
                <a:cubicBezTo>
                  <a:pt x="737" y="22944"/>
                  <a:pt x="830" y="22915"/>
                  <a:pt x="925" y="22849"/>
                </a:cubicBezTo>
                <a:cubicBezTo>
                  <a:pt x="8969" y="17497"/>
                  <a:pt x="16727" y="11764"/>
                  <a:pt x="24360" y="5874"/>
                </a:cubicBezTo>
                <a:cubicBezTo>
                  <a:pt x="26513" y="4196"/>
                  <a:pt x="28667" y="2517"/>
                  <a:pt x="30789" y="807"/>
                </a:cubicBezTo>
                <a:cubicBezTo>
                  <a:pt x="31192" y="504"/>
                  <a:pt x="30812" y="0"/>
                  <a:pt x="30400" y="0"/>
                </a:cubicBezTo>
                <a:close/>
              </a:path>
            </a:pathLst>
          </a:custGeom>
          <a:solidFill>
            <a:schemeClr val="dk1"/>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3548"/>
              </a:solidFill>
              <a:cs typeface="Arial"/>
              <a:sym typeface="Arial"/>
            </a:endParaRPr>
          </a:p>
        </p:txBody>
      </p:sp>
      <p:sp>
        <p:nvSpPr>
          <p:cNvPr id="1161" name="Google Shape;1161;p26"/>
          <p:cNvSpPr/>
          <p:nvPr/>
        </p:nvSpPr>
        <p:spPr>
          <a:xfrm flipH="1">
            <a:off x="664240" y="573955"/>
            <a:ext cx="625341" cy="668385"/>
          </a:xfrm>
          <a:custGeom>
            <a:avLst/>
            <a:gdLst/>
            <a:ahLst/>
            <a:cxnLst/>
            <a:rect l="l" t="t" r="r" b="b"/>
            <a:pathLst>
              <a:path w="11085" h="11848" extrusionOk="0">
                <a:moveTo>
                  <a:pt x="578" y="1"/>
                </a:moveTo>
                <a:cubicBezTo>
                  <a:pt x="1" y="1"/>
                  <a:pt x="19" y="955"/>
                  <a:pt x="634" y="985"/>
                </a:cubicBezTo>
                <a:cubicBezTo>
                  <a:pt x="3767" y="1259"/>
                  <a:pt x="6959" y="1095"/>
                  <a:pt x="10070" y="1587"/>
                </a:cubicBezTo>
                <a:lnTo>
                  <a:pt x="10070" y="1587"/>
                </a:lnTo>
                <a:cubicBezTo>
                  <a:pt x="10018" y="4892"/>
                  <a:pt x="9013" y="8089"/>
                  <a:pt x="8709" y="11373"/>
                </a:cubicBezTo>
                <a:cubicBezTo>
                  <a:pt x="8693" y="11690"/>
                  <a:pt x="8931" y="11848"/>
                  <a:pt x="9180" y="11848"/>
                </a:cubicBezTo>
                <a:cubicBezTo>
                  <a:pt x="9430" y="11848"/>
                  <a:pt x="9691" y="11690"/>
                  <a:pt x="9723" y="11373"/>
                </a:cubicBezTo>
                <a:cubicBezTo>
                  <a:pt x="10008" y="7953"/>
                  <a:pt x="11084" y="4627"/>
                  <a:pt x="11053" y="1176"/>
                </a:cubicBezTo>
                <a:cubicBezTo>
                  <a:pt x="11053" y="985"/>
                  <a:pt x="10926" y="732"/>
                  <a:pt x="10704" y="700"/>
                </a:cubicBezTo>
                <a:cubicBezTo>
                  <a:pt x="7379" y="99"/>
                  <a:pt x="3990" y="257"/>
                  <a:pt x="634" y="4"/>
                </a:cubicBezTo>
                <a:cubicBezTo>
                  <a:pt x="614" y="2"/>
                  <a:pt x="596" y="1"/>
                  <a:pt x="578" y="1"/>
                </a:cubicBezTo>
                <a:close/>
              </a:path>
            </a:pathLst>
          </a:custGeom>
          <a:solidFill>
            <a:schemeClr val="dk1"/>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3548"/>
              </a:solidFill>
              <a:cs typeface="Arial"/>
              <a:sym typeface="Arial"/>
            </a:endParaRPr>
          </a:p>
        </p:txBody>
      </p:sp>
      <p:sp>
        <p:nvSpPr>
          <p:cNvPr id="1162" name="Google Shape;1162;p26"/>
          <p:cNvSpPr/>
          <p:nvPr/>
        </p:nvSpPr>
        <p:spPr>
          <a:xfrm flipH="1">
            <a:off x="81807" y="113041"/>
            <a:ext cx="641420" cy="726096"/>
          </a:xfrm>
          <a:custGeom>
            <a:avLst/>
            <a:gdLst/>
            <a:ahLst/>
            <a:cxnLst/>
            <a:rect l="l" t="t" r="r" b="b"/>
            <a:pathLst>
              <a:path w="11370" h="12871" extrusionOk="0">
                <a:moveTo>
                  <a:pt x="578" y="0"/>
                </a:moveTo>
                <a:cubicBezTo>
                  <a:pt x="1" y="0"/>
                  <a:pt x="19" y="954"/>
                  <a:pt x="634" y="985"/>
                </a:cubicBezTo>
                <a:cubicBezTo>
                  <a:pt x="3856" y="1259"/>
                  <a:pt x="7166" y="1357"/>
                  <a:pt x="10311" y="2205"/>
                </a:cubicBezTo>
                <a:lnTo>
                  <a:pt x="10311" y="2205"/>
                </a:lnTo>
                <a:cubicBezTo>
                  <a:pt x="9912" y="5569"/>
                  <a:pt x="9886" y="8958"/>
                  <a:pt x="9153" y="12259"/>
                </a:cubicBezTo>
                <a:cubicBezTo>
                  <a:pt x="9057" y="12622"/>
                  <a:pt x="9365" y="12870"/>
                  <a:pt x="9660" y="12870"/>
                </a:cubicBezTo>
                <a:cubicBezTo>
                  <a:pt x="9853" y="12870"/>
                  <a:pt x="10040" y="12763"/>
                  <a:pt x="10103" y="12512"/>
                </a:cubicBezTo>
                <a:cubicBezTo>
                  <a:pt x="10894" y="8997"/>
                  <a:pt x="10863" y="5387"/>
                  <a:pt x="11338" y="1840"/>
                </a:cubicBezTo>
                <a:cubicBezTo>
                  <a:pt x="11369" y="1618"/>
                  <a:pt x="11148" y="1428"/>
                  <a:pt x="10958" y="1365"/>
                </a:cubicBezTo>
                <a:cubicBezTo>
                  <a:pt x="7633" y="383"/>
                  <a:pt x="4086" y="288"/>
                  <a:pt x="634" y="3"/>
                </a:cubicBezTo>
                <a:cubicBezTo>
                  <a:pt x="614" y="1"/>
                  <a:pt x="596" y="0"/>
                  <a:pt x="578" y="0"/>
                </a:cubicBezTo>
                <a:close/>
              </a:path>
            </a:pathLst>
          </a:custGeom>
          <a:solidFill>
            <a:schemeClr val="dk1"/>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3548"/>
              </a:solidFill>
              <a:cs typeface="Arial"/>
              <a:sym typeface="Arial"/>
            </a:endParaRPr>
          </a:p>
        </p:txBody>
      </p:sp>
      <p:sp>
        <p:nvSpPr>
          <p:cNvPr id="1163" name="Google Shape;1163;p26"/>
          <p:cNvSpPr/>
          <p:nvPr/>
        </p:nvSpPr>
        <p:spPr>
          <a:xfrm flipH="1">
            <a:off x="860656" y="435735"/>
            <a:ext cx="71757" cy="66060"/>
          </a:xfrm>
          <a:custGeom>
            <a:avLst/>
            <a:gdLst/>
            <a:ahLst/>
            <a:cxnLst/>
            <a:rect l="l" t="t" r="r" b="b"/>
            <a:pathLst>
              <a:path w="1272" h="1171" extrusionOk="0">
                <a:moveTo>
                  <a:pt x="620" y="0"/>
                </a:moveTo>
                <a:cubicBezTo>
                  <a:pt x="339" y="0"/>
                  <a:pt x="64" y="169"/>
                  <a:pt x="35" y="522"/>
                </a:cubicBezTo>
                <a:cubicBezTo>
                  <a:pt x="1" y="946"/>
                  <a:pt x="330" y="1170"/>
                  <a:pt x="653" y="1170"/>
                </a:cubicBezTo>
                <a:cubicBezTo>
                  <a:pt x="933" y="1170"/>
                  <a:pt x="1209" y="1002"/>
                  <a:pt x="1238" y="649"/>
                </a:cubicBezTo>
                <a:cubicBezTo>
                  <a:pt x="1272" y="225"/>
                  <a:pt x="943" y="0"/>
                  <a:pt x="620" y="0"/>
                </a:cubicBezTo>
                <a:close/>
              </a:path>
            </a:pathLst>
          </a:custGeom>
          <a:solidFill>
            <a:schemeClr val="dk1"/>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3548"/>
              </a:solidFill>
              <a:cs typeface="Arial"/>
              <a:sym typeface="Arial"/>
            </a:endParaRPr>
          </a:p>
        </p:txBody>
      </p:sp>
      <p:sp>
        <p:nvSpPr>
          <p:cNvPr id="1164" name="Google Shape;1164;p26"/>
          <p:cNvSpPr/>
          <p:nvPr/>
        </p:nvSpPr>
        <p:spPr>
          <a:xfrm flipH="1">
            <a:off x="1032160" y="421463"/>
            <a:ext cx="71757" cy="66004"/>
          </a:xfrm>
          <a:custGeom>
            <a:avLst/>
            <a:gdLst/>
            <a:ahLst/>
            <a:cxnLst/>
            <a:rect l="l" t="t" r="r" b="b"/>
            <a:pathLst>
              <a:path w="1272" h="1170" extrusionOk="0">
                <a:moveTo>
                  <a:pt x="619" y="0"/>
                </a:moveTo>
                <a:cubicBezTo>
                  <a:pt x="339" y="0"/>
                  <a:pt x="64" y="169"/>
                  <a:pt x="34" y="522"/>
                </a:cubicBezTo>
                <a:cubicBezTo>
                  <a:pt x="1" y="946"/>
                  <a:pt x="330" y="1170"/>
                  <a:pt x="653" y="1170"/>
                </a:cubicBezTo>
                <a:cubicBezTo>
                  <a:pt x="933" y="1170"/>
                  <a:pt x="1208" y="1001"/>
                  <a:pt x="1238" y="648"/>
                </a:cubicBezTo>
                <a:cubicBezTo>
                  <a:pt x="1272" y="224"/>
                  <a:pt x="942" y="0"/>
                  <a:pt x="619" y="0"/>
                </a:cubicBezTo>
                <a:close/>
              </a:path>
            </a:pathLst>
          </a:custGeom>
          <a:solidFill>
            <a:schemeClr val="dk1"/>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3548"/>
              </a:solidFill>
              <a:cs typeface="Arial"/>
              <a:sym typeface="Arial"/>
            </a:endParaRPr>
          </a:p>
        </p:txBody>
      </p:sp>
      <p:sp>
        <p:nvSpPr>
          <p:cNvPr id="1165" name="Google Shape;1165;p26"/>
          <p:cNvSpPr/>
          <p:nvPr/>
        </p:nvSpPr>
        <p:spPr>
          <a:xfrm flipH="1">
            <a:off x="1032160" y="730503"/>
            <a:ext cx="71757" cy="66060"/>
          </a:xfrm>
          <a:custGeom>
            <a:avLst/>
            <a:gdLst/>
            <a:ahLst/>
            <a:cxnLst/>
            <a:rect l="l" t="t" r="r" b="b"/>
            <a:pathLst>
              <a:path w="1272" h="1171" extrusionOk="0">
                <a:moveTo>
                  <a:pt x="632" y="1"/>
                </a:moveTo>
                <a:cubicBezTo>
                  <a:pt x="355" y="1"/>
                  <a:pt x="79" y="169"/>
                  <a:pt x="34" y="522"/>
                </a:cubicBezTo>
                <a:cubicBezTo>
                  <a:pt x="1" y="946"/>
                  <a:pt x="330" y="1171"/>
                  <a:pt x="653" y="1171"/>
                </a:cubicBezTo>
                <a:cubicBezTo>
                  <a:pt x="933" y="1171"/>
                  <a:pt x="1208" y="1002"/>
                  <a:pt x="1238" y="649"/>
                </a:cubicBezTo>
                <a:cubicBezTo>
                  <a:pt x="1272" y="225"/>
                  <a:pt x="951" y="1"/>
                  <a:pt x="632" y="1"/>
                </a:cubicBezTo>
                <a:close/>
              </a:path>
            </a:pathLst>
          </a:custGeom>
          <a:solidFill>
            <a:schemeClr val="dk1"/>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3548"/>
              </a:solidFill>
              <a:cs typeface="Arial"/>
              <a:sym typeface="Arial"/>
            </a:endParaRPr>
          </a:p>
        </p:txBody>
      </p:sp>
      <p:sp>
        <p:nvSpPr>
          <p:cNvPr id="1166" name="Google Shape;1166;p26"/>
          <p:cNvSpPr/>
          <p:nvPr/>
        </p:nvSpPr>
        <p:spPr>
          <a:xfrm flipH="1">
            <a:off x="880292" y="1081867"/>
            <a:ext cx="71757" cy="66004"/>
          </a:xfrm>
          <a:custGeom>
            <a:avLst/>
            <a:gdLst/>
            <a:ahLst/>
            <a:cxnLst/>
            <a:rect l="l" t="t" r="r" b="b"/>
            <a:pathLst>
              <a:path w="1272" h="1170" extrusionOk="0">
                <a:moveTo>
                  <a:pt x="619" y="0"/>
                </a:moveTo>
                <a:cubicBezTo>
                  <a:pt x="339" y="0"/>
                  <a:pt x="64" y="170"/>
                  <a:pt x="34" y="538"/>
                </a:cubicBezTo>
                <a:cubicBezTo>
                  <a:pt x="0" y="945"/>
                  <a:pt x="330" y="1170"/>
                  <a:pt x="653" y="1170"/>
                </a:cubicBezTo>
                <a:cubicBezTo>
                  <a:pt x="933" y="1170"/>
                  <a:pt x="1208" y="1000"/>
                  <a:pt x="1238" y="633"/>
                </a:cubicBezTo>
                <a:cubicBezTo>
                  <a:pt x="1272" y="226"/>
                  <a:pt x="942" y="0"/>
                  <a:pt x="619" y="0"/>
                </a:cubicBezTo>
                <a:close/>
              </a:path>
            </a:pathLst>
          </a:custGeom>
          <a:solidFill>
            <a:schemeClr val="dk1"/>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3548"/>
              </a:solidFill>
              <a:cs typeface="Arial"/>
              <a:sym typeface="Arial"/>
            </a:endParaRPr>
          </a:p>
        </p:txBody>
      </p:sp>
      <p:sp>
        <p:nvSpPr>
          <p:cNvPr id="1167" name="Google Shape;1167;p26"/>
          <p:cNvSpPr/>
          <p:nvPr/>
        </p:nvSpPr>
        <p:spPr>
          <a:xfrm flipH="1">
            <a:off x="351456" y="643003"/>
            <a:ext cx="71757" cy="66004"/>
          </a:xfrm>
          <a:custGeom>
            <a:avLst/>
            <a:gdLst/>
            <a:ahLst/>
            <a:cxnLst/>
            <a:rect l="l" t="t" r="r" b="b"/>
            <a:pathLst>
              <a:path w="1272" h="1170" extrusionOk="0">
                <a:moveTo>
                  <a:pt x="619" y="0"/>
                </a:moveTo>
                <a:cubicBezTo>
                  <a:pt x="339" y="0"/>
                  <a:pt x="64" y="169"/>
                  <a:pt x="34" y="522"/>
                </a:cubicBezTo>
                <a:cubicBezTo>
                  <a:pt x="0" y="946"/>
                  <a:pt x="330" y="1170"/>
                  <a:pt x="653" y="1170"/>
                </a:cubicBezTo>
                <a:cubicBezTo>
                  <a:pt x="933" y="1170"/>
                  <a:pt x="1208" y="1001"/>
                  <a:pt x="1238" y="648"/>
                </a:cubicBezTo>
                <a:cubicBezTo>
                  <a:pt x="1272" y="224"/>
                  <a:pt x="942" y="0"/>
                  <a:pt x="619" y="0"/>
                </a:cubicBezTo>
                <a:close/>
              </a:path>
            </a:pathLst>
          </a:custGeom>
          <a:solidFill>
            <a:schemeClr val="dk1"/>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3548"/>
              </a:solidFill>
              <a:cs typeface="Arial"/>
              <a:sym typeface="Arial"/>
            </a:endParaRPr>
          </a:p>
        </p:txBody>
      </p:sp>
      <p:sp>
        <p:nvSpPr>
          <p:cNvPr id="1168" name="Google Shape;1168;p26"/>
          <p:cNvSpPr/>
          <p:nvPr/>
        </p:nvSpPr>
        <p:spPr>
          <a:xfrm flipH="1">
            <a:off x="201392" y="1028721"/>
            <a:ext cx="71757" cy="65947"/>
          </a:xfrm>
          <a:custGeom>
            <a:avLst/>
            <a:gdLst/>
            <a:ahLst/>
            <a:cxnLst/>
            <a:rect l="l" t="t" r="r" b="b"/>
            <a:pathLst>
              <a:path w="1272" h="1169" extrusionOk="0">
                <a:moveTo>
                  <a:pt x="627" y="0"/>
                </a:moveTo>
                <a:cubicBezTo>
                  <a:pt x="345" y="0"/>
                  <a:pt x="64" y="169"/>
                  <a:pt x="35" y="525"/>
                </a:cubicBezTo>
                <a:cubicBezTo>
                  <a:pt x="1" y="945"/>
                  <a:pt x="314" y="1168"/>
                  <a:pt x="630" y="1168"/>
                </a:cubicBezTo>
                <a:cubicBezTo>
                  <a:pt x="911" y="1168"/>
                  <a:pt x="1193" y="992"/>
                  <a:pt x="1238" y="620"/>
                </a:cubicBezTo>
                <a:cubicBezTo>
                  <a:pt x="1272" y="216"/>
                  <a:pt x="948" y="0"/>
                  <a:pt x="627" y="0"/>
                </a:cubicBezTo>
                <a:close/>
              </a:path>
            </a:pathLst>
          </a:custGeom>
          <a:solidFill>
            <a:schemeClr val="dk1"/>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3548"/>
              </a:solidFill>
              <a:cs typeface="Arial"/>
              <a:sym typeface="Arial"/>
            </a:endParaRPr>
          </a:p>
        </p:txBody>
      </p:sp>
      <p:sp>
        <p:nvSpPr>
          <p:cNvPr id="1169" name="Google Shape;1169;p26"/>
          <p:cNvSpPr/>
          <p:nvPr/>
        </p:nvSpPr>
        <p:spPr>
          <a:xfrm flipH="1">
            <a:off x="910659" y="58771"/>
            <a:ext cx="71815" cy="66060"/>
          </a:xfrm>
          <a:custGeom>
            <a:avLst/>
            <a:gdLst/>
            <a:ahLst/>
            <a:cxnLst/>
            <a:rect l="l" t="t" r="r" b="b"/>
            <a:pathLst>
              <a:path w="1273" h="1171" extrusionOk="0">
                <a:moveTo>
                  <a:pt x="620" y="0"/>
                </a:moveTo>
                <a:cubicBezTo>
                  <a:pt x="340" y="0"/>
                  <a:pt x="64" y="169"/>
                  <a:pt x="35" y="522"/>
                </a:cubicBezTo>
                <a:cubicBezTo>
                  <a:pt x="1" y="946"/>
                  <a:pt x="330" y="1170"/>
                  <a:pt x="653" y="1170"/>
                </a:cubicBezTo>
                <a:cubicBezTo>
                  <a:pt x="934" y="1170"/>
                  <a:pt x="1209" y="1001"/>
                  <a:pt x="1238" y="648"/>
                </a:cubicBezTo>
                <a:cubicBezTo>
                  <a:pt x="1272" y="224"/>
                  <a:pt x="943" y="0"/>
                  <a:pt x="620" y="0"/>
                </a:cubicBezTo>
                <a:close/>
              </a:path>
            </a:pathLst>
          </a:custGeom>
          <a:solidFill>
            <a:schemeClr val="dk1"/>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3548"/>
              </a:solidFill>
              <a:cs typeface="Arial"/>
              <a:sym typeface="Arial"/>
            </a:endParaRPr>
          </a:p>
        </p:txBody>
      </p:sp>
      <p:grpSp>
        <p:nvGrpSpPr>
          <p:cNvPr id="1170" name="Google Shape;1170;p26"/>
          <p:cNvGrpSpPr/>
          <p:nvPr/>
        </p:nvGrpSpPr>
        <p:grpSpPr>
          <a:xfrm>
            <a:off x="-474616" y="5175217"/>
            <a:ext cx="2579567" cy="1753499"/>
            <a:chOff x="-355963" y="3881407"/>
            <a:chExt cx="1934675" cy="1315124"/>
          </a:xfrm>
        </p:grpSpPr>
        <p:sp>
          <p:nvSpPr>
            <p:cNvPr id="1171" name="Google Shape;1171;p26"/>
            <p:cNvSpPr/>
            <p:nvPr/>
          </p:nvSpPr>
          <p:spPr>
            <a:xfrm rot="10800000" flipH="1">
              <a:off x="-287026" y="3881407"/>
              <a:ext cx="1865739" cy="1268582"/>
            </a:xfrm>
            <a:custGeom>
              <a:avLst/>
              <a:gdLst/>
              <a:ahLst/>
              <a:cxnLst/>
              <a:rect l="l" t="t" r="r" b="b"/>
              <a:pathLst>
                <a:path w="58082" h="39492" extrusionOk="0">
                  <a:moveTo>
                    <a:pt x="1" y="0"/>
                  </a:moveTo>
                  <a:lnTo>
                    <a:pt x="1" y="10324"/>
                  </a:lnTo>
                  <a:cubicBezTo>
                    <a:pt x="1774" y="22992"/>
                    <a:pt x="7570" y="37338"/>
                    <a:pt x="22169" y="39491"/>
                  </a:cubicBezTo>
                  <a:cubicBezTo>
                    <a:pt x="24576" y="32271"/>
                    <a:pt x="17830" y="26982"/>
                    <a:pt x="16374" y="20712"/>
                  </a:cubicBezTo>
                  <a:cubicBezTo>
                    <a:pt x="15500" y="15989"/>
                    <a:pt x="16403" y="14377"/>
                    <a:pt x="18230" y="14377"/>
                  </a:cubicBezTo>
                  <a:cubicBezTo>
                    <a:pt x="21439" y="14377"/>
                    <a:pt x="27498" y="19350"/>
                    <a:pt x="31796" y="21187"/>
                  </a:cubicBezTo>
                  <a:cubicBezTo>
                    <a:pt x="34155" y="22133"/>
                    <a:pt x="39525" y="23544"/>
                    <a:pt x="43991" y="23544"/>
                  </a:cubicBezTo>
                  <a:cubicBezTo>
                    <a:pt x="48638" y="23544"/>
                    <a:pt x="52304" y="22016"/>
                    <a:pt x="50576" y="16848"/>
                  </a:cubicBezTo>
                  <a:cubicBezTo>
                    <a:pt x="48644" y="10609"/>
                    <a:pt x="37560" y="11559"/>
                    <a:pt x="33728" y="7696"/>
                  </a:cubicBezTo>
                  <a:cubicBezTo>
                    <a:pt x="35318" y="6544"/>
                    <a:pt x="37214" y="6216"/>
                    <a:pt x="39244" y="6216"/>
                  </a:cubicBezTo>
                  <a:cubicBezTo>
                    <a:pt x="41927" y="6216"/>
                    <a:pt x="44846" y="6789"/>
                    <a:pt x="47606" y="6789"/>
                  </a:cubicBezTo>
                  <a:cubicBezTo>
                    <a:pt x="49707" y="6789"/>
                    <a:pt x="51716" y="6457"/>
                    <a:pt x="53458" y="5289"/>
                  </a:cubicBezTo>
                  <a:cubicBezTo>
                    <a:pt x="57132" y="3136"/>
                    <a:pt x="58082" y="1394"/>
                    <a:pt x="57448" y="0"/>
                  </a:cubicBezTo>
                  <a:close/>
                </a:path>
              </a:pathLst>
            </a:custGeom>
            <a:solidFill>
              <a:schemeClr val="accent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172" name="Google Shape;1172;p26"/>
            <p:cNvSpPr/>
            <p:nvPr/>
          </p:nvSpPr>
          <p:spPr>
            <a:xfrm rot="10800000" flipH="1">
              <a:off x="-323647" y="4238703"/>
              <a:ext cx="1195342" cy="957829"/>
            </a:xfrm>
            <a:custGeom>
              <a:avLst/>
              <a:gdLst/>
              <a:ahLst/>
              <a:cxnLst/>
              <a:rect l="l" t="t" r="r" b="b"/>
              <a:pathLst>
                <a:path w="37212" h="29818" extrusionOk="0">
                  <a:moveTo>
                    <a:pt x="16618" y="0"/>
                  </a:moveTo>
                  <a:cubicBezTo>
                    <a:pt x="11261" y="0"/>
                    <a:pt x="3841" y="1005"/>
                    <a:pt x="1" y="1532"/>
                  </a:cubicBezTo>
                  <a:cubicBezTo>
                    <a:pt x="792" y="6124"/>
                    <a:pt x="1774" y="17556"/>
                    <a:pt x="4244" y="21610"/>
                  </a:cubicBezTo>
                  <a:cubicBezTo>
                    <a:pt x="5317" y="23602"/>
                    <a:pt x="6280" y="24368"/>
                    <a:pt x="7146" y="24368"/>
                  </a:cubicBezTo>
                  <a:cubicBezTo>
                    <a:pt x="8964" y="24368"/>
                    <a:pt x="10350" y="20985"/>
                    <a:pt x="11401" y="18475"/>
                  </a:cubicBezTo>
                  <a:cubicBezTo>
                    <a:pt x="13080" y="21293"/>
                    <a:pt x="14188" y="26329"/>
                    <a:pt x="16785" y="28482"/>
                  </a:cubicBezTo>
                  <a:cubicBezTo>
                    <a:pt x="17919" y="29427"/>
                    <a:pt x="18797" y="29818"/>
                    <a:pt x="19478" y="29818"/>
                  </a:cubicBezTo>
                  <a:cubicBezTo>
                    <a:pt x="21878" y="29818"/>
                    <a:pt x="21821" y="24954"/>
                    <a:pt x="21821" y="22338"/>
                  </a:cubicBezTo>
                  <a:lnTo>
                    <a:pt x="21821" y="22338"/>
                  </a:lnTo>
                  <a:cubicBezTo>
                    <a:pt x="23425" y="23126"/>
                    <a:pt x="28281" y="26666"/>
                    <a:pt x="30542" y="26666"/>
                  </a:cubicBezTo>
                  <a:cubicBezTo>
                    <a:pt x="30825" y="26666"/>
                    <a:pt x="31068" y="26610"/>
                    <a:pt x="31258" y="26487"/>
                  </a:cubicBezTo>
                  <a:cubicBezTo>
                    <a:pt x="35280" y="23479"/>
                    <a:pt x="26444" y="18760"/>
                    <a:pt x="25209" y="17271"/>
                  </a:cubicBezTo>
                  <a:cubicBezTo>
                    <a:pt x="37212" y="11824"/>
                    <a:pt x="27901" y="9101"/>
                    <a:pt x="18622" y="6947"/>
                  </a:cubicBezTo>
                  <a:cubicBezTo>
                    <a:pt x="23879" y="5396"/>
                    <a:pt x="28503" y="1817"/>
                    <a:pt x="20300" y="234"/>
                  </a:cubicBezTo>
                  <a:cubicBezTo>
                    <a:pt x="19282" y="69"/>
                    <a:pt x="18021" y="0"/>
                    <a:pt x="16618" y="0"/>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173" name="Google Shape;1173;p26"/>
            <p:cNvSpPr/>
            <p:nvPr/>
          </p:nvSpPr>
          <p:spPr>
            <a:xfrm rot="10800000" flipH="1">
              <a:off x="-355963" y="4414251"/>
              <a:ext cx="1002029" cy="737629"/>
            </a:xfrm>
            <a:custGeom>
              <a:avLst/>
              <a:gdLst/>
              <a:ahLst/>
              <a:cxnLst/>
              <a:rect l="l" t="t" r="r" b="b"/>
              <a:pathLst>
                <a:path w="31194" h="22963" extrusionOk="0">
                  <a:moveTo>
                    <a:pt x="782" y="1"/>
                  </a:moveTo>
                  <a:cubicBezTo>
                    <a:pt x="362" y="1"/>
                    <a:pt x="1" y="510"/>
                    <a:pt x="405" y="839"/>
                  </a:cubicBezTo>
                  <a:cubicBezTo>
                    <a:pt x="7942" y="6856"/>
                    <a:pt x="15638" y="12715"/>
                    <a:pt x="23555" y="18257"/>
                  </a:cubicBezTo>
                  <a:cubicBezTo>
                    <a:pt x="25772" y="19840"/>
                    <a:pt x="27989" y="21360"/>
                    <a:pt x="30237" y="22880"/>
                  </a:cubicBezTo>
                  <a:cubicBezTo>
                    <a:pt x="30325" y="22937"/>
                    <a:pt x="30413" y="22962"/>
                    <a:pt x="30495" y="22962"/>
                  </a:cubicBezTo>
                  <a:cubicBezTo>
                    <a:pt x="30913" y="22962"/>
                    <a:pt x="31194" y="22316"/>
                    <a:pt x="30744" y="22025"/>
                  </a:cubicBezTo>
                  <a:cubicBezTo>
                    <a:pt x="22763" y="16673"/>
                    <a:pt x="15036" y="10973"/>
                    <a:pt x="7435" y="5114"/>
                  </a:cubicBezTo>
                  <a:cubicBezTo>
                    <a:pt x="5314" y="3467"/>
                    <a:pt x="3192" y="1789"/>
                    <a:pt x="1102" y="110"/>
                  </a:cubicBezTo>
                  <a:cubicBezTo>
                    <a:pt x="999" y="33"/>
                    <a:pt x="889" y="1"/>
                    <a:pt x="782" y="1"/>
                  </a:cubicBez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174" name="Google Shape;1174;p26"/>
            <p:cNvSpPr/>
            <p:nvPr/>
          </p:nvSpPr>
          <p:spPr>
            <a:xfrm rot="10800000" flipH="1">
              <a:off x="159583" y="4412831"/>
              <a:ext cx="357074" cy="380587"/>
            </a:xfrm>
            <a:custGeom>
              <a:avLst/>
              <a:gdLst/>
              <a:ahLst/>
              <a:cxnLst/>
              <a:rect l="l" t="t" r="r" b="b"/>
              <a:pathLst>
                <a:path w="11116" h="11848" extrusionOk="0">
                  <a:moveTo>
                    <a:pt x="10539" y="1"/>
                  </a:moveTo>
                  <a:cubicBezTo>
                    <a:pt x="10521" y="1"/>
                    <a:pt x="10502" y="2"/>
                    <a:pt x="10483" y="4"/>
                  </a:cubicBezTo>
                  <a:cubicBezTo>
                    <a:pt x="7126" y="289"/>
                    <a:pt x="3737" y="99"/>
                    <a:pt x="412" y="700"/>
                  </a:cubicBezTo>
                  <a:cubicBezTo>
                    <a:pt x="190" y="732"/>
                    <a:pt x="32" y="985"/>
                    <a:pt x="32" y="1176"/>
                  </a:cubicBezTo>
                  <a:cubicBezTo>
                    <a:pt x="0" y="4627"/>
                    <a:pt x="1077" y="7953"/>
                    <a:pt x="1394" y="11373"/>
                  </a:cubicBezTo>
                  <a:cubicBezTo>
                    <a:pt x="1425" y="11690"/>
                    <a:pt x="1687" y="11848"/>
                    <a:pt x="1932" y="11848"/>
                  </a:cubicBezTo>
                  <a:cubicBezTo>
                    <a:pt x="2178" y="11848"/>
                    <a:pt x="2407" y="11690"/>
                    <a:pt x="2376" y="11373"/>
                  </a:cubicBezTo>
                  <a:cubicBezTo>
                    <a:pt x="2102" y="8119"/>
                    <a:pt x="1098" y="4894"/>
                    <a:pt x="1047" y="1587"/>
                  </a:cubicBezTo>
                  <a:lnTo>
                    <a:pt x="1047" y="1587"/>
                  </a:lnTo>
                  <a:cubicBezTo>
                    <a:pt x="4157" y="1095"/>
                    <a:pt x="7349" y="1259"/>
                    <a:pt x="10483" y="985"/>
                  </a:cubicBezTo>
                  <a:cubicBezTo>
                    <a:pt x="11097" y="955"/>
                    <a:pt x="11116" y="1"/>
                    <a:pt x="10539" y="1"/>
                  </a:cubicBez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175" name="Google Shape;1175;p26"/>
            <p:cNvSpPr/>
            <p:nvPr/>
          </p:nvSpPr>
          <p:spPr>
            <a:xfrm rot="10800000" flipH="1">
              <a:off x="-171061" y="4642415"/>
              <a:ext cx="365169" cy="413449"/>
            </a:xfrm>
            <a:custGeom>
              <a:avLst/>
              <a:gdLst/>
              <a:ahLst/>
              <a:cxnLst/>
              <a:rect l="l" t="t" r="r" b="b"/>
              <a:pathLst>
                <a:path w="11368" h="12871" extrusionOk="0">
                  <a:moveTo>
                    <a:pt x="10792" y="0"/>
                  </a:moveTo>
                  <a:cubicBezTo>
                    <a:pt x="10774" y="0"/>
                    <a:pt x="10756" y="1"/>
                    <a:pt x="10737" y="3"/>
                  </a:cubicBezTo>
                  <a:cubicBezTo>
                    <a:pt x="7285" y="288"/>
                    <a:pt x="3738" y="383"/>
                    <a:pt x="381" y="1365"/>
                  </a:cubicBezTo>
                  <a:cubicBezTo>
                    <a:pt x="191" y="1428"/>
                    <a:pt x="1" y="1650"/>
                    <a:pt x="33" y="1840"/>
                  </a:cubicBezTo>
                  <a:cubicBezTo>
                    <a:pt x="476" y="5387"/>
                    <a:pt x="476" y="9029"/>
                    <a:pt x="1268" y="12512"/>
                  </a:cubicBezTo>
                  <a:cubicBezTo>
                    <a:pt x="1318" y="12763"/>
                    <a:pt x="1497" y="12870"/>
                    <a:pt x="1688" y="12870"/>
                  </a:cubicBezTo>
                  <a:cubicBezTo>
                    <a:pt x="1978" y="12870"/>
                    <a:pt x="2294" y="12622"/>
                    <a:pt x="2218" y="12259"/>
                  </a:cubicBezTo>
                  <a:cubicBezTo>
                    <a:pt x="1455" y="8964"/>
                    <a:pt x="1456" y="5581"/>
                    <a:pt x="1061" y="2223"/>
                  </a:cubicBezTo>
                  <a:lnTo>
                    <a:pt x="1061" y="2223"/>
                  </a:lnTo>
                  <a:cubicBezTo>
                    <a:pt x="4197" y="1356"/>
                    <a:pt x="7494" y="1258"/>
                    <a:pt x="10705" y="985"/>
                  </a:cubicBezTo>
                  <a:cubicBezTo>
                    <a:pt x="11319" y="954"/>
                    <a:pt x="11368" y="0"/>
                    <a:pt x="10792" y="0"/>
                  </a:cubicBez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176" name="Google Shape;1176;p26"/>
            <p:cNvSpPr/>
            <p:nvPr/>
          </p:nvSpPr>
          <p:spPr>
            <a:xfrm rot="10800000" flipH="1">
              <a:off x="272432" y="4834505"/>
              <a:ext cx="40860" cy="37615"/>
            </a:xfrm>
            <a:custGeom>
              <a:avLst/>
              <a:gdLst/>
              <a:ahLst/>
              <a:cxnLst/>
              <a:rect l="l" t="t" r="r" b="b"/>
              <a:pathLst>
                <a:path w="1272" h="1171" extrusionOk="0">
                  <a:moveTo>
                    <a:pt x="653" y="0"/>
                  </a:moveTo>
                  <a:cubicBezTo>
                    <a:pt x="330" y="0"/>
                    <a:pt x="0" y="225"/>
                    <a:pt x="34" y="649"/>
                  </a:cubicBezTo>
                  <a:cubicBezTo>
                    <a:pt x="64" y="1002"/>
                    <a:pt x="339" y="1170"/>
                    <a:pt x="619" y="1170"/>
                  </a:cubicBezTo>
                  <a:cubicBezTo>
                    <a:pt x="942" y="1170"/>
                    <a:pt x="1272" y="946"/>
                    <a:pt x="1238" y="522"/>
                  </a:cubicBezTo>
                  <a:cubicBezTo>
                    <a:pt x="1208" y="169"/>
                    <a:pt x="933" y="0"/>
                    <a:pt x="653" y="0"/>
                  </a:cubicBez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177" name="Google Shape;1177;p26"/>
            <p:cNvSpPr/>
            <p:nvPr/>
          </p:nvSpPr>
          <p:spPr>
            <a:xfrm rot="10800000" flipH="1">
              <a:off x="370086" y="4842664"/>
              <a:ext cx="40860" cy="37583"/>
            </a:xfrm>
            <a:custGeom>
              <a:avLst/>
              <a:gdLst/>
              <a:ahLst/>
              <a:cxnLst/>
              <a:rect l="l" t="t" r="r" b="b"/>
              <a:pathLst>
                <a:path w="1272" h="1170" extrusionOk="0">
                  <a:moveTo>
                    <a:pt x="653" y="0"/>
                  </a:moveTo>
                  <a:cubicBezTo>
                    <a:pt x="330" y="0"/>
                    <a:pt x="1" y="224"/>
                    <a:pt x="35" y="648"/>
                  </a:cubicBezTo>
                  <a:cubicBezTo>
                    <a:pt x="64" y="1001"/>
                    <a:pt x="339" y="1170"/>
                    <a:pt x="619" y="1170"/>
                  </a:cubicBezTo>
                  <a:cubicBezTo>
                    <a:pt x="942" y="1170"/>
                    <a:pt x="1272" y="946"/>
                    <a:pt x="1238" y="522"/>
                  </a:cubicBezTo>
                  <a:cubicBezTo>
                    <a:pt x="1209" y="169"/>
                    <a:pt x="933" y="0"/>
                    <a:pt x="653" y="0"/>
                  </a:cubicBez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178" name="Google Shape;1178;p26"/>
            <p:cNvSpPr/>
            <p:nvPr/>
          </p:nvSpPr>
          <p:spPr>
            <a:xfrm rot="10800000" flipH="1">
              <a:off x="369059" y="4666661"/>
              <a:ext cx="40892" cy="37615"/>
            </a:xfrm>
            <a:custGeom>
              <a:avLst/>
              <a:gdLst/>
              <a:ahLst/>
              <a:cxnLst/>
              <a:rect l="l" t="t" r="r" b="b"/>
              <a:pathLst>
                <a:path w="1273" h="1171" extrusionOk="0">
                  <a:moveTo>
                    <a:pt x="653" y="1"/>
                  </a:moveTo>
                  <a:cubicBezTo>
                    <a:pt x="330" y="1"/>
                    <a:pt x="1" y="225"/>
                    <a:pt x="35" y="649"/>
                  </a:cubicBezTo>
                  <a:cubicBezTo>
                    <a:pt x="79" y="1002"/>
                    <a:pt x="355" y="1171"/>
                    <a:pt x="632" y="1171"/>
                  </a:cubicBezTo>
                  <a:cubicBezTo>
                    <a:pt x="952" y="1171"/>
                    <a:pt x="1272" y="946"/>
                    <a:pt x="1238" y="522"/>
                  </a:cubicBezTo>
                  <a:cubicBezTo>
                    <a:pt x="1209" y="169"/>
                    <a:pt x="934" y="1"/>
                    <a:pt x="653" y="1"/>
                  </a:cubicBez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179" name="Google Shape;1179;p26"/>
            <p:cNvSpPr/>
            <p:nvPr/>
          </p:nvSpPr>
          <p:spPr>
            <a:xfrm rot="10800000" flipH="1">
              <a:off x="283611" y="4400650"/>
              <a:ext cx="40860" cy="37583"/>
            </a:xfrm>
            <a:custGeom>
              <a:avLst/>
              <a:gdLst/>
              <a:ahLst/>
              <a:cxnLst/>
              <a:rect l="l" t="t" r="r" b="b"/>
              <a:pathLst>
                <a:path w="1272" h="1170" extrusionOk="0">
                  <a:moveTo>
                    <a:pt x="653" y="0"/>
                  </a:moveTo>
                  <a:cubicBezTo>
                    <a:pt x="330" y="0"/>
                    <a:pt x="1" y="226"/>
                    <a:pt x="35" y="633"/>
                  </a:cubicBezTo>
                  <a:cubicBezTo>
                    <a:pt x="64" y="1000"/>
                    <a:pt x="339" y="1170"/>
                    <a:pt x="620" y="1170"/>
                  </a:cubicBezTo>
                  <a:cubicBezTo>
                    <a:pt x="943" y="1170"/>
                    <a:pt x="1272" y="945"/>
                    <a:pt x="1238" y="538"/>
                  </a:cubicBezTo>
                  <a:cubicBezTo>
                    <a:pt x="1209" y="170"/>
                    <a:pt x="933" y="0"/>
                    <a:pt x="653" y="0"/>
                  </a:cubicBez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180" name="Google Shape;1180;p26"/>
            <p:cNvSpPr/>
            <p:nvPr/>
          </p:nvSpPr>
          <p:spPr>
            <a:xfrm rot="10800000" flipH="1">
              <a:off x="259197" y="4320920"/>
              <a:ext cx="40860" cy="37583"/>
            </a:xfrm>
            <a:custGeom>
              <a:avLst/>
              <a:gdLst/>
              <a:ahLst/>
              <a:cxnLst/>
              <a:rect l="l" t="t" r="r" b="b"/>
              <a:pathLst>
                <a:path w="1272" h="1170" extrusionOk="0">
                  <a:moveTo>
                    <a:pt x="645" y="1"/>
                  </a:moveTo>
                  <a:cubicBezTo>
                    <a:pt x="325" y="1"/>
                    <a:pt x="1" y="217"/>
                    <a:pt x="35" y="621"/>
                  </a:cubicBezTo>
                  <a:cubicBezTo>
                    <a:pt x="64" y="993"/>
                    <a:pt x="346" y="1169"/>
                    <a:pt x="630" y="1169"/>
                  </a:cubicBezTo>
                  <a:cubicBezTo>
                    <a:pt x="949" y="1169"/>
                    <a:pt x="1272" y="945"/>
                    <a:pt x="1238" y="526"/>
                  </a:cubicBezTo>
                  <a:cubicBezTo>
                    <a:pt x="1208" y="169"/>
                    <a:pt x="928" y="1"/>
                    <a:pt x="645" y="1"/>
                  </a:cubicBez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181" name="Google Shape;1181;p26"/>
            <p:cNvSpPr/>
            <p:nvPr/>
          </p:nvSpPr>
          <p:spPr>
            <a:xfrm rot="10800000" flipH="1">
              <a:off x="-17512" y="4716516"/>
              <a:ext cx="40860" cy="37583"/>
            </a:xfrm>
            <a:custGeom>
              <a:avLst/>
              <a:gdLst/>
              <a:ahLst/>
              <a:cxnLst/>
              <a:rect l="l" t="t" r="r" b="b"/>
              <a:pathLst>
                <a:path w="1272" h="1170" extrusionOk="0">
                  <a:moveTo>
                    <a:pt x="641" y="0"/>
                  </a:moveTo>
                  <a:cubicBezTo>
                    <a:pt x="321" y="0"/>
                    <a:pt x="1" y="224"/>
                    <a:pt x="35" y="648"/>
                  </a:cubicBezTo>
                  <a:cubicBezTo>
                    <a:pt x="64" y="1001"/>
                    <a:pt x="339" y="1170"/>
                    <a:pt x="619" y="1170"/>
                  </a:cubicBezTo>
                  <a:cubicBezTo>
                    <a:pt x="943" y="1170"/>
                    <a:pt x="1272" y="946"/>
                    <a:pt x="1238" y="522"/>
                  </a:cubicBezTo>
                  <a:cubicBezTo>
                    <a:pt x="1194" y="169"/>
                    <a:pt x="918" y="0"/>
                    <a:pt x="641" y="0"/>
                  </a:cubicBez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182" name="Google Shape;1182;p26"/>
            <p:cNvSpPr/>
            <p:nvPr/>
          </p:nvSpPr>
          <p:spPr>
            <a:xfrm rot="10800000" flipH="1">
              <a:off x="-102960" y="4496923"/>
              <a:ext cx="40860" cy="37551"/>
            </a:xfrm>
            <a:custGeom>
              <a:avLst/>
              <a:gdLst/>
              <a:ahLst/>
              <a:cxnLst/>
              <a:rect l="l" t="t" r="r" b="b"/>
              <a:pathLst>
                <a:path w="1272" h="1169" extrusionOk="0">
                  <a:moveTo>
                    <a:pt x="645" y="0"/>
                  </a:moveTo>
                  <a:cubicBezTo>
                    <a:pt x="324" y="0"/>
                    <a:pt x="1" y="216"/>
                    <a:pt x="34" y="620"/>
                  </a:cubicBezTo>
                  <a:cubicBezTo>
                    <a:pt x="64" y="992"/>
                    <a:pt x="346" y="1168"/>
                    <a:pt x="630" y="1168"/>
                  </a:cubicBezTo>
                  <a:cubicBezTo>
                    <a:pt x="949" y="1168"/>
                    <a:pt x="1271" y="945"/>
                    <a:pt x="1238" y="525"/>
                  </a:cubicBezTo>
                  <a:cubicBezTo>
                    <a:pt x="1208" y="169"/>
                    <a:pt x="928" y="0"/>
                    <a:pt x="645" y="0"/>
                  </a:cubicBez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183" name="Google Shape;1183;p26"/>
            <p:cNvSpPr/>
            <p:nvPr/>
          </p:nvSpPr>
          <p:spPr>
            <a:xfrm rot="10800000" flipH="1">
              <a:off x="300925" y="5049151"/>
              <a:ext cx="40860" cy="37615"/>
            </a:xfrm>
            <a:custGeom>
              <a:avLst/>
              <a:gdLst/>
              <a:ahLst/>
              <a:cxnLst/>
              <a:rect l="l" t="t" r="r" b="b"/>
              <a:pathLst>
                <a:path w="1272" h="1171" extrusionOk="0">
                  <a:moveTo>
                    <a:pt x="653" y="0"/>
                  </a:moveTo>
                  <a:cubicBezTo>
                    <a:pt x="330" y="0"/>
                    <a:pt x="0" y="224"/>
                    <a:pt x="34" y="648"/>
                  </a:cubicBezTo>
                  <a:cubicBezTo>
                    <a:pt x="63" y="1001"/>
                    <a:pt x="339" y="1170"/>
                    <a:pt x="619" y="1170"/>
                  </a:cubicBezTo>
                  <a:cubicBezTo>
                    <a:pt x="942" y="1170"/>
                    <a:pt x="1271" y="946"/>
                    <a:pt x="1237" y="522"/>
                  </a:cubicBezTo>
                  <a:cubicBezTo>
                    <a:pt x="1208" y="169"/>
                    <a:pt x="933" y="0"/>
                    <a:pt x="653" y="0"/>
                  </a:cubicBez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184" name="Google Shape;1184;p26"/>
            <p:cNvSpPr/>
            <p:nvPr/>
          </p:nvSpPr>
          <p:spPr>
            <a:xfrm rot="10800000" flipH="1">
              <a:off x="-74467" y="5079572"/>
              <a:ext cx="40860" cy="37583"/>
            </a:xfrm>
            <a:custGeom>
              <a:avLst/>
              <a:gdLst/>
              <a:ahLst/>
              <a:cxnLst/>
              <a:rect l="l" t="t" r="r" b="b"/>
              <a:pathLst>
                <a:path w="1272" h="1170" extrusionOk="0">
                  <a:moveTo>
                    <a:pt x="642" y="1"/>
                  </a:moveTo>
                  <a:cubicBezTo>
                    <a:pt x="323" y="1"/>
                    <a:pt x="1" y="225"/>
                    <a:pt x="34" y="644"/>
                  </a:cubicBezTo>
                  <a:cubicBezTo>
                    <a:pt x="64" y="1001"/>
                    <a:pt x="344" y="1169"/>
                    <a:pt x="627" y="1169"/>
                  </a:cubicBezTo>
                  <a:cubicBezTo>
                    <a:pt x="947" y="1169"/>
                    <a:pt x="1271" y="953"/>
                    <a:pt x="1238" y="549"/>
                  </a:cubicBezTo>
                  <a:cubicBezTo>
                    <a:pt x="1208" y="177"/>
                    <a:pt x="926" y="1"/>
                    <a:pt x="642" y="1"/>
                  </a:cubicBez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185" name="Google Shape;1185;p26"/>
            <p:cNvSpPr/>
            <p:nvPr/>
          </p:nvSpPr>
          <p:spPr>
            <a:xfrm rot="10800000" flipH="1">
              <a:off x="905259" y="4545076"/>
              <a:ext cx="64117" cy="49854"/>
            </a:xfrm>
            <a:custGeom>
              <a:avLst/>
              <a:gdLst/>
              <a:ahLst/>
              <a:cxnLst/>
              <a:rect l="l" t="t" r="r" b="b"/>
              <a:pathLst>
                <a:path w="1996" h="1552" extrusionOk="0">
                  <a:moveTo>
                    <a:pt x="1014" y="0"/>
                  </a:moveTo>
                  <a:cubicBezTo>
                    <a:pt x="1" y="0"/>
                    <a:pt x="1" y="1552"/>
                    <a:pt x="1014" y="1552"/>
                  </a:cubicBezTo>
                  <a:cubicBezTo>
                    <a:pt x="1996" y="1552"/>
                    <a:pt x="1996" y="0"/>
                    <a:pt x="1014" y="0"/>
                  </a:cubicBez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186" name="Google Shape;1186;p26"/>
            <p:cNvSpPr/>
            <p:nvPr/>
          </p:nvSpPr>
          <p:spPr>
            <a:xfrm rot="10800000" flipH="1">
              <a:off x="950039" y="4620340"/>
              <a:ext cx="65144" cy="49886"/>
            </a:xfrm>
            <a:custGeom>
              <a:avLst/>
              <a:gdLst/>
              <a:ahLst/>
              <a:cxnLst/>
              <a:rect l="l" t="t" r="r" b="b"/>
              <a:pathLst>
                <a:path w="2028" h="1553" extrusionOk="0">
                  <a:moveTo>
                    <a:pt x="1014" y="1"/>
                  </a:moveTo>
                  <a:cubicBezTo>
                    <a:pt x="0" y="1"/>
                    <a:pt x="0" y="1552"/>
                    <a:pt x="1014" y="1552"/>
                  </a:cubicBezTo>
                  <a:cubicBezTo>
                    <a:pt x="2027" y="1552"/>
                    <a:pt x="2027" y="1"/>
                    <a:pt x="1014" y="1"/>
                  </a:cubicBez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187" name="Google Shape;1187;p26"/>
            <p:cNvSpPr/>
            <p:nvPr/>
          </p:nvSpPr>
          <p:spPr>
            <a:xfrm rot="10800000" flipH="1">
              <a:off x="984604" y="4534893"/>
              <a:ext cx="65144" cy="49886"/>
            </a:xfrm>
            <a:custGeom>
              <a:avLst/>
              <a:gdLst/>
              <a:ahLst/>
              <a:cxnLst/>
              <a:rect l="l" t="t" r="r" b="b"/>
              <a:pathLst>
                <a:path w="2028" h="1553" extrusionOk="0">
                  <a:moveTo>
                    <a:pt x="1014" y="1"/>
                  </a:moveTo>
                  <a:cubicBezTo>
                    <a:pt x="1" y="1"/>
                    <a:pt x="1" y="1553"/>
                    <a:pt x="1014" y="1553"/>
                  </a:cubicBezTo>
                  <a:cubicBezTo>
                    <a:pt x="2028" y="1553"/>
                    <a:pt x="2028" y="1"/>
                    <a:pt x="1014" y="1"/>
                  </a:cubicBezTo>
                  <a:close/>
                </a:path>
              </a:pathLst>
            </a:custGeom>
            <a:solidFill>
              <a:schemeClr val="dk2"/>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grpSp>
      <p:grpSp>
        <p:nvGrpSpPr>
          <p:cNvPr id="1188" name="Google Shape;1188;p26"/>
          <p:cNvGrpSpPr/>
          <p:nvPr/>
        </p:nvGrpSpPr>
        <p:grpSpPr>
          <a:xfrm>
            <a:off x="7708591" y="5713080"/>
            <a:ext cx="1060748" cy="839009"/>
            <a:chOff x="5781442" y="4284793"/>
            <a:chExt cx="795561" cy="629257"/>
          </a:xfrm>
        </p:grpSpPr>
        <p:sp>
          <p:nvSpPr>
            <p:cNvPr id="1189" name="Google Shape;1189;p26"/>
            <p:cNvSpPr/>
            <p:nvPr/>
          </p:nvSpPr>
          <p:spPr>
            <a:xfrm>
              <a:off x="5853077" y="4318811"/>
              <a:ext cx="682186" cy="565324"/>
            </a:xfrm>
            <a:custGeom>
              <a:avLst/>
              <a:gdLst/>
              <a:ahLst/>
              <a:cxnLst/>
              <a:rect l="l" t="t" r="r" b="b"/>
              <a:pathLst>
                <a:path w="21237" h="17599" extrusionOk="0">
                  <a:moveTo>
                    <a:pt x="18879" y="552"/>
                  </a:moveTo>
                  <a:cubicBezTo>
                    <a:pt x="19555" y="1220"/>
                    <a:pt x="20043" y="2017"/>
                    <a:pt x="20618" y="2783"/>
                  </a:cubicBezTo>
                  <a:lnTo>
                    <a:pt x="20618" y="2783"/>
                  </a:lnTo>
                  <a:cubicBezTo>
                    <a:pt x="15530" y="6510"/>
                    <a:pt x="10623" y="10538"/>
                    <a:pt x="5624" y="14381"/>
                  </a:cubicBezTo>
                  <a:cubicBezTo>
                    <a:pt x="4480" y="15254"/>
                    <a:pt x="3308" y="16155"/>
                    <a:pt x="2135" y="17004"/>
                  </a:cubicBezTo>
                  <a:lnTo>
                    <a:pt x="2135" y="17004"/>
                  </a:lnTo>
                  <a:cubicBezTo>
                    <a:pt x="1535" y="16254"/>
                    <a:pt x="990" y="15474"/>
                    <a:pt x="607" y="14580"/>
                  </a:cubicBezTo>
                  <a:lnTo>
                    <a:pt x="607" y="14580"/>
                  </a:lnTo>
                  <a:cubicBezTo>
                    <a:pt x="5661" y="10475"/>
                    <a:pt x="10899" y="6585"/>
                    <a:pt x="16075" y="2663"/>
                  </a:cubicBezTo>
                  <a:cubicBezTo>
                    <a:pt x="17009" y="1970"/>
                    <a:pt x="17944" y="1248"/>
                    <a:pt x="18879" y="552"/>
                  </a:cubicBezTo>
                  <a:close/>
                  <a:moveTo>
                    <a:pt x="18886" y="0"/>
                  </a:moveTo>
                  <a:cubicBezTo>
                    <a:pt x="18844" y="0"/>
                    <a:pt x="18803" y="11"/>
                    <a:pt x="18767" y="35"/>
                  </a:cubicBezTo>
                  <a:cubicBezTo>
                    <a:pt x="13636" y="3804"/>
                    <a:pt x="8569" y="7730"/>
                    <a:pt x="3534" y="11657"/>
                  </a:cubicBezTo>
                  <a:cubicBezTo>
                    <a:pt x="2394" y="12544"/>
                    <a:pt x="1254" y="13431"/>
                    <a:pt x="114" y="14349"/>
                  </a:cubicBezTo>
                  <a:cubicBezTo>
                    <a:pt x="0" y="14434"/>
                    <a:pt x="14" y="14551"/>
                    <a:pt x="83" y="14637"/>
                  </a:cubicBezTo>
                  <a:lnTo>
                    <a:pt x="83" y="14637"/>
                  </a:lnTo>
                  <a:cubicBezTo>
                    <a:pt x="527" y="15713"/>
                    <a:pt x="1191" y="16630"/>
                    <a:pt x="1887" y="17516"/>
                  </a:cubicBezTo>
                  <a:cubicBezTo>
                    <a:pt x="1927" y="17576"/>
                    <a:pt x="2006" y="17598"/>
                    <a:pt x="2082" y="17598"/>
                  </a:cubicBezTo>
                  <a:cubicBezTo>
                    <a:pt x="2126" y="17598"/>
                    <a:pt x="2169" y="17591"/>
                    <a:pt x="2204" y="17579"/>
                  </a:cubicBezTo>
                  <a:cubicBezTo>
                    <a:pt x="7524" y="13716"/>
                    <a:pt x="12623" y="9536"/>
                    <a:pt x="17817" y="5545"/>
                  </a:cubicBezTo>
                  <a:cubicBezTo>
                    <a:pt x="18893" y="4690"/>
                    <a:pt x="19970" y="3867"/>
                    <a:pt x="21079" y="3075"/>
                  </a:cubicBezTo>
                  <a:cubicBezTo>
                    <a:pt x="21237" y="2948"/>
                    <a:pt x="21237" y="2822"/>
                    <a:pt x="21142" y="2663"/>
                  </a:cubicBezTo>
                  <a:cubicBezTo>
                    <a:pt x="20445" y="1777"/>
                    <a:pt x="19907" y="827"/>
                    <a:pt x="19083" y="67"/>
                  </a:cubicBezTo>
                  <a:cubicBezTo>
                    <a:pt x="19025" y="27"/>
                    <a:pt x="18954" y="0"/>
                    <a:pt x="18886" y="0"/>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190" name="Google Shape;1190;p26"/>
            <p:cNvSpPr/>
            <p:nvPr/>
          </p:nvSpPr>
          <p:spPr>
            <a:xfrm>
              <a:off x="6409130" y="4356042"/>
              <a:ext cx="78347" cy="91902"/>
            </a:xfrm>
            <a:custGeom>
              <a:avLst/>
              <a:gdLst/>
              <a:ahLst/>
              <a:cxnLst/>
              <a:rect l="l" t="t" r="r" b="b"/>
              <a:pathLst>
                <a:path w="2439" h="2861" extrusionOk="0">
                  <a:moveTo>
                    <a:pt x="306" y="1"/>
                  </a:moveTo>
                  <a:cubicBezTo>
                    <a:pt x="264" y="1"/>
                    <a:pt x="223" y="15"/>
                    <a:pt x="190" y="48"/>
                  </a:cubicBezTo>
                  <a:cubicBezTo>
                    <a:pt x="63" y="111"/>
                    <a:pt x="0" y="269"/>
                    <a:pt x="95" y="364"/>
                  </a:cubicBezTo>
                  <a:cubicBezTo>
                    <a:pt x="633" y="1219"/>
                    <a:pt x="1330" y="1948"/>
                    <a:pt x="1932" y="2740"/>
                  </a:cubicBezTo>
                  <a:cubicBezTo>
                    <a:pt x="2000" y="2808"/>
                    <a:pt x="2085" y="2860"/>
                    <a:pt x="2175" y="2860"/>
                  </a:cubicBezTo>
                  <a:cubicBezTo>
                    <a:pt x="2209" y="2860"/>
                    <a:pt x="2245" y="2852"/>
                    <a:pt x="2280" y="2835"/>
                  </a:cubicBezTo>
                  <a:cubicBezTo>
                    <a:pt x="2375" y="2771"/>
                    <a:pt x="2439" y="2613"/>
                    <a:pt x="2375" y="2486"/>
                  </a:cubicBezTo>
                  <a:cubicBezTo>
                    <a:pt x="1773" y="1694"/>
                    <a:pt x="1077" y="966"/>
                    <a:pt x="507" y="111"/>
                  </a:cubicBezTo>
                  <a:cubicBezTo>
                    <a:pt x="465" y="49"/>
                    <a:pt x="384" y="1"/>
                    <a:pt x="306" y="1"/>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191" name="Google Shape;1191;p26"/>
            <p:cNvSpPr/>
            <p:nvPr/>
          </p:nvSpPr>
          <p:spPr>
            <a:xfrm>
              <a:off x="6447356" y="4284793"/>
              <a:ext cx="129646" cy="129550"/>
            </a:xfrm>
            <a:custGeom>
              <a:avLst/>
              <a:gdLst/>
              <a:ahLst/>
              <a:cxnLst/>
              <a:rect l="l" t="t" r="r" b="b"/>
              <a:pathLst>
                <a:path w="4036" h="4033" extrusionOk="0">
                  <a:moveTo>
                    <a:pt x="2488" y="1"/>
                  </a:moveTo>
                  <a:cubicBezTo>
                    <a:pt x="2106" y="1"/>
                    <a:pt x="1746" y="114"/>
                    <a:pt x="1407" y="271"/>
                  </a:cubicBezTo>
                  <a:cubicBezTo>
                    <a:pt x="964" y="461"/>
                    <a:pt x="520" y="777"/>
                    <a:pt x="172" y="1126"/>
                  </a:cubicBezTo>
                  <a:cubicBezTo>
                    <a:pt x="0" y="1297"/>
                    <a:pt x="170" y="1545"/>
                    <a:pt x="359" y="1545"/>
                  </a:cubicBezTo>
                  <a:cubicBezTo>
                    <a:pt x="414" y="1545"/>
                    <a:pt x="470" y="1524"/>
                    <a:pt x="520" y="1474"/>
                  </a:cubicBezTo>
                  <a:cubicBezTo>
                    <a:pt x="1027" y="967"/>
                    <a:pt x="1724" y="524"/>
                    <a:pt x="2452" y="492"/>
                  </a:cubicBezTo>
                  <a:cubicBezTo>
                    <a:pt x="2769" y="492"/>
                    <a:pt x="3054" y="587"/>
                    <a:pt x="3244" y="872"/>
                  </a:cubicBezTo>
                  <a:cubicBezTo>
                    <a:pt x="3497" y="1284"/>
                    <a:pt x="3529" y="1822"/>
                    <a:pt x="3370" y="2266"/>
                  </a:cubicBezTo>
                  <a:cubicBezTo>
                    <a:pt x="3180" y="2804"/>
                    <a:pt x="2737" y="3216"/>
                    <a:pt x="2357" y="3596"/>
                  </a:cubicBezTo>
                  <a:cubicBezTo>
                    <a:pt x="2190" y="3787"/>
                    <a:pt x="2347" y="4032"/>
                    <a:pt x="2530" y="4032"/>
                  </a:cubicBezTo>
                  <a:cubicBezTo>
                    <a:pt x="2589" y="4032"/>
                    <a:pt x="2651" y="4006"/>
                    <a:pt x="2705" y="3944"/>
                  </a:cubicBezTo>
                  <a:cubicBezTo>
                    <a:pt x="3117" y="3532"/>
                    <a:pt x="3560" y="3089"/>
                    <a:pt x="3782" y="2551"/>
                  </a:cubicBezTo>
                  <a:cubicBezTo>
                    <a:pt x="4035" y="1981"/>
                    <a:pt x="4004" y="1347"/>
                    <a:pt x="3750" y="809"/>
                  </a:cubicBezTo>
                  <a:cubicBezTo>
                    <a:pt x="3560" y="397"/>
                    <a:pt x="3180" y="80"/>
                    <a:pt x="2737" y="17"/>
                  </a:cubicBezTo>
                  <a:cubicBezTo>
                    <a:pt x="2653" y="6"/>
                    <a:pt x="2570" y="1"/>
                    <a:pt x="2488" y="1"/>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192" name="Google Shape;1192;p26"/>
            <p:cNvSpPr/>
            <p:nvPr/>
          </p:nvSpPr>
          <p:spPr>
            <a:xfrm>
              <a:off x="5781442" y="4777368"/>
              <a:ext cx="145322" cy="136681"/>
            </a:xfrm>
            <a:custGeom>
              <a:avLst/>
              <a:gdLst/>
              <a:ahLst/>
              <a:cxnLst/>
              <a:rect l="l" t="t" r="r" b="b"/>
              <a:pathLst>
                <a:path w="4524" h="4255" extrusionOk="0">
                  <a:moveTo>
                    <a:pt x="2502" y="1"/>
                  </a:moveTo>
                  <a:cubicBezTo>
                    <a:pt x="2429" y="1"/>
                    <a:pt x="2358" y="32"/>
                    <a:pt x="2312" y="106"/>
                  </a:cubicBezTo>
                  <a:cubicBezTo>
                    <a:pt x="1552" y="1341"/>
                    <a:pt x="665" y="2544"/>
                    <a:pt x="64" y="3875"/>
                  </a:cubicBezTo>
                  <a:cubicBezTo>
                    <a:pt x="0" y="4033"/>
                    <a:pt x="95" y="4223"/>
                    <a:pt x="285" y="4255"/>
                  </a:cubicBezTo>
                  <a:cubicBezTo>
                    <a:pt x="982" y="4255"/>
                    <a:pt x="1647" y="4096"/>
                    <a:pt x="2312" y="3906"/>
                  </a:cubicBezTo>
                  <a:cubicBezTo>
                    <a:pt x="2977" y="3716"/>
                    <a:pt x="3642" y="3463"/>
                    <a:pt x="4276" y="3146"/>
                  </a:cubicBezTo>
                  <a:cubicBezTo>
                    <a:pt x="4523" y="3036"/>
                    <a:pt x="4364" y="2711"/>
                    <a:pt x="4131" y="2711"/>
                  </a:cubicBezTo>
                  <a:cubicBezTo>
                    <a:pt x="4096" y="2711"/>
                    <a:pt x="4059" y="2718"/>
                    <a:pt x="4022" y="2734"/>
                  </a:cubicBezTo>
                  <a:cubicBezTo>
                    <a:pt x="3420" y="3019"/>
                    <a:pt x="2787" y="3241"/>
                    <a:pt x="2154" y="3431"/>
                  </a:cubicBezTo>
                  <a:cubicBezTo>
                    <a:pt x="1683" y="3555"/>
                    <a:pt x="1192" y="3679"/>
                    <a:pt x="697" y="3727"/>
                  </a:cubicBezTo>
                  <a:lnTo>
                    <a:pt x="697" y="3727"/>
                  </a:lnTo>
                  <a:cubicBezTo>
                    <a:pt x="1281" y="2553"/>
                    <a:pt x="2044" y="1469"/>
                    <a:pt x="2755" y="359"/>
                  </a:cubicBezTo>
                  <a:cubicBezTo>
                    <a:pt x="2867" y="180"/>
                    <a:pt x="2678" y="1"/>
                    <a:pt x="2502" y="1"/>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193" name="Google Shape;1193;p26"/>
            <p:cNvSpPr/>
            <p:nvPr/>
          </p:nvSpPr>
          <p:spPr>
            <a:xfrm>
              <a:off x="5792492" y="4851573"/>
              <a:ext cx="59555" cy="54351"/>
            </a:xfrm>
            <a:custGeom>
              <a:avLst/>
              <a:gdLst/>
              <a:ahLst/>
              <a:cxnLst/>
              <a:rect l="l" t="t" r="r" b="b"/>
              <a:pathLst>
                <a:path w="1854" h="1692" extrusionOk="0">
                  <a:moveTo>
                    <a:pt x="949" y="1"/>
                  </a:moveTo>
                  <a:cubicBezTo>
                    <a:pt x="833" y="1"/>
                    <a:pt x="723" y="120"/>
                    <a:pt x="765" y="266"/>
                  </a:cubicBezTo>
                  <a:cubicBezTo>
                    <a:pt x="765" y="298"/>
                    <a:pt x="765" y="298"/>
                    <a:pt x="765" y="329"/>
                  </a:cubicBezTo>
                  <a:cubicBezTo>
                    <a:pt x="733" y="393"/>
                    <a:pt x="733" y="424"/>
                    <a:pt x="796" y="488"/>
                  </a:cubicBezTo>
                  <a:cubicBezTo>
                    <a:pt x="796" y="519"/>
                    <a:pt x="796" y="519"/>
                    <a:pt x="796" y="519"/>
                  </a:cubicBezTo>
                  <a:cubicBezTo>
                    <a:pt x="796" y="519"/>
                    <a:pt x="796" y="551"/>
                    <a:pt x="796" y="551"/>
                  </a:cubicBezTo>
                  <a:cubicBezTo>
                    <a:pt x="763" y="538"/>
                    <a:pt x="730" y="532"/>
                    <a:pt x="699" y="532"/>
                  </a:cubicBezTo>
                  <a:cubicBezTo>
                    <a:pt x="580" y="532"/>
                    <a:pt x="486" y="622"/>
                    <a:pt x="511" y="773"/>
                  </a:cubicBezTo>
                  <a:cubicBezTo>
                    <a:pt x="511" y="773"/>
                    <a:pt x="543" y="804"/>
                    <a:pt x="543" y="804"/>
                  </a:cubicBezTo>
                  <a:cubicBezTo>
                    <a:pt x="511" y="868"/>
                    <a:pt x="511" y="931"/>
                    <a:pt x="511" y="963"/>
                  </a:cubicBezTo>
                  <a:cubicBezTo>
                    <a:pt x="416" y="1026"/>
                    <a:pt x="321" y="1121"/>
                    <a:pt x="258" y="1216"/>
                  </a:cubicBezTo>
                  <a:cubicBezTo>
                    <a:pt x="258" y="1216"/>
                    <a:pt x="258" y="1248"/>
                    <a:pt x="258" y="1248"/>
                  </a:cubicBezTo>
                  <a:cubicBezTo>
                    <a:pt x="226" y="1248"/>
                    <a:pt x="195" y="1279"/>
                    <a:pt x="163" y="1311"/>
                  </a:cubicBezTo>
                  <a:cubicBezTo>
                    <a:pt x="163" y="1311"/>
                    <a:pt x="131" y="1311"/>
                    <a:pt x="131" y="1343"/>
                  </a:cubicBezTo>
                  <a:cubicBezTo>
                    <a:pt x="0" y="1474"/>
                    <a:pt x="129" y="1691"/>
                    <a:pt x="267" y="1691"/>
                  </a:cubicBezTo>
                  <a:cubicBezTo>
                    <a:pt x="296" y="1691"/>
                    <a:pt x="325" y="1681"/>
                    <a:pt x="353" y="1660"/>
                  </a:cubicBezTo>
                  <a:cubicBezTo>
                    <a:pt x="385" y="1628"/>
                    <a:pt x="385" y="1628"/>
                    <a:pt x="416" y="1628"/>
                  </a:cubicBezTo>
                  <a:cubicBezTo>
                    <a:pt x="448" y="1565"/>
                    <a:pt x="511" y="1533"/>
                    <a:pt x="575" y="1501"/>
                  </a:cubicBezTo>
                  <a:lnTo>
                    <a:pt x="606" y="1501"/>
                  </a:lnTo>
                  <a:cubicBezTo>
                    <a:pt x="606" y="1470"/>
                    <a:pt x="638" y="1470"/>
                    <a:pt x="638" y="1470"/>
                  </a:cubicBezTo>
                  <a:cubicBezTo>
                    <a:pt x="655" y="1470"/>
                    <a:pt x="663" y="1460"/>
                    <a:pt x="666" y="1452"/>
                  </a:cubicBezTo>
                  <a:lnTo>
                    <a:pt x="666" y="1452"/>
                  </a:lnTo>
                  <a:cubicBezTo>
                    <a:pt x="643" y="1574"/>
                    <a:pt x="707" y="1691"/>
                    <a:pt x="860" y="1691"/>
                  </a:cubicBezTo>
                  <a:cubicBezTo>
                    <a:pt x="986" y="1691"/>
                    <a:pt x="1050" y="1565"/>
                    <a:pt x="1050" y="1470"/>
                  </a:cubicBezTo>
                  <a:lnTo>
                    <a:pt x="1081" y="1470"/>
                  </a:lnTo>
                  <a:cubicBezTo>
                    <a:pt x="1176" y="1470"/>
                    <a:pt x="1271" y="1438"/>
                    <a:pt x="1271" y="1343"/>
                  </a:cubicBezTo>
                  <a:cubicBezTo>
                    <a:pt x="1303" y="1343"/>
                    <a:pt x="1303" y="1374"/>
                    <a:pt x="1335" y="1374"/>
                  </a:cubicBezTo>
                  <a:cubicBezTo>
                    <a:pt x="1358" y="1421"/>
                    <a:pt x="1398" y="1450"/>
                    <a:pt x="1443" y="1450"/>
                  </a:cubicBezTo>
                  <a:cubicBezTo>
                    <a:pt x="1459" y="1450"/>
                    <a:pt x="1476" y="1446"/>
                    <a:pt x="1493" y="1438"/>
                  </a:cubicBezTo>
                  <a:cubicBezTo>
                    <a:pt x="1526" y="1451"/>
                    <a:pt x="1562" y="1457"/>
                    <a:pt x="1597" y="1457"/>
                  </a:cubicBezTo>
                  <a:cubicBezTo>
                    <a:pt x="1730" y="1457"/>
                    <a:pt x="1853" y="1367"/>
                    <a:pt x="1778" y="1216"/>
                  </a:cubicBezTo>
                  <a:cubicBezTo>
                    <a:pt x="1778" y="1184"/>
                    <a:pt x="1778" y="1184"/>
                    <a:pt x="1778" y="1153"/>
                  </a:cubicBezTo>
                  <a:cubicBezTo>
                    <a:pt x="1715" y="994"/>
                    <a:pt x="1620" y="868"/>
                    <a:pt x="1525" y="741"/>
                  </a:cubicBezTo>
                  <a:cubicBezTo>
                    <a:pt x="1398" y="519"/>
                    <a:pt x="1271" y="298"/>
                    <a:pt x="1113" y="108"/>
                  </a:cubicBezTo>
                  <a:cubicBezTo>
                    <a:pt x="1070" y="32"/>
                    <a:pt x="1009" y="1"/>
                    <a:pt x="949" y="1"/>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194" name="Google Shape;1194;p26"/>
            <p:cNvSpPr/>
            <p:nvPr/>
          </p:nvSpPr>
          <p:spPr>
            <a:xfrm>
              <a:off x="5914111" y="4494428"/>
              <a:ext cx="383768" cy="291994"/>
            </a:xfrm>
            <a:custGeom>
              <a:avLst/>
              <a:gdLst/>
              <a:ahLst/>
              <a:cxnLst/>
              <a:rect l="l" t="t" r="r" b="b"/>
              <a:pathLst>
                <a:path w="11947" h="9090" extrusionOk="0">
                  <a:moveTo>
                    <a:pt x="11621" y="0"/>
                  </a:moveTo>
                  <a:cubicBezTo>
                    <a:pt x="11578" y="0"/>
                    <a:pt x="11532" y="14"/>
                    <a:pt x="11483" y="47"/>
                  </a:cubicBezTo>
                  <a:cubicBezTo>
                    <a:pt x="7714" y="2865"/>
                    <a:pt x="3977" y="5747"/>
                    <a:pt x="209" y="8597"/>
                  </a:cubicBezTo>
                  <a:cubicBezTo>
                    <a:pt x="1" y="8779"/>
                    <a:pt x="134" y="9089"/>
                    <a:pt x="329" y="9089"/>
                  </a:cubicBezTo>
                  <a:cubicBezTo>
                    <a:pt x="372" y="9089"/>
                    <a:pt x="417" y="9075"/>
                    <a:pt x="462" y="9041"/>
                  </a:cubicBezTo>
                  <a:cubicBezTo>
                    <a:pt x="4231" y="6190"/>
                    <a:pt x="7968" y="3309"/>
                    <a:pt x="11736" y="490"/>
                  </a:cubicBezTo>
                  <a:cubicBezTo>
                    <a:pt x="11947" y="332"/>
                    <a:pt x="11830" y="0"/>
                    <a:pt x="11621" y="0"/>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195" name="Google Shape;1195;p26"/>
            <p:cNvSpPr/>
            <p:nvPr/>
          </p:nvSpPr>
          <p:spPr>
            <a:xfrm>
              <a:off x="5934477" y="4523853"/>
              <a:ext cx="383671" cy="291062"/>
            </a:xfrm>
            <a:custGeom>
              <a:avLst/>
              <a:gdLst/>
              <a:ahLst/>
              <a:cxnLst/>
              <a:rect l="l" t="t" r="r" b="b"/>
              <a:pathLst>
                <a:path w="11944" h="9061" extrusionOk="0">
                  <a:moveTo>
                    <a:pt x="11645" y="0"/>
                  </a:moveTo>
                  <a:cubicBezTo>
                    <a:pt x="11604" y="0"/>
                    <a:pt x="11560" y="15"/>
                    <a:pt x="11514" y="49"/>
                  </a:cubicBezTo>
                  <a:cubicBezTo>
                    <a:pt x="7714" y="2868"/>
                    <a:pt x="3977" y="5718"/>
                    <a:pt x="208" y="8600"/>
                  </a:cubicBezTo>
                  <a:cubicBezTo>
                    <a:pt x="1" y="8755"/>
                    <a:pt x="133" y="9060"/>
                    <a:pt x="328" y="9060"/>
                  </a:cubicBezTo>
                  <a:cubicBezTo>
                    <a:pt x="370" y="9060"/>
                    <a:pt x="416" y="9046"/>
                    <a:pt x="462" y="9011"/>
                  </a:cubicBezTo>
                  <a:cubicBezTo>
                    <a:pt x="4230" y="6161"/>
                    <a:pt x="7967" y="3279"/>
                    <a:pt x="11736" y="461"/>
                  </a:cubicBezTo>
                  <a:cubicBezTo>
                    <a:pt x="11944" y="305"/>
                    <a:pt x="11832" y="0"/>
                    <a:pt x="11645" y="0"/>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grpSp>
      <p:sp>
        <p:nvSpPr>
          <p:cNvPr id="1196" name="Google Shape;1196;p26"/>
          <p:cNvSpPr/>
          <p:nvPr/>
        </p:nvSpPr>
        <p:spPr>
          <a:xfrm>
            <a:off x="11636254" y="3403862"/>
            <a:ext cx="138297" cy="132915"/>
          </a:xfrm>
          <a:custGeom>
            <a:avLst/>
            <a:gdLst/>
            <a:ahLst/>
            <a:cxnLst/>
            <a:rect l="l" t="t" r="r" b="b"/>
            <a:pathLst>
              <a:path w="3263" h="3136"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lt2"/>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197" name="Google Shape;1197;p26"/>
          <p:cNvSpPr/>
          <p:nvPr/>
        </p:nvSpPr>
        <p:spPr>
          <a:xfrm>
            <a:off x="11636254" y="3833372"/>
            <a:ext cx="138297" cy="132915"/>
          </a:xfrm>
          <a:custGeom>
            <a:avLst/>
            <a:gdLst/>
            <a:ahLst/>
            <a:cxnLst/>
            <a:rect l="l" t="t" r="r" b="b"/>
            <a:pathLst>
              <a:path w="3263" h="3136"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lt2"/>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198" name="Google Shape;1198;p26"/>
          <p:cNvSpPr/>
          <p:nvPr/>
        </p:nvSpPr>
        <p:spPr>
          <a:xfrm>
            <a:off x="11636254" y="4262875"/>
            <a:ext cx="138297" cy="132956"/>
          </a:xfrm>
          <a:custGeom>
            <a:avLst/>
            <a:gdLst/>
            <a:ahLst/>
            <a:cxnLst/>
            <a:rect l="l" t="t" r="r" b="b"/>
            <a:pathLst>
              <a:path w="3263" h="3137"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lt2"/>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199" name="Google Shape;1199;p26"/>
          <p:cNvSpPr/>
          <p:nvPr/>
        </p:nvSpPr>
        <p:spPr>
          <a:xfrm>
            <a:off x="11636254" y="4692379"/>
            <a:ext cx="138297" cy="132956"/>
          </a:xfrm>
          <a:custGeom>
            <a:avLst/>
            <a:gdLst/>
            <a:ahLst/>
            <a:cxnLst/>
            <a:rect l="l" t="t" r="r" b="b"/>
            <a:pathLst>
              <a:path w="3263" h="3137" extrusionOk="0">
                <a:moveTo>
                  <a:pt x="1631" y="1"/>
                </a:moveTo>
                <a:cubicBezTo>
                  <a:pt x="816" y="1"/>
                  <a:pt x="0" y="523"/>
                  <a:pt x="0" y="1568"/>
                </a:cubicBezTo>
                <a:cubicBezTo>
                  <a:pt x="0" y="2614"/>
                  <a:pt x="816" y="3136"/>
                  <a:pt x="1631" y="3136"/>
                </a:cubicBezTo>
                <a:cubicBezTo>
                  <a:pt x="2447" y="3136"/>
                  <a:pt x="3262" y="2614"/>
                  <a:pt x="3262" y="1568"/>
                </a:cubicBezTo>
                <a:cubicBezTo>
                  <a:pt x="3262" y="523"/>
                  <a:pt x="2447" y="1"/>
                  <a:pt x="1631" y="1"/>
                </a:cubicBezTo>
                <a:close/>
              </a:path>
            </a:pathLst>
          </a:custGeom>
          <a:solidFill>
            <a:schemeClr val="lt2"/>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200" name="Google Shape;1200;p26"/>
          <p:cNvSpPr/>
          <p:nvPr/>
        </p:nvSpPr>
        <p:spPr>
          <a:xfrm>
            <a:off x="11636254" y="5121883"/>
            <a:ext cx="138297" cy="132956"/>
          </a:xfrm>
          <a:custGeom>
            <a:avLst/>
            <a:gdLst/>
            <a:ahLst/>
            <a:cxnLst/>
            <a:rect l="l" t="t" r="r" b="b"/>
            <a:pathLst>
              <a:path w="3263" h="3137" extrusionOk="0">
                <a:moveTo>
                  <a:pt x="1631" y="1"/>
                </a:moveTo>
                <a:cubicBezTo>
                  <a:pt x="816" y="1"/>
                  <a:pt x="0" y="523"/>
                  <a:pt x="0" y="1569"/>
                </a:cubicBezTo>
                <a:cubicBezTo>
                  <a:pt x="0" y="2614"/>
                  <a:pt x="816" y="3136"/>
                  <a:pt x="1631" y="3136"/>
                </a:cubicBezTo>
                <a:cubicBezTo>
                  <a:pt x="2447" y="3136"/>
                  <a:pt x="3262" y="2614"/>
                  <a:pt x="3262" y="1569"/>
                </a:cubicBezTo>
                <a:cubicBezTo>
                  <a:pt x="3262" y="523"/>
                  <a:pt x="2447" y="1"/>
                  <a:pt x="1631" y="1"/>
                </a:cubicBezTo>
                <a:close/>
              </a:path>
            </a:pathLst>
          </a:custGeom>
          <a:solidFill>
            <a:schemeClr val="lt2"/>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201" name="Google Shape;1201;p26"/>
          <p:cNvSpPr/>
          <p:nvPr/>
        </p:nvSpPr>
        <p:spPr>
          <a:xfrm>
            <a:off x="11636254" y="5550081"/>
            <a:ext cx="138297" cy="132915"/>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lt2"/>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202" name="Google Shape;1202;p26"/>
          <p:cNvSpPr/>
          <p:nvPr/>
        </p:nvSpPr>
        <p:spPr>
          <a:xfrm>
            <a:off x="11636254" y="5979585"/>
            <a:ext cx="138297" cy="132915"/>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lt2"/>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203" name="Google Shape;1203;p26"/>
          <p:cNvSpPr/>
          <p:nvPr/>
        </p:nvSpPr>
        <p:spPr>
          <a:xfrm>
            <a:off x="11636254" y="6409089"/>
            <a:ext cx="138297" cy="132915"/>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lt2"/>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204" name="Google Shape;1204;p26"/>
          <p:cNvSpPr/>
          <p:nvPr/>
        </p:nvSpPr>
        <p:spPr>
          <a:xfrm rot="-5400000">
            <a:off x="8633745" y="6411777"/>
            <a:ext cx="138297" cy="132915"/>
          </a:xfrm>
          <a:custGeom>
            <a:avLst/>
            <a:gdLst/>
            <a:ahLst/>
            <a:cxnLst/>
            <a:rect l="l" t="t" r="r" b="b"/>
            <a:pathLst>
              <a:path w="3263" h="3136"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lt2"/>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205" name="Google Shape;1205;p26"/>
          <p:cNvSpPr/>
          <p:nvPr/>
        </p:nvSpPr>
        <p:spPr>
          <a:xfrm rot="-5400000">
            <a:off x="9063250" y="6411777"/>
            <a:ext cx="138297" cy="132915"/>
          </a:xfrm>
          <a:custGeom>
            <a:avLst/>
            <a:gdLst/>
            <a:ahLst/>
            <a:cxnLst/>
            <a:rect l="l" t="t" r="r" b="b"/>
            <a:pathLst>
              <a:path w="3263" h="3136"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lt2"/>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206" name="Google Shape;1206;p26"/>
          <p:cNvSpPr/>
          <p:nvPr/>
        </p:nvSpPr>
        <p:spPr>
          <a:xfrm rot="-5400000">
            <a:off x="9492776" y="6411755"/>
            <a:ext cx="138297" cy="132956"/>
          </a:xfrm>
          <a:custGeom>
            <a:avLst/>
            <a:gdLst/>
            <a:ahLst/>
            <a:cxnLst/>
            <a:rect l="l" t="t" r="r" b="b"/>
            <a:pathLst>
              <a:path w="3263" h="3137"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lt2"/>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207" name="Google Shape;1207;p26"/>
          <p:cNvSpPr/>
          <p:nvPr/>
        </p:nvSpPr>
        <p:spPr>
          <a:xfrm rot="-5400000">
            <a:off x="9922280" y="6411755"/>
            <a:ext cx="138297" cy="132956"/>
          </a:xfrm>
          <a:custGeom>
            <a:avLst/>
            <a:gdLst/>
            <a:ahLst/>
            <a:cxnLst/>
            <a:rect l="l" t="t" r="r" b="b"/>
            <a:pathLst>
              <a:path w="3263" h="3137" extrusionOk="0">
                <a:moveTo>
                  <a:pt x="1631" y="1"/>
                </a:moveTo>
                <a:cubicBezTo>
                  <a:pt x="816" y="1"/>
                  <a:pt x="0" y="523"/>
                  <a:pt x="0" y="1568"/>
                </a:cubicBezTo>
                <a:cubicBezTo>
                  <a:pt x="0" y="2614"/>
                  <a:pt x="816" y="3136"/>
                  <a:pt x="1631" y="3136"/>
                </a:cubicBezTo>
                <a:cubicBezTo>
                  <a:pt x="2447" y="3136"/>
                  <a:pt x="3262" y="2614"/>
                  <a:pt x="3262" y="1568"/>
                </a:cubicBezTo>
                <a:cubicBezTo>
                  <a:pt x="3262" y="523"/>
                  <a:pt x="2447" y="1"/>
                  <a:pt x="1631" y="1"/>
                </a:cubicBezTo>
                <a:close/>
              </a:path>
            </a:pathLst>
          </a:custGeom>
          <a:solidFill>
            <a:schemeClr val="lt2"/>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208" name="Google Shape;1208;p26"/>
          <p:cNvSpPr/>
          <p:nvPr/>
        </p:nvSpPr>
        <p:spPr>
          <a:xfrm rot="-5400000">
            <a:off x="10351785" y="6411755"/>
            <a:ext cx="138297" cy="132956"/>
          </a:xfrm>
          <a:custGeom>
            <a:avLst/>
            <a:gdLst/>
            <a:ahLst/>
            <a:cxnLst/>
            <a:rect l="l" t="t" r="r" b="b"/>
            <a:pathLst>
              <a:path w="3263" h="3137" extrusionOk="0">
                <a:moveTo>
                  <a:pt x="1631" y="1"/>
                </a:moveTo>
                <a:cubicBezTo>
                  <a:pt x="816" y="1"/>
                  <a:pt x="0" y="523"/>
                  <a:pt x="0" y="1569"/>
                </a:cubicBezTo>
                <a:cubicBezTo>
                  <a:pt x="0" y="2614"/>
                  <a:pt x="816" y="3136"/>
                  <a:pt x="1631" y="3136"/>
                </a:cubicBezTo>
                <a:cubicBezTo>
                  <a:pt x="2447" y="3136"/>
                  <a:pt x="3262" y="2614"/>
                  <a:pt x="3262" y="1569"/>
                </a:cubicBezTo>
                <a:cubicBezTo>
                  <a:pt x="3262" y="523"/>
                  <a:pt x="2447" y="1"/>
                  <a:pt x="1631" y="1"/>
                </a:cubicBezTo>
                <a:close/>
              </a:path>
            </a:pathLst>
          </a:custGeom>
          <a:solidFill>
            <a:schemeClr val="lt2"/>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209" name="Google Shape;1209;p26"/>
          <p:cNvSpPr/>
          <p:nvPr/>
        </p:nvSpPr>
        <p:spPr>
          <a:xfrm rot="-5400000">
            <a:off x="10779954" y="6411777"/>
            <a:ext cx="138297" cy="132915"/>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lt2"/>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210" name="Google Shape;1210;p26"/>
          <p:cNvSpPr/>
          <p:nvPr/>
        </p:nvSpPr>
        <p:spPr>
          <a:xfrm rot="-5400000">
            <a:off x="11209460" y="6411777"/>
            <a:ext cx="138297" cy="132915"/>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lt2"/>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grpSp>
        <p:nvGrpSpPr>
          <p:cNvPr id="1219" name="Google Shape;1219;p26"/>
          <p:cNvGrpSpPr/>
          <p:nvPr/>
        </p:nvGrpSpPr>
        <p:grpSpPr>
          <a:xfrm>
            <a:off x="1873312" y="293284"/>
            <a:ext cx="915585" cy="940553"/>
            <a:chOff x="1404969" y="219946"/>
            <a:chExt cx="686689" cy="705415"/>
          </a:xfrm>
        </p:grpSpPr>
        <p:sp>
          <p:nvSpPr>
            <p:cNvPr id="1220" name="Google Shape;1220;p26"/>
            <p:cNvSpPr/>
            <p:nvPr/>
          </p:nvSpPr>
          <p:spPr>
            <a:xfrm>
              <a:off x="1757971" y="239091"/>
              <a:ext cx="324341" cy="217823"/>
            </a:xfrm>
            <a:custGeom>
              <a:avLst/>
              <a:gdLst/>
              <a:ahLst/>
              <a:cxnLst/>
              <a:rect l="l" t="t" r="r" b="b"/>
              <a:pathLst>
                <a:path w="10097" h="6781" extrusionOk="0">
                  <a:moveTo>
                    <a:pt x="8599" y="777"/>
                  </a:moveTo>
                  <a:cubicBezTo>
                    <a:pt x="8304" y="930"/>
                    <a:pt x="8007" y="1070"/>
                    <a:pt x="7728" y="1209"/>
                  </a:cubicBezTo>
                  <a:cubicBezTo>
                    <a:pt x="6746" y="1716"/>
                    <a:pt x="5764" y="2223"/>
                    <a:pt x="4814" y="2698"/>
                  </a:cubicBezTo>
                  <a:cubicBezTo>
                    <a:pt x="3991" y="3110"/>
                    <a:pt x="3167" y="3521"/>
                    <a:pt x="2376" y="4028"/>
                  </a:cubicBezTo>
                  <a:cubicBezTo>
                    <a:pt x="1598" y="4537"/>
                    <a:pt x="1161" y="5364"/>
                    <a:pt x="508" y="5990"/>
                  </a:cubicBezTo>
                  <a:lnTo>
                    <a:pt x="508" y="5990"/>
                  </a:lnTo>
                  <a:cubicBezTo>
                    <a:pt x="510" y="5304"/>
                    <a:pt x="520" y="4603"/>
                    <a:pt x="570" y="3901"/>
                  </a:cubicBezTo>
                  <a:cubicBezTo>
                    <a:pt x="602" y="3585"/>
                    <a:pt x="570" y="3078"/>
                    <a:pt x="761" y="2793"/>
                  </a:cubicBezTo>
                  <a:cubicBezTo>
                    <a:pt x="761" y="2761"/>
                    <a:pt x="753" y="2761"/>
                    <a:pt x="757" y="2761"/>
                  </a:cubicBezTo>
                  <a:cubicBezTo>
                    <a:pt x="761" y="2761"/>
                    <a:pt x="776" y="2761"/>
                    <a:pt x="824" y="2730"/>
                  </a:cubicBezTo>
                  <a:cubicBezTo>
                    <a:pt x="919" y="2666"/>
                    <a:pt x="1046" y="2635"/>
                    <a:pt x="1141" y="2603"/>
                  </a:cubicBezTo>
                  <a:cubicBezTo>
                    <a:pt x="2977" y="2001"/>
                    <a:pt x="4909" y="1621"/>
                    <a:pt x="6809" y="1178"/>
                  </a:cubicBezTo>
                  <a:cubicBezTo>
                    <a:pt x="7399" y="1049"/>
                    <a:pt x="8000" y="909"/>
                    <a:pt x="8599" y="777"/>
                  </a:cubicBezTo>
                  <a:close/>
                  <a:moveTo>
                    <a:pt x="9811" y="0"/>
                  </a:moveTo>
                  <a:cubicBezTo>
                    <a:pt x="9793" y="0"/>
                    <a:pt x="9774" y="2"/>
                    <a:pt x="9755" y="6"/>
                  </a:cubicBezTo>
                  <a:cubicBezTo>
                    <a:pt x="7633" y="449"/>
                    <a:pt x="5479" y="924"/>
                    <a:pt x="3389" y="1463"/>
                  </a:cubicBezTo>
                  <a:cubicBezTo>
                    <a:pt x="2566" y="1685"/>
                    <a:pt x="1711" y="1875"/>
                    <a:pt x="887" y="2160"/>
                  </a:cubicBezTo>
                  <a:cubicBezTo>
                    <a:pt x="729" y="2223"/>
                    <a:pt x="507" y="2286"/>
                    <a:pt x="380" y="2413"/>
                  </a:cubicBezTo>
                  <a:cubicBezTo>
                    <a:pt x="190" y="2635"/>
                    <a:pt x="159" y="3046"/>
                    <a:pt x="127" y="3331"/>
                  </a:cubicBezTo>
                  <a:cubicBezTo>
                    <a:pt x="0" y="4376"/>
                    <a:pt x="0" y="5453"/>
                    <a:pt x="0" y="6530"/>
                  </a:cubicBezTo>
                  <a:cubicBezTo>
                    <a:pt x="0" y="6655"/>
                    <a:pt x="139" y="6780"/>
                    <a:pt x="275" y="6780"/>
                  </a:cubicBezTo>
                  <a:cubicBezTo>
                    <a:pt x="311" y="6780"/>
                    <a:pt x="347" y="6771"/>
                    <a:pt x="380" y="6752"/>
                  </a:cubicBezTo>
                  <a:cubicBezTo>
                    <a:pt x="1299" y="6087"/>
                    <a:pt x="1742" y="5010"/>
                    <a:pt x="2692" y="4408"/>
                  </a:cubicBezTo>
                  <a:cubicBezTo>
                    <a:pt x="3484" y="3933"/>
                    <a:pt x="4339" y="3490"/>
                    <a:pt x="5163" y="3078"/>
                  </a:cubicBezTo>
                  <a:cubicBezTo>
                    <a:pt x="6113" y="2571"/>
                    <a:pt x="7094" y="2096"/>
                    <a:pt x="8044" y="1590"/>
                  </a:cubicBezTo>
                  <a:cubicBezTo>
                    <a:pt x="8709" y="1241"/>
                    <a:pt x="9438" y="924"/>
                    <a:pt x="10008" y="449"/>
                  </a:cubicBezTo>
                  <a:cubicBezTo>
                    <a:pt x="10097" y="361"/>
                    <a:pt x="10094" y="252"/>
                    <a:pt x="10045" y="167"/>
                  </a:cubicBezTo>
                  <a:lnTo>
                    <a:pt x="10045" y="167"/>
                  </a:lnTo>
                  <a:cubicBezTo>
                    <a:pt x="10009" y="74"/>
                    <a:pt x="9926" y="0"/>
                    <a:pt x="9811" y="0"/>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221" name="Google Shape;1221;p26"/>
            <p:cNvSpPr/>
            <p:nvPr/>
          </p:nvSpPr>
          <p:spPr>
            <a:xfrm>
              <a:off x="1797523" y="248251"/>
              <a:ext cx="275579" cy="261284"/>
            </a:xfrm>
            <a:custGeom>
              <a:avLst/>
              <a:gdLst/>
              <a:ahLst/>
              <a:cxnLst/>
              <a:rect l="l" t="t" r="r" b="b"/>
              <a:pathLst>
                <a:path w="8579" h="8134" extrusionOk="0">
                  <a:moveTo>
                    <a:pt x="8243" y="0"/>
                  </a:moveTo>
                  <a:cubicBezTo>
                    <a:pt x="8165" y="0"/>
                    <a:pt x="8085" y="37"/>
                    <a:pt x="8026" y="125"/>
                  </a:cubicBezTo>
                  <a:cubicBezTo>
                    <a:pt x="6727" y="2247"/>
                    <a:pt x="5366" y="4369"/>
                    <a:pt x="3941" y="6428"/>
                  </a:cubicBezTo>
                  <a:cubicBezTo>
                    <a:pt x="3719" y="6744"/>
                    <a:pt x="3497" y="7061"/>
                    <a:pt x="3276" y="7378"/>
                  </a:cubicBezTo>
                  <a:cubicBezTo>
                    <a:pt x="3244" y="7441"/>
                    <a:pt x="3149" y="7599"/>
                    <a:pt x="3085" y="7631"/>
                  </a:cubicBezTo>
                  <a:cubicBezTo>
                    <a:pt x="2990" y="7663"/>
                    <a:pt x="3085" y="7663"/>
                    <a:pt x="3054" y="7663"/>
                  </a:cubicBezTo>
                  <a:cubicBezTo>
                    <a:pt x="3022" y="7663"/>
                    <a:pt x="2959" y="7599"/>
                    <a:pt x="2927" y="7568"/>
                  </a:cubicBezTo>
                  <a:cubicBezTo>
                    <a:pt x="2547" y="7283"/>
                    <a:pt x="2262" y="6839"/>
                    <a:pt x="1945" y="6491"/>
                  </a:cubicBezTo>
                  <a:cubicBezTo>
                    <a:pt x="1502" y="5921"/>
                    <a:pt x="1027" y="5382"/>
                    <a:pt x="520" y="4907"/>
                  </a:cubicBezTo>
                  <a:cubicBezTo>
                    <a:pt x="477" y="4857"/>
                    <a:pt x="425" y="4836"/>
                    <a:pt x="372" y="4836"/>
                  </a:cubicBezTo>
                  <a:cubicBezTo>
                    <a:pt x="189" y="4836"/>
                    <a:pt x="0" y="5084"/>
                    <a:pt x="172" y="5256"/>
                  </a:cubicBezTo>
                  <a:cubicBezTo>
                    <a:pt x="964" y="6016"/>
                    <a:pt x="1597" y="6903"/>
                    <a:pt x="2325" y="7694"/>
                  </a:cubicBezTo>
                  <a:cubicBezTo>
                    <a:pt x="2552" y="7921"/>
                    <a:pt x="2818" y="8133"/>
                    <a:pt x="3081" y="8133"/>
                  </a:cubicBezTo>
                  <a:cubicBezTo>
                    <a:pt x="3223" y="8133"/>
                    <a:pt x="3364" y="8071"/>
                    <a:pt x="3497" y="7916"/>
                  </a:cubicBezTo>
                  <a:cubicBezTo>
                    <a:pt x="4542" y="6618"/>
                    <a:pt x="5429" y="5161"/>
                    <a:pt x="6316" y="3767"/>
                  </a:cubicBezTo>
                  <a:cubicBezTo>
                    <a:pt x="7044" y="2627"/>
                    <a:pt x="7773" y="1519"/>
                    <a:pt x="8469" y="379"/>
                  </a:cubicBezTo>
                  <a:cubicBezTo>
                    <a:pt x="8579" y="182"/>
                    <a:pt x="8416" y="0"/>
                    <a:pt x="8243" y="0"/>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222" name="Google Shape;1222;p26"/>
            <p:cNvSpPr/>
            <p:nvPr/>
          </p:nvSpPr>
          <p:spPr>
            <a:xfrm>
              <a:off x="1700984" y="219946"/>
              <a:ext cx="390674" cy="110148"/>
            </a:xfrm>
            <a:custGeom>
              <a:avLst/>
              <a:gdLst/>
              <a:ahLst/>
              <a:cxnLst/>
              <a:rect l="l" t="t" r="r" b="b"/>
              <a:pathLst>
                <a:path w="12162" h="3429" extrusionOk="0">
                  <a:moveTo>
                    <a:pt x="501" y="610"/>
                  </a:moveTo>
                  <a:cubicBezTo>
                    <a:pt x="510" y="610"/>
                    <a:pt x="541" y="636"/>
                    <a:pt x="535" y="661"/>
                  </a:cubicBezTo>
                  <a:lnTo>
                    <a:pt x="535" y="661"/>
                  </a:lnTo>
                  <a:cubicBezTo>
                    <a:pt x="498" y="624"/>
                    <a:pt x="494" y="610"/>
                    <a:pt x="501" y="610"/>
                  </a:cubicBezTo>
                  <a:close/>
                  <a:moveTo>
                    <a:pt x="3061" y="0"/>
                  </a:moveTo>
                  <a:cubicBezTo>
                    <a:pt x="2503" y="0"/>
                    <a:pt x="1949" y="16"/>
                    <a:pt x="1394" y="64"/>
                  </a:cubicBezTo>
                  <a:cubicBezTo>
                    <a:pt x="1046" y="64"/>
                    <a:pt x="64" y="64"/>
                    <a:pt x="33" y="602"/>
                  </a:cubicBezTo>
                  <a:cubicBezTo>
                    <a:pt x="1" y="1045"/>
                    <a:pt x="603" y="1615"/>
                    <a:pt x="856" y="1932"/>
                  </a:cubicBezTo>
                  <a:cubicBezTo>
                    <a:pt x="1268" y="2439"/>
                    <a:pt x="1711" y="2914"/>
                    <a:pt x="2154" y="3357"/>
                  </a:cubicBezTo>
                  <a:cubicBezTo>
                    <a:pt x="2212" y="3407"/>
                    <a:pt x="2274" y="3428"/>
                    <a:pt x="2332" y="3428"/>
                  </a:cubicBezTo>
                  <a:cubicBezTo>
                    <a:pt x="2534" y="3428"/>
                    <a:pt x="2699" y="3181"/>
                    <a:pt x="2503" y="3009"/>
                  </a:cubicBezTo>
                  <a:cubicBezTo>
                    <a:pt x="2186" y="2692"/>
                    <a:pt x="1869" y="2344"/>
                    <a:pt x="1553" y="1996"/>
                  </a:cubicBezTo>
                  <a:cubicBezTo>
                    <a:pt x="1363" y="1742"/>
                    <a:pt x="1141" y="1520"/>
                    <a:pt x="951" y="1299"/>
                  </a:cubicBezTo>
                  <a:cubicBezTo>
                    <a:pt x="830" y="1117"/>
                    <a:pt x="708" y="848"/>
                    <a:pt x="559" y="686"/>
                  </a:cubicBezTo>
                  <a:lnTo>
                    <a:pt x="559" y="686"/>
                  </a:lnTo>
                  <a:cubicBezTo>
                    <a:pt x="629" y="666"/>
                    <a:pt x="746" y="626"/>
                    <a:pt x="793" y="602"/>
                  </a:cubicBezTo>
                  <a:cubicBezTo>
                    <a:pt x="1141" y="539"/>
                    <a:pt x="1521" y="539"/>
                    <a:pt x="1869" y="507"/>
                  </a:cubicBezTo>
                  <a:cubicBezTo>
                    <a:pt x="2288" y="495"/>
                    <a:pt x="2706" y="490"/>
                    <a:pt x="3125" y="490"/>
                  </a:cubicBezTo>
                  <a:cubicBezTo>
                    <a:pt x="4985" y="490"/>
                    <a:pt x="6842" y="594"/>
                    <a:pt x="8678" y="697"/>
                  </a:cubicBezTo>
                  <a:cubicBezTo>
                    <a:pt x="9723" y="729"/>
                    <a:pt x="10768" y="792"/>
                    <a:pt x="11814" y="855"/>
                  </a:cubicBezTo>
                  <a:cubicBezTo>
                    <a:pt x="12162" y="855"/>
                    <a:pt x="12130" y="349"/>
                    <a:pt x="11814" y="349"/>
                  </a:cubicBezTo>
                  <a:cubicBezTo>
                    <a:pt x="9470" y="222"/>
                    <a:pt x="7095" y="95"/>
                    <a:pt x="4751" y="32"/>
                  </a:cubicBezTo>
                  <a:cubicBezTo>
                    <a:pt x="4181" y="16"/>
                    <a:pt x="3619" y="0"/>
                    <a:pt x="3061" y="0"/>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sp>
          <p:nvSpPr>
            <p:cNvPr id="1223" name="Google Shape;1223;p26"/>
            <p:cNvSpPr/>
            <p:nvPr/>
          </p:nvSpPr>
          <p:spPr>
            <a:xfrm>
              <a:off x="1404969" y="470185"/>
              <a:ext cx="348947" cy="455176"/>
            </a:xfrm>
            <a:custGeom>
              <a:avLst/>
              <a:gdLst/>
              <a:ahLst/>
              <a:cxnLst/>
              <a:rect l="l" t="t" r="r" b="b"/>
              <a:pathLst>
                <a:path w="10863" h="14170" extrusionOk="0">
                  <a:moveTo>
                    <a:pt x="2694" y="3415"/>
                  </a:moveTo>
                  <a:cubicBezTo>
                    <a:pt x="2735" y="3415"/>
                    <a:pt x="2777" y="3417"/>
                    <a:pt x="2819" y="3421"/>
                  </a:cubicBezTo>
                  <a:cubicBezTo>
                    <a:pt x="3706" y="3516"/>
                    <a:pt x="4466" y="4245"/>
                    <a:pt x="4972" y="4910"/>
                  </a:cubicBezTo>
                  <a:cubicBezTo>
                    <a:pt x="5337" y="5424"/>
                    <a:pt x="5614" y="5982"/>
                    <a:pt x="5755" y="6583"/>
                  </a:cubicBezTo>
                  <a:lnTo>
                    <a:pt x="5755" y="6583"/>
                  </a:lnTo>
                  <a:cubicBezTo>
                    <a:pt x="5024" y="7080"/>
                    <a:pt x="4151" y="7348"/>
                    <a:pt x="3255" y="7348"/>
                  </a:cubicBezTo>
                  <a:cubicBezTo>
                    <a:pt x="3079" y="7348"/>
                    <a:pt x="2901" y="7338"/>
                    <a:pt x="2724" y="7316"/>
                  </a:cubicBezTo>
                  <a:cubicBezTo>
                    <a:pt x="1679" y="7221"/>
                    <a:pt x="602" y="6556"/>
                    <a:pt x="824" y="5353"/>
                  </a:cubicBezTo>
                  <a:cubicBezTo>
                    <a:pt x="1006" y="4472"/>
                    <a:pt x="1713" y="3415"/>
                    <a:pt x="2694" y="3415"/>
                  </a:cubicBezTo>
                  <a:close/>
                  <a:moveTo>
                    <a:pt x="10546" y="1"/>
                  </a:moveTo>
                  <a:cubicBezTo>
                    <a:pt x="9754" y="33"/>
                    <a:pt x="8994" y="666"/>
                    <a:pt x="8583" y="1299"/>
                  </a:cubicBezTo>
                  <a:cubicBezTo>
                    <a:pt x="8108" y="1996"/>
                    <a:pt x="7886" y="2883"/>
                    <a:pt x="7633" y="3706"/>
                  </a:cubicBezTo>
                  <a:cubicBezTo>
                    <a:pt x="7348" y="4593"/>
                    <a:pt x="7062" y="5480"/>
                    <a:pt x="6334" y="6113"/>
                  </a:cubicBezTo>
                  <a:cubicBezTo>
                    <a:pt x="6277" y="6168"/>
                    <a:pt x="6218" y="6222"/>
                    <a:pt x="6158" y="6274"/>
                  </a:cubicBezTo>
                  <a:lnTo>
                    <a:pt x="6158" y="6274"/>
                  </a:lnTo>
                  <a:cubicBezTo>
                    <a:pt x="6066" y="5952"/>
                    <a:pt x="5936" y="5635"/>
                    <a:pt x="5764" y="5321"/>
                  </a:cubicBezTo>
                  <a:cubicBezTo>
                    <a:pt x="5289" y="4435"/>
                    <a:pt x="4561" y="3611"/>
                    <a:pt x="3674" y="3199"/>
                  </a:cubicBezTo>
                  <a:cubicBezTo>
                    <a:pt x="3340" y="3046"/>
                    <a:pt x="2996" y="2964"/>
                    <a:pt x="2661" y="2964"/>
                  </a:cubicBezTo>
                  <a:cubicBezTo>
                    <a:pt x="2168" y="2964"/>
                    <a:pt x="1694" y="3139"/>
                    <a:pt x="1299" y="3516"/>
                  </a:cubicBezTo>
                  <a:cubicBezTo>
                    <a:pt x="539" y="4245"/>
                    <a:pt x="0" y="5543"/>
                    <a:pt x="507" y="6556"/>
                  </a:cubicBezTo>
                  <a:cubicBezTo>
                    <a:pt x="1014" y="7538"/>
                    <a:pt x="2249" y="7855"/>
                    <a:pt x="3262" y="7855"/>
                  </a:cubicBezTo>
                  <a:cubicBezTo>
                    <a:pt x="4172" y="7855"/>
                    <a:pt x="5067" y="7601"/>
                    <a:pt x="5844" y="7139"/>
                  </a:cubicBezTo>
                  <a:lnTo>
                    <a:pt x="5844" y="7139"/>
                  </a:lnTo>
                  <a:cubicBezTo>
                    <a:pt x="5854" y="7250"/>
                    <a:pt x="5859" y="7362"/>
                    <a:pt x="5859" y="7475"/>
                  </a:cubicBezTo>
                  <a:cubicBezTo>
                    <a:pt x="5859" y="10198"/>
                    <a:pt x="3832" y="12795"/>
                    <a:pt x="1267" y="13650"/>
                  </a:cubicBezTo>
                  <a:cubicBezTo>
                    <a:pt x="979" y="13766"/>
                    <a:pt x="1058" y="14169"/>
                    <a:pt x="1313" y="14169"/>
                  </a:cubicBezTo>
                  <a:cubicBezTo>
                    <a:pt x="1338" y="14169"/>
                    <a:pt x="1365" y="14165"/>
                    <a:pt x="1394" y="14157"/>
                  </a:cubicBezTo>
                  <a:cubicBezTo>
                    <a:pt x="3864" y="13334"/>
                    <a:pt x="5859" y="11022"/>
                    <a:pt x="6271" y="8425"/>
                  </a:cubicBezTo>
                  <a:cubicBezTo>
                    <a:pt x="6349" y="7879"/>
                    <a:pt x="6358" y="7356"/>
                    <a:pt x="6282" y="6848"/>
                  </a:cubicBezTo>
                  <a:lnTo>
                    <a:pt x="6282" y="6848"/>
                  </a:lnTo>
                  <a:cubicBezTo>
                    <a:pt x="6503" y="6684"/>
                    <a:pt x="6711" y="6502"/>
                    <a:pt x="6904" y="6303"/>
                  </a:cubicBezTo>
                  <a:cubicBezTo>
                    <a:pt x="7696" y="5448"/>
                    <a:pt x="7981" y="4308"/>
                    <a:pt x="8298" y="3231"/>
                  </a:cubicBezTo>
                  <a:cubicBezTo>
                    <a:pt x="8488" y="2661"/>
                    <a:pt x="8678" y="2091"/>
                    <a:pt x="8994" y="1584"/>
                  </a:cubicBezTo>
                  <a:cubicBezTo>
                    <a:pt x="9311" y="1109"/>
                    <a:pt x="9913" y="508"/>
                    <a:pt x="10546" y="508"/>
                  </a:cubicBezTo>
                  <a:cubicBezTo>
                    <a:pt x="10831" y="476"/>
                    <a:pt x="10863" y="1"/>
                    <a:pt x="10546" y="1"/>
                  </a:cubicBezTo>
                  <a:close/>
                </a:path>
              </a:pathLst>
            </a:custGeom>
            <a:solidFill>
              <a:schemeClr val="dk1"/>
            </a:solidFill>
            <a:ln>
              <a:noFill/>
            </a:ln>
          </p:spPr>
          <p:txBody>
            <a:bodyPr spcFirstLastPara="1" wrap="square" lIns="91425" tIns="91425" rIns="91425" bIns="91425" anchor="ctr" anchorCtr="0">
              <a:noAutofit/>
            </a:bodyPr>
            <a:lstStyle/>
            <a:p>
              <a:pPr defTabSz="914173">
                <a:buClr>
                  <a:srgbClr val="000000"/>
                </a:buClr>
                <a:buFont typeface="Arial"/>
                <a:buNone/>
              </a:pPr>
              <a:endParaRPr kern="0">
                <a:solidFill>
                  <a:srgbClr val="000000"/>
                </a:solidFill>
                <a:cs typeface="Arial"/>
                <a:sym typeface="Arial"/>
              </a:endParaRPr>
            </a:p>
          </p:txBody>
        </p:sp>
      </p:grpSp>
      <p:sp>
        <p:nvSpPr>
          <p:cNvPr id="1224" name="Google Shape;1224;p26"/>
          <p:cNvSpPr/>
          <p:nvPr/>
        </p:nvSpPr>
        <p:spPr>
          <a:xfrm>
            <a:off x="1931452" y="6154043"/>
            <a:ext cx="275911" cy="272228"/>
          </a:xfrm>
          <a:custGeom>
            <a:avLst/>
            <a:gdLst/>
            <a:ahLst/>
            <a:cxnLst/>
            <a:rect l="l" t="t" r="r" b="b"/>
            <a:pathLst>
              <a:path w="6442" h="6356" extrusionOk="0">
                <a:moveTo>
                  <a:pt x="3465" y="1"/>
                </a:moveTo>
                <a:cubicBezTo>
                  <a:pt x="3391" y="1"/>
                  <a:pt x="3313" y="12"/>
                  <a:pt x="3231" y="36"/>
                </a:cubicBezTo>
                <a:cubicBezTo>
                  <a:pt x="1236" y="637"/>
                  <a:pt x="1" y="2506"/>
                  <a:pt x="951" y="4533"/>
                </a:cubicBezTo>
                <a:cubicBezTo>
                  <a:pt x="1507" y="5725"/>
                  <a:pt x="2599" y="6356"/>
                  <a:pt x="3750" y="6356"/>
                </a:cubicBezTo>
                <a:cubicBezTo>
                  <a:pt x="4434" y="6356"/>
                  <a:pt x="5139" y="6133"/>
                  <a:pt x="5765" y="5673"/>
                </a:cubicBezTo>
                <a:cubicBezTo>
                  <a:pt x="6441" y="5178"/>
                  <a:pt x="6027" y="4149"/>
                  <a:pt x="5402" y="4149"/>
                </a:cubicBezTo>
                <a:cubicBezTo>
                  <a:pt x="5266" y="4149"/>
                  <a:pt x="5120" y="4198"/>
                  <a:pt x="4973" y="4311"/>
                </a:cubicBezTo>
                <a:cubicBezTo>
                  <a:pt x="4565" y="4606"/>
                  <a:pt x="4145" y="4770"/>
                  <a:pt x="3749" y="4770"/>
                </a:cubicBezTo>
                <a:cubicBezTo>
                  <a:pt x="3252" y="4770"/>
                  <a:pt x="2792" y="4512"/>
                  <a:pt x="2439" y="3931"/>
                </a:cubicBezTo>
                <a:cubicBezTo>
                  <a:pt x="1806" y="2854"/>
                  <a:pt x="2598" y="1904"/>
                  <a:pt x="3643" y="1587"/>
                </a:cubicBezTo>
                <a:cubicBezTo>
                  <a:pt x="4572" y="1326"/>
                  <a:pt x="4277" y="1"/>
                  <a:pt x="3465" y="1"/>
                </a:cubicBezTo>
                <a:close/>
              </a:path>
            </a:pathLst>
          </a:custGeom>
          <a:solidFill>
            <a:schemeClr val="dk2"/>
          </a:solidFill>
          <a:ln>
            <a:noFill/>
          </a:ln>
        </p:spPr>
        <p:txBody>
          <a:bodyPr spcFirstLastPara="1" wrap="square" lIns="121870" tIns="121870" rIns="121870" bIns="121870" anchor="ctr" anchorCtr="0">
            <a:noAutofit/>
          </a:bodyPr>
          <a:lstStyle/>
          <a:p>
            <a:pPr defTabSz="914173">
              <a:buClr>
                <a:srgbClr val="000000"/>
              </a:buClr>
              <a:buFont typeface="Arial"/>
              <a:buNone/>
            </a:pPr>
            <a:endParaRPr kern="0">
              <a:solidFill>
                <a:srgbClr val="000000"/>
              </a:solidFill>
              <a:cs typeface="Arial"/>
              <a:sym typeface="Arial"/>
            </a:endParaRPr>
          </a:p>
        </p:txBody>
      </p:sp>
    </p:spTree>
    <p:extLst>
      <p:ext uri="{BB962C8B-B14F-4D97-AF65-F5344CB8AC3E}">
        <p14:creationId xmlns:p14="http://schemas.microsoft.com/office/powerpoint/2010/main" val="580482378"/>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005400" y="1679900"/>
            <a:ext cx="8181200" cy="1876400"/>
          </a:xfrm>
          <a:prstGeom prst="rect">
            <a:avLst/>
          </a:prstGeom>
        </p:spPr>
        <p:txBody>
          <a:bodyPr spcFirstLastPara="1" wrap="square" lIns="121884" tIns="121884" rIns="121884" bIns="121884" anchor="b" anchorCtr="0">
            <a:noAutofit/>
          </a:bodyPr>
          <a:lstStyle>
            <a:lvl1pPr lvl="0" algn="ctr">
              <a:spcBef>
                <a:spcPts val="0"/>
              </a:spcBef>
              <a:spcAft>
                <a:spcPts val="0"/>
              </a:spcAft>
              <a:buSzPts val="3900"/>
              <a:buNone/>
              <a:defRPr sz="5200"/>
            </a:lvl1pPr>
            <a:lvl2pPr lvl="1" algn="ctr">
              <a:spcBef>
                <a:spcPts val="0"/>
              </a:spcBef>
              <a:spcAft>
                <a:spcPts val="0"/>
              </a:spcAft>
              <a:buSzPts val="3900"/>
              <a:buNone/>
              <a:defRPr sz="5200"/>
            </a:lvl2pPr>
            <a:lvl3pPr lvl="2" algn="ctr">
              <a:spcBef>
                <a:spcPts val="0"/>
              </a:spcBef>
              <a:spcAft>
                <a:spcPts val="0"/>
              </a:spcAft>
              <a:buSzPts val="3900"/>
              <a:buNone/>
              <a:defRPr sz="5200"/>
            </a:lvl3pPr>
            <a:lvl4pPr lvl="3" algn="ctr">
              <a:spcBef>
                <a:spcPts val="0"/>
              </a:spcBef>
              <a:spcAft>
                <a:spcPts val="0"/>
              </a:spcAft>
              <a:buSzPts val="3900"/>
              <a:buNone/>
              <a:defRPr sz="5200"/>
            </a:lvl4pPr>
            <a:lvl5pPr lvl="4" algn="ctr">
              <a:spcBef>
                <a:spcPts val="0"/>
              </a:spcBef>
              <a:spcAft>
                <a:spcPts val="0"/>
              </a:spcAft>
              <a:buSzPts val="3900"/>
              <a:buNone/>
              <a:defRPr sz="5200"/>
            </a:lvl5pPr>
            <a:lvl6pPr lvl="5" algn="ctr">
              <a:spcBef>
                <a:spcPts val="0"/>
              </a:spcBef>
              <a:spcAft>
                <a:spcPts val="0"/>
              </a:spcAft>
              <a:buSzPts val="3900"/>
              <a:buNone/>
              <a:defRPr sz="5200"/>
            </a:lvl6pPr>
            <a:lvl7pPr lvl="6" algn="ctr">
              <a:spcBef>
                <a:spcPts val="0"/>
              </a:spcBef>
              <a:spcAft>
                <a:spcPts val="0"/>
              </a:spcAft>
              <a:buSzPts val="3900"/>
              <a:buNone/>
              <a:defRPr sz="5200"/>
            </a:lvl7pPr>
            <a:lvl8pPr lvl="7" algn="ctr">
              <a:spcBef>
                <a:spcPts val="0"/>
              </a:spcBef>
              <a:spcAft>
                <a:spcPts val="0"/>
              </a:spcAft>
              <a:buSzPts val="3900"/>
              <a:buNone/>
              <a:defRPr sz="5200"/>
            </a:lvl8pPr>
            <a:lvl9pPr lvl="8" algn="ctr">
              <a:spcBef>
                <a:spcPts val="0"/>
              </a:spcBef>
              <a:spcAft>
                <a:spcPts val="0"/>
              </a:spcAft>
              <a:buSzPts val="3900"/>
              <a:buNone/>
              <a:defRPr sz="5200"/>
            </a:lvl9pPr>
          </a:lstStyle>
          <a:p>
            <a:endParaRPr/>
          </a:p>
        </p:txBody>
      </p:sp>
      <p:sp>
        <p:nvSpPr>
          <p:cNvPr id="11" name="Google Shape;11;p2"/>
          <p:cNvSpPr txBox="1">
            <a:spLocks noGrp="1"/>
          </p:cNvSpPr>
          <p:nvPr>
            <p:ph type="subTitle" idx="1"/>
          </p:nvPr>
        </p:nvSpPr>
        <p:spPr>
          <a:xfrm>
            <a:off x="3156200" y="3580667"/>
            <a:ext cx="5879600" cy="524800"/>
          </a:xfrm>
          <a:prstGeom prst="rect">
            <a:avLst/>
          </a:prstGeom>
        </p:spPr>
        <p:txBody>
          <a:bodyPr spcFirstLastPara="1" wrap="square" lIns="121884" tIns="121884" rIns="121884" bIns="121884"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grpSp>
        <p:nvGrpSpPr>
          <p:cNvPr id="12" name="Google Shape;12;p2"/>
          <p:cNvGrpSpPr/>
          <p:nvPr/>
        </p:nvGrpSpPr>
        <p:grpSpPr>
          <a:xfrm>
            <a:off x="-474616" y="-87973"/>
            <a:ext cx="2579567" cy="1743481"/>
            <a:chOff x="-355963" y="-65980"/>
            <a:chExt cx="1934675" cy="1307611"/>
          </a:xfrm>
        </p:grpSpPr>
        <p:sp>
          <p:nvSpPr>
            <p:cNvPr id="13" name="Google Shape;13;p2"/>
            <p:cNvSpPr/>
            <p:nvPr/>
          </p:nvSpPr>
          <p:spPr>
            <a:xfrm>
              <a:off x="-287026" y="-26951"/>
              <a:ext cx="1865739" cy="1268582"/>
            </a:xfrm>
            <a:custGeom>
              <a:avLst/>
              <a:gdLst/>
              <a:ahLst/>
              <a:cxnLst/>
              <a:rect l="l" t="t" r="r" b="b"/>
              <a:pathLst>
                <a:path w="58082" h="39492" extrusionOk="0">
                  <a:moveTo>
                    <a:pt x="1" y="0"/>
                  </a:moveTo>
                  <a:lnTo>
                    <a:pt x="1" y="10324"/>
                  </a:lnTo>
                  <a:cubicBezTo>
                    <a:pt x="1774" y="22992"/>
                    <a:pt x="7570" y="37338"/>
                    <a:pt x="22169" y="39491"/>
                  </a:cubicBezTo>
                  <a:cubicBezTo>
                    <a:pt x="24576" y="32271"/>
                    <a:pt x="17830" y="26982"/>
                    <a:pt x="16374" y="20712"/>
                  </a:cubicBezTo>
                  <a:cubicBezTo>
                    <a:pt x="15500" y="15989"/>
                    <a:pt x="16403" y="14377"/>
                    <a:pt x="18230" y="14377"/>
                  </a:cubicBezTo>
                  <a:cubicBezTo>
                    <a:pt x="21439" y="14377"/>
                    <a:pt x="27498" y="19350"/>
                    <a:pt x="31796" y="21187"/>
                  </a:cubicBezTo>
                  <a:cubicBezTo>
                    <a:pt x="34155" y="22133"/>
                    <a:pt x="39525" y="23544"/>
                    <a:pt x="43991" y="23544"/>
                  </a:cubicBezTo>
                  <a:cubicBezTo>
                    <a:pt x="48638" y="23544"/>
                    <a:pt x="52304" y="22016"/>
                    <a:pt x="50576" y="16848"/>
                  </a:cubicBezTo>
                  <a:cubicBezTo>
                    <a:pt x="48644" y="10609"/>
                    <a:pt x="37560" y="11559"/>
                    <a:pt x="33728" y="7696"/>
                  </a:cubicBezTo>
                  <a:cubicBezTo>
                    <a:pt x="35318" y="6544"/>
                    <a:pt x="37214" y="6216"/>
                    <a:pt x="39244" y="6216"/>
                  </a:cubicBezTo>
                  <a:cubicBezTo>
                    <a:pt x="41927" y="6216"/>
                    <a:pt x="44846" y="6789"/>
                    <a:pt x="47606" y="6789"/>
                  </a:cubicBezTo>
                  <a:cubicBezTo>
                    <a:pt x="49707" y="6789"/>
                    <a:pt x="51716" y="6457"/>
                    <a:pt x="53458" y="5289"/>
                  </a:cubicBezTo>
                  <a:cubicBezTo>
                    <a:pt x="57132" y="3136"/>
                    <a:pt x="58082" y="1394"/>
                    <a:pt x="57448" y="0"/>
                  </a:cubicBezTo>
                  <a:close/>
                </a:path>
              </a:pathLst>
            </a:custGeom>
            <a:solidFill>
              <a:schemeClr val="accent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4" name="Google Shape;14;p2"/>
            <p:cNvSpPr/>
            <p:nvPr/>
          </p:nvSpPr>
          <p:spPr>
            <a:xfrm>
              <a:off x="-323647" y="-65980"/>
              <a:ext cx="1195342" cy="957829"/>
            </a:xfrm>
            <a:custGeom>
              <a:avLst/>
              <a:gdLst/>
              <a:ahLst/>
              <a:cxnLst/>
              <a:rect l="l" t="t" r="r" b="b"/>
              <a:pathLst>
                <a:path w="37212" h="29818" extrusionOk="0">
                  <a:moveTo>
                    <a:pt x="16618" y="0"/>
                  </a:moveTo>
                  <a:cubicBezTo>
                    <a:pt x="11261" y="0"/>
                    <a:pt x="3841" y="1005"/>
                    <a:pt x="1" y="1532"/>
                  </a:cubicBezTo>
                  <a:cubicBezTo>
                    <a:pt x="792" y="6124"/>
                    <a:pt x="1774" y="17556"/>
                    <a:pt x="4244" y="21610"/>
                  </a:cubicBezTo>
                  <a:cubicBezTo>
                    <a:pt x="5317" y="23602"/>
                    <a:pt x="6280" y="24368"/>
                    <a:pt x="7146" y="24368"/>
                  </a:cubicBezTo>
                  <a:cubicBezTo>
                    <a:pt x="8964" y="24368"/>
                    <a:pt x="10350" y="20985"/>
                    <a:pt x="11401" y="18475"/>
                  </a:cubicBezTo>
                  <a:cubicBezTo>
                    <a:pt x="13080" y="21293"/>
                    <a:pt x="14188" y="26329"/>
                    <a:pt x="16785" y="28482"/>
                  </a:cubicBezTo>
                  <a:cubicBezTo>
                    <a:pt x="17919" y="29427"/>
                    <a:pt x="18797" y="29818"/>
                    <a:pt x="19478" y="29818"/>
                  </a:cubicBezTo>
                  <a:cubicBezTo>
                    <a:pt x="21878" y="29818"/>
                    <a:pt x="21821" y="24954"/>
                    <a:pt x="21821" y="22338"/>
                  </a:cubicBezTo>
                  <a:lnTo>
                    <a:pt x="21821" y="22338"/>
                  </a:lnTo>
                  <a:cubicBezTo>
                    <a:pt x="23425" y="23126"/>
                    <a:pt x="28281" y="26666"/>
                    <a:pt x="30542" y="26666"/>
                  </a:cubicBezTo>
                  <a:cubicBezTo>
                    <a:pt x="30825" y="26666"/>
                    <a:pt x="31068" y="26610"/>
                    <a:pt x="31258" y="26487"/>
                  </a:cubicBezTo>
                  <a:cubicBezTo>
                    <a:pt x="35280" y="23479"/>
                    <a:pt x="26444" y="18760"/>
                    <a:pt x="25209" y="17271"/>
                  </a:cubicBezTo>
                  <a:cubicBezTo>
                    <a:pt x="37212" y="11824"/>
                    <a:pt x="27901" y="9101"/>
                    <a:pt x="18622" y="6947"/>
                  </a:cubicBezTo>
                  <a:cubicBezTo>
                    <a:pt x="23879" y="5396"/>
                    <a:pt x="28503" y="1817"/>
                    <a:pt x="20300" y="234"/>
                  </a:cubicBezTo>
                  <a:cubicBezTo>
                    <a:pt x="19282" y="69"/>
                    <a:pt x="18021" y="0"/>
                    <a:pt x="16618" y="0"/>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5" name="Google Shape;15;p2"/>
            <p:cNvSpPr/>
            <p:nvPr/>
          </p:nvSpPr>
          <p:spPr>
            <a:xfrm>
              <a:off x="-355963" y="-21329"/>
              <a:ext cx="1002029" cy="737629"/>
            </a:xfrm>
            <a:custGeom>
              <a:avLst/>
              <a:gdLst/>
              <a:ahLst/>
              <a:cxnLst/>
              <a:rect l="l" t="t" r="r" b="b"/>
              <a:pathLst>
                <a:path w="31194" h="22963" extrusionOk="0">
                  <a:moveTo>
                    <a:pt x="782" y="1"/>
                  </a:moveTo>
                  <a:cubicBezTo>
                    <a:pt x="362" y="1"/>
                    <a:pt x="1" y="510"/>
                    <a:pt x="405" y="839"/>
                  </a:cubicBezTo>
                  <a:cubicBezTo>
                    <a:pt x="7942" y="6856"/>
                    <a:pt x="15638" y="12715"/>
                    <a:pt x="23555" y="18257"/>
                  </a:cubicBezTo>
                  <a:cubicBezTo>
                    <a:pt x="25772" y="19840"/>
                    <a:pt x="27989" y="21360"/>
                    <a:pt x="30237" y="22880"/>
                  </a:cubicBezTo>
                  <a:cubicBezTo>
                    <a:pt x="30325" y="22937"/>
                    <a:pt x="30413" y="22962"/>
                    <a:pt x="30495" y="22962"/>
                  </a:cubicBezTo>
                  <a:cubicBezTo>
                    <a:pt x="30913" y="22962"/>
                    <a:pt x="31194" y="22316"/>
                    <a:pt x="30744" y="22025"/>
                  </a:cubicBezTo>
                  <a:cubicBezTo>
                    <a:pt x="22763" y="16673"/>
                    <a:pt x="15036" y="10973"/>
                    <a:pt x="7435" y="5114"/>
                  </a:cubicBezTo>
                  <a:cubicBezTo>
                    <a:pt x="5314" y="3467"/>
                    <a:pt x="3192" y="1789"/>
                    <a:pt x="1102" y="110"/>
                  </a:cubicBezTo>
                  <a:cubicBezTo>
                    <a:pt x="999" y="33"/>
                    <a:pt x="889" y="1"/>
                    <a:pt x="782" y="1"/>
                  </a:cubicBez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6" name="Google Shape;16;p2"/>
            <p:cNvSpPr/>
            <p:nvPr/>
          </p:nvSpPr>
          <p:spPr>
            <a:xfrm>
              <a:off x="159583" y="337133"/>
              <a:ext cx="357074" cy="380587"/>
            </a:xfrm>
            <a:custGeom>
              <a:avLst/>
              <a:gdLst/>
              <a:ahLst/>
              <a:cxnLst/>
              <a:rect l="l" t="t" r="r" b="b"/>
              <a:pathLst>
                <a:path w="11116" h="11848" extrusionOk="0">
                  <a:moveTo>
                    <a:pt x="10539" y="1"/>
                  </a:moveTo>
                  <a:cubicBezTo>
                    <a:pt x="10521" y="1"/>
                    <a:pt x="10502" y="2"/>
                    <a:pt x="10483" y="4"/>
                  </a:cubicBezTo>
                  <a:cubicBezTo>
                    <a:pt x="7126" y="289"/>
                    <a:pt x="3737" y="99"/>
                    <a:pt x="412" y="700"/>
                  </a:cubicBezTo>
                  <a:cubicBezTo>
                    <a:pt x="190" y="732"/>
                    <a:pt x="32" y="985"/>
                    <a:pt x="32" y="1176"/>
                  </a:cubicBezTo>
                  <a:cubicBezTo>
                    <a:pt x="0" y="4627"/>
                    <a:pt x="1077" y="7953"/>
                    <a:pt x="1394" y="11373"/>
                  </a:cubicBezTo>
                  <a:cubicBezTo>
                    <a:pt x="1425" y="11690"/>
                    <a:pt x="1687" y="11848"/>
                    <a:pt x="1932" y="11848"/>
                  </a:cubicBezTo>
                  <a:cubicBezTo>
                    <a:pt x="2178" y="11848"/>
                    <a:pt x="2407" y="11690"/>
                    <a:pt x="2376" y="11373"/>
                  </a:cubicBezTo>
                  <a:cubicBezTo>
                    <a:pt x="2102" y="8119"/>
                    <a:pt x="1098" y="4894"/>
                    <a:pt x="1047" y="1587"/>
                  </a:cubicBezTo>
                  <a:lnTo>
                    <a:pt x="1047" y="1587"/>
                  </a:lnTo>
                  <a:cubicBezTo>
                    <a:pt x="4157" y="1095"/>
                    <a:pt x="7349" y="1259"/>
                    <a:pt x="10483" y="985"/>
                  </a:cubicBezTo>
                  <a:cubicBezTo>
                    <a:pt x="11097" y="955"/>
                    <a:pt x="11116" y="1"/>
                    <a:pt x="10539" y="1"/>
                  </a:cubicBez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7" name="Google Shape;17;p2"/>
            <p:cNvSpPr/>
            <p:nvPr/>
          </p:nvSpPr>
          <p:spPr>
            <a:xfrm>
              <a:off x="-171061" y="74687"/>
              <a:ext cx="365169" cy="413449"/>
            </a:xfrm>
            <a:custGeom>
              <a:avLst/>
              <a:gdLst/>
              <a:ahLst/>
              <a:cxnLst/>
              <a:rect l="l" t="t" r="r" b="b"/>
              <a:pathLst>
                <a:path w="11368" h="12871" extrusionOk="0">
                  <a:moveTo>
                    <a:pt x="10792" y="0"/>
                  </a:moveTo>
                  <a:cubicBezTo>
                    <a:pt x="10774" y="0"/>
                    <a:pt x="10756" y="1"/>
                    <a:pt x="10737" y="3"/>
                  </a:cubicBezTo>
                  <a:cubicBezTo>
                    <a:pt x="7285" y="288"/>
                    <a:pt x="3738" y="383"/>
                    <a:pt x="381" y="1365"/>
                  </a:cubicBezTo>
                  <a:cubicBezTo>
                    <a:pt x="191" y="1428"/>
                    <a:pt x="1" y="1650"/>
                    <a:pt x="33" y="1840"/>
                  </a:cubicBezTo>
                  <a:cubicBezTo>
                    <a:pt x="476" y="5387"/>
                    <a:pt x="476" y="9029"/>
                    <a:pt x="1268" y="12512"/>
                  </a:cubicBezTo>
                  <a:cubicBezTo>
                    <a:pt x="1318" y="12763"/>
                    <a:pt x="1497" y="12870"/>
                    <a:pt x="1688" y="12870"/>
                  </a:cubicBezTo>
                  <a:cubicBezTo>
                    <a:pt x="1978" y="12870"/>
                    <a:pt x="2294" y="12622"/>
                    <a:pt x="2218" y="12259"/>
                  </a:cubicBezTo>
                  <a:cubicBezTo>
                    <a:pt x="1455" y="8964"/>
                    <a:pt x="1456" y="5581"/>
                    <a:pt x="1061" y="2223"/>
                  </a:cubicBezTo>
                  <a:lnTo>
                    <a:pt x="1061" y="2223"/>
                  </a:lnTo>
                  <a:cubicBezTo>
                    <a:pt x="4197" y="1356"/>
                    <a:pt x="7494" y="1258"/>
                    <a:pt x="10705" y="985"/>
                  </a:cubicBezTo>
                  <a:cubicBezTo>
                    <a:pt x="11319" y="954"/>
                    <a:pt x="11368" y="0"/>
                    <a:pt x="10792" y="0"/>
                  </a:cubicBez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8" name="Google Shape;18;p2"/>
            <p:cNvSpPr/>
            <p:nvPr/>
          </p:nvSpPr>
          <p:spPr>
            <a:xfrm>
              <a:off x="272432" y="258431"/>
              <a:ext cx="40860" cy="37615"/>
            </a:xfrm>
            <a:custGeom>
              <a:avLst/>
              <a:gdLst/>
              <a:ahLst/>
              <a:cxnLst/>
              <a:rect l="l" t="t" r="r" b="b"/>
              <a:pathLst>
                <a:path w="1272" h="1171" extrusionOk="0">
                  <a:moveTo>
                    <a:pt x="653" y="0"/>
                  </a:moveTo>
                  <a:cubicBezTo>
                    <a:pt x="330" y="0"/>
                    <a:pt x="0" y="225"/>
                    <a:pt x="34" y="649"/>
                  </a:cubicBezTo>
                  <a:cubicBezTo>
                    <a:pt x="64" y="1002"/>
                    <a:pt x="339" y="1170"/>
                    <a:pt x="619" y="1170"/>
                  </a:cubicBezTo>
                  <a:cubicBezTo>
                    <a:pt x="942" y="1170"/>
                    <a:pt x="1272" y="946"/>
                    <a:pt x="1238" y="522"/>
                  </a:cubicBezTo>
                  <a:cubicBezTo>
                    <a:pt x="1208" y="169"/>
                    <a:pt x="933" y="0"/>
                    <a:pt x="653" y="0"/>
                  </a:cubicBez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9" name="Google Shape;19;p2"/>
            <p:cNvSpPr/>
            <p:nvPr/>
          </p:nvSpPr>
          <p:spPr>
            <a:xfrm>
              <a:off x="370086" y="250304"/>
              <a:ext cx="40860" cy="37583"/>
            </a:xfrm>
            <a:custGeom>
              <a:avLst/>
              <a:gdLst/>
              <a:ahLst/>
              <a:cxnLst/>
              <a:rect l="l" t="t" r="r" b="b"/>
              <a:pathLst>
                <a:path w="1272" h="1170" extrusionOk="0">
                  <a:moveTo>
                    <a:pt x="653" y="0"/>
                  </a:moveTo>
                  <a:cubicBezTo>
                    <a:pt x="330" y="0"/>
                    <a:pt x="1" y="224"/>
                    <a:pt x="35" y="648"/>
                  </a:cubicBezTo>
                  <a:cubicBezTo>
                    <a:pt x="64" y="1001"/>
                    <a:pt x="339" y="1170"/>
                    <a:pt x="619" y="1170"/>
                  </a:cubicBezTo>
                  <a:cubicBezTo>
                    <a:pt x="942" y="1170"/>
                    <a:pt x="1272" y="946"/>
                    <a:pt x="1238" y="522"/>
                  </a:cubicBezTo>
                  <a:cubicBezTo>
                    <a:pt x="1209" y="169"/>
                    <a:pt x="933" y="0"/>
                    <a:pt x="653" y="0"/>
                  </a:cubicBez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0" name="Google Shape;20;p2"/>
            <p:cNvSpPr/>
            <p:nvPr/>
          </p:nvSpPr>
          <p:spPr>
            <a:xfrm>
              <a:off x="369059" y="426274"/>
              <a:ext cx="40892" cy="37615"/>
            </a:xfrm>
            <a:custGeom>
              <a:avLst/>
              <a:gdLst/>
              <a:ahLst/>
              <a:cxnLst/>
              <a:rect l="l" t="t" r="r" b="b"/>
              <a:pathLst>
                <a:path w="1273" h="1171" extrusionOk="0">
                  <a:moveTo>
                    <a:pt x="653" y="1"/>
                  </a:moveTo>
                  <a:cubicBezTo>
                    <a:pt x="330" y="1"/>
                    <a:pt x="1" y="225"/>
                    <a:pt x="35" y="649"/>
                  </a:cubicBezTo>
                  <a:cubicBezTo>
                    <a:pt x="79" y="1002"/>
                    <a:pt x="355" y="1171"/>
                    <a:pt x="632" y="1171"/>
                  </a:cubicBezTo>
                  <a:cubicBezTo>
                    <a:pt x="952" y="1171"/>
                    <a:pt x="1272" y="946"/>
                    <a:pt x="1238" y="522"/>
                  </a:cubicBezTo>
                  <a:cubicBezTo>
                    <a:pt x="1209" y="169"/>
                    <a:pt x="934" y="1"/>
                    <a:pt x="653" y="1"/>
                  </a:cubicBez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1" name="Google Shape;21;p2"/>
            <p:cNvSpPr/>
            <p:nvPr/>
          </p:nvSpPr>
          <p:spPr>
            <a:xfrm>
              <a:off x="283611" y="692318"/>
              <a:ext cx="40860" cy="37583"/>
            </a:xfrm>
            <a:custGeom>
              <a:avLst/>
              <a:gdLst/>
              <a:ahLst/>
              <a:cxnLst/>
              <a:rect l="l" t="t" r="r" b="b"/>
              <a:pathLst>
                <a:path w="1272" h="1170" extrusionOk="0">
                  <a:moveTo>
                    <a:pt x="653" y="0"/>
                  </a:moveTo>
                  <a:cubicBezTo>
                    <a:pt x="330" y="0"/>
                    <a:pt x="1" y="226"/>
                    <a:pt x="35" y="633"/>
                  </a:cubicBezTo>
                  <a:cubicBezTo>
                    <a:pt x="64" y="1000"/>
                    <a:pt x="339" y="1170"/>
                    <a:pt x="620" y="1170"/>
                  </a:cubicBezTo>
                  <a:cubicBezTo>
                    <a:pt x="943" y="1170"/>
                    <a:pt x="1272" y="945"/>
                    <a:pt x="1238" y="538"/>
                  </a:cubicBezTo>
                  <a:cubicBezTo>
                    <a:pt x="1209" y="170"/>
                    <a:pt x="933" y="0"/>
                    <a:pt x="653" y="0"/>
                  </a:cubicBez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2" name="Google Shape;22;p2"/>
            <p:cNvSpPr/>
            <p:nvPr/>
          </p:nvSpPr>
          <p:spPr>
            <a:xfrm>
              <a:off x="259197" y="772048"/>
              <a:ext cx="40860" cy="37583"/>
            </a:xfrm>
            <a:custGeom>
              <a:avLst/>
              <a:gdLst/>
              <a:ahLst/>
              <a:cxnLst/>
              <a:rect l="l" t="t" r="r" b="b"/>
              <a:pathLst>
                <a:path w="1272" h="1170" extrusionOk="0">
                  <a:moveTo>
                    <a:pt x="645" y="1"/>
                  </a:moveTo>
                  <a:cubicBezTo>
                    <a:pt x="325" y="1"/>
                    <a:pt x="1" y="217"/>
                    <a:pt x="35" y="621"/>
                  </a:cubicBezTo>
                  <a:cubicBezTo>
                    <a:pt x="64" y="993"/>
                    <a:pt x="346" y="1169"/>
                    <a:pt x="630" y="1169"/>
                  </a:cubicBezTo>
                  <a:cubicBezTo>
                    <a:pt x="949" y="1169"/>
                    <a:pt x="1272" y="945"/>
                    <a:pt x="1238" y="526"/>
                  </a:cubicBezTo>
                  <a:cubicBezTo>
                    <a:pt x="1208" y="169"/>
                    <a:pt x="928" y="1"/>
                    <a:pt x="645" y="1"/>
                  </a:cubicBez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3" name="Google Shape;23;p2"/>
            <p:cNvSpPr/>
            <p:nvPr/>
          </p:nvSpPr>
          <p:spPr>
            <a:xfrm>
              <a:off x="-17512" y="376451"/>
              <a:ext cx="40860" cy="37583"/>
            </a:xfrm>
            <a:custGeom>
              <a:avLst/>
              <a:gdLst/>
              <a:ahLst/>
              <a:cxnLst/>
              <a:rect l="l" t="t" r="r" b="b"/>
              <a:pathLst>
                <a:path w="1272" h="1170" extrusionOk="0">
                  <a:moveTo>
                    <a:pt x="641" y="0"/>
                  </a:moveTo>
                  <a:cubicBezTo>
                    <a:pt x="321" y="0"/>
                    <a:pt x="1" y="224"/>
                    <a:pt x="35" y="648"/>
                  </a:cubicBezTo>
                  <a:cubicBezTo>
                    <a:pt x="64" y="1001"/>
                    <a:pt x="339" y="1170"/>
                    <a:pt x="619" y="1170"/>
                  </a:cubicBezTo>
                  <a:cubicBezTo>
                    <a:pt x="943" y="1170"/>
                    <a:pt x="1272" y="946"/>
                    <a:pt x="1238" y="522"/>
                  </a:cubicBezTo>
                  <a:cubicBezTo>
                    <a:pt x="1194" y="169"/>
                    <a:pt x="918" y="0"/>
                    <a:pt x="641" y="0"/>
                  </a:cubicBez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4" name="Google Shape;24;p2"/>
            <p:cNvSpPr/>
            <p:nvPr/>
          </p:nvSpPr>
          <p:spPr>
            <a:xfrm>
              <a:off x="-102960" y="596077"/>
              <a:ext cx="40860" cy="37551"/>
            </a:xfrm>
            <a:custGeom>
              <a:avLst/>
              <a:gdLst/>
              <a:ahLst/>
              <a:cxnLst/>
              <a:rect l="l" t="t" r="r" b="b"/>
              <a:pathLst>
                <a:path w="1272" h="1169" extrusionOk="0">
                  <a:moveTo>
                    <a:pt x="645" y="0"/>
                  </a:moveTo>
                  <a:cubicBezTo>
                    <a:pt x="324" y="0"/>
                    <a:pt x="1" y="216"/>
                    <a:pt x="34" y="620"/>
                  </a:cubicBezTo>
                  <a:cubicBezTo>
                    <a:pt x="64" y="992"/>
                    <a:pt x="346" y="1168"/>
                    <a:pt x="630" y="1168"/>
                  </a:cubicBezTo>
                  <a:cubicBezTo>
                    <a:pt x="949" y="1168"/>
                    <a:pt x="1271" y="945"/>
                    <a:pt x="1238" y="525"/>
                  </a:cubicBezTo>
                  <a:cubicBezTo>
                    <a:pt x="1208" y="169"/>
                    <a:pt x="928" y="0"/>
                    <a:pt x="645" y="0"/>
                  </a:cubicBez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5" name="Google Shape;25;p2"/>
            <p:cNvSpPr/>
            <p:nvPr/>
          </p:nvSpPr>
          <p:spPr>
            <a:xfrm>
              <a:off x="300925" y="43785"/>
              <a:ext cx="40860" cy="37615"/>
            </a:xfrm>
            <a:custGeom>
              <a:avLst/>
              <a:gdLst/>
              <a:ahLst/>
              <a:cxnLst/>
              <a:rect l="l" t="t" r="r" b="b"/>
              <a:pathLst>
                <a:path w="1272" h="1171" extrusionOk="0">
                  <a:moveTo>
                    <a:pt x="653" y="0"/>
                  </a:moveTo>
                  <a:cubicBezTo>
                    <a:pt x="330" y="0"/>
                    <a:pt x="0" y="224"/>
                    <a:pt x="34" y="648"/>
                  </a:cubicBezTo>
                  <a:cubicBezTo>
                    <a:pt x="63" y="1001"/>
                    <a:pt x="339" y="1170"/>
                    <a:pt x="619" y="1170"/>
                  </a:cubicBezTo>
                  <a:cubicBezTo>
                    <a:pt x="942" y="1170"/>
                    <a:pt x="1271" y="946"/>
                    <a:pt x="1237" y="522"/>
                  </a:cubicBezTo>
                  <a:cubicBezTo>
                    <a:pt x="1208" y="169"/>
                    <a:pt x="933" y="0"/>
                    <a:pt x="653" y="0"/>
                  </a:cubicBez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6" name="Google Shape;26;p2"/>
            <p:cNvSpPr/>
            <p:nvPr/>
          </p:nvSpPr>
          <p:spPr>
            <a:xfrm>
              <a:off x="-74467" y="13396"/>
              <a:ext cx="40860" cy="37583"/>
            </a:xfrm>
            <a:custGeom>
              <a:avLst/>
              <a:gdLst/>
              <a:ahLst/>
              <a:cxnLst/>
              <a:rect l="l" t="t" r="r" b="b"/>
              <a:pathLst>
                <a:path w="1272" h="1170" extrusionOk="0">
                  <a:moveTo>
                    <a:pt x="642" y="1"/>
                  </a:moveTo>
                  <a:cubicBezTo>
                    <a:pt x="323" y="1"/>
                    <a:pt x="1" y="225"/>
                    <a:pt x="34" y="644"/>
                  </a:cubicBezTo>
                  <a:cubicBezTo>
                    <a:pt x="64" y="1001"/>
                    <a:pt x="344" y="1169"/>
                    <a:pt x="627" y="1169"/>
                  </a:cubicBezTo>
                  <a:cubicBezTo>
                    <a:pt x="947" y="1169"/>
                    <a:pt x="1271" y="953"/>
                    <a:pt x="1238" y="549"/>
                  </a:cubicBezTo>
                  <a:cubicBezTo>
                    <a:pt x="1208" y="177"/>
                    <a:pt x="926" y="1"/>
                    <a:pt x="642" y="1"/>
                  </a:cubicBez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7" name="Google Shape;27;p2"/>
            <p:cNvSpPr/>
            <p:nvPr/>
          </p:nvSpPr>
          <p:spPr>
            <a:xfrm>
              <a:off x="905259" y="535621"/>
              <a:ext cx="64117" cy="49854"/>
            </a:xfrm>
            <a:custGeom>
              <a:avLst/>
              <a:gdLst/>
              <a:ahLst/>
              <a:cxnLst/>
              <a:rect l="l" t="t" r="r" b="b"/>
              <a:pathLst>
                <a:path w="1996" h="1552" extrusionOk="0">
                  <a:moveTo>
                    <a:pt x="1014" y="0"/>
                  </a:moveTo>
                  <a:cubicBezTo>
                    <a:pt x="1" y="0"/>
                    <a:pt x="1" y="1552"/>
                    <a:pt x="1014" y="1552"/>
                  </a:cubicBezTo>
                  <a:cubicBezTo>
                    <a:pt x="1996" y="1552"/>
                    <a:pt x="1996" y="0"/>
                    <a:pt x="1014" y="0"/>
                  </a:cubicBez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8" name="Google Shape;28;p2"/>
            <p:cNvSpPr/>
            <p:nvPr/>
          </p:nvSpPr>
          <p:spPr>
            <a:xfrm>
              <a:off x="950039" y="460325"/>
              <a:ext cx="65144" cy="49886"/>
            </a:xfrm>
            <a:custGeom>
              <a:avLst/>
              <a:gdLst/>
              <a:ahLst/>
              <a:cxnLst/>
              <a:rect l="l" t="t" r="r" b="b"/>
              <a:pathLst>
                <a:path w="2028" h="1553" extrusionOk="0">
                  <a:moveTo>
                    <a:pt x="1014" y="1"/>
                  </a:moveTo>
                  <a:cubicBezTo>
                    <a:pt x="0" y="1"/>
                    <a:pt x="0" y="1552"/>
                    <a:pt x="1014" y="1552"/>
                  </a:cubicBezTo>
                  <a:cubicBezTo>
                    <a:pt x="2027" y="1552"/>
                    <a:pt x="2027" y="1"/>
                    <a:pt x="1014" y="1"/>
                  </a:cubicBez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9" name="Google Shape;29;p2"/>
            <p:cNvSpPr/>
            <p:nvPr/>
          </p:nvSpPr>
          <p:spPr>
            <a:xfrm>
              <a:off x="984604" y="545772"/>
              <a:ext cx="65144" cy="49886"/>
            </a:xfrm>
            <a:custGeom>
              <a:avLst/>
              <a:gdLst/>
              <a:ahLst/>
              <a:cxnLst/>
              <a:rect l="l" t="t" r="r" b="b"/>
              <a:pathLst>
                <a:path w="2028" h="1553" extrusionOk="0">
                  <a:moveTo>
                    <a:pt x="1014" y="1"/>
                  </a:moveTo>
                  <a:cubicBezTo>
                    <a:pt x="1" y="1"/>
                    <a:pt x="1" y="1553"/>
                    <a:pt x="1014" y="1553"/>
                  </a:cubicBezTo>
                  <a:cubicBezTo>
                    <a:pt x="2028" y="1553"/>
                    <a:pt x="2028" y="1"/>
                    <a:pt x="1014" y="1"/>
                  </a:cubicBez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grpSp>
      <p:grpSp>
        <p:nvGrpSpPr>
          <p:cNvPr id="36" name="Google Shape;36;p2"/>
          <p:cNvGrpSpPr/>
          <p:nvPr/>
        </p:nvGrpSpPr>
        <p:grpSpPr>
          <a:xfrm>
            <a:off x="2858805" y="-191967"/>
            <a:ext cx="6370451" cy="1040827"/>
            <a:chOff x="2144103" y="-143975"/>
            <a:chExt cx="4777838" cy="780620"/>
          </a:xfrm>
        </p:grpSpPr>
        <p:sp>
          <p:nvSpPr>
            <p:cNvPr id="37" name="Google Shape;37;p2"/>
            <p:cNvSpPr/>
            <p:nvPr/>
          </p:nvSpPr>
          <p:spPr>
            <a:xfrm>
              <a:off x="2243749" y="139865"/>
              <a:ext cx="202468" cy="185283"/>
            </a:xfrm>
            <a:custGeom>
              <a:avLst/>
              <a:gdLst/>
              <a:ahLst/>
              <a:cxnLst/>
              <a:rect l="l" t="t" r="r" b="b"/>
              <a:pathLst>
                <a:path w="6303" h="5768" extrusionOk="0">
                  <a:moveTo>
                    <a:pt x="1806" y="1"/>
                  </a:moveTo>
                  <a:cubicBezTo>
                    <a:pt x="1584" y="761"/>
                    <a:pt x="1" y="4846"/>
                    <a:pt x="729" y="5575"/>
                  </a:cubicBezTo>
                  <a:cubicBezTo>
                    <a:pt x="864" y="5709"/>
                    <a:pt x="1073" y="5767"/>
                    <a:pt x="1334" y="5767"/>
                  </a:cubicBezTo>
                  <a:cubicBezTo>
                    <a:pt x="2727" y="5767"/>
                    <a:pt x="5582" y="4116"/>
                    <a:pt x="6303" y="3770"/>
                  </a:cubicBezTo>
                  <a:lnTo>
                    <a:pt x="1806" y="1"/>
                  </a:lnTo>
                  <a:close/>
                </a:path>
              </a:pathLst>
            </a:custGeom>
            <a:solidFill>
              <a:schemeClr val="accent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8" name="Google Shape;38;p2"/>
            <p:cNvSpPr/>
            <p:nvPr/>
          </p:nvSpPr>
          <p:spPr>
            <a:xfrm>
              <a:off x="2533693" y="337229"/>
              <a:ext cx="188238" cy="184833"/>
            </a:xfrm>
            <a:custGeom>
              <a:avLst/>
              <a:gdLst/>
              <a:ahLst/>
              <a:cxnLst/>
              <a:rect l="l" t="t" r="r" b="b"/>
              <a:pathLst>
                <a:path w="5860" h="5754" extrusionOk="0">
                  <a:moveTo>
                    <a:pt x="570" y="1"/>
                  </a:moveTo>
                  <a:cubicBezTo>
                    <a:pt x="570" y="792"/>
                    <a:pt x="0" y="5131"/>
                    <a:pt x="919" y="5669"/>
                  </a:cubicBezTo>
                  <a:cubicBezTo>
                    <a:pt x="1014" y="5727"/>
                    <a:pt x="1126" y="5754"/>
                    <a:pt x="1253" y="5754"/>
                  </a:cubicBezTo>
                  <a:cubicBezTo>
                    <a:pt x="2520" y="5754"/>
                    <a:pt x="5197" y="3110"/>
                    <a:pt x="5859" y="2534"/>
                  </a:cubicBezTo>
                  <a:lnTo>
                    <a:pt x="570" y="1"/>
                  </a:ln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9" name="Google Shape;39;p2"/>
            <p:cNvSpPr/>
            <p:nvPr/>
          </p:nvSpPr>
          <p:spPr>
            <a:xfrm>
              <a:off x="3531665" y="226340"/>
              <a:ext cx="199416" cy="189972"/>
            </a:xfrm>
            <a:custGeom>
              <a:avLst/>
              <a:gdLst/>
              <a:ahLst/>
              <a:cxnLst/>
              <a:rect l="l" t="t" r="r" b="b"/>
              <a:pathLst>
                <a:path w="6208" h="5914" extrusionOk="0">
                  <a:moveTo>
                    <a:pt x="4624" y="1"/>
                  </a:moveTo>
                  <a:lnTo>
                    <a:pt x="1" y="3579"/>
                  </a:lnTo>
                  <a:cubicBezTo>
                    <a:pt x="625" y="3920"/>
                    <a:pt x="3590" y="5914"/>
                    <a:pt x="4837" y="5914"/>
                  </a:cubicBezTo>
                  <a:cubicBezTo>
                    <a:pt x="4981" y="5914"/>
                    <a:pt x="5102" y="5887"/>
                    <a:pt x="5195" y="5828"/>
                  </a:cubicBezTo>
                  <a:cubicBezTo>
                    <a:pt x="6208" y="5163"/>
                    <a:pt x="4846" y="919"/>
                    <a:pt x="4624" y="1"/>
                  </a:cubicBezTo>
                  <a:close/>
                </a:path>
              </a:pathLst>
            </a:custGeom>
            <a:solidFill>
              <a:schemeClr val="lt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40" name="Google Shape;40;p2"/>
            <p:cNvSpPr/>
            <p:nvPr/>
          </p:nvSpPr>
          <p:spPr>
            <a:xfrm>
              <a:off x="2861254" y="460325"/>
              <a:ext cx="186214" cy="168161"/>
            </a:xfrm>
            <a:custGeom>
              <a:avLst/>
              <a:gdLst/>
              <a:ahLst/>
              <a:cxnLst/>
              <a:rect l="l" t="t" r="r" b="b"/>
              <a:pathLst>
                <a:path w="5797" h="5235" extrusionOk="0">
                  <a:moveTo>
                    <a:pt x="1" y="1"/>
                  </a:moveTo>
                  <a:lnTo>
                    <a:pt x="1" y="1"/>
                  </a:lnTo>
                  <a:cubicBezTo>
                    <a:pt x="223" y="729"/>
                    <a:pt x="1173" y="5004"/>
                    <a:pt x="2218" y="5226"/>
                  </a:cubicBezTo>
                  <a:cubicBezTo>
                    <a:pt x="2249" y="5232"/>
                    <a:pt x="2281" y="5235"/>
                    <a:pt x="2313" y="5235"/>
                  </a:cubicBezTo>
                  <a:cubicBezTo>
                    <a:pt x="3493" y="5235"/>
                    <a:pt x="5365" y="1404"/>
                    <a:pt x="5796" y="602"/>
                  </a:cubicBezTo>
                  <a:lnTo>
                    <a:pt x="1" y="1"/>
                  </a:lnTo>
                  <a:close/>
                </a:path>
              </a:pathLst>
            </a:custGeom>
            <a:solidFill>
              <a:schemeClr val="accent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41" name="Google Shape;41;p2"/>
            <p:cNvSpPr/>
            <p:nvPr/>
          </p:nvSpPr>
          <p:spPr>
            <a:xfrm>
              <a:off x="3203077" y="430836"/>
              <a:ext cx="181107" cy="181332"/>
            </a:xfrm>
            <a:custGeom>
              <a:avLst/>
              <a:gdLst/>
              <a:ahLst/>
              <a:cxnLst/>
              <a:rect l="l" t="t" r="r" b="b"/>
              <a:pathLst>
                <a:path w="5638" h="5645" extrusionOk="0">
                  <a:moveTo>
                    <a:pt x="5638" y="0"/>
                  </a:moveTo>
                  <a:lnTo>
                    <a:pt x="1" y="1615"/>
                  </a:lnTo>
                  <a:cubicBezTo>
                    <a:pt x="494" y="2202"/>
                    <a:pt x="2852" y="5645"/>
                    <a:pt x="3940" y="5645"/>
                  </a:cubicBezTo>
                  <a:cubicBezTo>
                    <a:pt x="3968" y="5645"/>
                    <a:pt x="3996" y="5642"/>
                    <a:pt x="4023" y="5637"/>
                  </a:cubicBezTo>
                  <a:cubicBezTo>
                    <a:pt x="5194" y="5416"/>
                    <a:pt x="5511" y="950"/>
                    <a:pt x="5638" y="0"/>
                  </a:cubicBezTo>
                  <a:close/>
                </a:path>
              </a:pathLst>
            </a:custGeom>
            <a:solidFill>
              <a:schemeClr val="accent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42" name="Google Shape;42;p2"/>
            <p:cNvSpPr/>
            <p:nvPr/>
          </p:nvSpPr>
          <p:spPr>
            <a:xfrm>
              <a:off x="3769730" y="139865"/>
              <a:ext cx="203496" cy="185283"/>
            </a:xfrm>
            <a:custGeom>
              <a:avLst/>
              <a:gdLst/>
              <a:ahLst/>
              <a:cxnLst/>
              <a:rect l="l" t="t" r="r" b="b"/>
              <a:pathLst>
                <a:path w="6335" h="5768" extrusionOk="0">
                  <a:moveTo>
                    <a:pt x="1837" y="1"/>
                  </a:moveTo>
                  <a:cubicBezTo>
                    <a:pt x="1615" y="761"/>
                    <a:pt x="0" y="4846"/>
                    <a:pt x="760" y="5575"/>
                  </a:cubicBezTo>
                  <a:cubicBezTo>
                    <a:pt x="895" y="5709"/>
                    <a:pt x="1104" y="5767"/>
                    <a:pt x="1365" y="5767"/>
                  </a:cubicBezTo>
                  <a:cubicBezTo>
                    <a:pt x="2758" y="5767"/>
                    <a:pt x="5614" y="4116"/>
                    <a:pt x="6334" y="3770"/>
                  </a:cubicBezTo>
                  <a:lnTo>
                    <a:pt x="1837" y="1"/>
                  </a:lnTo>
                  <a:close/>
                </a:path>
              </a:pathLst>
            </a:custGeom>
            <a:solidFill>
              <a:schemeClr val="accent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43" name="Google Shape;43;p2"/>
            <p:cNvSpPr/>
            <p:nvPr/>
          </p:nvSpPr>
          <p:spPr>
            <a:xfrm>
              <a:off x="4060670" y="337229"/>
              <a:ext cx="188238" cy="184833"/>
            </a:xfrm>
            <a:custGeom>
              <a:avLst/>
              <a:gdLst/>
              <a:ahLst/>
              <a:cxnLst/>
              <a:rect l="l" t="t" r="r" b="b"/>
              <a:pathLst>
                <a:path w="5860" h="5754" extrusionOk="0">
                  <a:moveTo>
                    <a:pt x="571" y="1"/>
                  </a:moveTo>
                  <a:cubicBezTo>
                    <a:pt x="571" y="792"/>
                    <a:pt x="1" y="5131"/>
                    <a:pt x="919" y="5669"/>
                  </a:cubicBezTo>
                  <a:cubicBezTo>
                    <a:pt x="1014" y="5727"/>
                    <a:pt x="1127" y="5754"/>
                    <a:pt x="1253" y="5754"/>
                  </a:cubicBezTo>
                  <a:cubicBezTo>
                    <a:pt x="2520" y="5754"/>
                    <a:pt x="5197" y="3110"/>
                    <a:pt x="5859" y="2534"/>
                  </a:cubicBezTo>
                  <a:lnTo>
                    <a:pt x="571" y="1"/>
                  </a:ln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44" name="Google Shape;44;p2"/>
            <p:cNvSpPr/>
            <p:nvPr/>
          </p:nvSpPr>
          <p:spPr>
            <a:xfrm>
              <a:off x="5058675" y="226340"/>
              <a:ext cx="199416" cy="189972"/>
            </a:xfrm>
            <a:custGeom>
              <a:avLst/>
              <a:gdLst/>
              <a:ahLst/>
              <a:cxnLst/>
              <a:rect l="l" t="t" r="r" b="b"/>
              <a:pathLst>
                <a:path w="6208" h="5914" extrusionOk="0">
                  <a:moveTo>
                    <a:pt x="4624" y="1"/>
                  </a:moveTo>
                  <a:lnTo>
                    <a:pt x="0" y="3579"/>
                  </a:lnTo>
                  <a:cubicBezTo>
                    <a:pt x="624" y="3920"/>
                    <a:pt x="3589" y="5914"/>
                    <a:pt x="4836" y="5914"/>
                  </a:cubicBezTo>
                  <a:cubicBezTo>
                    <a:pt x="4980" y="5914"/>
                    <a:pt x="5102" y="5887"/>
                    <a:pt x="5194" y="5828"/>
                  </a:cubicBezTo>
                  <a:cubicBezTo>
                    <a:pt x="6207" y="5163"/>
                    <a:pt x="4845" y="919"/>
                    <a:pt x="4624" y="1"/>
                  </a:cubicBezTo>
                  <a:close/>
                </a:path>
              </a:pathLst>
            </a:custGeom>
            <a:solidFill>
              <a:schemeClr val="lt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45" name="Google Shape;45;p2"/>
            <p:cNvSpPr/>
            <p:nvPr/>
          </p:nvSpPr>
          <p:spPr>
            <a:xfrm>
              <a:off x="4388263" y="460325"/>
              <a:ext cx="186182" cy="168161"/>
            </a:xfrm>
            <a:custGeom>
              <a:avLst/>
              <a:gdLst/>
              <a:ahLst/>
              <a:cxnLst/>
              <a:rect l="l" t="t" r="r" b="b"/>
              <a:pathLst>
                <a:path w="5796" h="5235" extrusionOk="0">
                  <a:moveTo>
                    <a:pt x="0" y="1"/>
                  </a:moveTo>
                  <a:lnTo>
                    <a:pt x="0" y="1"/>
                  </a:lnTo>
                  <a:cubicBezTo>
                    <a:pt x="222" y="729"/>
                    <a:pt x="1172" y="5004"/>
                    <a:pt x="2217" y="5226"/>
                  </a:cubicBezTo>
                  <a:cubicBezTo>
                    <a:pt x="2248" y="5232"/>
                    <a:pt x="2280" y="5235"/>
                    <a:pt x="2313" y="5235"/>
                  </a:cubicBezTo>
                  <a:cubicBezTo>
                    <a:pt x="3493" y="5235"/>
                    <a:pt x="5364" y="1404"/>
                    <a:pt x="5796" y="602"/>
                  </a:cubicBezTo>
                  <a:lnTo>
                    <a:pt x="0" y="1"/>
                  </a:lnTo>
                  <a:close/>
                </a:path>
              </a:pathLst>
            </a:custGeom>
            <a:solidFill>
              <a:schemeClr val="accent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46" name="Google Shape;46;p2"/>
            <p:cNvSpPr/>
            <p:nvPr/>
          </p:nvSpPr>
          <p:spPr>
            <a:xfrm>
              <a:off x="4730054" y="430836"/>
              <a:ext cx="181139" cy="181332"/>
            </a:xfrm>
            <a:custGeom>
              <a:avLst/>
              <a:gdLst/>
              <a:ahLst/>
              <a:cxnLst/>
              <a:rect l="l" t="t" r="r" b="b"/>
              <a:pathLst>
                <a:path w="5639" h="5645" extrusionOk="0">
                  <a:moveTo>
                    <a:pt x="5638" y="0"/>
                  </a:moveTo>
                  <a:lnTo>
                    <a:pt x="1" y="1615"/>
                  </a:lnTo>
                  <a:cubicBezTo>
                    <a:pt x="495" y="2202"/>
                    <a:pt x="2853" y="5645"/>
                    <a:pt x="3940" y="5645"/>
                  </a:cubicBezTo>
                  <a:cubicBezTo>
                    <a:pt x="3969" y="5645"/>
                    <a:pt x="3996" y="5642"/>
                    <a:pt x="4023" y="5637"/>
                  </a:cubicBezTo>
                  <a:cubicBezTo>
                    <a:pt x="5195" y="5416"/>
                    <a:pt x="5511" y="950"/>
                    <a:pt x="5638" y="0"/>
                  </a:cubicBezTo>
                  <a:close/>
                </a:path>
              </a:pathLst>
            </a:custGeom>
            <a:solidFill>
              <a:schemeClr val="accent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47" name="Google Shape;47;p2"/>
            <p:cNvSpPr/>
            <p:nvPr/>
          </p:nvSpPr>
          <p:spPr>
            <a:xfrm>
              <a:off x="5483890" y="344360"/>
              <a:ext cx="187210" cy="183548"/>
            </a:xfrm>
            <a:custGeom>
              <a:avLst/>
              <a:gdLst/>
              <a:ahLst/>
              <a:cxnLst/>
              <a:rect l="l" t="t" r="r" b="b"/>
              <a:pathLst>
                <a:path w="5828" h="5714" extrusionOk="0">
                  <a:moveTo>
                    <a:pt x="507" y="0"/>
                  </a:moveTo>
                  <a:cubicBezTo>
                    <a:pt x="507" y="760"/>
                    <a:pt x="1" y="5099"/>
                    <a:pt x="919" y="5637"/>
                  </a:cubicBezTo>
                  <a:cubicBezTo>
                    <a:pt x="1009" y="5689"/>
                    <a:pt x="1114" y="5713"/>
                    <a:pt x="1232" y="5713"/>
                  </a:cubicBezTo>
                  <a:cubicBezTo>
                    <a:pt x="2486" y="5713"/>
                    <a:pt x="5162" y="3018"/>
                    <a:pt x="5828" y="2439"/>
                  </a:cubicBezTo>
                  <a:lnTo>
                    <a:pt x="507" y="0"/>
                  </a:ln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48" name="Google Shape;48;p2"/>
            <p:cNvSpPr/>
            <p:nvPr/>
          </p:nvSpPr>
          <p:spPr>
            <a:xfrm>
              <a:off x="6492045" y="211082"/>
              <a:ext cx="200444" cy="190005"/>
            </a:xfrm>
            <a:custGeom>
              <a:avLst/>
              <a:gdLst/>
              <a:ahLst/>
              <a:cxnLst/>
              <a:rect l="l" t="t" r="r" b="b"/>
              <a:pathLst>
                <a:path w="6240" h="5915" extrusionOk="0">
                  <a:moveTo>
                    <a:pt x="4561" y="1"/>
                  </a:moveTo>
                  <a:lnTo>
                    <a:pt x="1" y="3643"/>
                  </a:lnTo>
                  <a:cubicBezTo>
                    <a:pt x="596" y="3954"/>
                    <a:pt x="3601" y="5915"/>
                    <a:pt x="4861" y="5915"/>
                  </a:cubicBezTo>
                  <a:cubicBezTo>
                    <a:pt x="5009" y="5915"/>
                    <a:pt x="5133" y="5888"/>
                    <a:pt x="5226" y="5828"/>
                  </a:cubicBezTo>
                  <a:cubicBezTo>
                    <a:pt x="6240" y="5163"/>
                    <a:pt x="4814" y="919"/>
                    <a:pt x="4561" y="1"/>
                  </a:cubicBezTo>
                  <a:close/>
                </a:path>
              </a:pathLst>
            </a:custGeom>
            <a:solidFill>
              <a:schemeClr val="lt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49" name="Google Shape;49;p2"/>
            <p:cNvSpPr/>
            <p:nvPr/>
          </p:nvSpPr>
          <p:spPr>
            <a:xfrm>
              <a:off x="5810455" y="469480"/>
              <a:ext cx="187210" cy="167165"/>
            </a:xfrm>
            <a:custGeom>
              <a:avLst/>
              <a:gdLst/>
              <a:ahLst/>
              <a:cxnLst/>
              <a:rect l="l" t="t" r="r" b="b"/>
              <a:pathLst>
                <a:path w="5828" h="5204" extrusionOk="0">
                  <a:moveTo>
                    <a:pt x="0" y="1"/>
                  </a:moveTo>
                  <a:lnTo>
                    <a:pt x="0" y="1"/>
                  </a:lnTo>
                  <a:cubicBezTo>
                    <a:pt x="254" y="729"/>
                    <a:pt x="1267" y="5004"/>
                    <a:pt x="2281" y="5194"/>
                  </a:cubicBezTo>
                  <a:cubicBezTo>
                    <a:pt x="2313" y="5200"/>
                    <a:pt x="2345" y="5203"/>
                    <a:pt x="2378" y="5203"/>
                  </a:cubicBezTo>
                  <a:cubicBezTo>
                    <a:pt x="3584" y="5203"/>
                    <a:pt x="5396" y="1340"/>
                    <a:pt x="5828" y="507"/>
                  </a:cubicBezTo>
                  <a:lnTo>
                    <a:pt x="0" y="1"/>
                  </a:lnTo>
                  <a:close/>
                </a:path>
              </a:pathLst>
            </a:custGeom>
            <a:solidFill>
              <a:schemeClr val="accent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0" name="Google Shape;50;p2"/>
            <p:cNvSpPr/>
            <p:nvPr/>
          </p:nvSpPr>
          <p:spPr>
            <a:xfrm>
              <a:off x="6153274" y="410470"/>
              <a:ext cx="180111" cy="182359"/>
            </a:xfrm>
            <a:custGeom>
              <a:avLst/>
              <a:gdLst/>
              <a:ahLst/>
              <a:cxnLst/>
              <a:rect l="l" t="t" r="r" b="b"/>
              <a:pathLst>
                <a:path w="5607" h="5677" extrusionOk="0">
                  <a:moveTo>
                    <a:pt x="5606" y="1"/>
                  </a:moveTo>
                  <a:lnTo>
                    <a:pt x="1" y="1711"/>
                  </a:lnTo>
                  <a:cubicBezTo>
                    <a:pt x="495" y="2266"/>
                    <a:pt x="2882" y="5677"/>
                    <a:pt x="3971" y="5677"/>
                  </a:cubicBezTo>
                  <a:cubicBezTo>
                    <a:pt x="4000" y="5677"/>
                    <a:pt x="4028" y="5675"/>
                    <a:pt x="4055" y="5670"/>
                  </a:cubicBezTo>
                  <a:cubicBezTo>
                    <a:pt x="5258" y="5416"/>
                    <a:pt x="5511" y="951"/>
                    <a:pt x="5606" y="1"/>
                  </a:cubicBezTo>
                  <a:close/>
                </a:path>
              </a:pathLst>
            </a:custGeom>
            <a:solidFill>
              <a:schemeClr val="accent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1" name="Google Shape;51;p2"/>
            <p:cNvSpPr/>
            <p:nvPr/>
          </p:nvSpPr>
          <p:spPr>
            <a:xfrm>
              <a:off x="2144103" y="-143975"/>
              <a:ext cx="1851027" cy="637021"/>
            </a:xfrm>
            <a:custGeom>
              <a:avLst/>
              <a:gdLst/>
              <a:ahLst/>
              <a:cxnLst/>
              <a:rect l="l" t="t" r="r" b="b"/>
              <a:pathLst>
                <a:path w="57624" h="19831" extrusionOk="0">
                  <a:moveTo>
                    <a:pt x="57065" y="1"/>
                  </a:moveTo>
                  <a:cubicBezTo>
                    <a:pt x="56945" y="1"/>
                    <a:pt x="56827" y="57"/>
                    <a:pt x="56750" y="191"/>
                  </a:cubicBezTo>
                  <a:cubicBezTo>
                    <a:pt x="54248" y="4593"/>
                    <a:pt x="51113" y="8647"/>
                    <a:pt x="47218" y="11941"/>
                  </a:cubicBezTo>
                  <a:cubicBezTo>
                    <a:pt x="43956" y="14696"/>
                    <a:pt x="40187" y="16818"/>
                    <a:pt x="36070" y="17989"/>
                  </a:cubicBezTo>
                  <a:cubicBezTo>
                    <a:pt x="33648" y="18690"/>
                    <a:pt x="31124" y="19036"/>
                    <a:pt x="28596" y="19036"/>
                  </a:cubicBezTo>
                  <a:cubicBezTo>
                    <a:pt x="27124" y="19036"/>
                    <a:pt x="25651" y="18919"/>
                    <a:pt x="24194" y="18686"/>
                  </a:cubicBezTo>
                  <a:cubicBezTo>
                    <a:pt x="20077" y="18021"/>
                    <a:pt x="16150" y="16438"/>
                    <a:pt x="12572" y="14284"/>
                  </a:cubicBezTo>
                  <a:cubicBezTo>
                    <a:pt x="8581" y="11814"/>
                    <a:pt x="5066" y="8615"/>
                    <a:pt x="2089" y="5037"/>
                  </a:cubicBezTo>
                  <a:cubicBezTo>
                    <a:pt x="1678" y="4530"/>
                    <a:pt x="1298" y="4055"/>
                    <a:pt x="918" y="3548"/>
                  </a:cubicBezTo>
                  <a:cubicBezTo>
                    <a:pt x="821" y="3423"/>
                    <a:pt x="689" y="3371"/>
                    <a:pt x="562" y="3371"/>
                  </a:cubicBezTo>
                  <a:cubicBezTo>
                    <a:pt x="271" y="3371"/>
                    <a:pt x="1" y="3642"/>
                    <a:pt x="221" y="3928"/>
                  </a:cubicBezTo>
                  <a:cubicBezTo>
                    <a:pt x="3198" y="7792"/>
                    <a:pt x="6681" y="11275"/>
                    <a:pt x="10703" y="13999"/>
                  </a:cubicBezTo>
                  <a:cubicBezTo>
                    <a:pt x="14314" y="16438"/>
                    <a:pt x="18336" y="18274"/>
                    <a:pt x="22579" y="19193"/>
                  </a:cubicBezTo>
                  <a:cubicBezTo>
                    <a:pt x="24556" y="19616"/>
                    <a:pt x="26580" y="19830"/>
                    <a:pt x="28604" y="19830"/>
                  </a:cubicBezTo>
                  <a:cubicBezTo>
                    <a:pt x="30665" y="19830"/>
                    <a:pt x="32727" y="19608"/>
                    <a:pt x="34740" y="19161"/>
                  </a:cubicBezTo>
                  <a:cubicBezTo>
                    <a:pt x="38952" y="18211"/>
                    <a:pt x="42911" y="16279"/>
                    <a:pt x="46363" y="13651"/>
                  </a:cubicBezTo>
                  <a:cubicBezTo>
                    <a:pt x="50385" y="10579"/>
                    <a:pt x="53678" y="6684"/>
                    <a:pt x="56338" y="2408"/>
                  </a:cubicBezTo>
                  <a:cubicBezTo>
                    <a:pt x="56718" y="1806"/>
                    <a:pt x="57099" y="1205"/>
                    <a:pt x="57447" y="603"/>
                  </a:cubicBezTo>
                  <a:cubicBezTo>
                    <a:pt x="57623" y="294"/>
                    <a:pt x="57339" y="1"/>
                    <a:pt x="57065" y="1"/>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2" name="Google Shape;52;p2"/>
            <p:cNvSpPr/>
            <p:nvPr/>
          </p:nvSpPr>
          <p:spPr>
            <a:xfrm>
              <a:off x="3661925" y="-143975"/>
              <a:ext cx="1851027" cy="637021"/>
            </a:xfrm>
            <a:custGeom>
              <a:avLst/>
              <a:gdLst/>
              <a:ahLst/>
              <a:cxnLst/>
              <a:rect l="l" t="t" r="r" b="b"/>
              <a:pathLst>
                <a:path w="57624" h="19831" extrusionOk="0">
                  <a:moveTo>
                    <a:pt x="57065" y="1"/>
                  </a:moveTo>
                  <a:cubicBezTo>
                    <a:pt x="56945" y="1"/>
                    <a:pt x="56827" y="57"/>
                    <a:pt x="56750" y="191"/>
                  </a:cubicBezTo>
                  <a:cubicBezTo>
                    <a:pt x="54217" y="4593"/>
                    <a:pt x="51113" y="8647"/>
                    <a:pt x="47218" y="11941"/>
                  </a:cubicBezTo>
                  <a:cubicBezTo>
                    <a:pt x="43956" y="14696"/>
                    <a:pt x="40187" y="16818"/>
                    <a:pt x="36070" y="17989"/>
                  </a:cubicBezTo>
                  <a:cubicBezTo>
                    <a:pt x="33628" y="18690"/>
                    <a:pt x="31110" y="19036"/>
                    <a:pt x="28588" y="19036"/>
                  </a:cubicBezTo>
                  <a:cubicBezTo>
                    <a:pt x="27120" y="19036"/>
                    <a:pt x="25651" y="18919"/>
                    <a:pt x="24195" y="18686"/>
                  </a:cubicBezTo>
                  <a:cubicBezTo>
                    <a:pt x="20046" y="18021"/>
                    <a:pt x="16119" y="16438"/>
                    <a:pt x="12572" y="14284"/>
                  </a:cubicBezTo>
                  <a:cubicBezTo>
                    <a:pt x="8582" y="11814"/>
                    <a:pt x="5066" y="8615"/>
                    <a:pt x="2090" y="5037"/>
                  </a:cubicBezTo>
                  <a:cubicBezTo>
                    <a:pt x="1678" y="4530"/>
                    <a:pt x="1298" y="4055"/>
                    <a:pt x="886" y="3548"/>
                  </a:cubicBezTo>
                  <a:cubicBezTo>
                    <a:pt x="799" y="3423"/>
                    <a:pt x="674" y="3371"/>
                    <a:pt x="551" y="3371"/>
                  </a:cubicBezTo>
                  <a:cubicBezTo>
                    <a:pt x="271" y="3371"/>
                    <a:pt x="1" y="3642"/>
                    <a:pt x="221" y="3928"/>
                  </a:cubicBezTo>
                  <a:cubicBezTo>
                    <a:pt x="3198" y="7792"/>
                    <a:pt x="6682" y="11275"/>
                    <a:pt x="10704" y="13999"/>
                  </a:cubicBezTo>
                  <a:cubicBezTo>
                    <a:pt x="14282" y="16438"/>
                    <a:pt x="18336" y="18274"/>
                    <a:pt x="22579" y="19193"/>
                  </a:cubicBezTo>
                  <a:cubicBezTo>
                    <a:pt x="24556" y="19616"/>
                    <a:pt x="26580" y="19830"/>
                    <a:pt x="28604" y="19830"/>
                  </a:cubicBezTo>
                  <a:cubicBezTo>
                    <a:pt x="30665" y="19830"/>
                    <a:pt x="32727" y="19608"/>
                    <a:pt x="34740" y="19161"/>
                  </a:cubicBezTo>
                  <a:cubicBezTo>
                    <a:pt x="38952" y="18211"/>
                    <a:pt x="42911" y="16279"/>
                    <a:pt x="46363" y="13651"/>
                  </a:cubicBezTo>
                  <a:cubicBezTo>
                    <a:pt x="50353" y="10579"/>
                    <a:pt x="53678" y="6684"/>
                    <a:pt x="56339" y="2408"/>
                  </a:cubicBezTo>
                  <a:cubicBezTo>
                    <a:pt x="56719" y="1806"/>
                    <a:pt x="57067" y="1205"/>
                    <a:pt x="57447" y="603"/>
                  </a:cubicBezTo>
                  <a:cubicBezTo>
                    <a:pt x="57624" y="294"/>
                    <a:pt x="57339" y="1"/>
                    <a:pt x="57065" y="1"/>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3" name="Google Shape;53;p2"/>
            <p:cNvSpPr/>
            <p:nvPr/>
          </p:nvSpPr>
          <p:spPr>
            <a:xfrm>
              <a:off x="5071620" y="-143975"/>
              <a:ext cx="1850320" cy="637021"/>
            </a:xfrm>
            <a:custGeom>
              <a:avLst/>
              <a:gdLst/>
              <a:ahLst/>
              <a:cxnLst/>
              <a:rect l="l" t="t" r="r" b="b"/>
              <a:pathLst>
                <a:path w="57602" h="19831" extrusionOk="0">
                  <a:moveTo>
                    <a:pt x="57042" y="1"/>
                  </a:moveTo>
                  <a:cubicBezTo>
                    <a:pt x="56923" y="1"/>
                    <a:pt x="56805" y="57"/>
                    <a:pt x="56728" y="191"/>
                  </a:cubicBezTo>
                  <a:cubicBezTo>
                    <a:pt x="54226" y="4593"/>
                    <a:pt x="51091" y="8647"/>
                    <a:pt x="47196" y="11941"/>
                  </a:cubicBezTo>
                  <a:cubicBezTo>
                    <a:pt x="43965" y="14696"/>
                    <a:pt x="40165" y="16818"/>
                    <a:pt x="36080" y="17989"/>
                  </a:cubicBezTo>
                  <a:cubicBezTo>
                    <a:pt x="33637" y="18690"/>
                    <a:pt x="31107" y="19036"/>
                    <a:pt x="28575" y="19036"/>
                  </a:cubicBezTo>
                  <a:cubicBezTo>
                    <a:pt x="27102" y="19036"/>
                    <a:pt x="25628" y="18919"/>
                    <a:pt x="24172" y="18686"/>
                  </a:cubicBezTo>
                  <a:cubicBezTo>
                    <a:pt x="20055" y="18021"/>
                    <a:pt x="16128" y="16438"/>
                    <a:pt x="12581" y="14284"/>
                  </a:cubicBezTo>
                  <a:cubicBezTo>
                    <a:pt x="8559" y="11814"/>
                    <a:pt x="5076" y="8615"/>
                    <a:pt x="2067" y="5037"/>
                  </a:cubicBezTo>
                  <a:cubicBezTo>
                    <a:pt x="1687" y="4530"/>
                    <a:pt x="1276" y="4055"/>
                    <a:pt x="895" y="3548"/>
                  </a:cubicBezTo>
                  <a:cubicBezTo>
                    <a:pt x="799" y="3423"/>
                    <a:pt x="670" y="3371"/>
                    <a:pt x="546" y="3371"/>
                  </a:cubicBezTo>
                  <a:cubicBezTo>
                    <a:pt x="262" y="3371"/>
                    <a:pt x="1" y="3642"/>
                    <a:pt x="199" y="3928"/>
                  </a:cubicBezTo>
                  <a:cubicBezTo>
                    <a:pt x="3176" y="7792"/>
                    <a:pt x="6659" y="11275"/>
                    <a:pt x="10713" y="13999"/>
                  </a:cubicBezTo>
                  <a:cubicBezTo>
                    <a:pt x="14292" y="16438"/>
                    <a:pt x="18313" y="18274"/>
                    <a:pt x="22557" y="19193"/>
                  </a:cubicBezTo>
                  <a:cubicBezTo>
                    <a:pt x="24550" y="19616"/>
                    <a:pt x="26574" y="19830"/>
                    <a:pt x="28594" y="19830"/>
                  </a:cubicBezTo>
                  <a:cubicBezTo>
                    <a:pt x="30651" y="19830"/>
                    <a:pt x="32705" y="19608"/>
                    <a:pt x="34718" y="19161"/>
                  </a:cubicBezTo>
                  <a:cubicBezTo>
                    <a:pt x="38962" y="18211"/>
                    <a:pt x="42920" y="16279"/>
                    <a:pt x="46341" y="13651"/>
                  </a:cubicBezTo>
                  <a:cubicBezTo>
                    <a:pt x="50363" y="10579"/>
                    <a:pt x="53656" y="6684"/>
                    <a:pt x="56348" y="2408"/>
                  </a:cubicBezTo>
                  <a:cubicBezTo>
                    <a:pt x="56696" y="1806"/>
                    <a:pt x="57076" y="1205"/>
                    <a:pt x="57425" y="603"/>
                  </a:cubicBezTo>
                  <a:cubicBezTo>
                    <a:pt x="57601" y="294"/>
                    <a:pt x="57317" y="1"/>
                    <a:pt x="57042" y="1"/>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grpSp>
      <p:grpSp>
        <p:nvGrpSpPr>
          <p:cNvPr id="54" name="Google Shape;54;p2"/>
          <p:cNvGrpSpPr/>
          <p:nvPr/>
        </p:nvGrpSpPr>
        <p:grpSpPr>
          <a:xfrm>
            <a:off x="10027021" y="-87973"/>
            <a:ext cx="2579593" cy="1743481"/>
            <a:chOff x="7520256" y="-65980"/>
            <a:chExt cx="1934695" cy="1307611"/>
          </a:xfrm>
        </p:grpSpPr>
        <p:sp>
          <p:nvSpPr>
            <p:cNvPr id="55" name="Google Shape;55;p2"/>
            <p:cNvSpPr/>
            <p:nvPr/>
          </p:nvSpPr>
          <p:spPr>
            <a:xfrm>
              <a:off x="7520256" y="-26951"/>
              <a:ext cx="1865739" cy="1268582"/>
            </a:xfrm>
            <a:custGeom>
              <a:avLst/>
              <a:gdLst/>
              <a:ahLst/>
              <a:cxnLst/>
              <a:rect l="l" t="t" r="r" b="b"/>
              <a:pathLst>
                <a:path w="58082" h="39492" extrusionOk="0">
                  <a:moveTo>
                    <a:pt x="634" y="0"/>
                  </a:moveTo>
                  <a:cubicBezTo>
                    <a:pt x="1" y="1394"/>
                    <a:pt x="951" y="3136"/>
                    <a:pt x="4593" y="5289"/>
                  </a:cubicBezTo>
                  <a:cubicBezTo>
                    <a:pt x="6345" y="6457"/>
                    <a:pt x="8360" y="6789"/>
                    <a:pt x="10465" y="6789"/>
                  </a:cubicBezTo>
                  <a:cubicBezTo>
                    <a:pt x="13231" y="6789"/>
                    <a:pt x="16153" y="6216"/>
                    <a:pt x="18837" y="6216"/>
                  </a:cubicBezTo>
                  <a:cubicBezTo>
                    <a:pt x="20869" y="6216"/>
                    <a:pt x="22765" y="6544"/>
                    <a:pt x="24354" y="7696"/>
                  </a:cubicBezTo>
                  <a:cubicBezTo>
                    <a:pt x="20491" y="11559"/>
                    <a:pt x="9406" y="10609"/>
                    <a:pt x="7475" y="16848"/>
                  </a:cubicBezTo>
                  <a:cubicBezTo>
                    <a:pt x="5763" y="22016"/>
                    <a:pt x="9437" y="23544"/>
                    <a:pt x="14088" y="23544"/>
                  </a:cubicBezTo>
                  <a:cubicBezTo>
                    <a:pt x="18557" y="23544"/>
                    <a:pt x="23927" y="22133"/>
                    <a:pt x="26286" y="21187"/>
                  </a:cubicBezTo>
                  <a:cubicBezTo>
                    <a:pt x="30584" y="19350"/>
                    <a:pt x="36644" y="14377"/>
                    <a:pt x="39852" y="14377"/>
                  </a:cubicBezTo>
                  <a:cubicBezTo>
                    <a:pt x="41679" y="14377"/>
                    <a:pt x="42582" y="15989"/>
                    <a:pt x="41709" y="20712"/>
                  </a:cubicBezTo>
                  <a:cubicBezTo>
                    <a:pt x="40252" y="26982"/>
                    <a:pt x="33507" y="32271"/>
                    <a:pt x="35913" y="39491"/>
                  </a:cubicBezTo>
                  <a:cubicBezTo>
                    <a:pt x="50513" y="37338"/>
                    <a:pt x="56308" y="22992"/>
                    <a:pt x="58082" y="10324"/>
                  </a:cubicBezTo>
                  <a:lnTo>
                    <a:pt x="58082" y="0"/>
                  </a:lnTo>
                  <a:close/>
                </a:path>
              </a:pathLst>
            </a:custGeom>
            <a:solidFill>
              <a:schemeClr val="accent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6" name="Google Shape;56;p2"/>
            <p:cNvSpPr/>
            <p:nvPr/>
          </p:nvSpPr>
          <p:spPr>
            <a:xfrm>
              <a:off x="8227288" y="-65980"/>
              <a:ext cx="1194347" cy="957829"/>
            </a:xfrm>
            <a:custGeom>
              <a:avLst/>
              <a:gdLst/>
              <a:ahLst/>
              <a:cxnLst/>
              <a:rect l="l" t="t" r="r" b="b"/>
              <a:pathLst>
                <a:path w="37181" h="29818" extrusionOk="0">
                  <a:moveTo>
                    <a:pt x="20594" y="0"/>
                  </a:moveTo>
                  <a:cubicBezTo>
                    <a:pt x="19191" y="0"/>
                    <a:pt x="17930" y="69"/>
                    <a:pt x="16912" y="234"/>
                  </a:cubicBezTo>
                  <a:cubicBezTo>
                    <a:pt x="8710" y="1817"/>
                    <a:pt x="13333" y="5396"/>
                    <a:pt x="18590" y="6947"/>
                  </a:cubicBezTo>
                  <a:cubicBezTo>
                    <a:pt x="9280" y="9101"/>
                    <a:pt x="1" y="11824"/>
                    <a:pt x="12003" y="17303"/>
                  </a:cubicBezTo>
                  <a:cubicBezTo>
                    <a:pt x="10768" y="18760"/>
                    <a:pt x="1901" y="23479"/>
                    <a:pt x="5954" y="26487"/>
                  </a:cubicBezTo>
                  <a:cubicBezTo>
                    <a:pt x="6145" y="26616"/>
                    <a:pt x="6390" y="26674"/>
                    <a:pt x="6678" y="26674"/>
                  </a:cubicBezTo>
                  <a:cubicBezTo>
                    <a:pt x="8929" y="26674"/>
                    <a:pt x="13788" y="23125"/>
                    <a:pt x="15360" y="22338"/>
                  </a:cubicBezTo>
                  <a:lnTo>
                    <a:pt x="15360" y="22338"/>
                  </a:lnTo>
                  <a:cubicBezTo>
                    <a:pt x="15385" y="24954"/>
                    <a:pt x="15313" y="29818"/>
                    <a:pt x="17722" y="29818"/>
                  </a:cubicBezTo>
                  <a:cubicBezTo>
                    <a:pt x="18404" y="29818"/>
                    <a:pt x="19287" y="29427"/>
                    <a:pt x="20427" y="28482"/>
                  </a:cubicBezTo>
                  <a:cubicBezTo>
                    <a:pt x="22992" y="26360"/>
                    <a:pt x="24101" y="21293"/>
                    <a:pt x="25779" y="18507"/>
                  </a:cubicBezTo>
                  <a:cubicBezTo>
                    <a:pt x="26852" y="20995"/>
                    <a:pt x="28229" y="24369"/>
                    <a:pt x="30050" y="24369"/>
                  </a:cubicBezTo>
                  <a:cubicBezTo>
                    <a:pt x="30917" y="24369"/>
                    <a:pt x="31885" y="23603"/>
                    <a:pt x="32968" y="21610"/>
                  </a:cubicBezTo>
                  <a:cubicBezTo>
                    <a:pt x="35438" y="17556"/>
                    <a:pt x="36420" y="6124"/>
                    <a:pt x="37180" y="1532"/>
                  </a:cubicBezTo>
                  <a:cubicBezTo>
                    <a:pt x="33365" y="1005"/>
                    <a:pt x="25950" y="0"/>
                    <a:pt x="20594" y="0"/>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7" name="Google Shape;57;p2"/>
            <p:cNvSpPr/>
            <p:nvPr/>
          </p:nvSpPr>
          <p:spPr>
            <a:xfrm>
              <a:off x="8452954" y="-21329"/>
              <a:ext cx="1001997" cy="737019"/>
            </a:xfrm>
            <a:custGeom>
              <a:avLst/>
              <a:gdLst/>
              <a:ahLst/>
              <a:cxnLst/>
              <a:rect l="l" t="t" r="r" b="b"/>
              <a:pathLst>
                <a:path w="31193" h="22944" extrusionOk="0">
                  <a:moveTo>
                    <a:pt x="30400" y="0"/>
                  </a:moveTo>
                  <a:cubicBezTo>
                    <a:pt x="30295" y="0"/>
                    <a:pt x="30188" y="33"/>
                    <a:pt x="30092" y="110"/>
                  </a:cubicBezTo>
                  <a:cubicBezTo>
                    <a:pt x="22555" y="6096"/>
                    <a:pt x="14922" y="11954"/>
                    <a:pt x="7068" y="17465"/>
                  </a:cubicBezTo>
                  <a:cubicBezTo>
                    <a:pt x="4883" y="19017"/>
                    <a:pt x="2666" y="20537"/>
                    <a:pt x="418" y="22025"/>
                  </a:cubicBezTo>
                  <a:cubicBezTo>
                    <a:pt x="0" y="22312"/>
                    <a:pt x="250" y="22944"/>
                    <a:pt x="652" y="22944"/>
                  </a:cubicBezTo>
                  <a:cubicBezTo>
                    <a:pt x="737" y="22944"/>
                    <a:pt x="830" y="22915"/>
                    <a:pt x="925" y="22849"/>
                  </a:cubicBezTo>
                  <a:cubicBezTo>
                    <a:pt x="8969" y="17497"/>
                    <a:pt x="16727" y="11764"/>
                    <a:pt x="24360" y="5874"/>
                  </a:cubicBezTo>
                  <a:cubicBezTo>
                    <a:pt x="26513" y="4196"/>
                    <a:pt x="28667" y="2517"/>
                    <a:pt x="30789" y="807"/>
                  </a:cubicBezTo>
                  <a:cubicBezTo>
                    <a:pt x="31192" y="504"/>
                    <a:pt x="30812" y="0"/>
                    <a:pt x="30400" y="0"/>
                  </a:cubicBez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8" name="Google Shape;58;p2"/>
            <p:cNvSpPr/>
            <p:nvPr/>
          </p:nvSpPr>
          <p:spPr>
            <a:xfrm>
              <a:off x="8582346" y="337133"/>
              <a:ext cx="356078" cy="380587"/>
            </a:xfrm>
            <a:custGeom>
              <a:avLst/>
              <a:gdLst/>
              <a:ahLst/>
              <a:cxnLst/>
              <a:rect l="l" t="t" r="r" b="b"/>
              <a:pathLst>
                <a:path w="11085" h="11848" extrusionOk="0">
                  <a:moveTo>
                    <a:pt x="578" y="1"/>
                  </a:moveTo>
                  <a:cubicBezTo>
                    <a:pt x="1" y="1"/>
                    <a:pt x="19" y="955"/>
                    <a:pt x="634" y="985"/>
                  </a:cubicBezTo>
                  <a:cubicBezTo>
                    <a:pt x="3767" y="1259"/>
                    <a:pt x="6959" y="1095"/>
                    <a:pt x="10070" y="1587"/>
                  </a:cubicBezTo>
                  <a:lnTo>
                    <a:pt x="10070" y="1587"/>
                  </a:lnTo>
                  <a:cubicBezTo>
                    <a:pt x="10018" y="4892"/>
                    <a:pt x="9013" y="8089"/>
                    <a:pt x="8709" y="11373"/>
                  </a:cubicBezTo>
                  <a:cubicBezTo>
                    <a:pt x="8693" y="11690"/>
                    <a:pt x="8931" y="11848"/>
                    <a:pt x="9180" y="11848"/>
                  </a:cubicBezTo>
                  <a:cubicBezTo>
                    <a:pt x="9430" y="11848"/>
                    <a:pt x="9691" y="11690"/>
                    <a:pt x="9723" y="11373"/>
                  </a:cubicBezTo>
                  <a:cubicBezTo>
                    <a:pt x="10008" y="7953"/>
                    <a:pt x="11084" y="4627"/>
                    <a:pt x="11053" y="1176"/>
                  </a:cubicBezTo>
                  <a:cubicBezTo>
                    <a:pt x="11053" y="985"/>
                    <a:pt x="10926" y="732"/>
                    <a:pt x="10704" y="700"/>
                  </a:cubicBezTo>
                  <a:cubicBezTo>
                    <a:pt x="7379" y="99"/>
                    <a:pt x="3990" y="257"/>
                    <a:pt x="634" y="4"/>
                  </a:cubicBezTo>
                  <a:cubicBezTo>
                    <a:pt x="614" y="2"/>
                    <a:pt x="596" y="1"/>
                    <a:pt x="578" y="1"/>
                  </a:cubicBez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9" name="Google Shape;59;p2"/>
            <p:cNvSpPr/>
            <p:nvPr/>
          </p:nvSpPr>
          <p:spPr>
            <a:xfrm>
              <a:off x="8904831" y="74687"/>
              <a:ext cx="365233" cy="413449"/>
            </a:xfrm>
            <a:custGeom>
              <a:avLst/>
              <a:gdLst/>
              <a:ahLst/>
              <a:cxnLst/>
              <a:rect l="l" t="t" r="r" b="b"/>
              <a:pathLst>
                <a:path w="11370" h="12871" extrusionOk="0">
                  <a:moveTo>
                    <a:pt x="578" y="0"/>
                  </a:moveTo>
                  <a:cubicBezTo>
                    <a:pt x="1" y="0"/>
                    <a:pt x="19" y="954"/>
                    <a:pt x="634" y="985"/>
                  </a:cubicBezTo>
                  <a:cubicBezTo>
                    <a:pt x="3856" y="1259"/>
                    <a:pt x="7166" y="1357"/>
                    <a:pt x="10311" y="2205"/>
                  </a:cubicBezTo>
                  <a:lnTo>
                    <a:pt x="10311" y="2205"/>
                  </a:lnTo>
                  <a:cubicBezTo>
                    <a:pt x="9912" y="5569"/>
                    <a:pt x="9886" y="8958"/>
                    <a:pt x="9153" y="12259"/>
                  </a:cubicBezTo>
                  <a:cubicBezTo>
                    <a:pt x="9057" y="12622"/>
                    <a:pt x="9365" y="12870"/>
                    <a:pt x="9660" y="12870"/>
                  </a:cubicBezTo>
                  <a:cubicBezTo>
                    <a:pt x="9853" y="12870"/>
                    <a:pt x="10040" y="12763"/>
                    <a:pt x="10103" y="12512"/>
                  </a:cubicBezTo>
                  <a:cubicBezTo>
                    <a:pt x="10894" y="8997"/>
                    <a:pt x="10863" y="5387"/>
                    <a:pt x="11338" y="1840"/>
                  </a:cubicBezTo>
                  <a:cubicBezTo>
                    <a:pt x="11369" y="1618"/>
                    <a:pt x="11148" y="1428"/>
                    <a:pt x="10958" y="1365"/>
                  </a:cubicBezTo>
                  <a:cubicBezTo>
                    <a:pt x="7633" y="383"/>
                    <a:pt x="4086" y="288"/>
                    <a:pt x="634" y="3"/>
                  </a:cubicBezTo>
                  <a:cubicBezTo>
                    <a:pt x="614" y="1"/>
                    <a:pt x="596" y="0"/>
                    <a:pt x="578" y="0"/>
                  </a:cubicBez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60" name="Google Shape;60;p2"/>
            <p:cNvSpPr/>
            <p:nvPr/>
          </p:nvSpPr>
          <p:spPr>
            <a:xfrm>
              <a:off x="8785719" y="258431"/>
              <a:ext cx="40860" cy="37615"/>
            </a:xfrm>
            <a:custGeom>
              <a:avLst/>
              <a:gdLst/>
              <a:ahLst/>
              <a:cxnLst/>
              <a:rect l="l" t="t" r="r" b="b"/>
              <a:pathLst>
                <a:path w="1272" h="1171" extrusionOk="0">
                  <a:moveTo>
                    <a:pt x="620" y="0"/>
                  </a:moveTo>
                  <a:cubicBezTo>
                    <a:pt x="339" y="0"/>
                    <a:pt x="64" y="169"/>
                    <a:pt x="35" y="522"/>
                  </a:cubicBezTo>
                  <a:cubicBezTo>
                    <a:pt x="1" y="946"/>
                    <a:pt x="330" y="1170"/>
                    <a:pt x="653" y="1170"/>
                  </a:cubicBezTo>
                  <a:cubicBezTo>
                    <a:pt x="933" y="1170"/>
                    <a:pt x="1209" y="1002"/>
                    <a:pt x="1238" y="649"/>
                  </a:cubicBezTo>
                  <a:cubicBezTo>
                    <a:pt x="1272" y="225"/>
                    <a:pt x="943" y="0"/>
                    <a:pt x="620" y="0"/>
                  </a:cubicBez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61" name="Google Shape;61;p2"/>
            <p:cNvSpPr/>
            <p:nvPr/>
          </p:nvSpPr>
          <p:spPr>
            <a:xfrm>
              <a:off x="8688064" y="250304"/>
              <a:ext cx="40860" cy="37583"/>
            </a:xfrm>
            <a:custGeom>
              <a:avLst/>
              <a:gdLst/>
              <a:ahLst/>
              <a:cxnLst/>
              <a:rect l="l" t="t" r="r" b="b"/>
              <a:pathLst>
                <a:path w="1272" h="1170" extrusionOk="0">
                  <a:moveTo>
                    <a:pt x="619" y="0"/>
                  </a:moveTo>
                  <a:cubicBezTo>
                    <a:pt x="339" y="0"/>
                    <a:pt x="64" y="169"/>
                    <a:pt x="34" y="522"/>
                  </a:cubicBezTo>
                  <a:cubicBezTo>
                    <a:pt x="1" y="946"/>
                    <a:pt x="330" y="1170"/>
                    <a:pt x="653" y="1170"/>
                  </a:cubicBezTo>
                  <a:cubicBezTo>
                    <a:pt x="933" y="1170"/>
                    <a:pt x="1208" y="1001"/>
                    <a:pt x="1238" y="648"/>
                  </a:cubicBezTo>
                  <a:cubicBezTo>
                    <a:pt x="1272" y="224"/>
                    <a:pt x="942" y="0"/>
                    <a:pt x="619" y="0"/>
                  </a:cubicBez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62" name="Google Shape;62;p2"/>
            <p:cNvSpPr/>
            <p:nvPr/>
          </p:nvSpPr>
          <p:spPr>
            <a:xfrm>
              <a:off x="8688064" y="426274"/>
              <a:ext cx="40860" cy="37615"/>
            </a:xfrm>
            <a:custGeom>
              <a:avLst/>
              <a:gdLst/>
              <a:ahLst/>
              <a:cxnLst/>
              <a:rect l="l" t="t" r="r" b="b"/>
              <a:pathLst>
                <a:path w="1272" h="1171" extrusionOk="0">
                  <a:moveTo>
                    <a:pt x="632" y="1"/>
                  </a:moveTo>
                  <a:cubicBezTo>
                    <a:pt x="355" y="1"/>
                    <a:pt x="79" y="169"/>
                    <a:pt x="34" y="522"/>
                  </a:cubicBezTo>
                  <a:cubicBezTo>
                    <a:pt x="1" y="946"/>
                    <a:pt x="330" y="1171"/>
                    <a:pt x="653" y="1171"/>
                  </a:cubicBezTo>
                  <a:cubicBezTo>
                    <a:pt x="933" y="1171"/>
                    <a:pt x="1208" y="1002"/>
                    <a:pt x="1238" y="649"/>
                  </a:cubicBezTo>
                  <a:cubicBezTo>
                    <a:pt x="1272" y="225"/>
                    <a:pt x="951" y="1"/>
                    <a:pt x="632" y="1"/>
                  </a:cubicBez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63" name="Google Shape;63;p2"/>
            <p:cNvSpPr/>
            <p:nvPr/>
          </p:nvSpPr>
          <p:spPr>
            <a:xfrm>
              <a:off x="8774540" y="692318"/>
              <a:ext cx="40860" cy="37583"/>
            </a:xfrm>
            <a:custGeom>
              <a:avLst/>
              <a:gdLst/>
              <a:ahLst/>
              <a:cxnLst/>
              <a:rect l="l" t="t" r="r" b="b"/>
              <a:pathLst>
                <a:path w="1272" h="1170" extrusionOk="0">
                  <a:moveTo>
                    <a:pt x="619" y="0"/>
                  </a:moveTo>
                  <a:cubicBezTo>
                    <a:pt x="339" y="0"/>
                    <a:pt x="64" y="170"/>
                    <a:pt x="34" y="538"/>
                  </a:cubicBezTo>
                  <a:cubicBezTo>
                    <a:pt x="0" y="945"/>
                    <a:pt x="330" y="1170"/>
                    <a:pt x="653" y="1170"/>
                  </a:cubicBezTo>
                  <a:cubicBezTo>
                    <a:pt x="933" y="1170"/>
                    <a:pt x="1208" y="1000"/>
                    <a:pt x="1238" y="633"/>
                  </a:cubicBezTo>
                  <a:cubicBezTo>
                    <a:pt x="1272" y="226"/>
                    <a:pt x="942" y="0"/>
                    <a:pt x="619" y="0"/>
                  </a:cubicBez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64" name="Google Shape;64;p2"/>
            <p:cNvSpPr/>
            <p:nvPr/>
          </p:nvSpPr>
          <p:spPr>
            <a:xfrm>
              <a:off x="8798953" y="772048"/>
              <a:ext cx="40860" cy="37583"/>
            </a:xfrm>
            <a:custGeom>
              <a:avLst/>
              <a:gdLst/>
              <a:ahLst/>
              <a:cxnLst/>
              <a:rect l="l" t="t" r="r" b="b"/>
              <a:pathLst>
                <a:path w="1272" h="1170" extrusionOk="0">
                  <a:moveTo>
                    <a:pt x="627" y="1"/>
                  </a:moveTo>
                  <a:cubicBezTo>
                    <a:pt x="344" y="1"/>
                    <a:pt x="64" y="169"/>
                    <a:pt x="34" y="526"/>
                  </a:cubicBezTo>
                  <a:cubicBezTo>
                    <a:pt x="1" y="945"/>
                    <a:pt x="323" y="1169"/>
                    <a:pt x="643" y="1169"/>
                  </a:cubicBezTo>
                  <a:cubicBezTo>
                    <a:pt x="926" y="1169"/>
                    <a:pt x="1208" y="993"/>
                    <a:pt x="1238" y="621"/>
                  </a:cubicBezTo>
                  <a:cubicBezTo>
                    <a:pt x="1271" y="217"/>
                    <a:pt x="948" y="1"/>
                    <a:pt x="627" y="1"/>
                  </a:cubicBez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65" name="Google Shape;65;p2"/>
            <p:cNvSpPr/>
            <p:nvPr/>
          </p:nvSpPr>
          <p:spPr>
            <a:xfrm>
              <a:off x="9075663" y="376451"/>
              <a:ext cx="40860" cy="37583"/>
            </a:xfrm>
            <a:custGeom>
              <a:avLst/>
              <a:gdLst/>
              <a:ahLst/>
              <a:cxnLst/>
              <a:rect l="l" t="t" r="r" b="b"/>
              <a:pathLst>
                <a:path w="1272" h="1170" extrusionOk="0">
                  <a:moveTo>
                    <a:pt x="619" y="0"/>
                  </a:moveTo>
                  <a:cubicBezTo>
                    <a:pt x="339" y="0"/>
                    <a:pt x="64" y="169"/>
                    <a:pt x="34" y="522"/>
                  </a:cubicBezTo>
                  <a:cubicBezTo>
                    <a:pt x="0" y="946"/>
                    <a:pt x="330" y="1170"/>
                    <a:pt x="653" y="1170"/>
                  </a:cubicBezTo>
                  <a:cubicBezTo>
                    <a:pt x="933" y="1170"/>
                    <a:pt x="1208" y="1001"/>
                    <a:pt x="1238" y="648"/>
                  </a:cubicBezTo>
                  <a:cubicBezTo>
                    <a:pt x="1272" y="224"/>
                    <a:pt x="942" y="0"/>
                    <a:pt x="619" y="0"/>
                  </a:cubicBez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66" name="Google Shape;66;p2"/>
            <p:cNvSpPr/>
            <p:nvPr/>
          </p:nvSpPr>
          <p:spPr>
            <a:xfrm>
              <a:off x="9161111" y="596077"/>
              <a:ext cx="40860" cy="37551"/>
            </a:xfrm>
            <a:custGeom>
              <a:avLst/>
              <a:gdLst/>
              <a:ahLst/>
              <a:cxnLst/>
              <a:rect l="l" t="t" r="r" b="b"/>
              <a:pathLst>
                <a:path w="1272" h="1169" extrusionOk="0">
                  <a:moveTo>
                    <a:pt x="627" y="0"/>
                  </a:moveTo>
                  <a:cubicBezTo>
                    <a:pt x="345" y="0"/>
                    <a:pt x="64" y="169"/>
                    <a:pt x="35" y="525"/>
                  </a:cubicBezTo>
                  <a:cubicBezTo>
                    <a:pt x="1" y="945"/>
                    <a:pt x="314" y="1168"/>
                    <a:pt x="630" y="1168"/>
                  </a:cubicBezTo>
                  <a:cubicBezTo>
                    <a:pt x="911" y="1168"/>
                    <a:pt x="1193" y="992"/>
                    <a:pt x="1238" y="620"/>
                  </a:cubicBezTo>
                  <a:cubicBezTo>
                    <a:pt x="1272" y="216"/>
                    <a:pt x="948" y="0"/>
                    <a:pt x="627" y="0"/>
                  </a:cubicBez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67" name="Google Shape;67;p2"/>
            <p:cNvSpPr/>
            <p:nvPr/>
          </p:nvSpPr>
          <p:spPr>
            <a:xfrm>
              <a:off x="8757225" y="43785"/>
              <a:ext cx="40892" cy="37615"/>
            </a:xfrm>
            <a:custGeom>
              <a:avLst/>
              <a:gdLst/>
              <a:ahLst/>
              <a:cxnLst/>
              <a:rect l="l" t="t" r="r" b="b"/>
              <a:pathLst>
                <a:path w="1273" h="1171" extrusionOk="0">
                  <a:moveTo>
                    <a:pt x="620" y="0"/>
                  </a:moveTo>
                  <a:cubicBezTo>
                    <a:pt x="340" y="0"/>
                    <a:pt x="64" y="169"/>
                    <a:pt x="35" y="522"/>
                  </a:cubicBezTo>
                  <a:cubicBezTo>
                    <a:pt x="1" y="946"/>
                    <a:pt x="330" y="1170"/>
                    <a:pt x="653" y="1170"/>
                  </a:cubicBezTo>
                  <a:cubicBezTo>
                    <a:pt x="934" y="1170"/>
                    <a:pt x="1209" y="1001"/>
                    <a:pt x="1238" y="648"/>
                  </a:cubicBezTo>
                  <a:cubicBezTo>
                    <a:pt x="1272" y="224"/>
                    <a:pt x="943" y="0"/>
                    <a:pt x="620" y="0"/>
                  </a:cubicBez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68" name="Google Shape;68;p2"/>
            <p:cNvSpPr/>
            <p:nvPr/>
          </p:nvSpPr>
          <p:spPr>
            <a:xfrm>
              <a:off x="9132649" y="13396"/>
              <a:ext cx="40828" cy="37583"/>
            </a:xfrm>
            <a:custGeom>
              <a:avLst/>
              <a:gdLst/>
              <a:ahLst/>
              <a:cxnLst/>
              <a:rect l="l" t="t" r="r" b="b"/>
              <a:pathLst>
                <a:path w="1271" h="1170" extrusionOk="0">
                  <a:moveTo>
                    <a:pt x="629" y="1"/>
                  </a:moveTo>
                  <a:cubicBezTo>
                    <a:pt x="345" y="1"/>
                    <a:pt x="64" y="177"/>
                    <a:pt x="34" y="549"/>
                  </a:cubicBezTo>
                  <a:cubicBezTo>
                    <a:pt x="0" y="953"/>
                    <a:pt x="324" y="1169"/>
                    <a:pt x="644" y="1169"/>
                  </a:cubicBezTo>
                  <a:cubicBezTo>
                    <a:pt x="927" y="1169"/>
                    <a:pt x="1208" y="1001"/>
                    <a:pt x="1237" y="644"/>
                  </a:cubicBezTo>
                  <a:cubicBezTo>
                    <a:pt x="1271" y="225"/>
                    <a:pt x="949" y="1"/>
                    <a:pt x="629" y="1"/>
                  </a:cubicBez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69" name="Google Shape;69;p2"/>
            <p:cNvSpPr/>
            <p:nvPr/>
          </p:nvSpPr>
          <p:spPr>
            <a:xfrm>
              <a:off x="7881418" y="552904"/>
              <a:ext cx="65112" cy="49886"/>
            </a:xfrm>
            <a:custGeom>
              <a:avLst/>
              <a:gdLst/>
              <a:ahLst/>
              <a:cxnLst/>
              <a:rect l="l" t="t" r="r" b="b"/>
              <a:pathLst>
                <a:path w="2027" h="1553" extrusionOk="0">
                  <a:moveTo>
                    <a:pt x="1014" y="1"/>
                  </a:moveTo>
                  <a:cubicBezTo>
                    <a:pt x="0" y="1"/>
                    <a:pt x="0" y="1552"/>
                    <a:pt x="1014" y="1552"/>
                  </a:cubicBezTo>
                  <a:cubicBezTo>
                    <a:pt x="2027" y="1552"/>
                    <a:pt x="2027" y="1"/>
                    <a:pt x="1014" y="1"/>
                  </a:cubicBez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70" name="Google Shape;70;p2"/>
            <p:cNvSpPr/>
            <p:nvPr/>
          </p:nvSpPr>
          <p:spPr>
            <a:xfrm>
              <a:off x="7926165" y="477639"/>
              <a:ext cx="65144" cy="49854"/>
            </a:xfrm>
            <a:custGeom>
              <a:avLst/>
              <a:gdLst/>
              <a:ahLst/>
              <a:cxnLst/>
              <a:rect l="l" t="t" r="r" b="b"/>
              <a:pathLst>
                <a:path w="2028" h="1552" extrusionOk="0">
                  <a:moveTo>
                    <a:pt x="1014" y="0"/>
                  </a:moveTo>
                  <a:cubicBezTo>
                    <a:pt x="1" y="0"/>
                    <a:pt x="1" y="1552"/>
                    <a:pt x="1014" y="1552"/>
                  </a:cubicBezTo>
                  <a:cubicBezTo>
                    <a:pt x="2027" y="1552"/>
                    <a:pt x="2027" y="0"/>
                    <a:pt x="1014" y="0"/>
                  </a:cubicBez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71" name="Google Shape;71;p2"/>
            <p:cNvSpPr/>
            <p:nvPr/>
          </p:nvSpPr>
          <p:spPr>
            <a:xfrm>
              <a:off x="7961790" y="563087"/>
              <a:ext cx="64117" cy="49886"/>
            </a:xfrm>
            <a:custGeom>
              <a:avLst/>
              <a:gdLst/>
              <a:ahLst/>
              <a:cxnLst/>
              <a:rect l="l" t="t" r="r" b="b"/>
              <a:pathLst>
                <a:path w="1996" h="1553" extrusionOk="0">
                  <a:moveTo>
                    <a:pt x="1013" y="0"/>
                  </a:moveTo>
                  <a:cubicBezTo>
                    <a:pt x="0" y="0"/>
                    <a:pt x="0" y="1552"/>
                    <a:pt x="1013" y="1552"/>
                  </a:cubicBezTo>
                  <a:cubicBezTo>
                    <a:pt x="1995" y="1552"/>
                    <a:pt x="1995" y="0"/>
                    <a:pt x="1013" y="0"/>
                  </a:cubicBez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grpSp>
      <p:grpSp>
        <p:nvGrpSpPr>
          <p:cNvPr id="82" name="Google Shape;82;p2"/>
          <p:cNvGrpSpPr/>
          <p:nvPr/>
        </p:nvGrpSpPr>
        <p:grpSpPr>
          <a:xfrm>
            <a:off x="10709307" y="1307547"/>
            <a:ext cx="1060748" cy="839009"/>
            <a:chOff x="8031979" y="980655"/>
            <a:chExt cx="795561" cy="629257"/>
          </a:xfrm>
        </p:grpSpPr>
        <p:sp>
          <p:nvSpPr>
            <p:cNvPr id="83" name="Google Shape;83;p2"/>
            <p:cNvSpPr/>
            <p:nvPr/>
          </p:nvSpPr>
          <p:spPr>
            <a:xfrm>
              <a:off x="8103614" y="1014673"/>
              <a:ext cx="682186" cy="565324"/>
            </a:xfrm>
            <a:custGeom>
              <a:avLst/>
              <a:gdLst/>
              <a:ahLst/>
              <a:cxnLst/>
              <a:rect l="l" t="t" r="r" b="b"/>
              <a:pathLst>
                <a:path w="21237" h="17599" extrusionOk="0">
                  <a:moveTo>
                    <a:pt x="18879" y="552"/>
                  </a:moveTo>
                  <a:cubicBezTo>
                    <a:pt x="19555" y="1220"/>
                    <a:pt x="20043" y="2017"/>
                    <a:pt x="20618" y="2783"/>
                  </a:cubicBezTo>
                  <a:lnTo>
                    <a:pt x="20618" y="2783"/>
                  </a:lnTo>
                  <a:cubicBezTo>
                    <a:pt x="15530" y="6510"/>
                    <a:pt x="10623" y="10538"/>
                    <a:pt x="5624" y="14381"/>
                  </a:cubicBezTo>
                  <a:cubicBezTo>
                    <a:pt x="4480" y="15254"/>
                    <a:pt x="3308" y="16155"/>
                    <a:pt x="2135" y="17004"/>
                  </a:cubicBezTo>
                  <a:lnTo>
                    <a:pt x="2135" y="17004"/>
                  </a:lnTo>
                  <a:cubicBezTo>
                    <a:pt x="1535" y="16254"/>
                    <a:pt x="990" y="15474"/>
                    <a:pt x="607" y="14580"/>
                  </a:cubicBezTo>
                  <a:lnTo>
                    <a:pt x="607" y="14580"/>
                  </a:lnTo>
                  <a:cubicBezTo>
                    <a:pt x="5661" y="10475"/>
                    <a:pt x="10899" y="6585"/>
                    <a:pt x="16075" y="2663"/>
                  </a:cubicBezTo>
                  <a:cubicBezTo>
                    <a:pt x="17009" y="1970"/>
                    <a:pt x="17944" y="1248"/>
                    <a:pt x="18879" y="552"/>
                  </a:cubicBezTo>
                  <a:close/>
                  <a:moveTo>
                    <a:pt x="18886" y="0"/>
                  </a:moveTo>
                  <a:cubicBezTo>
                    <a:pt x="18844" y="0"/>
                    <a:pt x="18803" y="11"/>
                    <a:pt x="18767" y="35"/>
                  </a:cubicBezTo>
                  <a:cubicBezTo>
                    <a:pt x="13636" y="3804"/>
                    <a:pt x="8569" y="7730"/>
                    <a:pt x="3534" y="11657"/>
                  </a:cubicBezTo>
                  <a:cubicBezTo>
                    <a:pt x="2394" y="12544"/>
                    <a:pt x="1254" y="13431"/>
                    <a:pt x="114" y="14349"/>
                  </a:cubicBezTo>
                  <a:cubicBezTo>
                    <a:pt x="0" y="14434"/>
                    <a:pt x="14" y="14551"/>
                    <a:pt x="83" y="14637"/>
                  </a:cubicBezTo>
                  <a:lnTo>
                    <a:pt x="83" y="14637"/>
                  </a:lnTo>
                  <a:cubicBezTo>
                    <a:pt x="527" y="15713"/>
                    <a:pt x="1191" y="16630"/>
                    <a:pt x="1887" y="17516"/>
                  </a:cubicBezTo>
                  <a:cubicBezTo>
                    <a:pt x="1927" y="17576"/>
                    <a:pt x="2006" y="17598"/>
                    <a:pt x="2082" y="17598"/>
                  </a:cubicBezTo>
                  <a:cubicBezTo>
                    <a:pt x="2126" y="17598"/>
                    <a:pt x="2169" y="17591"/>
                    <a:pt x="2204" y="17579"/>
                  </a:cubicBezTo>
                  <a:cubicBezTo>
                    <a:pt x="7524" y="13716"/>
                    <a:pt x="12623" y="9536"/>
                    <a:pt x="17817" y="5545"/>
                  </a:cubicBezTo>
                  <a:cubicBezTo>
                    <a:pt x="18893" y="4690"/>
                    <a:pt x="19970" y="3867"/>
                    <a:pt x="21079" y="3075"/>
                  </a:cubicBezTo>
                  <a:cubicBezTo>
                    <a:pt x="21237" y="2948"/>
                    <a:pt x="21237" y="2822"/>
                    <a:pt x="21142" y="2663"/>
                  </a:cubicBezTo>
                  <a:cubicBezTo>
                    <a:pt x="20445" y="1777"/>
                    <a:pt x="19907" y="827"/>
                    <a:pt x="19083" y="67"/>
                  </a:cubicBezTo>
                  <a:cubicBezTo>
                    <a:pt x="19025" y="27"/>
                    <a:pt x="18954" y="0"/>
                    <a:pt x="18886" y="0"/>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84" name="Google Shape;84;p2"/>
            <p:cNvSpPr/>
            <p:nvPr/>
          </p:nvSpPr>
          <p:spPr>
            <a:xfrm>
              <a:off x="8659667" y="1051904"/>
              <a:ext cx="78347" cy="91902"/>
            </a:xfrm>
            <a:custGeom>
              <a:avLst/>
              <a:gdLst/>
              <a:ahLst/>
              <a:cxnLst/>
              <a:rect l="l" t="t" r="r" b="b"/>
              <a:pathLst>
                <a:path w="2439" h="2861" extrusionOk="0">
                  <a:moveTo>
                    <a:pt x="306" y="1"/>
                  </a:moveTo>
                  <a:cubicBezTo>
                    <a:pt x="264" y="1"/>
                    <a:pt x="223" y="15"/>
                    <a:pt x="190" y="48"/>
                  </a:cubicBezTo>
                  <a:cubicBezTo>
                    <a:pt x="63" y="111"/>
                    <a:pt x="0" y="269"/>
                    <a:pt x="95" y="364"/>
                  </a:cubicBezTo>
                  <a:cubicBezTo>
                    <a:pt x="633" y="1219"/>
                    <a:pt x="1330" y="1948"/>
                    <a:pt x="1932" y="2740"/>
                  </a:cubicBezTo>
                  <a:cubicBezTo>
                    <a:pt x="2000" y="2808"/>
                    <a:pt x="2085" y="2860"/>
                    <a:pt x="2175" y="2860"/>
                  </a:cubicBezTo>
                  <a:cubicBezTo>
                    <a:pt x="2209" y="2860"/>
                    <a:pt x="2245" y="2852"/>
                    <a:pt x="2280" y="2835"/>
                  </a:cubicBezTo>
                  <a:cubicBezTo>
                    <a:pt x="2375" y="2771"/>
                    <a:pt x="2439" y="2613"/>
                    <a:pt x="2375" y="2486"/>
                  </a:cubicBezTo>
                  <a:cubicBezTo>
                    <a:pt x="1773" y="1694"/>
                    <a:pt x="1077" y="966"/>
                    <a:pt x="507" y="111"/>
                  </a:cubicBezTo>
                  <a:cubicBezTo>
                    <a:pt x="465" y="49"/>
                    <a:pt x="384" y="1"/>
                    <a:pt x="306" y="1"/>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85" name="Google Shape;85;p2"/>
            <p:cNvSpPr/>
            <p:nvPr/>
          </p:nvSpPr>
          <p:spPr>
            <a:xfrm>
              <a:off x="8697894" y="980655"/>
              <a:ext cx="129646" cy="129550"/>
            </a:xfrm>
            <a:custGeom>
              <a:avLst/>
              <a:gdLst/>
              <a:ahLst/>
              <a:cxnLst/>
              <a:rect l="l" t="t" r="r" b="b"/>
              <a:pathLst>
                <a:path w="4036" h="4033" extrusionOk="0">
                  <a:moveTo>
                    <a:pt x="2488" y="1"/>
                  </a:moveTo>
                  <a:cubicBezTo>
                    <a:pt x="2106" y="1"/>
                    <a:pt x="1746" y="114"/>
                    <a:pt x="1407" y="271"/>
                  </a:cubicBezTo>
                  <a:cubicBezTo>
                    <a:pt x="964" y="461"/>
                    <a:pt x="520" y="777"/>
                    <a:pt x="172" y="1126"/>
                  </a:cubicBezTo>
                  <a:cubicBezTo>
                    <a:pt x="0" y="1297"/>
                    <a:pt x="170" y="1545"/>
                    <a:pt x="359" y="1545"/>
                  </a:cubicBezTo>
                  <a:cubicBezTo>
                    <a:pt x="414" y="1545"/>
                    <a:pt x="470" y="1524"/>
                    <a:pt x="520" y="1474"/>
                  </a:cubicBezTo>
                  <a:cubicBezTo>
                    <a:pt x="1027" y="967"/>
                    <a:pt x="1724" y="524"/>
                    <a:pt x="2452" y="492"/>
                  </a:cubicBezTo>
                  <a:cubicBezTo>
                    <a:pt x="2769" y="492"/>
                    <a:pt x="3054" y="587"/>
                    <a:pt x="3244" y="872"/>
                  </a:cubicBezTo>
                  <a:cubicBezTo>
                    <a:pt x="3497" y="1284"/>
                    <a:pt x="3529" y="1822"/>
                    <a:pt x="3370" y="2266"/>
                  </a:cubicBezTo>
                  <a:cubicBezTo>
                    <a:pt x="3180" y="2804"/>
                    <a:pt x="2737" y="3216"/>
                    <a:pt x="2357" y="3596"/>
                  </a:cubicBezTo>
                  <a:cubicBezTo>
                    <a:pt x="2190" y="3787"/>
                    <a:pt x="2347" y="4032"/>
                    <a:pt x="2530" y="4032"/>
                  </a:cubicBezTo>
                  <a:cubicBezTo>
                    <a:pt x="2589" y="4032"/>
                    <a:pt x="2651" y="4006"/>
                    <a:pt x="2705" y="3944"/>
                  </a:cubicBezTo>
                  <a:cubicBezTo>
                    <a:pt x="3117" y="3532"/>
                    <a:pt x="3560" y="3089"/>
                    <a:pt x="3782" y="2551"/>
                  </a:cubicBezTo>
                  <a:cubicBezTo>
                    <a:pt x="4035" y="1981"/>
                    <a:pt x="4004" y="1347"/>
                    <a:pt x="3750" y="809"/>
                  </a:cubicBezTo>
                  <a:cubicBezTo>
                    <a:pt x="3560" y="397"/>
                    <a:pt x="3180" y="80"/>
                    <a:pt x="2737" y="17"/>
                  </a:cubicBezTo>
                  <a:cubicBezTo>
                    <a:pt x="2653" y="6"/>
                    <a:pt x="2570" y="1"/>
                    <a:pt x="2488" y="1"/>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86" name="Google Shape;86;p2"/>
            <p:cNvSpPr/>
            <p:nvPr/>
          </p:nvSpPr>
          <p:spPr>
            <a:xfrm>
              <a:off x="8031979" y="1473231"/>
              <a:ext cx="145322" cy="136681"/>
            </a:xfrm>
            <a:custGeom>
              <a:avLst/>
              <a:gdLst/>
              <a:ahLst/>
              <a:cxnLst/>
              <a:rect l="l" t="t" r="r" b="b"/>
              <a:pathLst>
                <a:path w="4524" h="4255" extrusionOk="0">
                  <a:moveTo>
                    <a:pt x="2502" y="1"/>
                  </a:moveTo>
                  <a:cubicBezTo>
                    <a:pt x="2429" y="1"/>
                    <a:pt x="2358" y="32"/>
                    <a:pt x="2312" y="106"/>
                  </a:cubicBezTo>
                  <a:cubicBezTo>
                    <a:pt x="1552" y="1341"/>
                    <a:pt x="665" y="2544"/>
                    <a:pt x="64" y="3875"/>
                  </a:cubicBezTo>
                  <a:cubicBezTo>
                    <a:pt x="0" y="4033"/>
                    <a:pt x="95" y="4223"/>
                    <a:pt x="285" y="4255"/>
                  </a:cubicBezTo>
                  <a:cubicBezTo>
                    <a:pt x="982" y="4255"/>
                    <a:pt x="1647" y="4096"/>
                    <a:pt x="2312" y="3906"/>
                  </a:cubicBezTo>
                  <a:cubicBezTo>
                    <a:pt x="2977" y="3716"/>
                    <a:pt x="3642" y="3463"/>
                    <a:pt x="4276" y="3146"/>
                  </a:cubicBezTo>
                  <a:cubicBezTo>
                    <a:pt x="4523" y="3036"/>
                    <a:pt x="4364" y="2711"/>
                    <a:pt x="4131" y="2711"/>
                  </a:cubicBezTo>
                  <a:cubicBezTo>
                    <a:pt x="4096" y="2711"/>
                    <a:pt x="4059" y="2718"/>
                    <a:pt x="4022" y="2734"/>
                  </a:cubicBezTo>
                  <a:cubicBezTo>
                    <a:pt x="3420" y="3019"/>
                    <a:pt x="2787" y="3241"/>
                    <a:pt x="2154" y="3431"/>
                  </a:cubicBezTo>
                  <a:cubicBezTo>
                    <a:pt x="1683" y="3555"/>
                    <a:pt x="1192" y="3679"/>
                    <a:pt x="697" y="3727"/>
                  </a:cubicBezTo>
                  <a:lnTo>
                    <a:pt x="697" y="3727"/>
                  </a:lnTo>
                  <a:cubicBezTo>
                    <a:pt x="1281" y="2553"/>
                    <a:pt x="2044" y="1469"/>
                    <a:pt x="2755" y="359"/>
                  </a:cubicBezTo>
                  <a:cubicBezTo>
                    <a:pt x="2867" y="180"/>
                    <a:pt x="2678" y="1"/>
                    <a:pt x="2502" y="1"/>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87" name="Google Shape;87;p2"/>
            <p:cNvSpPr/>
            <p:nvPr/>
          </p:nvSpPr>
          <p:spPr>
            <a:xfrm>
              <a:off x="8043030" y="1547435"/>
              <a:ext cx="59555" cy="54351"/>
            </a:xfrm>
            <a:custGeom>
              <a:avLst/>
              <a:gdLst/>
              <a:ahLst/>
              <a:cxnLst/>
              <a:rect l="l" t="t" r="r" b="b"/>
              <a:pathLst>
                <a:path w="1854" h="1692" extrusionOk="0">
                  <a:moveTo>
                    <a:pt x="949" y="1"/>
                  </a:moveTo>
                  <a:cubicBezTo>
                    <a:pt x="833" y="1"/>
                    <a:pt x="723" y="120"/>
                    <a:pt x="765" y="266"/>
                  </a:cubicBezTo>
                  <a:cubicBezTo>
                    <a:pt x="765" y="298"/>
                    <a:pt x="765" y="298"/>
                    <a:pt x="765" y="329"/>
                  </a:cubicBezTo>
                  <a:cubicBezTo>
                    <a:pt x="733" y="393"/>
                    <a:pt x="733" y="424"/>
                    <a:pt x="796" y="488"/>
                  </a:cubicBezTo>
                  <a:cubicBezTo>
                    <a:pt x="796" y="519"/>
                    <a:pt x="796" y="519"/>
                    <a:pt x="796" y="519"/>
                  </a:cubicBezTo>
                  <a:cubicBezTo>
                    <a:pt x="796" y="519"/>
                    <a:pt x="796" y="551"/>
                    <a:pt x="796" y="551"/>
                  </a:cubicBezTo>
                  <a:cubicBezTo>
                    <a:pt x="763" y="538"/>
                    <a:pt x="730" y="532"/>
                    <a:pt x="699" y="532"/>
                  </a:cubicBezTo>
                  <a:cubicBezTo>
                    <a:pt x="580" y="532"/>
                    <a:pt x="486" y="622"/>
                    <a:pt x="511" y="773"/>
                  </a:cubicBezTo>
                  <a:cubicBezTo>
                    <a:pt x="511" y="773"/>
                    <a:pt x="543" y="804"/>
                    <a:pt x="543" y="804"/>
                  </a:cubicBezTo>
                  <a:cubicBezTo>
                    <a:pt x="511" y="868"/>
                    <a:pt x="511" y="931"/>
                    <a:pt x="511" y="963"/>
                  </a:cubicBezTo>
                  <a:cubicBezTo>
                    <a:pt x="416" y="1026"/>
                    <a:pt x="321" y="1121"/>
                    <a:pt x="258" y="1216"/>
                  </a:cubicBezTo>
                  <a:cubicBezTo>
                    <a:pt x="258" y="1216"/>
                    <a:pt x="258" y="1248"/>
                    <a:pt x="258" y="1248"/>
                  </a:cubicBezTo>
                  <a:cubicBezTo>
                    <a:pt x="226" y="1248"/>
                    <a:pt x="195" y="1279"/>
                    <a:pt x="163" y="1311"/>
                  </a:cubicBezTo>
                  <a:cubicBezTo>
                    <a:pt x="163" y="1311"/>
                    <a:pt x="131" y="1311"/>
                    <a:pt x="131" y="1343"/>
                  </a:cubicBezTo>
                  <a:cubicBezTo>
                    <a:pt x="0" y="1474"/>
                    <a:pt x="129" y="1691"/>
                    <a:pt x="267" y="1691"/>
                  </a:cubicBezTo>
                  <a:cubicBezTo>
                    <a:pt x="296" y="1691"/>
                    <a:pt x="325" y="1681"/>
                    <a:pt x="353" y="1660"/>
                  </a:cubicBezTo>
                  <a:cubicBezTo>
                    <a:pt x="385" y="1628"/>
                    <a:pt x="385" y="1628"/>
                    <a:pt x="416" y="1628"/>
                  </a:cubicBezTo>
                  <a:cubicBezTo>
                    <a:pt x="448" y="1565"/>
                    <a:pt x="511" y="1533"/>
                    <a:pt x="575" y="1501"/>
                  </a:cubicBezTo>
                  <a:lnTo>
                    <a:pt x="606" y="1501"/>
                  </a:lnTo>
                  <a:cubicBezTo>
                    <a:pt x="606" y="1470"/>
                    <a:pt x="638" y="1470"/>
                    <a:pt x="638" y="1470"/>
                  </a:cubicBezTo>
                  <a:cubicBezTo>
                    <a:pt x="655" y="1470"/>
                    <a:pt x="663" y="1460"/>
                    <a:pt x="666" y="1452"/>
                  </a:cubicBezTo>
                  <a:lnTo>
                    <a:pt x="666" y="1452"/>
                  </a:lnTo>
                  <a:cubicBezTo>
                    <a:pt x="643" y="1574"/>
                    <a:pt x="707" y="1691"/>
                    <a:pt x="860" y="1691"/>
                  </a:cubicBezTo>
                  <a:cubicBezTo>
                    <a:pt x="986" y="1691"/>
                    <a:pt x="1050" y="1565"/>
                    <a:pt x="1050" y="1470"/>
                  </a:cubicBezTo>
                  <a:lnTo>
                    <a:pt x="1081" y="1470"/>
                  </a:lnTo>
                  <a:cubicBezTo>
                    <a:pt x="1176" y="1470"/>
                    <a:pt x="1271" y="1438"/>
                    <a:pt x="1271" y="1343"/>
                  </a:cubicBezTo>
                  <a:cubicBezTo>
                    <a:pt x="1303" y="1343"/>
                    <a:pt x="1303" y="1374"/>
                    <a:pt x="1335" y="1374"/>
                  </a:cubicBezTo>
                  <a:cubicBezTo>
                    <a:pt x="1358" y="1421"/>
                    <a:pt x="1398" y="1450"/>
                    <a:pt x="1443" y="1450"/>
                  </a:cubicBezTo>
                  <a:cubicBezTo>
                    <a:pt x="1459" y="1450"/>
                    <a:pt x="1476" y="1446"/>
                    <a:pt x="1493" y="1438"/>
                  </a:cubicBezTo>
                  <a:cubicBezTo>
                    <a:pt x="1526" y="1451"/>
                    <a:pt x="1562" y="1457"/>
                    <a:pt x="1597" y="1457"/>
                  </a:cubicBezTo>
                  <a:cubicBezTo>
                    <a:pt x="1730" y="1457"/>
                    <a:pt x="1853" y="1367"/>
                    <a:pt x="1778" y="1216"/>
                  </a:cubicBezTo>
                  <a:cubicBezTo>
                    <a:pt x="1778" y="1184"/>
                    <a:pt x="1778" y="1184"/>
                    <a:pt x="1778" y="1153"/>
                  </a:cubicBezTo>
                  <a:cubicBezTo>
                    <a:pt x="1715" y="994"/>
                    <a:pt x="1620" y="868"/>
                    <a:pt x="1525" y="741"/>
                  </a:cubicBezTo>
                  <a:cubicBezTo>
                    <a:pt x="1398" y="519"/>
                    <a:pt x="1271" y="298"/>
                    <a:pt x="1113" y="108"/>
                  </a:cubicBezTo>
                  <a:cubicBezTo>
                    <a:pt x="1070" y="32"/>
                    <a:pt x="1009" y="1"/>
                    <a:pt x="949" y="1"/>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88" name="Google Shape;88;p2"/>
            <p:cNvSpPr/>
            <p:nvPr/>
          </p:nvSpPr>
          <p:spPr>
            <a:xfrm>
              <a:off x="8164648" y="1190290"/>
              <a:ext cx="383768" cy="291994"/>
            </a:xfrm>
            <a:custGeom>
              <a:avLst/>
              <a:gdLst/>
              <a:ahLst/>
              <a:cxnLst/>
              <a:rect l="l" t="t" r="r" b="b"/>
              <a:pathLst>
                <a:path w="11947" h="9090" extrusionOk="0">
                  <a:moveTo>
                    <a:pt x="11621" y="0"/>
                  </a:moveTo>
                  <a:cubicBezTo>
                    <a:pt x="11578" y="0"/>
                    <a:pt x="11532" y="14"/>
                    <a:pt x="11483" y="47"/>
                  </a:cubicBezTo>
                  <a:cubicBezTo>
                    <a:pt x="7714" y="2865"/>
                    <a:pt x="3977" y="5747"/>
                    <a:pt x="209" y="8597"/>
                  </a:cubicBezTo>
                  <a:cubicBezTo>
                    <a:pt x="1" y="8779"/>
                    <a:pt x="134" y="9089"/>
                    <a:pt x="329" y="9089"/>
                  </a:cubicBezTo>
                  <a:cubicBezTo>
                    <a:pt x="372" y="9089"/>
                    <a:pt x="417" y="9075"/>
                    <a:pt x="462" y="9041"/>
                  </a:cubicBezTo>
                  <a:cubicBezTo>
                    <a:pt x="4231" y="6190"/>
                    <a:pt x="7968" y="3309"/>
                    <a:pt x="11736" y="490"/>
                  </a:cubicBezTo>
                  <a:cubicBezTo>
                    <a:pt x="11947" y="332"/>
                    <a:pt x="11830" y="0"/>
                    <a:pt x="11621" y="0"/>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89" name="Google Shape;89;p2"/>
            <p:cNvSpPr/>
            <p:nvPr/>
          </p:nvSpPr>
          <p:spPr>
            <a:xfrm>
              <a:off x="8185014" y="1219715"/>
              <a:ext cx="383671" cy="291062"/>
            </a:xfrm>
            <a:custGeom>
              <a:avLst/>
              <a:gdLst/>
              <a:ahLst/>
              <a:cxnLst/>
              <a:rect l="l" t="t" r="r" b="b"/>
              <a:pathLst>
                <a:path w="11944" h="9061" extrusionOk="0">
                  <a:moveTo>
                    <a:pt x="11645" y="0"/>
                  </a:moveTo>
                  <a:cubicBezTo>
                    <a:pt x="11604" y="0"/>
                    <a:pt x="11560" y="15"/>
                    <a:pt x="11514" y="49"/>
                  </a:cubicBezTo>
                  <a:cubicBezTo>
                    <a:pt x="7714" y="2868"/>
                    <a:pt x="3977" y="5718"/>
                    <a:pt x="208" y="8600"/>
                  </a:cubicBezTo>
                  <a:cubicBezTo>
                    <a:pt x="1" y="8755"/>
                    <a:pt x="133" y="9060"/>
                    <a:pt x="328" y="9060"/>
                  </a:cubicBezTo>
                  <a:cubicBezTo>
                    <a:pt x="370" y="9060"/>
                    <a:pt x="416" y="9046"/>
                    <a:pt x="462" y="9011"/>
                  </a:cubicBezTo>
                  <a:cubicBezTo>
                    <a:pt x="4230" y="6161"/>
                    <a:pt x="7967" y="3279"/>
                    <a:pt x="11736" y="461"/>
                  </a:cubicBezTo>
                  <a:cubicBezTo>
                    <a:pt x="11944" y="305"/>
                    <a:pt x="11832" y="0"/>
                    <a:pt x="11645" y="0"/>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grpSp>
      <p:grpSp>
        <p:nvGrpSpPr>
          <p:cNvPr id="90" name="Google Shape;90;p2"/>
          <p:cNvGrpSpPr/>
          <p:nvPr/>
        </p:nvGrpSpPr>
        <p:grpSpPr>
          <a:xfrm>
            <a:off x="10496060" y="4905177"/>
            <a:ext cx="2272021" cy="2228635"/>
            <a:chOff x="7719645" y="3526476"/>
            <a:chExt cx="1704016" cy="1671476"/>
          </a:xfrm>
        </p:grpSpPr>
        <p:sp>
          <p:nvSpPr>
            <p:cNvPr id="91" name="Google Shape;91;p2"/>
            <p:cNvSpPr/>
            <p:nvPr/>
          </p:nvSpPr>
          <p:spPr>
            <a:xfrm>
              <a:off x="7719645" y="4710630"/>
              <a:ext cx="1351008" cy="467736"/>
            </a:xfrm>
            <a:custGeom>
              <a:avLst/>
              <a:gdLst/>
              <a:ahLst/>
              <a:cxnLst/>
              <a:rect l="l" t="t" r="r" b="b"/>
              <a:pathLst>
                <a:path w="42058" h="14561" extrusionOk="0">
                  <a:moveTo>
                    <a:pt x="1" y="0"/>
                  </a:moveTo>
                  <a:lnTo>
                    <a:pt x="1" y="0"/>
                  </a:lnTo>
                  <a:cubicBezTo>
                    <a:pt x="1774" y="3547"/>
                    <a:pt x="9311" y="7379"/>
                    <a:pt x="13017" y="9311"/>
                  </a:cubicBezTo>
                  <a:cubicBezTo>
                    <a:pt x="16532" y="11084"/>
                    <a:pt x="20554" y="12700"/>
                    <a:pt x="24259" y="13808"/>
                  </a:cubicBezTo>
                  <a:cubicBezTo>
                    <a:pt x="26586" y="14396"/>
                    <a:pt x="28970" y="14561"/>
                    <a:pt x="31365" y="14561"/>
                  </a:cubicBezTo>
                  <a:cubicBezTo>
                    <a:pt x="34420" y="14561"/>
                    <a:pt x="37493" y="14293"/>
                    <a:pt x="40489" y="14293"/>
                  </a:cubicBezTo>
                  <a:cubicBezTo>
                    <a:pt x="40961" y="14293"/>
                    <a:pt x="41431" y="14299"/>
                    <a:pt x="41899" y="14315"/>
                  </a:cubicBezTo>
                  <a:lnTo>
                    <a:pt x="42057" y="14283"/>
                  </a:lnTo>
                  <a:cubicBezTo>
                    <a:pt x="30340" y="2407"/>
                    <a:pt x="15582" y="950"/>
                    <a:pt x="1" y="0"/>
                  </a:cubicBezTo>
                  <a:close/>
                </a:path>
              </a:pathLst>
            </a:custGeom>
            <a:solidFill>
              <a:schemeClr val="accent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92" name="Google Shape;92;p2"/>
            <p:cNvSpPr/>
            <p:nvPr/>
          </p:nvSpPr>
          <p:spPr>
            <a:xfrm>
              <a:off x="7862529" y="4773752"/>
              <a:ext cx="1206007" cy="406446"/>
            </a:xfrm>
            <a:custGeom>
              <a:avLst/>
              <a:gdLst/>
              <a:ahLst/>
              <a:cxnLst/>
              <a:rect l="l" t="t" r="r" b="b"/>
              <a:pathLst>
                <a:path w="37544" h="12653" extrusionOk="0">
                  <a:moveTo>
                    <a:pt x="454" y="0"/>
                  </a:moveTo>
                  <a:cubicBezTo>
                    <a:pt x="175" y="0"/>
                    <a:pt x="1" y="400"/>
                    <a:pt x="303" y="537"/>
                  </a:cubicBezTo>
                  <a:cubicBezTo>
                    <a:pt x="4768" y="2501"/>
                    <a:pt x="9487" y="3672"/>
                    <a:pt x="14174" y="4939"/>
                  </a:cubicBezTo>
                  <a:cubicBezTo>
                    <a:pt x="19115" y="6269"/>
                    <a:pt x="23992" y="7821"/>
                    <a:pt x="28805" y="9563"/>
                  </a:cubicBezTo>
                  <a:cubicBezTo>
                    <a:pt x="31561" y="10576"/>
                    <a:pt x="34316" y="11590"/>
                    <a:pt x="37071" y="12635"/>
                  </a:cubicBezTo>
                  <a:cubicBezTo>
                    <a:pt x="37105" y="12647"/>
                    <a:pt x="37138" y="12653"/>
                    <a:pt x="37168" y="12653"/>
                  </a:cubicBezTo>
                  <a:cubicBezTo>
                    <a:pt x="37446" y="12653"/>
                    <a:pt x="37543" y="12176"/>
                    <a:pt x="37229" y="12033"/>
                  </a:cubicBezTo>
                  <a:cubicBezTo>
                    <a:pt x="32416" y="10260"/>
                    <a:pt x="27602" y="8454"/>
                    <a:pt x="22725" y="6839"/>
                  </a:cubicBezTo>
                  <a:cubicBezTo>
                    <a:pt x="17975" y="5287"/>
                    <a:pt x="13129" y="4116"/>
                    <a:pt x="8347" y="2722"/>
                  </a:cubicBezTo>
                  <a:cubicBezTo>
                    <a:pt x="5719" y="1962"/>
                    <a:pt x="3122" y="1139"/>
                    <a:pt x="588" y="30"/>
                  </a:cubicBezTo>
                  <a:cubicBezTo>
                    <a:pt x="542" y="9"/>
                    <a:pt x="497" y="0"/>
                    <a:pt x="454" y="0"/>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93" name="Google Shape;93;p2"/>
            <p:cNvSpPr/>
            <p:nvPr/>
          </p:nvSpPr>
          <p:spPr>
            <a:xfrm>
              <a:off x="8364712" y="4859006"/>
              <a:ext cx="219686" cy="188945"/>
            </a:xfrm>
            <a:custGeom>
              <a:avLst/>
              <a:gdLst/>
              <a:ahLst/>
              <a:cxnLst/>
              <a:rect l="l" t="t" r="r" b="b"/>
              <a:pathLst>
                <a:path w="6839" h="5882" extrusionOk="0">
                  <a:moveTo>
                    <a:pt x="3301" y="0"/>
                  </a:moveTo>
                  <a:cubicBezTo>
                    <a:pt x="3086" y="0"/>
                    <a:pt x="2872" y="224"/>
                    <a:pt x="3007" y="448"/>
                  </a:cubicBezTo>
                  <a:cubicBezTo>
                    <a:pt x="3944" y="1737"/>
                    <a:pt x="5125" y="2809"/>
                    <a:pt x="6024" y="4116"/>
                  </a:cubicBezTo>
                  <a:lnTo>
                    <a:pt x="6024" y="4116"/>
                  </a:lnTo>
                  <a:cubicBezTo>
                    <a:pt x="4120" y="4513"/>
                    <a:pt x="2148" y="4613"/>
                    <a:pt x="315" y="5294"/>
                  </a:cubicBezTo>
                  <a:cubicBezTo>
                    <a:pt x="1" y="5408"/>
                    <a:pt x="73" y="5882"/>
                    <a:pt x="368" y="5882"/>
                  </a:cubicBezTo>
                  <a:cubicBezTo>
                    <a:pt x="400" y="5882"/>
                    <a:pt x="435" y="5876"/>
                    <a:pt x="473" y="5864"/>
                  </a:cubicBezTo>
                  <a:cubicBezTo>
                    <a:pt x="2437" y="5135"/>
                    <a:pt x="4558" y="5072"/>
                    <a:pt x="6585" y="4597"/>
                  </a:cubicBezTo>
                  <a:cubicBezTo>
                    <a:pt x="6744" y="4534"/>
                    <a:pt x="6839" y="4312"/>
                    <a:pt x="6744" y="4154"/>
                  </a:cubicBezTo>
                  <a:cubicBezTo>
                    <a:pt x="5857" y="2697"/>
                    <a:pt x="4527" y="1525"/>
                    <a:pt x="3545" y="132"/>
                  </a:cubicBezTo>
                  <a:cubicBezTo>
                    <a:pt x="3480" y="39"/>
                    <a:pt x="3391" y="0"/>
                    <a:pt x="3301" y="0"/>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94" name="Google Shape;94;p2"/>
            <p:cNvSpPr/>
            <p:nvPr/>
          </p:nvSpPr>
          <p:spPr>
            <a:xfrm>
              <a:off x="8190283" y="4814580"/>
              <a:ext cx="139797" cy="153610"/>
            </a:xfrm>
            <a:custGeom>
              <a:avLst/>
              <a:gdLst/>
              <a:ahLst/>
              <a:cxnLst/>
              <a:rect l="l" t="t" r="r" b="b"/>
              <a:pathLst>
                <a:path w="4352" h="4782" extrusionOk="0">
                  <a:moveTo>
                    <a:pt x="2550" y="1"/>
                  </a:moveTo>
                  <a:cubicBezTo>
                    <a:pt x="2359" y="1"/>
                    <a:pt x="2152" y="219"/>
                    <a:pt x="2261" y="438"/>
                  </a:cubicBezTo>
                  <a:cubicBezTo>
                    <a:pt x="2783" y="1365"/>
                    <a:pt x="3464" y="2267"/>
                    <a:pt x="3721" y="3311"/>
                  </a:cubicBezTo>
                  <a:lnTo>
                    <a:pt x="3721" y="3311"/>
                  </a:lnTo>
                  <a:cubicBezTo>
                    <a:pt x="2628" y="3681"/>
                    <a:pt x="1508" y="3969"/>
                    <a:pt x="361" y="4175"/>
                  </a:cubicBezTo>
                  <a:cubicBezTo>
                    <a:pt x="1" y="4265"/>
                    <a:pt x="124" y="4781"/>
                    <a:pt x="461" y="4781"/>
                  </a:cubicBezTo>
                  <a:cubicBezTo>
                    <a:pt x="480" y="4781"/>
                    <a:pt x="499" y="4780"/>
                    <a:pt x="519" y="4777"/>
                  </a:cubicBezTo>
                  <a:cubicBezTo>
                    <a:pt x="1754" y="4523"/>
                    <a:pt x="2958" y="4207"/>
                    <a:pt x="4130" y="3795"/>
                  </a:cubicBezTo>
                  <a:cubicBezTo>
                    <a:pt x="4288" y="3731"/>
                    <a:pt x="4351" y="3605"/>
                    <a:pt x="4351" y="3446"/>
                  </a:cubicBezTo>
                  <a:cubicBezTo>
                    <a:pt x="4130" y="2243"/>
                    <a:pt x="3369" y="1198"/>
                    <a:pt x="2768" y="153"/>
                  </a:cubicBezTo>
                  <a:cubicBezTo>
                    <a:pt x="2719" y="45"/>
                    <a:pt x="2636" y="1"/>
                    <a:pt x="2550" y="1"/>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95" name="Google Shape;95;p2"/>
            <p:cNvSpPr/>
            <p:nvPr/>
          </p:nvSpPr>
          <p:spPr>
            <a:xfrm>
              <a:off x="8018841" y="4789074"/>
              <a:ext cx="89461" cy="109345"/>
            </a:xfrm>
            <a:custGeom>
              <a:avLst/>
              <a:gdLst/>
              <a:ahLst/>
              <a:cxnLst/>
              <a:rect l="l" t="t" r="r" b="b"/>
              <a:pathLst>
                <a:path w="2785" h="3404" extrusionOk="0">
                  <a:moveTo>
                    <a:pt x="1764" y="1"/>
                  </a:moveTo>
                  <a:cubicBezTo>
                    <a:pt x="1585" y="1"/>
                    <a:pt x="1410" y="149"/>
                    <a:pt x="1486" y="377"/>
                  </a:cubicBezTo>
                  <a:cubicBezTo>
                    <a:pt x="1681" y="991"/>
                    <a:pt x="1951" y="1581"/>
                    <a:pt x="2142" y="2212"/>
                  </a:cubicBezTo>
                  <a:lnTo>
                    <a:pt x="2142" y="2212"/>
                  </a:lnTo>
                  <a:cubicBezTo>
                    <a:pt x="1558" y="2469"/>
                    <a:pt x="911" y="2617"/>
                    <a:pt x="314" y="2815"/>
                  </a:cubicBezTo>
                  <a:cubicBezTo>
                    <a:pt x="0" y="2929"/>
                    <a:pt x="98" y="3404"/>
                    <a:pt x="375" y="3404"/>
                  </a:cubicBezTo>
                  <a:cubicBezTo>
                    <a:pt x="405" y="3404"/>
                    <a:pt x="438" y="3398"/>
                    <a:pt x="473" y="3385"/>
                  </a:cubicBezTo>
                  <a:cubicBezTo>
                    <a:pt x="1201" y="3132"/>
                    <a:pt x="1961" y="2974"/>
                    <a:pt x="2626" y="2625"/>
                  </a:cubicBezTo>
                  <a:cubicBezTo>
                    <a:pt x="2753" y="2562"/>
                    <a:pt x="2784" y="2404"/>
                    <a:pt x="2784" y="2309"/>
                  </a:cubicBezTo>
                  <a:cubicBezTo>
                    <a:pt x="2594" y="1580"/>
                    <a:pt x="2278" y="915"/>
                    <a:pt x="2056" y="218"/>
                  </a:cubicBezTo>
                  <a:cubicBezTo>
                    <a:pt x="2005" y="66"/>
                    <a:pt x="1884" y="1"/>
                    <a:pt x="1764" y="1"/>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96" name="Google Shape;96;p2"/>
            <p:cNvSpPr/>
            <p:nvPr/>
          </p:nvSpPr>
          <p:spPr>
            <a:xfrm>
              <a:off x="8375826" y="4868290"/>
              <a:ext cx="33600" cy="25473"/>
            </a:xfrm>
            <a:custGeom>
              <a:avLst/>
              <a:gdLst/>
              <a:ahLst/>
              <a:cxnLst/>
              <a:rect l="l" t="t" r="r" b="b"/>
              <a:pathLst>
                <a:path w="1046" h="793" extrusionOk="0">
                  <a:moveTo>
                    <a:pt x="539" y="1"/>
                  </a:moveTo>
                  <a:cubicBezTo>
                    <a:pt x="0" y="1"/>
                    <a:pt x="0" y="793"/>
                    <a:pt x="539" y="793"/>
                  </a:cubicBezTo>
                  <a:cubicBezTo>
                    <a:pt x="1045" y="793"/>
                    <a:pt x="1045" y="1"/>
                    <a:pt x="539" y="1"/>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97" name="Google Shape;97;p2"/>
            <p:cNvSpPr/>
            <p:nvPr/>
          </p:nvSpPr>
          <p:spPr>
            <a:xfrm>
              <a:off x="8342257" y="4831670"/>
              <a:ext cx="33600" cy="26501"/>
            </a:xfrm>
            <a:custGeom>
              <a:avLst/>
              <a:gdLst/>
              <a:ahLst/>
              <a:cxnLst/>
              <a:rect l="l" t="t" r="r" b="b"/>
              <a:pathLst>
                <a:path w="1046" h="825" extrusionOk="0">
                  <a:moveTo>
                    <a:pt x="539" y="1"/>
                  </a:moveTo>
                  <a:cubicBezTo>
                    <a:pt x="0" y="1"/>
                    <a:pt x="0" y="824"/>
                    <a:pt x="539" y="824"/>
                  </a:cubicBezTo>
                  <a:cubicBezTo>
                    <a:pt x="1045" y="824"/>
                    <a:pt x="1045" y="1"/>
                    <a:pt x="539" y="1"/>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98" name="Google Shape;98;p2"/>
            <p:cNvSpPr/>
            <p:nvPr/>
          </p:nvSpPr>
          <p:spPr>
            <a:xfrm>
              <a:off x="8133714" y="4903914"/>
              <a:ext cx="33600" cy="26469"/>
            </a:xfrm>
            <a:custGeom>
              <a:avLst/>
              <a:gdLst/>
              <a:ahLst/>
              <a:cxnLst/>
              <a:rect l="l" t="t" r="r" b="b"/>
              <a:pathLst>
                <a:path w="1046" h="824" extrusionOk="0">
                  <a:moveTo>
                    <a:pt x="507" y="0"/>
                  </a:moveTo>
                  <a:cubicBezTo>
                    <a:pt x="0" y="0"/>
                    <a:pt x="0" y="824"/>
                    <a:pt x="507" y="824"/>
                  </a:cubicBezTo>
                  <a:cubicBezTo>
                    <a:pt x="1045" y="824"/>
                    <a:pt x="1045" y="0"/>
                    <a:pt x="507" y="0"/>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99" name="Google Shape;99;p2"/>
            <p:cNvSpPr/>
            <p:nvPr/>
          </p:nvSpPr>
          <p:spPr>
            <a:xfrm>
              <a:off x="8097093" y="4925276"/>
              <a:ext cx="33600" cy="25473"/>
            </a:xfrm>
            <a:custGeom>
              <a:avLst/>
              <a:gdLst/>
              <a:ahLst/>
              <a:cxnLst/>
              <a:rect l="l" t="t" r="r" b="b"/>
              <a:pathLst>
                <a:path w="1046" h="793" extrusionOk="0">
                  <a:moveTo>
                    <a:pt x="538" y="0"/>
                  </a:moveTo>
                  <a:cubicBezTo>
                    <a:pt x="0" y="0"/>
                    <a:pt x="0" y="792"/>
                    <a:pt x="538" y="792"/>
                  </a:cubicBezTo>
                  <a:cubicBezTo>
                    <a:pt x="1045" y="792"/>
                    <a:pt x="1045" y="0"/>
                    <a:pt x="538" y="0"/>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00" name="Google Shape;100;p2"/>
            <p:cNvSpPr/>
            <p:nvPr/>
          </p:nvSpPr>
          <p:spPr>
            <a:xfrm>
              <a:off x="7808177" y="4752326"/>
              <a:ext cx="33600" cy="25473"/>
            </a:xfrm>
            <a:custGeom>
              <a:avLst/>
              <a:gdLst/>
              <a:ahLst/>
              <a:cxnLst/>
              <a:rect l="l" t="t" r="r" b="b"/>
              <a:pathLst>
                <a:path w="1046" h="793" extrusionOk="0">
                  <a:moveTo>
                    <a:pt x="538" y="1"/>
                  </a:moveTo>
                  <a:cubicBezTo>
                    <a:pt x="0" y="1"/>
                    <a:pt x="0" y="792"/>
                    <a:pt x="538" y="792"/>
                  </a:cubicBezTo>
                  <a:cubicBezTo>
                    <a:pt x="1045" y="792"/>
                    <a:pt x="1045" y="1"/>
                    <a:pt x="538" y="1"/>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01" name="Google Shape;101;p2"/>
            <p:cNvSpPr/>
            <p:nvPr/>
          </p:nvSpPr>
          <p:spPr>
            <a:xfrm>
              <a:off x="8569112" y="3526476"/>
              <a:ext cx="830142" cy="1226887"/>
            </a:xfrm>
            <a:custGeom>
              <a:avLst/>
              <a:gdLst/>
              <a:ahLst/>
              <a:cxnLst/>
              <a:rect l="l" t="t" r="r" b="b"/>
              <a:pathLst>
                <a:path w="25843" h="38194" extrusionOk="0">
                  <a:moveTo>
                    <a:pt x="0" y="1"/>
                  </a:moveTo>
                  <a:lnTo>
                    <a:pt x="0" y="1"/>
                  </a:lnTo>
                  <a:cubicBezTo>
                    <a:pt x="159" y="8013"/>
                    <a:pt x="3991" y="18305"/>
                    <a:pt x="9153" y="24386"/>
                  </a:cubicBezTo>
                  <a:cubicBezTo>
                    <a:pt x="11718" y="27458"/>
                    <a:pt x="14600" y="30023"/>
                    <a:pt x="17798" y="32430"/>
                  </a:cubicBezTo>
                  <a:cubicBezTo>
                    <a:pt x="20047" y="34171"/>
                    <a:pt x="22454" y="37085"/>
                    <a:pt x="25367" y="37718"/>
                  </a:cubicBezTo>
                  <a:lnTo>
                    <a:pt x="25367" y="38193"/>
                  </a:lnTo>
                  <a:cubicBezTo>
                    <a:pt x="25842" y="29389"/>
                    <a:pt x="25367" y="20712"/>
                    <a:pt x="19889" y="13302"/>
                  </a:cubicBezTo>
                  <a:cubicBezTo>
                    <a:pt x="15233" y="7221"/>
                    <a:pt x="7221" y="2249"/>
                    <a:pt x="0" y="1"/>
                  </a:cubicBez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02" name="Google Shape;102;p2"/>
            <p:cNvSpPr/>
            <p:nvPr/>
          </p:nvSpPr>
          <p:spPr>
            <a:xfrm>
              <a:off x="8673866" y="3656189"/>
              <a:ext cx="701009" cy="1059689"/>
            </a:xfrm>
            <a:custGeom>
              <a:avLst/>
              <a:gdLst/>
              <a:ahLst/>
              <a:cxnLst/>
              <a:rect l="l" t="t" r="r" b="b"/>
              <a:pathLst>
                <a:path w="21823" h="32989" extrusionOk="0">
                  <a:moveTo>
                    <a:pt x="436" y="0"/>
                  </a:moveTo>
                  <a:cubicBezTo>
                    <a:pt x="202" y="0"/>
                    <a:pt x="1" y="294"/>
                    <a:pt x="223" y="491"/>
                  </a:cubicBezTo>
                  <a:cubicBezTo>
                    <a:pt x="3738" y="3785"/>
                    <a:pt x="6145" y="8092"/>
                    <a:pt x="8837" y="12051"/>
                  </a:cubicBezTo>
                  <a:cubicBezTo>
                    <a:pt x="10230" y="14077"/>
                    <a:pt x="11687" y="16104"/>
                    <a:pt x="13081" y="18163"/>
                  </a:cubicBezTo>
                  <a:cubicBezTo>
                    <a:pt x="14506" y="20284"/>
                    <a:pt x="15868" y="22470"/>
                    <a:pt x="17134" y="24718"/>
                  </a:cubicBezTo>
                  <a:cubicBezTo>
                    <a:pt x="18654" y="27347"/>
                    <a:pt x="19985" y="30038"/>
                    <a:pt x="21156" y="32794"/>
                  </a:cubicBezTo>
                  <a:cubicBezTo>
                    <a:pt x="21218" y="32930"/>
                    <a:pt x="21344" y="32989"/>
                    <a:pt x="21463" y="32989"/>
                  </a:cubicBezTo>
                  <a:cubicBezTo>
                    <a:pt x="21649" y="32989"/>
                    <a:pt x="21823" y="32847"/>
                    <a:pt x="21726" y="32635"/>
                  </a:cubicBezTo>
                  <a:cubicBezTo>
                    <a:pt x="19700" y="27758"/>
                    <a:pt x="17071" y="23166"/>
                    <a:pt x="14157" y="18733"/>
                  </a:cubicBezTo>
                  <a:cubicBezTo>
                    <a:pt x="12764" y="16579"/>
                    <a:pt x="11276" y="14489"/>
                    <a:pt x="9787" y="12399"/>
                  </a:cubicBezTo>
                  <a:cubicBezTo>
                    <a:pt x="8394" y="10372"/>
                    <a:pt x="7095" y="8282"/>
                    <a:pt x="5702" y="6255"/>
                  </a:cubicBezTo>
                  <a:cubicBezTo>
                    <a:pt x="4182" y="4070"/>
                    <a:pt x="2598" y="1885"/>
                    <a:pt x="635" y="80"/>
                  </a:cubicBezTo>
                  <a:cubicBezTo>
                    <a:pt x="572" y="24"/>
                    <a:pt x="503" y="0"/>
                    <a:pt x="436" y="0"/>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03" name="Google Shape;103;p2"/>
            <p:cNvSpPr/>
            <p:nvPr/>
          </p:nvSpPr>
          <p:spPr>
            <a:xfrm>
              <a:off x="9077205" y="4339319"/>
              <a:ext cx="236100" cy="205102"/>
            </a:xfrm>
            <a:custGeom>
              <a:avLst/>
              <a:gdLst/>
              <a:ahLst/>
              <a:cxnLst/>
              <a:rect l="l" t="t" r="r" b="b"/>
              <a:pathLst>
                <a:path w="7350" h="6385" extrusionOk="0">
                  <a:moveTo>
                    <a:pt x="7060" y="0"/>
                  </a:moveTo>
                  <a:cubicBezTo>
                    <a:pt x="6914" y="0"/>
                    <a:pt x="6764" y="95"/>
                    <a:pt x="6764" y="285"/>
                  </a:cubicBezTo>
                  <a:cubicBezTo>
                    <a:pt x="6672" y="2146"/>
                    <a:pt x="6463" y="3978"/>
                    <a:pt x="6164" y="5780"/>
                  </a:cubicBezTo>
                  <a:lnTo>
                    <a:pt x="6164" y="5780"/>
                  </a:lnTo>
                  <a:cubicBezTo>
                    <a:pt x="6100" y="5783"/>
                    <a:pt x="6036" y="5784"/>
                    <a:pt x="5971" y="5784"/>
                  </a:cubicBezTo>
                  <a:cubicBezTo>
                    <a:pt x="5107" y="5784"/>
                    <a:pt x="4250" y="5564"/>
                    <a:pt x="3438" y="5321"/>
                  </a:cubicBezTo>
                  <a:cubicBezTo>
                    <a:pt x="2488" y="5004"/>
                    <a:pt x="1538" y="4624"/>
                    <a:pt x="620" y="4212"/>
                  </a:cubicBezTo>
                  <a:cubicBezTo>
                    <a:pt x="574" y="4191"/>
                    <a:pt x="528" y="4182"/>
                    <a:pt x="484" y="4182"/>
                  </a:cubicBezTo>
                  <a:cubicBezTo>
                    <a:pt x="199" y="4182"/>
                    <a:pt x="1" y="4581"/>
                    <a:pt x="303" y="4719"/>
                  </a:cubicBezTo>
                  <a:cubicBezTo>
                    <a:pt x="1285" y="5162"/>
                    <a:pt x="2267" y="5574"/>
                    <a:pt x="3280" y="5891"/>
                  </a:cubicBezTo>
                  <a:cubicBezTo>
                    <a:pt x="4158" y="6137"/>
                    <a:pt x="5083" y="6384"/>
                    <a:pt x="5994" y="6384"/>
                  </a:cubicBezTo>
                  <a:cubicBezTo>
                    <a:pt x="6135" y="6384"/>
                    <a:pt x="6275" y="6378"/>
                    <a:pt x="6415" y="6366"/>
                  </a:cubicBezTo>
                  <a:cubicBezTo>
                    <a:pt x="6510" y="6366"/>
                    <a:pt x="6669" y="6302"/>
                    <a:pt x="6700" y="6144"/>
                  </a:cubicBezTo>
                  <a:cubicBezTo>
                    <a:pt x="7017" y="4212"/>
                    <a:pt x="7270" y="2249"/>
                    <a:pt x="7334" y="285"/>
                  </a:cubicBezTo>
                  <a:cubicBezTo>
                    <a:pt x="7349" y="95"/>
                    <a:pt x="7207" y="0"/>
                    <a:pt x="7060" y="0"/>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04" name="Google Shape;104;p2"/>
            <p:cNvSpPr/>
            <p:nvPr/>
          </p:nvSpPr>
          <p:spPr>
            <a:xfrm>
              <a:off x="8920797" y="4083972"/>
              <a:ext cx="268897" cy="248532"/>
            </a:xfrm>
            <a:custGeom>
              <a:avLst/>
              <a:gdLst/>
              <a:ahLst/>
              <a:cxnLst/>
              <a:rect l="l" t="t" r="r" b="b"/>
              <a:pathLst>
                <a:path w="8371" h="7737" extrusionOk="0">
                  <a:moveTo>
                    <a:pt x="7682" y="0"/>
                  </a:moveTo>
                  <a:cubicBezTo>
                    <a:pt x="7531" y="0"/>
                    <a:pt x="7373" y="95"/>
                    <a:pt x="7357" y="285"/>
                  </a:cubicBezTo>
                  <a:cubicBezTo>
                    <a:pt x="7203" y="2565"/>
                    <a:pt x="7768" y="4934"/>
                    <a:pt x="7187" y="7160"/>
                  </a:cubicBezTo>
                  <a:lnTo>
                    <a:pt x="7187" y="7160"/>
                  </a:lnTo>
                  <a:cubicBezTo>
                    <a:pt x="6090" y="7155"/>
                    <a:pt x="4970" y="6915"/>
                    <a:pt x="3905" y="6619"/>
                  </a:cubicBezTo>
                  <a:cubicBezTo>
                    <a:pt x="2765" y="6302"/>
                    <a:pt x="1625" y="5891"/>
                    <a:pt x="580" y="5257"/>
                  </a:cubicBezTo>
                  <a:cubicBezTo>
                    <a:pt x="531" y="5228"/>
                    <a:pt x="483" y="5215"/>
                    <a:pt x="437" y="5215"/>
                  </a:cubicBezTo>
                  <a:cubicBezTo>
                    <a:pt x="182" y="5215"/>
                    <a:pt x="0" y="5603"/>
                    <a:pt x="295" y="5764"/>
                  </a:cubicBezTo>
                  <a:cubicBezTo>
                    <a:pt x="1340" y="6429"/>
                    <a:pt x="2575" y="6841"/>
                    <a:pt x="3747" y="7189"/>
                  </a:cubicBezTo>
                  <a:cubicBezTo>
                    <a:pt x="4836" y="7476"/>
                    <a:pt x="5951" y="7736"/>
                    <a:pt x="7069" y="7736"/>
                  </a:cubicBezTo>
                  <a:cubicBezTo>
                    <a:pt x="7186" y="7736"/>
                    <a:pt x="7303" y="7734"/>
                    <a:pt x="7421" y="7727"/>
                  </a:cubicBezTo>
                  <a:cubicBezTo>
                    <a:pt x="7547" y="7727"/>
                    <a:pt x="7674" y="7664"/>
                    <a:pt x="7706" y="7537"/>
                  </a:cubicBezTo>
                  <a:cubicBezTo>
                    <a:pt x="8371" y="5162"/>
                    <a:pt x="7801" y="2692"/>
                    <a:pt x="7959" y="285"/>
                  </a:cubicBezTo>
                  <a:cubicBezTo>
                    <a:pt x="7975" y="95"/>
                    <a:pt x="7832" y="0"/>
                    <a:pt x="7682" y="0"/>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05" name="Google Shape;105;p2"/>
            <p:cNvSpPr/>
            <p:nvPr/>
          </p:nvSpPr>
          <p:spPr>
            <a:xfrm>
              <a:off x="8794874" y="3924256"/>
              <a:ext cx="252386" cy="207768"/>
            </a:xfrm>
            <a:custGeom>
              <a:avLst/>
              <a:gdLst/>
              <a:ahLst/>
              <a:cxnLst/>
              <a:rect l="l" t="t" r="r" b="b"/>
              <a:pathLst>
                <a:path w="7857" h="6468" extrusionOk="0">
                  <a:moveTo>
                    <a:pt x="7398" y="0"/>
                  </a:moveTo>
                  <a:cubicBezTo>
                    <a:pt x="7247" y="0"/>
                    <a:pt x="7097" y="95"/>
                    <a:pt x="7097" y="285"/>
                  </a:cubicBezTo>
                  <a:cubicBezTo>
                    <a:pt x="7129" y="1045"/>
                    <a:pt x="7160" y="1805"/>
                    <a:pt x="7192" y="2565"/>
                  </a:cubicBezTo>
                  <a:cubicBezTo>
                    <a:pt x="7192" y="3484"/>
                    <a:pt x="7255" y="4466"/>
                    <a:pt x="7034" y="5352"/>
                  </a:cubicBezTo>
                  <a:cubicBezTo>
                    <a:pt x="7002" y="5479"/>
                    <a:pt x="6970" y="5606"/>
                    <a:pt x="6939" y="5701"/>
                  </a:cubicBezTo>
                  <a:cubicBezTo>
                    <a:pt x="6875" y="5796"/>
                    <a:pt x="6907" y="5796"/>
                    <a:pt x="6780" y="5827"/>
                  </a:cubicBezTo>
                  <a:cubicBezTo>
                    <a:pt x="6658" y="5868"/>
                    <a:pt x="6524" y="5880"/>
                    <a:pt x="6389" y="5880"/>
                  </a:cubicBezTo>
                  <a:cubicBezTo>
                    <a:pt x="6208" y="5880"/>
                    <a:pt x="6025" y="5859"/>
                    <a:pt x="5862" y="5859"/>
                  </a:cubicBezTo>
                  <a:cubicBezTo>
                    <a:pt x="4880" y="5796"/>
                    <a:pt x="3930" y="5574"/>
                    <a:pt x="2980" y="5352"/>
                  </a:cubicBezTo>
                  <a:cubicBezTo>
                    <a:pt x="2157" y="5162"/>
                    <a:pt x="1333" y="4941"/>
                    <a:pt x="510" y="4751"/>
                  </a:cubicBezTo>
                  <a:cubicBezTo>
                    <a:pt x="481" y="4743"/>
                    <a:pt x="453" y="4740"/>
                    <a:pt x="427" y="4740"/>
                  </a:cubicBezTo>
                  <a:cubicBezTo>
                    <a:pt x="109" y="4740"/>
                    <a:pt x="0" y="5233"/>
                    <a:pt x="351" y="5321"/>
                  </a:cubicBezTo>
                  <a:cubicBezTo>
                    <a:pt x="2125" y="5764"/>
                    <a:pt x="3930" y="6271"/>
                    <a:pt x="5767" y="6429"/>
                  </a:cubicBezTo>
                  <a:cubicBezTo>
                    <a:pt x="5948" y="6448"/>
                    <a:pt x="6150" y="6467"/>
                    <a:pt x="6351" y="6467"/>
                  </a:cubicBezTo>
                  <a:cubicBezTo>
                    <a:pt x="6816" y="6467"/>
                    <a:pt x="7278" y="6365"/>
                    <a:pt x="7477" y="5922"/>
                  </a:cubicBezTo>
                  <a:cubicBezTo>
                    <a:pt x="7857" y="5099"/>
                    <a:pt x="7794" y="4054"/>
                    <a:pt x="7794" y="3199"/>
                  </a:cubicBezTo>
                  <a:cubicBezTo>
                    <a:pt x="7794" y="2249"/>
                    <a:pt x="7699" y="1267"/>
                    <a:pt x="7699" y="285"/>
                  </a:cubicBezTo>
                  <a:cubicBezTo>
                    <a:pt x="7699" y="95"/>
                    <a:pt x="7548" y="0"/>
                    <a:pt x="7398" y="0"/>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06" name="Google Shape;106;p2"/>
            <p:cNvSpPr/>
            <p:nvPr/>
          </p:nvSpPr>
          <p:spPr>
            <a:xfrm>
              <a:off x="8667152" y="3746230"/>
              <a:ext cx="239730" cy="174265"/>
            </a:xfrm>
            <a:custGeom>
              <a:avLst/>
              <a:gdLst/>
              <a:ahLst/>
              <a:cxnLst/>
              <a:rect l="l" t="t" r="r" b="b"/>
              <a:pathLst>
                <a:path w="7463" h="5425" extrusionOk="0">
                  <a:moveTo>
                    <a:pt x="6972" y="0"/>
                  </a:moveTo>
                  <a:cubicBezTo>
                    <a:pt x="6821" y="0"/>
                    <a:pt x="6671" y="95"/>
                    <a:pt x="6671" y="285"/>
                  </a:cubicBezTo>
                  <a:cubicBezTo>
                    <a:pt x="6671" y="982"/>
                    <a:pt x="6766" y="1679"/>
                    <a:pt x="6798" y="2344"/>
                  </a:cubicBezTo>
                  <a:cubicBezTo>
                    <a:pt x="6798" y="2787"/>
                    <a:pt x="6829" y="3199"/>
                    <a:pt x="6798" y="3642"/>
                  </a:cubicBezTo>
                  <a:cubicBezTo>
                    <a:pt x="6798" y="3959"/>
                    <a:pt x="6766" y="4307"/>
                    <a:pt x="6639" y="4592"/>
                  </a:cubicBezTo>
                  <a:cubicBezTo>
                    <a:pt x="6544" y="4782"/>
                    <a:pt x="6481" y="4814"/>
                    <a:pt x="6259" y="4814"/>
                  </a:cubicBezTo>
                  <a:cubicBezTo>
                    <a:pt x="6201" y="4820"/>
                    <a:pt x="6142" y="4822"/>
                    <a:pt x="6082" y="4822"/>
                  </a:cubicBezTo>
                  <a:cubicBezTo>
                    <a:pt x="5816" y="4822"/>
                    <a:pt x="5536" y="4771"/>
                    <a:pt x="5277" y="4719"/>
                  </a:cubicBezTo>
                  <a:cubicBezTo>
                    <a:pt x="4422" y="4529"/>
                    <a:pt x="3599" y="4276"/>
                    <a:pt x="2776" y="3959"/>
                  </a:cubicBezTo>
                  <a:cubicBezTo>
                    <a:pt x="2047" y="3705"/>
                    <a:pt x="1319" y="3420"/>
                    <a:pt x="622" y="3072"/>
                  </a:cubicBezTo>
                  <a:cubicBezTo>
                    <a:pt x="578" y="3052"/>
                    <a:pt x="535" y="3043"/>
                    <a:pt x="493" y="3043"/>
                  </a:cubicBezTo>
                  <a:cubicBezTo>
                    <a:pt x="205" y="3043"/>
                    <a:pt x="1" y="3472"/>
                    <a:pt x="305" y="3610"/>
                  </a:cubicBezTo>
                  <a:cubicBezTo>
                    <a:pt x="1826" y="4307"/>
                    <a:pt x="3441" y="4941"/>
                    <a:pt x="5087" y="5289"/>
                  </a:cubicBezTo>
                  <a:cubicBezTo>
                    <a:pt x="5371" y="5339"/>
                    <a:pt x="5760" y="5424"/>
                    <a:pt x="6130" y="5424"/>
                  </a:cubicBezTo>
                  <a:cubicBezTo>
                    <a:pt x="6462" y="5424"/>
                    <a:pt x="6778" y="5355"/>
                    <a:pt x="6988" y="5131"/>
                  </a:cubicBezTo>
                  <a:cubicBezTo>
                    <a:pt x="7463" y="4624"/>
                    <a:pt x="7399" y="3610"/>
                    <a:pt x="7399" y="2945"/>
                  </a:cubicBezTo>
                  <a:cubicBezTo>
                    <a:pt x="7399" y="2059"/>
                    <a:pt x="7273" y="1172"/>
                    <a:pt x="7273" y="285"/>
                  </a:cubicBezTo>
                  <a:cubicBezTo>
                    <a:pt x="7273" y="95"/>
                    <a:pt x="7122" y="0"/>
                    <a:pt x="6972" y="0"/>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07" name="Google Shape;107;p2"/>
            <p:cNvSpPr/>
            <p:nvPr/>
          </p:nvSpPr>
          <p:spPr>
            <a:xfrm>
              <a:off x="8786811" y="3998525"/>
              <a:ext cx="33600" cy="25441"/>
            </a:xfrm>
            <a:custGeom>
              <a:avLst/>
              <a:gdLst/>
              <a:ahLst/>
              <a:cxnLst/>
              <a:rect l="l" t="t" r="r" b="b"/>
              <a:pathLst>
                <a:path w="1046" h="792" extrusionOk="0">
                  <a:moveTo>
                    <a:pt x="507" y="0"/>
                  </a:moveTo>
                  <a:cubicBezTo>
                    <a:pt x="1" y="0"/>
                    <a:pt x="1" y="792"/>
                    <a:pt x="507" y="792"/>
                  </a:cubicBezTo>
                  <a:cubicBezTo>
                    <a:pt x="1046" y="792"/>
                    <a:pt x="1046" y="0"/>
                    <a:pt x="507" y="0"/>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08" name="Google Shape;108;p2"/>
            <p:cNvSpPr/>
            <p:nvPr/>
          </p:nvSpPr>
          <p:spPr>
            <a:xfrm>
              <a:off x="8750190" y="3948670"/>
              <a:ext cx="33600" cy="26469"/>
            </a:xfrm>
            <a:custGeom>
              <a:avLst/>
              <a:gdLst/>
              <a:ahLst/>
              <a:cxnLst/>
              <a:rect l="l" t="t" r="r" b="b"/>
              <a:pathLst>
                <a:path w="1046" h="824" extrusionOk="0">
                  <a:moveTo>
                    <a:pt x="539" y="0"/>
                  </a:moveTo>
                  <a:cubicBezTo>
                    <a:pt x="1" y="0"/>
                    <a:pt x="1" y="824"/>
                    <a:pt x="539" y="824"/>
                  </a:cubicBezTo>
                  <a:cubicBezTo>
                    <a:pt x="1046" y="824"/>
                    <a:pt x="1046" y="0"/>
                    <a:pt x="539" y="0"/>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09" name="Google Shape;109;p2"/>
            <p:cNvSpPr/>
            <p:nvPr/>
          </p:nvSpPr>
          <p:spPr>
            <a:xfrm>
              <a:off x="8732908" y="4002572"/>
              <a:ext cx="32572" cy="26501"/>
            </a:xfrm>
            <a:custGeom>
              <a:avLst/>
              <a:gdLst/>
              <a:ahLst/>
              <a:cxnLst/>
              <a:rect l="l" t="t" r="r" b="b"/>
              <a:pathLst>
                <a:path w="1014" h="825" extrusionOk="0">
                  <a:moveTo>
                    <a:pt x="507" y="1"/>
                  </a:moveTo>
                  <a:cubicBezTo>
                    <a:pt x="0" y="1"/>
                    <a:pt x="0" y="824"/>
                    <a:pt x="507" y="824"/>
                  </a:cubicBezTo>
                  <a:cubicBezTo>
                    <a:pt x="1014" y="824"/>
                    <a:pt x="1014" y="1"/>
                    <a:pt x="507" y="1"/>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10" name="Google Shape;110;p2"/>
            <p:cNvSpPr/>
            <p:nvPr/>
          </p:nvSpPr>
          <p:spPr>
            <a:xfrm>
              <a:off x="9070652" y="4382042"/>
              <a:ext cx="32572" cy="26469"/>
            </a:xfrm>
            <a:custGeom>
              <a:avLst/>
              <a:gdLst/>
              <a:ahLst/>
              <a:cxnLst/>
              <a:rect l="l" t="t" r="r" b="b"/>
              <a:pathLst>
                <a:path w="1014" h="824" extrusionOk="0">
                  <a:moveTo>
                    <a:pt x="507" y="0"/>
                  </a:moveTo>
                  <a:cubicBezTo>
                    <a:pt x="0" y="0"/>
                    <a:pt x="0" y="824"/>
                    <a:pt x="507" y="824"/>
                  </a:cubicBezTo>
                  <a:cubicBezTo>
                    <a:pt x="1014" y="824"/>
                    <a:pt x="1014" y="0"/>
                    <a:pt x="507" y="0"/>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11" name="Google Shape;111;p2"/>
            <p:cNvSpPr/>
            <p:nvPr/>
          </p:nvSpPr>
          <p:spPr>
            <a:xfrm>
              <a:off x="9015721" y="4366784"/>
              <a:ext cx="33600" cy="25441"/>
            </a:xfrm>
            <a:custGeom>
              <a:avLst/>
              <a:gdLst/>
              <a:ahLst/>
              <a:cxnLst/>
              <a:rect l="l" t="t" r="r" b="b"/>
              <a:pathLst>
                <a:path w="1046" h="792" extrusionOk="0">
                  <a:moveTo>
                    <a:pt x="539" y="0"/>
                  </a:moveTo>
                  <a:cubicBezTo>
                    <a:pt x="0" y="0"/>
                    <a:pt x="0" y="792"/>
                    <a:pt x="539" y="792"/>
                  </a:cubicBezTo>
                  <a:cubicBezTo>
                    <a:pt x="1045" y="792"/>
                    <a:pt x="1045" y="0"/>
                    <a:pt x="539" y="0"/>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12" name="Google Shape;112;p2"/>
            <p:cNvSpPr/>
            <p:nvPr/>
          </p:nvSpPr>
          <p:spPr>
            <a:xfrm>
              <a:off x="9248678" y="4209092"/>
              <a:ext cx="32572" cy="26469"/>
            </a:xfrm>
            <a:custGeom>
              <a:avLst/>
              <a:gdLst/>
              <a:ahLst/>
              <a:cxnLst/>
              <a:rect l="l" t="t" r="r" b="b"/>
              <a:pathLst>
                <a:path w="1014" h="824" extrusionOk="0">
                  <a:moveTo>
                    <a:pt x="507" y="1"/>
                  </a:moveTo>
                  <a:cubicBezTo>
                    <a:pt x="0" y="1"/>
                    <a:pt x="0" y="824"/>
                    <a:pt x="507" y="824"/>
                  </a:cubicBezTo>
                  <a:cubicBezTo>
                    <a:pt x="1014" y="824"/>
                    <a:pt x="1014" y="1"/>
                    <a:pt x="507" y="1"/>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13" name="Google Shape;113;p2"/>
            <p:cNvSpPr/>
            <p:nvPr/>
          </p:nvSpPr>
          <p:spPr>
            <a:xfrm>
              <a:off x="9238495" y="4150081"/>
              <a:ext cx="32604" cy="25473"/>
            </a:xfrm>
            <a:custGeom>
              <a:avLst/>
              <a:gdLst/>
              <a:ahLst/>
              <a:cxnLst/>
              <a:rect l="l" t="t" r="r" b="b"/>
              <a:pathLst>
                <a:path w="1015" h="793" extrusionOk="0">
                  <a:moveTo>
                    <a:pt x="507" y="1"/>
                  </a:moveTo>
                  <a:cubicBezTo>
                    <a:pt x="1" y="1"/>
                    <a:pt x="1" y="792"/>
                    <a:pt x="507" y="792"/>
                  </a:cubicBezTo>
                  <a:cubicBezTo>
                    <a:pt x="1014" y="792"/>
                    <a:pt x="1014" y="1"/>
                    <a:pt x="507" y="1"/>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14" name="Google Shape;114;p2"/>
            <p:cNvSpPr/>
            <p:nvPr/>
          </p:nvSpPr>
          <p:spPr>
            <a:xfrm>
              <a:off x="8339206" y="4202025"/>
              <a:ext cx="1084456" cy="970453"/>
            </a:xfrm>
            <a:custGeom>
              <a:avLst/>
              <a:gdLst/>
              <a:ahLst/>
              <a:cxnLst/>
              <a:rect l="l" t="t" r="r" b="b"/>
              <a:pathLst>
                <a:path w="33760" h="30211" extrusionOk="0">
                  <a:moveTo>
                    <a:pt x="7338" y="1"/>
                  </a:moveTo>
                  <a:cubicBezTo>
                    <a:pt x="6633" y="1"/>
                    <a:pt x="5985" y="348"/>
                    <a:pt x="5447" y="1202"/>
                  </a:cubicBezTo>
                  <a:cubicBezTo>
                    <a:pt x="4497" y="2976"/>
                    <a:pt x="9374" y="8518"/>
                    <a:pt x="10419" y="10228"/>
                  </a:cubicBezTo>
                  <a:cubicBezTo>
                    <a:pt x="7062" y="10513"/>
                    <a:pt x="0" y="11020"/>
                    <a:pt x="4719" y="15802"/>
                  </a:cubicBezTo>
                  <a:cubicBezTo>
                    <a:pt x="7062" y="18177"/>
                    <a:pt x="12193" y="18842"/>
                    <a:pt x="15106" y="20299"/>
                  </a:cubicBezTo>
                  <a:cubicBezTo>
                    <a:pt x="11559" y="22167"/>
                    <a:pt x="6176" y="24891"/>
                    <a:pt x="12605" y="27709"/>
                  </a:cubicBezTo>
                  <a:cubicBezTo>
                    <a:pt x="16848" y="29831"/>
                    <a:pt x="28344" y="29831"/>
                    <a:pt x="32968" y="30211"/>
                  </a:cubicBezTo>
                  <a:cubicBezTo>
                    <a:pt x="33221" y="25334"/>
                    <a:pt x="33759" y="14725"/>
                    <a:pt x="32556" y="9880"/>
                  </a:cubicBezTo>
                  <a:cubicBezTo>
                    <a:pt x="31689" y="6833"/>
                    <a:pt x="30694" y="5650"/>
                    <a:pt x="29732" y="5650"/>
                  </a:cubicBezTo>
                  <a:cubicBezTo>
                    <a:pt x="28165" y="5650"/>
                    <a:pt x="26687" y="8792"/>
                    <a:pt x="26001" y="12128"/>
                  </a:cubicBezTo>
                  <a:cubicBezTo>
                    <a:pt x="24089" y="6228"/>
                    <a:pt x="21950" y="355"/>
                    <a:pt x="19472" y="355"/>
                  </a:cubicBezTo>
                  <a:cubicBezTo>
                    <a:pt x="18133" y="355"/>
                    <a:pt x="16694" y="2072"/>
                    <a:pt x="15138" y="6428"/>
                  </a:cubicBezTo>
                  <a:cubicBezTo>
                    <a:pt x="13896" y="5566"/>
                    <a:pt x="10161" y="1"/>
                    <a:pt x="7338" y="1"/>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15" name="Google Shape;115;p2"/>
            <p:cNvSpPr/>
            <p:nvPr/>
          </p:nvSpPr>
          <p:spPr>
            <a:xfrm>
              <a:off x="8584306" y="4272599"/>
              <a:ext cx="826833" cy="925353"/>
            </a:xfrm>
            <a:custGeom>
              <a:avLst/>
              <a:gdLst/>
              <a:ahLst/>
              <a:cxnLst/>
              <a:rect l="l" t="t" r="r" b="b"/>
              <a:pathLst>
                <a:path w="25740" h="28807" extrusionOk="0">
                  <a:moveTo>
                    <a:pt x="668" y="1"/>
                  </a:moveTo>
                  <a:cubicBezTo>
                    <a:pt x="327" y="1"/>
                    <a:pt x="1" y="491"/>
                    <a:pt x="288" y="874"/>
                  </a:cubicBezTo>
                  <a:cubicBezTo>
                    <a:pt x="6273" y="8379"/>
                    <a:pt x="12607" y="15631"/>
                    <a:pt x="19131" y="22694"/>
                  </a:cubicBezTo>
                  <a:cubicBezTo>
                    <a:pt x="20967" y="24689"/>
                    <a:pt x="22836" y="26684"/>
                    <a:pt x="24704" y="28647"/>
                  </a:cubicBezTo>
                  <a:cubicBezTo>
                    <a:pt x="24809" y="28759"/>
                    <a:pt x="24928" y="28806"/>
                    <a:pt x="25042" y="28806"/>
                  </a:cubicBezTo>
                  <a:cubicBezTo>
                    <a:pt x="25413" y="28806"/>
                    <a:pt x="25740" y="28314"/>
                    <a:pt x="25401" y="27951"/>
                  </a:cubicBezTo>
                  <a:cubicBezTo>
                    <a:pt x="18782" y="20952"/>
                    <a:pt x="12322" y="13826"/>
                    <a:pt x="6146" y="6479"/>
                  </a:cubicBezTo>
                  <a:cubicBezTo>
                    <a:pt x="4405" y="4389"/>
                    <a:pt x="2663" y="2299"/>
                    <a:pt x="984" y="177"/>
                  </a:cubicBezTo>
                  <a:cubicBezTo>
                    <a:pt x="891" y="53"/>
                    <a:pt x="779" y="1"/>
                    <a:pt x="668" y="1"/>
                  </a:cubicBez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16" name="Google Shape;116;p2"/>
            <p:cNvSpPr/>
            <p:nvPr/>
          </p:nvSpPr>
          <p:spPr>
            <a:xfrm>
              <a:off x="8614887" y="4371859"/>
              <a:ext cx="376444" cy="353476"/>
            </a:xfrm>
            <a:custGeom>
              <a:avLst/>
              <a:gdLst/>
              <a:ahLst/>
              <a:cxnLst/>
              <a:rect l="l" t="t" r="r" b="b"/>
              <a:pathLst>
                <a:path w="11719" h="11004" extrusionOk="0">
                  <a:moveTo>
                    <a:pt x="10752" y="1"/>
                  </a:moveTo>
                  <a:cubicBezTo>
                    <a:pt x="10507" y="1"/>
                    <a:pt x="10261" y="159"/>
                    <a:pt x="10261" y="476"/>
                  </a:cubicBezTo>
                  <a:cubicBezTo>
                    <a:pt x="10261" y="3644"/>
                    <a:pt x="10693" y="6813"/>
                    <a:pt x="10459" y="9981"/>
                  </a:cubicBezTo>
                  <a:lnTo>
                    <a:pt x="10459" y="9981"/>
                  </a:lnTo>
                  <a:cubicBezTo>
                    <a:pt x="10045" y="10008"/>
                    <a:pt x="9631" y="10019"/>
                    <a:pt x="9216" y="10019"/>
                  </a:cubicBezTo>
                  <a:cubicBezTo>
                    <a:pt x="6365" y="10019"/>
                    <a:pt x="3511" y="9470"/>
                    <a:pt x="634" y="9470"/>
                  </a:cubicBezTo>
                  <a:cubicBezTo>
                    <a:pt x="1" y="9470"/>
                    <a:pt x="1" y="10451"/>
                    <a:pt x="634" y="10451"/>
                  </a:cubicBezTo>
                  <a:cubicBezTo>
                    <a:pt x="3493" y="10478"/>
                    <a:pt x="6308" y="11003"/>
                    <a:pt x="9152" y="11003"/>
                  </a:cubicBezTo>
                  <a:cubicBezTo>
                    <a:pt x="9742" y="11003"/>
                    <a:pt x="10333" y="10981"/>
                    <a:pt x="10926" y="10926"/>
                  </a:cubicBezTo>
                  <a:cubicBezTo>
                    <a:pt x="11211" y="10895"/>
                    <a:pt x="11401" y="10736"/>
                    <a:pt x="11433" y="10451"/>
                  </a:cubicBezTo>
                  <a:cubicBezTo>
                    <a:pt x="11718" y="7126"/>
                    <a:pt x="11275" y="3801"/>
                    <a:pt x="11243" y="476"/>
                  </a:cubicBezTo>
                  <a:cubicBezTo>
                    <a:pt x="11243" y="159"/>
                    <a:pt x="10998" y="1"/>
                    <a:pt x="10752" y="1"/>
                  </a:cubicBez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17" name="Google Shape;117;p2"/>
            <p:cNvSpPr/>
            <p:nvPr/>
          </p:nvSpPr>
          <p:spPr>
            <a:xfrm>
              <a:off x="8870171" y="4670958"/>
              <a:ext cx="401917" cy="362181"/>
            </a:xfrm>
            <a:custGeom>
              <a:avLst/>
              <a:gdLst/>
              <a:ahLst/>
              <a:cxnLst/>
              <a:rect l="l" t="t" r="r" b="b"/>
              <a:pathLst>
                <a:path w="12512" h="11275" extrusionOk="0">
                  <a:moveTo>
                    <a:pt x="11803" y="0"/>
                  </a:moveTo>
                  <a:cubicBezTo>
                    <a:pt x="11554" y="0"/>
                    <a:pt x="11308" y="159"/>
                    <a:pt x="11308" y="475"/>
                  </a:cubicBezTo>
                  <a:cubicBezTo>
                    <a:pt x="11308" y="3729"/>
                    <a:pt x="11513" y="7042"/>
                    <a:pt x="10940" y="10245"/>
                  </a:cubicBezTo>
                  <a:lnTo>
                    <a:pt x="10940" y="10245"/>
                  </a:lnTo>
                  <a:cubicBezTo>
                    <a:pt x="10308" y="10223"/>
                    <a:pt x="9676" y="10216"/>
                    <a:pt x="9043" y="10216"/>
                  </a:cubicBezTo>
                  <a:cubicBezTo>
                    <a:pt x="7914" y="10216"/>
                    <a:pt x="6783" y="10238"/>
                    <a:pt x="5653" y="10238"/>
                  </a:cubicBezTo>
                  <a:cubicBezTo>
                    <a:pt x="4052" y="10238"/>
                    <a:pt x="2452" y="10193"/>
                    <a:pt x="858" y="9976"/>
                  </a:cubicBezTo>
                  <a:cubicBezTo>
                    <a:pt x="829" y="9971"/>
                    <a:pt x="801" y="9969"/>
                    <a:pt x="774" y="9969"/>
                  </a:cubicBezTo>
                  <a:cubicBezTo>
                    <a:pt x="231" y="9969"/>
                    <a:pt x="1" y="10835"/>
                    <a:pt x="604" y="10926"/>
                  </a:cubicBezTo>
                  <a:cubicBezTo>
                    <a:pt x="2616" y="11195"/>
                    <a:pt x="4648" y="11220"/>
                    <a:pt x="6683" y="11220"/>
                  </a:cubicBezTo>
                  <a:cubicBezTo>
                    <a:pt x="7145" y="11220"/>
                    <a:pt x="7608" y="11219"/>
                    <a:pt x="8071" y="11219"/>
                  </a:cubicBezTo>
                  <a:cubicBezTo>
                    <a:pt x="9162" y="11219"/>
                    <a:pt x="10252" y="11226"/>
                    <a:pt x="11340" y="11274"/>
                  </a:cubicBezTo>
                  <a:cubicBezTo>
                    <a:pt x="11530" y="11274"/>
                    <a:pt x="11783" y="11116"/>
                    <a:pt x="11815" y="10894"/>
                  </a:cubicBezTo>
                  <a:cubicBezTo>
                    <a:pt x="12512" y="7474"/>
                    <a:pt x="12322" y="3959"/>
                    <a:pt x="12322" y="475"/>
                  </a:cubicBezTo>
                  <a:cubicBezTo>
                    <a:pt x="12306" y="159"/>
                    <a:pt x="12053" y="0"/>
                    <a:pt x="11803" y="0"/>
                  </a:cubicBez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18" name="Google Shape;118;p2"/>
            <p:cNvSpPr/>
            <p:nvPr/>
          </p:nvSpPr>
          <p:spPr>
            <a:xfrm>
              <a:off x="9028924" y="4564116"/>
              <a:ext cx="49886" cy="38708"/>
            </a:xfrm>
            <a:custGeom>
              <a:avLst/>
              <a:gdLst/>
              <a:ahLst/>
              <a:cxnLst/>
              <a:rect l="l" t="t" r="r" b="b"/>
              <a:pathLst>
                <a:path w="1553" h="1205" extrusionOk="0">
                  <a:moveTo>
                    <a:pt x="761" y="1"/>
                  </a:moveTo>
                  <a:cubicBezTo>
                    <a:pt x="1" y="1"/>
                    <a:pt x="1" y="1204"/>
                    <a:pt x="761" y="1204"/>
                  </a:cubicBezTo>
                  <a:cubicBezTo>
                    <a:pt x="1553" y="1204"/>
                    <a:pt x="1553" y="1"/>
                    <a:pt x="761" y="1"/>
                  </a:cubicBez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19" name="Google Shape;119;p2"/>
            <p:cNvSpPr/>
            <p:nvPr/>
          </p:nvSpPr>
          <p:spPr>
            <a:xfrm>
              <a:off x="9028924" y="4466462"/>
              <a:ext cx="49886" cy="38708"/>
            </a:xfrm>
            <a:custGeom>
              <a:avLst/>
              <a:gdLst/>
              <a:ahLst/>
              <a:cxnLst/>
              <a:rect l="l" t="t" r="r" b="b"/>
              <a:pathLst>
                <a:path w="1553" h="1205" extrusionOk="0">
                  <a:moveTo>
                    <a:pt x="761" y="1"/>
                  </a:moveTo>
                  <a:cubicBezTo>
                    <a:pt x="1" y="1"/>
                    <a:pt x="1" y="1204"/>
                    <a:pt x="761" y="1204"/>
                  </a:cubicBezTo>
                  <a:cubicBezTo>
                    <a:pt x="1553" y="1204"/>
                    <a:pt x="1553" y="1"/>
                    <a:pt x="761" y="1"/>
                  </a:cubicBez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20" name="Google Shape;120;p2"/>
            <p:cNvSpPr/>
            <p:nvPr/>
          </p:nvSpPr>
          <p:spPr>
            <a:xfrm>
              <a:off x="8852952" y="4481720"/>
              <a:ext cx="49854" cy="38708"/>
            </a:xfrm>
            <a:custGeom>
              <a:avLst/>
              <a:gdLst/>
              <a:ahLst/>
              <a:cxnLst/>
              <a:rect l="l" t="t" r="r" b="b"/>
              <a:pathLst>
                <a:path w="1552" h="1205" extrusionOk="0">
                  <a:moveTo>
                    <a:pt x="792" y="1"/>
                  </a:moveTo>
                  <a:cubicBezTo>
                    <a:pt x="0" y="1"/>
                    <a:pt x="0" y="1204"/>
                    <a:pt x="792" y="1204"/>
                  </a:cubicBezTo>
                  <a:cubicBezTo>
                    <a:pt x="1552" y="1204"/>
                    <a:pt x="1552" y="1"/>
                    <a:pt x="792" y="1"/>
                  </a:cubicBez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21" name="Google Shape;121;p2"/>
            <p:cNvSpPr/>
            <p:nvPr/>
          </p:nvSpPr>
          <p:spPr>
            <a:xfrm>
              <a:off x="8595549" y="4589558"/>
              <a:ext cx="49886" cy="38708"/>
            </a:xfrm>
            <a:custGeom>
              <a:avLst/>
              <a:gdLst/>
              <a:ahLst/>
              <a:cxnLst/>
              <a:rect l="l" t="t" r="r" b="b"/>
              <a:pathLst>
                <a:path w="1553" h="1205" extrusionOk="0">
                  <a:moveTo>
                    <a:pt x="761" y="1"/>
                  </a:moveTo>
                  <a:cubicBezTo>
                    <a:pt x="1" y="1"/>
                    <a:pt x="1" y="1204"/>
                    <a:pt x="761" y="1204"/>
                  </a:cubicBezTo>
                  <a:cubicBezTo>
                    <a:pt x="1553" y="1204"/>
                    <a:pt x="1553" y="1"/>
                    <a:pt x="761" y="1"/>
                  </a:cubicBez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22" name="Google Shape;122;p2"/>
            <p:cNvSpPr/>
            <p:nvPr/>
          </p:nvSpPr>
          <p:spPr>
            <a:xfrm>
              <a:off x="8518261" y="4621103"/>
              <a:ext cx="49854" cy="38675"/>
            </a:xfrm>
            <a:custGeom>
              <a:avLst/>
              <a:gdLst/>
              <a:ahLst/>
              <a:cxnLst/>
              <a:rect l="l" t="t" r="r" b="b"/>
              <a:pathLst>
                <a:path w="1552" h="1204" extrusionOk="0">
                  <a:moveTo>
                    <a:pt x="760" y="0"/>
                  </a:moveTo>
                  <a:cubicBezTo>
                    <a:pt x="0" y="0"/>
                    <a:pt x="0" y="1204"/>
                    <a:pt x="760" y="1204"/>
                  </a:cubicBezTo>
                  <a:cubicBezTo>
                    <a:pt x="1552" y="1204"/>
                    <a:pt x="1552" y="0"/>
                    <a:pt x="760" y="0"/>
                  </a:cubicBez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23" name="Google Shape;123;p2"/>
            <p:cNvSpPr/>
            <p:nvPr/>
          </p:nvSpPr>
          <p:spPr>
            <a:xfrm>
              <a:off x="8935349" y="4863214"/>
              <a:ext cx="49886" cy="38708"/>
            </a:xfrm>
            <a:custGeom>
              <a:avLst/>
              <a:gdLst/>
              <a:ahLst/>
              <a:cxnLst/>
              <a:rect l="l" t="t" r="r" b="b"/>
              <a:pathLst>
                <a:path w="1553" h="1205" extrusionOk="0">
                  <a:moveTo>
                    <a:pt x="792" y="1"/>
                  </a:moveTo>
                  <a:cubicBezTo>
                    <a:pt x="0" y="1"/>
                    <a:pt x="0" y="1204"/>
                    <a:pt x="792" y="1204"/>
                  </a:cubicBezTo>
                  <a:cubicBezTo>
                    <a:pt x="1552" y="1204"/>
                    <a:pt x="1552" y="1"/>
                    <a:pt x="792" y="1"/>
                  </a:cubicBez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24" name="Google Shape;124;p2"/>
            <p:cNvSpPr/>
            <p:nvPr/>
          </p:nvSpPr>
          <p:spPr>
            <a:xfrm>
              <a:off x="9239523" y="4517345"/>
              <a:ext cx="50882" cy="38675"/>
            </a:xfrm>
            <a:custGeom>
              <a:avLst/>
              <a:gdLst/>
              <a:ahLst/>
              <a:cxnLst/>
              <a:rect l="l" t="t" r="r" b="b"/>
              <a:pathLst>
                <a:path w="1584" h="1204" extrusionOk="0">
                  <a:moveTo>
                    <a:pt x="792" y="0"/>
                  </a:moveTo>
                  <a:cubicBezTo>
                    <a:pt x="0" y="0"/>
                    <a:pt x="0" y="1204"/>
                    <a:pt x="792" y="1204"/>
                  </a:cubicBezTo>
                  <a:cubicBezTo>
                    <a:pt x="1584" y="1204"/>
                    <a:pt x="1584" y="0"/>
                    <a:pt x="792" y="0"/>
                  </a:cubicBez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25" name="Google Shape;125;p2"/>
            <p:cNvSpPr/>
            <p:nvPr/>
          </p:nvSpPr>
          <p:spPr>
            <a:xfrm>
              <a:off x="9301585" y="4888656"/>
              <a:ext cx="49854" cy="38708"/>
            </a:xfrm>
            <a:custGeom>
              <a:avLst/>
              <a:gdLst/>
              <a:ahLst/>
              <a:cxnLst/>
              <a:rect l="l" t="t" r="r" b="b"/>
              <a:pathLst>
                <a:path w="1552" h="1205" extrusionOk="0">
                  <a:moveTo>
                    <a:pt x="792" y="0"/>
                  </a:moveTo>
                  <a:cubicBezTo>
                    <a:pt x="10" y="0"/>
                    <a:pt x="0" y="1204"/>
                    <a:pt x="762" y="1204"/>
                  </a:cubicBezTo>
                  <a:cubicBezTo>
                    <a:pt x="772" y="1204"/>
                    <a:pt x="782" y="1204"/>
                    <a:pt x="792" y="1204"/>
                  </a:cubicBezTo>
                  <a:cubicBezTo>
                    <a:pt x="1552" y="1204"/>
                    <a:pt x="1552" y="0"/>
                    <a:pt x="792" y="0"/>
                  </a:cubicBez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grpSp>
      <p:grpSp>
        <p:nvGrpSpPr>
          <p:cNvPr id="126" name="Google Shape;126;p2"/>
          <p:cNvGrpSpPr/>
          <p:nvPr/>
        </p:nvGrpSpPr>
        <p:grpSpPr>
          <a:xfrm>
            <a:off x="-431529" y="4701977"/>
            <a:ext cx="2273341" cy="2228635"/>
            <a:chOff x="-323647" y="3526476"/>
            <a:chExt cx="1705006" cy="1671476"/>
          </a:xfrm>
        </p:grpSpPr>
        <p:sp>
          <p:nvSpPr>
            <p:cNvPr id="127" name="Google Shape;127;p2"/>
            <p:cNvSpPr/>
            <p:nvPr/>
          </p:nvSpPr>
          <p:spPr>
            <a:xfrm>
              <a:off x="29355" y="4710630"/>
              <a:ext cx="1352004" cy="467736"/>
            </a:xfrm>
            <a:custGeom>
              <a:avLst/>
              <a:gdLst/>
              <a:ahLst/>
              <a:cxnLst/>
              <a:rect l="l" t="t" r="r" b="b"/>
              <a:pathLst>
                <a:path w="42089" h="14561" extrusionOk="0">
                  <a:moveTo>
                    <a:pt x="42089" y="0"/>
                  </a:moveTo>
                  <a:lnTo>
                    <a:pt x="42089" y="0"/>
                  </a:lnTo>
                  <a:cubicBezTo>
                    <a:pt x="26508" y="950"/>
                    <a:pt x="11718" y="2407"/>
                    <a:pt x="1" y="14283"/>
                  </a:cubicBezTo>
                  <a:lnTo>
                    <a:pt x="159" y="14315"/>
                  </a:lnTo>
                  <a:cubicBezTo>
                    <a:pt x="629" y="14299"/>
                    <a:pt x="1102" y="14293"/>
                    <a:pt x="1575" y="14293"/>
                  </a:cubicBezTo>
                  <a:cubicBezTo>
                    <a:pt x="4583" y="14293"/>
                    <a:pt x="7653" y="14561"/>
                    <a:pt x="10709" y="14561"/>
                  </a:cubicBezTo>
                  <a:cubicBezTo>
                    <a:pt x="13104" y="14561"/>
                    <a:pt x="15491" y="14396"/>
                    <a:pt x="17830" y="13808"/>
                  </a:cubicBezTo>
                  <a:cubicBezTo>
                    <a:pt x="21504" y="12700"/>
                    <a:pt x="25526" y="11084"/>
                    <a:pt x="29073" y="9311"/>
                  </a:cubicBezTo>
                  <a:cubicBezTo>
                    <a:pt x="32747" y="7379"/>
                    <a:pt x="40315" y="3547"/>
                    <a:pt x="42089" y="0"/>
                  </a:cubicBezTo>
                  <a:close/>
                </a:path>
              </a:pathLst>
            </a:custGeom>
            <a:solidFill>
              <a:schemeClr val="accent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28" name="Google Shape;128;p2"/>
            <p:cNvSpPr/>
            <p:nvPr/>
          </p:nvSpPr>
          <p:spPr>
            <a:xfrm>
              <a:off x="32728" y="4773752"/>
              <a:ext cx="1205750" cy="405739"/>
            </a:xfrm>
            <a:custGeom>
              <a:avLst/>
              <a:gdLst/>
              <a:ahLst/>
              <a:cxnLst/>
              <a:rect l="l" t="t" r="r" b="b"/>
              <a:pathLst>
                <a:path w="37536" h="12631" extrusionOk="0">
                  <a:moveTo>
                    <a:pt x="37052" y="0"/>
                  </a:moveTo>
                  <a:cubicBezTo>
                    <a:pt x="37009" y="0"/>
                    <a:pt x="36963" y="9"/>
                    <a:pt x="36917" y="30"/>
                  </a:cubicBezTo>
                  <a:cubicBezTo>
                    <a:pt x="32420" y="1994"/>
                    <a:pt x="27638" y="3166"/>
                    <a:pt x="22919" y="4432"/>
                  </a:cubicBezTo>
                  <a:cubicBezTo>
                    <a:pt x="18010" y="5763"/>
                    <a:pt x="13165" y="7346"/>
                    <a:pt x="8383" y="9056"/>
                  </a:cubicBezTo>
                  <a:cubicBezTo>
                    <a:pt x="5691" y="10038"/>
                    <a:pt x="2999" y="11051"/>
                    <a:pt x="307" y="12033"/>
                  </a:cubicBezTo>
                  <a:cubicBezTo>
                    <a:pt x="1" y="12172"/>
                    <a:pt x="62" y="12631"/>
                    <a:pt x="340" y="12631"/>
                  </a:cubicBezTo>
                  <a:cubicBezTo>
                    <a:pt x="378" y="12631"/>
                    <a:pt x="420" y="12622"/>
                    <a:pt x="466" y="12603"/>
                  </a:cubicBezTo>
                  <a:cubicBezTo>
                    <a:pt x="5311" y="10830"/>
                    <a:pt x="10156" y="8993"/>
                    <a:pt x="15065" y="7378"/>
                  </a:cubicBezTo>
                  <a:cubicBezTo>
                    <a:pt x="19816" y="5826"/>
                    <a:pt x="24693" y="4654"/>
                    <a:pt x="29506" y="3261"/>
                  </a:cubicBezTo>
                  <a:cubicBezTo>
                    <a:pt x="32135" y="2501"/>
                    <a:pt x="34732" y="1646"/>
                    <a:pt x="37234" y="537"/>
                  </a:cubicBezTo>
                  <a:cubicBezTo>
                    <a:pt x="37536" y="400"/>
                    <a:pt x="37337" y="0"/>
                    <a:pt x="37052" y="0"/>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29" name="Google Shape;129;p2"/>
            <p:cNvSpPr/>
            <p:nvPr/>
          </p:nvSpPr>
          <p:spPr>
            <a:xfrm>
              <a:off x="276576" y="4933371"/>
              <a:ext cx="171020" cy="197007"/>
            </a:xfrm>
            <a:custGeom>
              <a:avLst/>
              <a:gdLst/>
              <a:ahLst/>
              <a:cxnLst/>
              <a:rect l="l" t="t" r="r" b="b"/>
              <a:pathLst>
                <a:path w="5324" h="6133" extrusionOk="0">
                  <a:moveTo>
                    <a:pt x="4916" y="1"/>
                  </a:moveTo>
                  <a:cubicBezTo>
                    <a:pt x="4849" y="1"/>
                    <a:pt x="4779" y="29"/>
                    <a:pt x="4719" y="97"/>
                  </a:cubicBezTo>
                  <a:cubicBezTo>
                    <a:pt x="3199" y="1554"/>
                    <a:pt x="1299" y="2662"/>
                    <a:pt x="95" y="4404"/>
                  </a:cubicBezTo>
                  <a:cubicBezTo>
                    <a:pt x="0" y="4499"/>
                    <a:pt x="32" y="4689"/>
                    <a:pt x="127" y="4752"/>
                  </a:cubicBezTo>
                  <a:cubicBezTo>
                    <a:pt x="1077" y="5576"/>
                    <a:pt x="2407" y="5702"/>
                    <a:pt x="3547" y="6114"/>
                  </a:cubicBezTo>
                  <a:cubicBezTo>
                    <a:pt x="3582" y="6126"/>
                    <a:pt x="3614" y="6132"/>
                    <a:pt x="3645" y="6132"/>
                  </a:cubicBezTo>
                  <a:cubicBezTo>
                    <a:pt x="3922" y="6132"/>
                    <a:pt x="4019" y="5658"/>
                    <a:pt x="3706" y="5544"/>
                  </a:cubicBezTo>
                  <a:cubicBezTo>
                    <a:pt x="2769" y="5193"/>
                    <a:pt x="1590" y="5085"/>
                    <a:pt x="741" y="4496"/>
                  </a:cubicBezTo>
                  <a:lnTo>
                    <a:pt x="741" y="4496"/>
                  </a:lnTo>
                  <a:cubicBezTo>
                    <a:pt x="1297" y="3760"/>
                    <a:pt x="2026" y="3148"/>
                    <a:pt x="2756" y="2535"/>
                  </a:cubicBezTo>
                  <a:cubicBezTo>
                    <a:pt x="3547" y="1870"/>
                    <a:pt x="4371" y="1237"/>
                    <a:pt x="5131" y="509"/>
                  </a:cubicBezTo>
                  <a:cubicBezTo>
                    <a:pt x="5324" y="291"/>
                    <a:pt x="5131" y="1"/>
                    <a:pt x="4916" y="1"/>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30" name="Google Shape;130;p2"/>
            <p:cNvSpPr/>
            <p:nvPr/>
          </p:nvSpPr>
          <p:spPr>
            <a:xfrm>
              <a:off x="515637" y="4858974"/>
              <a:ext cx="220682" cy="188977"/>
            </a:xfrm>
            <a:custGeom>
              <a:avLst/>
              <a:gdLst/>
              <a:ahLst/>
              <a:cxnLst/>
              <a:rect l="l" t="t" r="r" b="b"/>
              <a:pathLst>
                <a:path w="6870" h="5883" extrusionOk="0">
                  <a:moveTo>
                    <a:pt x="3571" y="1"/>
                  </a:moveTo>
                  <a:cubicBezTo>
                    <a:pt x="3482" y="1"/>
                    <a:pt x="3391" y="39"/>
                    <a:pt x="3326" y="133"/>
                  </a:cubicBezTo>
                  <a:cubicBezTo>
                    <a:pt x="2312" y="1526"/>
                    <a:pt x="1014" y="2698"/>
                    <a:pt x="96" y="4155"/>
                  </a:cubicBezTo>
                  <a:cubicBezTo>
                    <a:pt x="1" y="4313"/>
                    <a:pt x="96" y="4535"/>
                    <a:pt x="286" y="4598"/>
                  </a:cubicBezTo>
                  <a:cubicBezTo>
                    <a:pt x="2312" y="5073"/>
                    <a:pt x="4434" y="5136"/>
                    <a:pt x="6398" y="5865"/>
                  </a:cubicBezTo>
                  <a:cubicBezTo>
                    <a:pt x="6432" y="5877"/>
                    <a:pt x="6465" y="5883"/>
                    <a:pt x="6495" y="5883"/>
                  </a:cubicBezTo>
                  <a:cubicBezTo>
                    <a:pt x="6772" y="5883"/>
                    <a:pt x="6870" y="5409"/>
                    <a:pt x="6556" y="5295"/>
                  </a:cubicBezTo>
                  <a:cubicBezTo>
                    <a:pt x="4725" y="4616"/>
                    <a:pt x="2757" y="4515"/>
                    <a:pt x="856" y="4093"/>
                  </a:cubicBezTo>
                  <a:lnTo>
                    <a:pt x="856" y="4093"/>
                  </a:lnTo>
                  <a:cubicBezTo>
                    <a:pt x="1733" y="2797"/>
                    <a:pt x="2930" y="1728"/>
                    <a:pt x="3832" y="418"/>
                  </a:cubicBezTo>
                  <a:cubicBezTo>
                    <a:pt x="3989" y="217"/>
                    <a:pt x="3784" y="1"/>
                    <a:pt x="3571" y="1"/>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31" name="Google Shape;131;p2"/>
            <p:cNvSpPr/>
            <p:nvPr/>
          </p:nvSpPr>
          <p:spPr>
            <a:xfrm>
              <a:off x="769956" y="4814580"/>
              <a:ext cx="139508" cy="152775"/>
            </a:xfrm>
            <a:custGeom>
              <a:avLst/>
              <a:gdLst/>
              <a:ahLst/>
              <a:cxnLst/>
              <a:rect l="l" t="t" r="r" b="b"/>
              <a:pathLst>
                <a:path w="4343" h="4756" extrusionOk="0">
                  <a:moveTo>
                    <a:pt x="1822" y="1"/>
                  </a:moveTo>
                  <a:cubicBezTo>
                    <a:pt x="1732" y="1"/>
                    <a:pt x="1643" y="45"/>
                    <a:pt x="1584" y="153"/>
                  </a:cubicBezTo>
                  <a:cubicBezTo>
                    <a:pt x="1014" y="1198"/>
                    <a:pt x="222" y="2243"/>
                    <a:pt x="32" y="3446"/>
                  </a:cubicBezTo>
                  <a:cubicBezTo>
                    <a:pt x="1" y="3605"/>
                    <a:pt x="64" y="3731"/>
                    <a:pt x="222" y="3795"/>
                  </a:cubicBezTo>
                  <a:cubicBezTo>
                    <a:pt x="1394" y="4207"/>
                    <a:pt x="2629" y="4523"/>
                    <a:pt x="3833" y="4745"/>
                  </a:cubicBezTo>
                  <a:cubicBezTo>
                    <a:pt x="3862" y="4752"/>
                    <a:pt x="3890" y="4756"/>
                    <a:pt x="3916" y="4756"/>
                  </a:cubicBezTo>
                  <a:cubicBezTo>
                    <a:pt x="4234" y="4756"/>
                    <a:pt x="4342" y="4263"/>
                    <a:pt x="3991" y="4175"/>
                  </a:cubicBezTo>
                  <a:cubicBezTo>
                    <a:pt x="2881" y="3970"/>
                    <a:pt x="1744" y="3685"/>
                    <a:pt x="655" y="3319"/>
                  </a:cubicBezTo>
                  <a:lnTo>
                    <a:pt x="655" y="3319"/>
                  </a:lnTo>
                  <a:cubicBezTo>
                    <a:pt x="905" y="2285"/>
                    <a:pt x="1593" y="1375"/>
                    <a:pt x="2091" y="438"/>
                  </a:cubicBezTo>
                  <a:cubicBezTo>
                    <a:pt x="2222" y="219"/>
                    <a:pt x="2021" y="1"/>
                    <a:pt x="1822" y="1"/>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32" name="Google Shape;132;p2"/>
            <p:cNvSpPr/>
            <p:nvPr/>
          </p:nvSpPr>
          <p:spPr>
            <a:xfrm>
              <a:off x="991735" y="4789074"/>
              <a:ext cx="90393" cy="109345"/>
            </a:xfrm>
            <a:custGeom>
              <a:avLst/>
              <a:gdLst/>
              <a:ahLst/>
              <a:cxnLst/>
              <a:rect l="l" t="t" r="r" b="b"/>
              <a:pathLst>
                <a:path w="2814" h="3404" extrusionOk="0">
                  <a:moveTo>
                    <a:pt x="1053" y="1"/>
                  </a:moveTo>
                  <a:cubicBezTo>
                    <a:pt x="933" y="1"/>
                    <a:pt x="811" y="66"/>
                    <a:pt x="761" y="218"/>
                  </a:cubicBezTo>
                  <a:cubicBezTo>
                    <a:pt x="507" y="915"/>
                    <a:pt x="191" y="1580"/>
                    <a:pt x="32" y="2309"/>
                  </a:cubicBezTo>
                  <a:cubicBezTo>
                    <a:pt x="1" y="2435"/>
                    <a:pt x="32" y="2562"/>
                    <a:pt x="159" y="2625"/>
                  </a:cubicBezTo>
                  <a:cubicBezTo>
                    <a:pt x="856" y="2974"/>
                    <a:pt x="1584" y="3164"/>
                    <a:pt x="2312" y="3385"/>
                  </a:cubicBezTo>
                  <a:cubicBezTo>
                    <a:pt x="2350" y="3398"/>
                    <a:pt x="2386" y="3404"/>
                    <a:pt x="2418" y="3404"/>
                  </a:cubicBezTo>
                  <a:cubicBezTo>
                    <a:pt x="2719" y="3404"/>
                    <a:pt x="2813" y="2929"/>
                    <a:pt x="2471" y="2815"/>
                  </a:cubicBezTo>
                  <a:cubicBezTo>
                    <a:pt x="1872" y="2616"/>
                    <a:pt x="1247" y="2467"/>
                    <a:pt x="666" y="2208"/>
                  </a:cubicBezTo>
                  <a:lnTo>
                    <a:pt x="666" y="2208"/>
                  </a:lnTo>
                  <a:cubicBezTo>
                    <a:pt x="836" y="1579"/>
                    <a:pt x="1108" y="990"/>
                    <a:pt x="1331" y="377"/>
                  </a:cubicBezTo>
                  <a:cubicBezTo>
                    <a:pt x="1407" y="149"/>
                    <a:pt x="1232" y="1"/>
                    <a:pt x="1053" y="1"/>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33" name="Google Shape;133;p2"/>
            <p:cNvSpPr/>
            <p:nvPr/>
          </p:nvSpPr>
          <p:spPr>
            <a:xfrm>
              <a:off x="691640" y="4868290"/>
              <a:ext cx="32572" cy="25473"/>
            </a:xfrm>
            <a:custGeom>
              <a:avLst/>
              <a:gdLst/>
              <a:ahLst/>
              <a:cxnLst/>
              <a:rect l="l" t="t" r="r" b="b"/>
              <a:pathLst>
                <a:path w="1014" h="793" extrusionOk="0">
                  <a:moveTo>
                    <a:pt x="507" y="1"/>
                  </a:moveTo>
                  <a:cubicBezTo>
                    <a:pt x="0" y="1"/>
                    <a:pt x="0" y="793"/>
                    <a:pt x="507" y="793"/>
                  </a:cubicBezTo>
                  <a:cubicBezTo>
                    <a:pt x="1014" y="793"/>
                    <a:pt x="1014" y="1"/>
                    <a:pt x="507" y="1"/>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34" name="Google Shape;134;p2"/>
            <p:cNvSpPr/>
            <p:nvPr/>
          </p:nvSpPr>
          <p:spPr>
            <a:xfrm>
              <a:off x="725209" y="4831670"/>
              <a:ext cx="32572" cy="26501"/>
            </a:xfrm>
            <a:custGeom>
              <a:avLst/>
              <a:gdLst/>
              <a:ahLst/>
              <a:cxnLst/>
              <a:rect l="l" t="t" r="r" b="b"/>
              <a:pathLst>
                <a:path w="1014" h="825" extrusionOk="0">
                  <a:moveTo>
                    <a:pt x="507" y="1"/>
                  </a:moveTo>
                  <a:cubicBezTo>
                    <a:pt x="0" y="1"/>
                    <a:pt x="0" y="824"/>
                    <a:pt x="507" y="824"/>
                  </a:cubicBezTo>
                  <a:cubicBezTo>
                    <a:pt x="1014" y="824"/>
                    <a:pt x="1014" y="1"/>
                    <a:pt x="507" y="1"/>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35" name="Google Shape;135;p2"/>
            <p:cNvSpPr/>
            <p:nvPr/>
          </p:nvSpPr>
          <p:spPr>
            <a:xfrm>
              <a:off x="933753" y="4903914"/>
              <a:ext cx="33600" cy="26469"/>
            </a:xfrm>
            <a:custGeom>
              <a:avLst/>
              <a:gdLst/>
              <a:ahLst/>
              <a:cxnLst/>
              <a:rect l="l" t="t" r="r" b="b"/>
              <a:pathLst>
                <a:path w="1046" h="824" extrusionOk="0">
                  <a:moveTo>
                    <a:pt x="507" y="0"/>
                  </a:moveTo>
                  <a:cubicBezTo>
                    <a:pt x="1" y="0"/>
                    <a:pt x="1" y="824"/>
                    <a:pt x="507" y="824"/>
                  </a:cubicBezTo>
                  <a:cubicBezTo>
                    <a:pt x="1046" y="824"/>
                    <a:pt x="1046" y="0"/>
                    <a:pt x="507" y="0"/>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36" name="Google Shape;136;p2"/>
            <p:cNvSpPr/>
            <p:nvPr/>
          </p:nvSpPr>
          <p:spPr>
            <a:xfrm>
              <a:off x="969345" y="4925276"/>
              <a:ext cx="33632" cy="25473"/>
            </a:xfrm>
            <a:custGeom>
              <a:avLst/>
              <a:gdLst/>
              <a:ahLst/>
              <a:cxnLst/>
              <a:rect l="l" t="t" r="r" b="b"/>
              <a:pathLst>
                <a:path w="1047" h="793" extrusionOk="0">
                  <a:moveTo>
                    <a:pt x="539" y="0"/>
                  </a:moveTo>
                  <a:cubicBezTo>
                    <a:pt x="1" y="0"/>
                    <a:pt x="1" y="792"/>
                    <a:pt x="539" y="792"/>
                  </a:cubicBezTo>
                  <a:cubicBezTo>
                    <a:pt x="1046" y="792"/>
                    <a:pt x="1046" y="0"/>
                    <a:pt x="539" y="0"/>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37" name="Google Shape;137;p2"/>
            <p:cNvSpPr/>
            <p:nvPr/>
          </p:nvSpPr>
          <p:spPr>
            <a:xfrm>
              <a:off x="-298205" y="3526476"/>
              <a:ext cx="830142" cy="1226887"/>
            </a:xfrm>
            <a:custGeom>
              <a:avLst/>
              <a:gdLst/>
              <a:ahLst/>
              <a:cxnLst/>
              <a:rect l="l" t="t" r="r" b="b"/>
              <a:pathLst>
                <a:path w="25843" h="38194" extrusionOk="0">
                  <a:moveTo>
                    <a:pt x="25842" y="1"/>
                  </a:moveTo>
                  <a:lnTo>
                    <a:pt x="25842" y="1"/>
                  </a:lnTo>
                  <a:cubicBezTo>
                    <a:pt x="18622" y="2249"/>
                    <a:pt x="10578" y="7221"/>
                    <a:pt x="5922" y="13302"/>
                  </a:cubicBezTo>
                  <a:cubicBezTo>
                    <a:pt x="475" y="20712"/>
                    <a:pt x="0" y="29389"/>
                    <a:pt x="475" y="38193"/>
                  </a:cubicBezTo>
                  <a:lnTo>
                    <a:pt x="475" y="37718"/>
                  </a:lnTo>
                  <a:cubicBezTo>
                    <a:pt x="3357" y="37085"/>
                    <a:pt x="5764" y="34171"/>
                    <a:pt x="8013" y="32430"/>
                  </a:cubicBezTo>
                  <a:cubicBezTo>
                    <a:pt x="11243" y="30023"/>
                    <a:pt x="14125" y="27458"/>
                    <a:pt x="16690" y="24386"/>
                  </a:cubicBezTo>
                  <a:cubicBezTo>
                    <a:pt x="21820" y="18305"/>
                    <a:pt x="25684" y="8013"/>
                    <a:pt x="25842" y="1"/>
                  </a:cubicBez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38" name="Google Shape;138;p2"/>
            <p:cNvSpPr/>
            <p:nvPr/>
          </p:nvSpPr>
          <p:spPr>
            <a:xfrm>
              <a:off x="-274852" y="3655771"/>
              <a:ext cx="701941" cy="1060107"/>
            </a:xfrm>
            <a:custGeom>
              <a:avLst/>
              <a:gdLst/>
              <a:ahLst/>
              <a:cxnLst/>
              <a:rect l="l" t="t" r="r" b="b"/>
              <a:pathLst>
                <a:path w="21852" h="33002" extrusionOk="0">
                  <a:moveTo>
                    <a:pt x="21425" y="0"/>
                  </a:moveTo>
                  <a:cubicBezTo>
                    <a:pt x="21357" y="0"/>
                    <a:pt x="21285" y="28"/>
                    <a:pt x="21220" y="93"/>
                  </a:cubicBezTo>
                  <a:cubicBezTo>
                    <a:pt x="17673" y="3355"/>
                    <a:pt x="15266" y="7662"/>
                    <a:pt x="12606" y="11620"/>
                  </a:cubicBezTo>
                  <a:cubicBezTo>
                    <a:pt x="11181" y="13710"/>
                    <a:pt x="9661" y="15737"/>
                    <a:pt x="8267" y="17859"/>
                  </a:cubicBezTo>
                  <a:cubicBezTo>
                    <a:pt x="6811" y="20044"/>
                    <a:pt x="5385" y="22293"/>
                    <a:pt x="4087" y="24573"/>
                  </a:cubicBezTo>
                  <a:cubicBezTo>
                    <a:pt x="2599" y="27170"/>
                    <a:pt x="1268" y="29893"/>
                    <a:pt x="97" y="32648"/>
                  </a:cubicBezTo>
                  <a:cubicBezTo>
                    <a:pt x="0" y="32860"/>
                    <a:pt x="185" y="33002"/>
                    <a:pt x="373" y="33002"/>
                  </a:cubicBezTo>
                  <a:cubicBezTo>
                    <a:pt x="495" y="33002"/>
                    <a:pt x="617" y="32943"/>
                    <a:pt x="667" y="32807"/>
                  </a:cubicBezTo>
                  <a:cubicBezTo>
                    <a:pt x="2725" y="27930"/>
                    <a:pt x="5354" y="23306"/>
                    <a:pt x="8299" y="18904"/>
                  </a:cubicBezTo>
                  <a:cubicBezTo>
                    <a:pt x="9661" y="16782"/>
                    <a:pt x="11118" y="14755"/>
                    <a:pt x="12574" y="12697"/>
                  </a:cubicBezTo>
                  <a:cubicBezTo>
                    <a:pt x="13936" y="10733"/>
                    <a:pt x="15203" y="8675"/>
                    <a:pt x="16565" y="6680"/>
                  </a:cubicBezTo>
                  <a:cubicBezTo>
                    <a:pt x="18085" y="4495"/>
                    <a:pt x="19668" y="2310"/>
                    <a:pt x="21632" y="504"/>
                  </a:cubicBezTo>
                  <a:cubicBezTo>
                    <a:pt x="21852" y="309"/>
                    <a:pt x="21657" y="0"/>
                    <a:pt x="21425" y="0"/>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39" name="Google Shape;139;p2"/>
            <p:cNvSpPr/>
            <p:nvPr/>
          </p:nvSpPr>
          <p:spPr>
            <a:xfrm>
              <a:off x="-212757" y="4339319"/>
              <a:ext cx="235586" cy="205134"/>
            </a:xfrm>
            <a:custGeom>
              <a:avLst/>
              <a:gdLst/>
              <a:ahLst/>
              <a:cxnLst/>
              <a:rect l="l" t="t" r="r" b="b"/>
              <a:pathLst>
                <a:path w="7334" h="6386" extrusionOk="0">
                  <a:moveTo>
                    <a:pt x="289" y="0"/>
                  </a:moveTo>
                  <a:cubicBezTo>
                    <a:pt x="143" y="0"/>
                    <a:pt x="0" y="95"/>
                    <a:pt x="0" y="285"/>
                  </a:cubicBezTo>
                  <a:cubicBezTo>
                    <a:pt x="95" y="2249"/>
                    <a:pt x="317" y="4212"/>
                    <a:pt x="666" y="6144"/>
                  </a:cubicBezTo>
                  <a:cubicBezTo>
                    <a:pt x="697" y="6302"/>
                    <a:pt x="824" y="6366"/>
                    <a:pt x="951" y="6366"/>
                  </a:cubicBezTo>
                  <a:cubicBezTo>
                    <a:pt x="1102" y="6379"/>
                    <a:pt x="1254" y="6386"/>
                    <a:pt x="1407" y="6386"/>
                  </a:cubicBezTo>
                  <a:cubicBezTo>
                    <a:pt x="2306" y="6386"/>
                    <a:pt x="3215" y="6161"/>
                    <a:pt x="4054" y="5891"/>
                  </a:cubicBezTo>
                  <a:cubicBezTo>
                    <a:pt x="5068" y="5574"/>
                    <a:pt x="6081" y="5162"/>
                    <a:pt x="7031" y="4719"/>
                  </a:cubicBezTo>
                  <a:cubicBezTo>
                    <a:pt x="7333" y="4581"/>
                    <a:pt x="7159" y="4182"/>
                    <a:pt x="6880" y="4182"/>
                  </a:cubicBezTo>
                  <a:cubicBezTo>
                    <a:pt x="6837" y="4182"/>
                    <a:pt x="6792" y="4191"/>
                    <a:pt x="6746" y="4212"/>
                  </a:cubicBezTo>
                  <a:cubicBezTo>
                    <a:pt x="5828" y="4624"/>
                    <a:pt x="4878" y="5004"/>
                    <a:pt x="3896" y="5321"/>
                  </a:cubicBezTo>
                  <a:cubicBezTo>
                    <a:pt x="3084" y="5564"/>
                    <a:pt x="2227" y="5784"/>
                    <a:pt x="1382" y="5784"/>
                  </a:cubicBezTo>
                  <a:cubicBezTo>
                    <a:pt x="1322" y="5784"/>
                    <a:pt x="1262" y="5783"/>
                    <a:pt x="1201" y="5781"/>
                  </a:cubicBezTo>
                  <a:lnTo>
                    <a:pt x="1201" y="5781"/>
                  </a:lnTo>
                  <a:cubicBezTo>
                    <a:pt x="903" y="3978"/>
                    <a:pt x="694" y="2146"/>
                    <a:pt x="602" y="285"/>
                  </a:cubicBezTo>
                  <a:cubicBezTo>
                    <a:pt x="586" y="95"/>
                    <a:pt x="436" y="0"/>
                    <a:pt x="289" y="0"/>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40" name="Google Shape;140;p2"/>
            <p:cNvSpPr/>
            <p:nvPr/>
          </p:nvSpPr>
          <p:spPr>
            <a:xfrm>
              <a:off x="-89661" y="4083972"/>
              <a:ext cx="269058" cy="248532"/>
            </a:xfrm>
            <a:custGeom>
              <a:avLst/>
              <a:gdLst/>
              <a:ahLst/>
              <a:cxnLst/>
              <a:rect l="l" t="t" r="r" b="b"/>
              <a:pathLst>
                <a:path w="8376" h="7737" extrusionOk="0">
                  <a:moveTo>
                    <a:pt x="705" y="0"/>
                  </a:moveTo>
                  <a:cubicBezTo>
                    <a:pt x="563" y="0"/>
                    <a:pt x="428" y="95"/>
                    <a:pt x="444" y="285"/>
                  </a:cubicBezTo>
                  <a:cubicBezTo>
                    <a:pt x="602" y="2692"/>
                    <a:pt x="0" y="5162"/>
                    <a:pt x="697" y="7506"/>
                  </a:cubicBezTo>
                  <a:cubicBezTo>
                    <a:pt x="729" y="7664"/>
                    <a:pt x="824" y="7727"/>
                    <a:pt x="982" y="7727"/>
                  </a:cubicBezTo>
                  <a:cubicBezTo>
                    <a:pt x="1097" y="7734"/>
                    <a:pt x="1211" y="7736"/>
                    <a:pt x="1327" y="7736"/>
                  </a:cubicBezTo>
                  <a:cubicBezTo>
                    <a:pt x="2425" y="7736"/>
                    <a:pt x="3564" y="7476"/>
                    <a:pt x="4624" y="7189"/>
                  </a:cubicBezTo>
                  <a:cubicBezTo>
                    <a:pt x="5828" y="6841"/>
                    <a:pt x="7031" y="6429"/>
                    <a:pt x="8108" y="5764"/>
                  </a:cubicBezTo>
                  <a:cubicBezTo>
                    <a:pt x="8376" y="5603"/>
                    <a:pt x="8213" y="5215"/>
                    <a:pt x="7945" y="5215"/>
                  </a:cubicBezTo>
                  <a:cubicBezTo>
                    <a:pt x="7896" y="5215"/>
                    <a:pt x="7844" y="5228"/>
                    <a:pt x="7791" y="5257"/>
                  </a:cubicBezTo>
                  <a:cubicBezTo>
                    <a:pt x="6778" y="5891"/>
                    <a:pt x="5606" y="6302"/>
                    <a:pt x="4466" y="6619"/>
                  </a:cubicBezTo>
                  <a:cubicBezTo>
                    <a:pt x="3445" y="6903"/>
                    <a:pt x="2398" y="7136"/>
                    <a:pt x="1326" y="7136"/>
                  </a:cubicBezTo>
                  <a:cubicBezTo>
                    <a:pt x="1277" y="7136"/>
                    <a:pt x="1229" y="7135"/>
                    <a:pt x="1180" y="7134"/>
                  </a:cubicBezTo>
                  <a:lnTo>
                    <a:pt x="1180" y="7134"/>
                  </a:lnTo>
                  <a:cubicBezTo>
                    <a:pt x="637" y="4916"/>
                    <a:pt x="1167" y="2556"/>
                    <a:pt x="1014" y="285"/>
                  </a:cubicBezTo>
                  <a:cubicBezTo>
                    <a:pt x="998" y="95"/>
                    <a:pt x="848" y="0"/>
                    <a:pt x="705" y="0"/>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41" name="Google Shape;141;p2"/>
            <p:cNvSpPr/>
            <p:nvPr/>
          </p:nvSpPr>
          <p:spPr>
            <a:xfrm>
              <a:off x="53769" y="3924256"/>
              <a:ext cx="251487" cy="207543"/>
            </a:xfrm>
            <a:custGeom>
              <a:avLst/>
              <a:gdLst/>
              <a:ahLst/>
              <a:cxnLst/>
              <a:rect l="l" t="t" r="r" b="b"/>
              <a:pathLst>
                <a:path w="7829" h="6461" extrusionOk="0">
                  <a:moveTo>
                    <a:pt x="428" y="0"/>
                  </a:moveTo>
                  <a:cubicBezTo>
                    <a:pt x="278" y="0"/>
                    <a:pt x="127" y="95"/>
                    <a:pt x="127" y="285"/>
                  </a:cubicBezTo>
                  <a:cubicBezTo>
                    <a:pt x="127" y="1109"/>
                    <a:pt x="64" y="1932"/>
                    <a:pt x="64" y="2755"/>
                  </a:cubicBezTo>
                  <a:cubicBezTo>
                    <a:pt x="32" y="3706"/>
                    <a:pt x="1" y="4751"/>
                    <a:pt x="286" y="5669"/>
                  </a:cubicBezTo>
                  <a:cubicBezTo>
                    <a:pt x="381" y="5986"/>
                    <a:pt x="507" y="6239"/>
                    <a:pt x="792" y="6366"/>
                  </a:cubicBezTo>
                  <a:cubicBezTo>
                    <a:pt x="1109" y="6461"/>
                    <a:pt x="1458" y="6461"/>
                    <a:pt x="1774" y="6461"/>
                  </a:cubicBezTo>
                  <a:cubicBezTo>
                    <a:pt x="2788" y="6397"/>
                    <a:pt x="3801" y="6207"/>
                    <a:pt x="4783" y="5986"/>
                  </a:cubicBezTo>
                  <a:cubicBezTo>
                    <a:pt x="5701" y="5764"/>
                    <a:pt x="6588" y="5542"/>
                    <a:pt x="7506" y="5321"/>
                  </a:cubicBezTo>
                  <a:cubicBezTo>
                    <a:pt x="7828" y="5233"/>
                    <a:pt x="7745" y="4740"/>
                    <a:pt x="7431" y="4740"/>
                  </a:cubicBezTo>
                  <a:cubicBezTo>
                    <a:pt x="7405" y="4740"/>
                    <a:pt x="7377" y="4743"/>
                    <a:pt x="7348" y="4751"/>
                  </a:cubicBezTo>
                  <a:cubicBezTo>
                    <a:pt x="5670" y="5162"/>
                    <a:pt x="4023" y="5637"/>
                    <a:pt x="2313" y="5827"/>
                  </a:cubicBezTo>
                  <a:cubicBezTo>
                    <a:pt x="2066" y="5850"/>
                    <a:pt x="1804" y="5872"/>
                    <a:pt x="1537" y="5872"/>
                  </a:cubicBezTo>
                  <a:cubicBezTo>
                    <a:pt x="1427" y="5872"/>
                    <a:pt x="1316" y="5868"/>
                    <a:pt x="1204" y="5859"/>
                  </a:cubicBezTo>
                  <a:cubicBezTo>
                    <a:pt x="1141" y="5827"/>
                    <a:pt x="1014" y="5796"/>
                    <a:pt x="983" y="5796"/>
                  </a:cubicBezTo>
                  <a:cubicBezTo>
                    <a:pt x="951" y="5764"/>
                    <a:pt x="888" y="5701"/>
                    <a:pt x="856" y="5606"/>
                  </a:cubicBezTo>
                  <a:cubicBezTo>
                    <a:pt x="571" y="4782"/>
                    <a:pt x="634" y="3801"/>
                    <a:pt x="666" y="2977"/>
                  </a:cubicBezTo>
                  <a:cubicBezTo>
                    <a:pt x="666" y="2059"/>
                    <a:pt x="729" y="1172"/>
                    <a:pt x="729" y="285"/>
                  </a:cubicBezTo>
                  <a:cubicBezTo>
                    <a:pt x="729" y="95"/>
                    <a:pt x="579" y="0"/>
                    <a:pt x="428" y="0"/>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42" name="Google Shape;142;p2"/>
            <p:cNvSpPr/>
            <p:nvPr/>
          </p:nvSpPr>
          <p:spPr>
            <a:xfrm>
              <a:off x="193152" y="3746230"/>
              <a:ext cx="239698" cy="174200"/>
            </a:xfrm>
            <a:custGeom>
              <a:avLst/>
              <a:gdLst/>
              <a:ahLst/>
              <a:cxnLst/>
              <a:rect l="l" t="t" r="r" b="b"/>
              <a:pathLst>
                <a:path w="7462" h="5423" extrusionOk="0">
                  <a:moveTo>
                    <a:pt x="523" y="0"/>
                  </a:moveTo>
                  <a:cubicBezTo>
                    <a:pt x="373" y="0"/>
                    <a:pt x="222" y="95"/>
                    <a:pt x="222" y="285"/>
                  </a:cubicBezTo>
                  <a:cubicBezTo>
                    <a:pt x="222" y="1077"/>
                    <a:pt x="95" y="1837"/>
                    <a:pt x="64" y="2629"/>
                  </a:cubicBezTo>
                  <a:cubicBezTo>
                    <a:pt x="64" y="3357"/>
                    <a:pt x="0" y="4276"/>
                    <a:pt x="349" y="4941"/>
                  </a:cubicBezTo>
                  <a:cubicBezTo>
                    <a:pt x="569" y="5320"/>
                    <a:pt x="965" y="5422"/>
                    <a:pt x="1370" y="5422"/>
                  </a:cubicBezTo>
                  <a:cubicBezTo>
                    <a:pt x="1608" y="5422"/>
                    <a:pt x="1848" y="5387"/>
                    <a:pt x="2059" y="5352"/>
                  </a:cubicBezTo>
                  <a:cubicBezTo>
                    <a:pt x="2977" y="5194"/>
                    <a:pt x="3864" y="4877"/>
                    <a:pt x="4751" y="4561"/>
                  </a:cubicBezTo>
                  <a:cubicBezTo>
                    <a:pt x="5574" y="4276"/>
                    <a:pt x="6366" y="3959"/>
                    <a:pt x="7158" y="3579"/>
                  </a:cubicBezTo>
                  <a:cubicBezTo>
                    <a:pt x="7462" y="3468"/>
                    <a:pt x="7283" y="3043"/>
                    <a:pt x="7000" y="3043"/>
                  </a:cubicBezTo>
                  <a:cubicBezTo>
                    <a:pt x="6960" y="3043"/>
                    <a:pt x="6917" y="3052"/>
                    <a:pt x="6873" y="3072"/>
                  </a:cubicBezTo>
                  <a:cubicBezTo>
                    <a:pt x="5479" y="3705"/>
                    <a:pt x="3991" y="4276"/>
                    <a:pt x="2502" y="4656"/>
                  </a:cubicBezTo>
                  <a:cubicBezTo>
                    <a:pt x="2154" y="4719"/>
                    <a:pt x="1806" y="4782"/>
                    <a:pt x="1457" y="4814"/>
                  </a:cubicBezTo>
                  <a:cubicBezTo>
                    <a:pt x="1267" y="4814"/>
                    <a:pt x="1014" y="4814"/>
                    <a:pt x="919" y="4719"/>
                  </a:cubicBezTo>
                  <a:cubicBezTo>
                    <a:pt x="729" y="4497"/>
                    <a:pt x="729" y="4149"/>
                    <a:pt x="697" y="3895"/>
                  </a:cubicBezTo>
                  <a:cubicBezTo>
                    <a:pt x="665" y="3484"/>
                    <a:pt x="665" y="3072"/>
                    <a:pt x="665" y="2692"/>
                  </a:cubicBezTo>
                  <a:cubicBezTo>
                    <a:pt x="697" y="1869"/>
                    <a:pt x="792" y="1077"/>
                    <a:pt x="824" y="285"/>
                  </a:cubicBezTo>
                  <a:cubicBezTo>
                    <a:pt x="824" y="95"/>
                    <a:pt x="673" y="0"/>
                    <a:pt x="523" y="0"/>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43" name="Google Shape;143;p2"/>
            <p:cNvSpPr/>
            <p:nvPr/>
          </p:nvSpPr>
          <p:spPr>
            <a:xfrm>
              <a:off x="74135" y="3837781"/>
              <a:ext cx="33600" cy="26469"/>
            </a:xfrm>
            <a:custGeom>
              <a:avLst/>
              <a:gdLst/>
              <a:ahLst/>
              <a:cxnLst/>
              <a:rect l="l" t="t" r="r" b="b"/>
              <a:pathLst>
                <a:path w="1046" h="824" extrusionOk="0">
                  <a:moveTo>
                    <a:pt x="539" y="0"/>
                  </a:moveTo>
                  <a:cubicBezTo>
                    <a:pt x="0" y="0"/>
                    <a:pt x="0" y="824"/>
                    <a:pt x="539" y="824"/>
                  </a:cubicBezTo>
                  <a:cubicBezTo>
                    <a:pt x="1045" y="824"/>
                    <a:pt x="1045" y="0"/>
                    <a:pt x="539" y="0"/>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44" name="Google Shape;144;p2"/>
            <p:cNvSpPr/>
            <p:nvPr/>
          </p:nvSpPr>
          <p:spPr>
            <a:xfrm>
              <a:off x="110756" y="3799104"/>
              <a:ext cx="32572" cy="26501"/>
            </a:xfrm>
            <a:custGeom>
              <a:avLst/>
              <a:gdLst/>
              <a:ahLst/>
              <a:cxnLst/>
              <a:rect l="l" t="t" r="r" b="b"/>
              <a:pathLst>
                <a:path w="1014" h="825" extrusionOk="0">
                  <a:moveTo>
                    <a:pt x="507" y="1"/>
                  </a:moveTo>
                  <a:cubicBezTo>
                    <a:pt x="0" y="1"/>
                    <a:pt x="0" y="824"/>
                    <a:pt x="507" y="824"/>
                  </a:cubicBezTo>
                  <a:cubicBezTo>
                    <a:pt x="1014" y="824"/>
                    <a:pt x="1014" y="1"/>
                    <a:pt x="507" y="1"/>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45" name="Google Shape;145;p2"/>
            <p:cNvSpPr/>
            <p:nvPr/>
          </p:nvSpPr>
          <p:spPr>
            <a:xfrm>
              <a:off x="120907" y="3854067"/>
              <a:ext cx="33632" cy="25441"/>
            </a:xfrm>
            <a:custGeom>
              <a:avLst/>
              <a:gdLst/>
              <a:ahLst/>
              <a:cxnLst/>
              <a:rect l="l" t="t" r="r" b="b"/>
              <a:pathLst>
                <a:path w="1047" h="792" extrusionOk="0">
                  <a:moveTo>
                    <a:pt x="508" y="0"/>
                  </a:moveTo>
                  <a:cubicBezTo>
                    <a:pt x="1" y="0"/>
                    <a:pt x="1" y="792"/>
                    <a:pt x="508" y="792"/>
                  </a:cubicBezTo>
                  <a:cubicBezTo>
                    <a:pt x="1046" y="792"/>
                    <a:pt x="1046" y="0"/>
                    <a:pt x="508" y="0"/>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46" name="Google Shape;146;p2"/>
            <p:cNvSpPr/>
            <p:nvPr/>
          </p:nvSpPr>
          <p:spPr>
            <a:xfrm>
              <a:off x="280623" y="3998525"/>
              <a:ext cx="33632" cy="25441"/>
            </a:xfrm>
            <a:custGeom>
              <a:avLst/>
              <a:gdLst/>
              <a:ahLst/>
              <a:cxnLst/>
              <a:rect l="l" t="t" r="r" b="b"/>
              <a:pathLst>
                <a:path w="1047" h="792" extrusionOk="0">
                  <a:moveTo>
                    <a:pt x="508" y="0"/>
                  </a:moveTo>
                  <a:cubicBezTo>
                    <a:pt x="1" y="0"/>
                    <a:pt x="1" y="792"/>
                    <a:pt x="508" y="792"/>
                  </a:cubicBezTo>
                  <a:cubicBezTo>
                    <a:pt x="1046" y="792"/>
                    <a:pt x="1046" y="0"/>
                    <a:pt x="508" y="0"/>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47" name="Google Shape;147;p2"/>
            <p:cNvSpPr/>
            <p:nvPr/>
          </p:nvSpPr>
          <p:spPr>
            <a:xfrm>
              <a:off x="317276" y="3948670"/>
              <a:ext cx="32572" cy="26469"/>
            </a:xfrm>
            <a:custGeom>
              <a:avLst/>
              <a:gdLst/>
              <a:ahLst/>
              <a:cxnLst/>
              <a:rect l="l" t="t" r="r" b="b"/>
              <a:pathLst>
                <a:path w="1014" h="824" extrusionOk="0">
                  <a:moveTo>
                    <a:pt x="507" y="0"/>
                  </a:moveTo>
                  <a:cubicBezTo>
                    <a:pt x="0" y="0"/>
                    <a:pt x="0" y="824"/>
                    <a:pt x="507" y="824"/>
                  </a:cubicBezTo>
                  <a:cubicBezTo>
                    <a:pt x="1013" y="824"/>
                    <a:pt x="1013" y="0"/>
                    <a:pt x="507" y="0"/>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48" name="Google Shape;148;p2"/>
            <p:cNvSpPr/>
            <p:nvPr/>
          </p:nvSpPr>
          <p:spPr>
            <a:xfrm>
              <a:off x="334558" y="4002572"/>
              <a:ext cx="33600" cy="26501"/>
            </a:xfrm>
            <a:custGeom>
              <a:avLst/>
              <a:gdLst/>
              <a:ahLst/>
              <a:cxnLst/>
              <a:rect l="l" t="t" r="r" b="b"/>
              <a:pathLst>
                <a:path w="1046" h="825" extrusionOk="0">
                  <a:moveTo>
                    <a:pt x="539" y="1"/>
                  </a:moveTo>
                  <a:cubicBezTo>
                    <a:pt x="0" y="1"/>
                    <a:pt x="0" y="824"/>
                    <a:pt x="539" y="824"/>
                  </a:cubicBezTo>
                  <a:cubicBezTo>
                    <a:pt x="1046" y="824"/>
                    <a:pt x="1046" y="1"/>
                    <a:pt x="539" y="1"/>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49" name="Google Shape;149;p2"/>
            <p:cNvSpPr/>
            <p:nvPr/>
          </p:nvSpPr>
          <p:spPr>
            <a:xfrm>
              <a:off x="-3185" y="4382042"/>
              <a:ext cx="33600" cy="26469"/>
            </a:xfrm>
            <a:custGeom>
              <a:avLst/>
              <a:gdLst/>
              <a:ahLst/>
              <a:cxnLst/>
              <a:rect l="l" t="t" r="r" b="b"/>
              <a:pathLst>
                <a:path w="1046" h="824" extrusionOk="0">
                  <a:moveTo>
                    <a:pt x="507" y="0"/>
                  </a:moveTo>
                  <a:cubicBezTo>
                    <a:pt x="0" y="0"/>
                    <a:pt x="0" y="824"/>
                    <a:pt x="507" y="824"/>
                  </a:cubicBezTo>
                  <a:cubicBezTo>
                    <a:pt x="1045" y="824"/>
                    <a:pt x="1045" y="0"/>
                    <a:pt x="507" y="0"/>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50" name="Google Shape;150;p2"/>
            <p:cNvSpPr/>
            <p:nvPr/>
          </p:nvSpPr>
          <p:spPr>
            <a:xfrm>
              <a:off x="50717" y="4366784"/>
              <a:ext cx="33600" cy="25441"/>
            </a:xfrm>
            <a:custGeom>
              <a:avLst/>
              <a:gdLst/>
              <a:ahLst/>
              <a:cxnLst/>
              <a:rect l="l" t="t" r="r" b="b"/>
              <a:pathLst>
                <a:path w="1046" h="792" extrusionOk="0">
                  <a:moveTo>
                    <a:pt x="539" y="0"/>
                  </a:moveTo>
                  <a:cubicBezTo>
                    <a:pt x="1" y="0"/>
                    <a:pt x="1" y="792"/>
                    <a:pt x="539" y="792"/>
                  </a:cubicBezTo>
                  <a:cubicBezTo>
                    <a:pt x="1046" y="792"/>
                    <a:pt x="1046" y="0"/>
                    <a:pt x="539" y="0"/>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51" name="Google Shape;151;p2"/>
            <p:cNvSpPr/>
            <p:nvPr/>
          </p:nvSpPr>
          <p:spPr>
            <a:xfrm>
              <a:off x="-181212" y="4209092"/>
              <a:ext cx="33600" cy="26469"/>
            </a:xfrm>
            <a:custGeom>
              <a:avLst/>
              <a:gdLst/>
              <a:ahLst/>
              <a:cxnLst/>
              <a:rect l="l" t="t" r="r" b="b"/>
              <a:pathLst>
                <a:path w="1046" h="824" extrusionOk="0">
                  <a:moveTo>
                    <a:pt x="539" y="1"/>
                  </a:moveTo>
                  <a:cubicBezTo>
                    <a:pt x="0" y="1"/>
                    <a:pt x="0" y="824"/>
                    <a:pt x="539" y="824"/>
                  </a:cubicBezTo>
                  <a:cubicBezTo>
                    <a:pt x="1045" y="824"/>
                    <a:pt x="1045" y="1"/>
                    <a:pt x="539" y="1"/>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52" name="Google Shape;152;p2"/>
            <p:cNvSpPr/>
            <p:nvPr/>
          </p:nvSpPr>
          <p:spPr>
            <a:xfrm>
              <a:off x="-171061" y="4150081"/>
              <a:ext cx="33600" cy="25473"/>
            </a:xfrm>
            <a:custGeom>
              <a:avLst/>
              <a:gdLst/>
              <a:ahLst/>
              <a:cxnLst/>
              <a:rect l="l" t="t" r="r" b="b"/>
              <a:pathLst>
                <a:path w="1046" h="793" extrusionOk="0">
                  <a:moveTo>
                    <a:pt x="539" y="1"/>
                  </a:moveTo>
                  <a:cubicBezTo>
                    <a:pt x="1" y="1"/>
                    <a:pt x="1" y="792"/>
                    <a:pt x="539" y="792"/>
                  </a:cubicBezTo>
                  <a:cubicBezTo>
                    <a:pt x="1046" y="792"/>
                    <a:pt x="1046" y="1"/>
                    <a:pt x="539" y="1"/>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53" name="Google Shape;153;p2"/>
            <p:cNvSpPr/>
            <p:nvPr/>
          </p:nvSpPr>
          <p:spPr>
            <a:xfrm>
              <a:off x="443424" y="3698398"/>
              <a:ext cx="32572" cy="26501"/>
            </a:xfrm>
            <a:custGeom>
              <a:avLst/>
              <a:gdLst/>
              <a:ahLst/>
              <a:cxnLst/>
              <a:rect l="l" t="t" r="r" b="b"/>
              <a:pathLst>
                <a:path w="1014" h="825" extrusionOk="0">
                  <a:moveTo>
                    <a:pt x="507" y="1"/>
                  </a:moveTo>
                  <a:cubicBezTo>
                    <a:pt x="0" y="1"/>
                    <a:pt x="0" y="824"/>
                    <a:pt x="507" y="824"/>
                  </a:cubicBezTo>
                  <a:cubicBezTo>
                    <a:pt x="1013" y="824"/>
                    <a:pt x="1013" y="1"/>
                    <a:pt x="507" y="1"/>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54" name="Google Shape;154;p2"/>
            <p:cNvSpPr/>
            <p:nvPr/>
          </p:nvSpPr>
          <p:spPr>
            <a:xfrm>
              <a:off x="-323647" y="4202025"/>
              <a:ext cx="1084456" cy="970453"/>
            </a:xfrm>
            <a:custGeom>
              <a:avLst/>
              <a:gdLst/>
              <a:ahLst/>
              <a:cxnLst/>
              <a:rect l="l" t="t" r="r" b="b"/>
              <a:pathLst>
                <a:path w="33760" h="30211" extrusionOk="0">
                  <a:moveTo>
                    <a:pt x="26434" y="1"/>
                  </a:moveTo>
                  <a:cubicBezTo>
                    <a:pt x="23619" y="1"/>
                    <a:pt x="19864" y="5566"/>
                    <a:pt x="18622" y="6428"/>
                  </a:cubicBezTo>
                  <a:cubicBezTo>
                    <a:pt x="17066" y="2072"/>
                    <a:pt x="15627" y="355"/>
                    <a:pt x="14288" y="355"/>
                  </a:cubicBezTo>
                  <a:cubicBezTo>
                    <a:pt x="11810" y="355"/>
                    <a:pt x="9671" y="6228"/>
                    <a:pt x="7759" y="12128"/>
                  </a:cubicBezTo>
                  <a:cubicBezTo>
                    <a:pt x="7092" y="8792"/>
                    <a:pt x="5610" y="5650"/>
                    <a:pt x="4036" y="5650"/>
                  </a:cubicBezTo>
                  <a:cubicBezTo>
                    <a:pt x="3071" y="5650"/>
                    <a:pt x="2071" y="6833"/>
                    <a:pt x="1204" y="9880"/>
                  </a:cubicBezTo>
                  <a:cubicBezTo>
                    <a:pt x="1" y="14725"/>
                    <a:pt x="539" y="25334"/>
                    <a:pt x="792" y="30211"/>
                  </a:cubicBezTo>
                  <a:cubicBezTo>
                    <a:pt x="5448" y="29831"/>
                    <a:pt x="16943" y="29831"/>
                    <a:pt x="21155" y="27709"/>
                  </a:cubicBezTo>
                  <a:cubicBezTo>
                    <a:pt x="27584" y="24891"/>
                    <a:pt x="22201" y="22167"/>
                    <a:pt x="18654" y="20299"/>
                  </a:cubicBezTo>
                  <a:cubicBezTo>
                    <a:pt x="21599" y="18842"/>
                    <a:pt x="26729" y="18177"/>
                    <a:pt x="29073" y="15802"/>
                  </a:cubicBezTo>
                  <a:cubicBezTo>
                    <a:pt x="33760" y="11020"/>
                    <a:pt x="26729" y="10513"/>
                    <a:pt x="23372" y="10228"/>
                  </a:cubicBezTo>
                  <a:cubicBezTo>
                    <a:pt x="24417" y="8518"/>
                    <a:pt x="29294" y="2976"/>
                    <a:pt x="28313" y="1202"/>
                  </a:cubicBezTo>
                  <a:cubicBezTo>
                    <a:pt x="27781" y="348"/>
                    <a:pt x="27137" y="1"/>
                    <a:pt x="26434" y="1"/>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55" name="Google Shape;155;p2"/>
            <p:cNvSpPr/>
            <p:nvPr/>
          </p:nvSpPr>
          <p:spPr>
            <a:xfrm>
              <a:off x="-310123" y="4272599"/>
              <a:ext cx="826833" cy="925353"/>
            </a:xfrm>
            <a:custGeom>
              <a:avLst/>
              <a:gdLst/>
              <a:ahLst/>
              <a:cxnLst/>
              <a:rect l="l" t="t" r="r" b="b"/>
              <a:pathLst>
                <a:path w="25740" h="28807" extrusionOk="0">
                  <a:moveTo>
                    <a:pt x="25059" y="1"/>
                  </a:moveTo>
                  <a:cubicBezTo>
                    <a:pt x="24944" y="1"/>
                    <a:pt x="24826" y="53"/>
                    <a:pt x="24725" y="177"/>
                  </a:cubicBezTo>
                  <a:cubicBezTo>
                    <a:pt x="18739" y="7683"/>
                    <a:pt x="12406" y="14935"/>
                    <a:pt x="5882" y="21997"/>
                  </a:cubicBezTo>
                  <a:cubicBezTo>
                    <a:pt x="4045" y="23992"/>
                    <a:pt x="2208" y="25987"/>
                    <a:pt x="340" y="27951"/>
                  </a:cubicBezTo>
                  <a:cubicBezTo>
                    <a:pt x="1" y="28314"/>
                    <a:pt x="328" y="28806"/>
                    <a:pt x="699" y="28806"/>
                  </a:cubicBezTo>
                  <a:cubicBezTo>
                    <a:pt x="813" y="28806"/>
                    <a:pt x="932" y="28759"/>
                    <a:pt x="1036" y="28647"/>
                  </a:cubicBezTo>
                  <a:cubicBezTo>
                    <a:pt x="7655" y="21680"/>
                    <a:pt x="14116" y="14555"/>
                    <a:pt x="20291" y="7176"/>
                  </a:cubicBezTo>
                  <a:cubicBezTo>
                    <a:pt x="22033" y="5086"/>
                    <a:pt x="23743" y="2996"/>
                    <a:pt x="25453" y="874"/>
                  </a:cubicBezTo>
                  <a:cubicBezTo>
                    <a:pt x="25740" y="491"/>
                    <a:pt x="25414" y="1"/>
                    <a:pt x="25059" y="1"/>
                  </a:cubicBez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56" name="Google Shape;156;p2"/>
            <p:cNvSpPr/>
            <p:nvPr/>
          </p:nvSpPr>
          <p:spPr>
            <a:xfrm>
              <a:off x="108700" y="4371859"/>
              <a:ext cx="376444" cy="353476"/>
            </a:xfrm>
            <a:custGeom>
              <a:avLst/>
              <a:gdLst/>
              <a:ahLst/>
              <a:cxnLst/>
              <a:rect l="l" t="t" r="r" b="b"/>
              <a:pathLst>
                <a:path w="11719" h="11004" extrusionOk="0">
                  <a:moveTo>
                    <a:pt x="967" y="1"/>
                  </a:moveTo>
                  <a:cubicBezTo>
                    <a:pt x="721" y="1"/>
                    <a:pt x="476" y="159"/>
                    <a:pt x="476" y="476"/>
                  </a:cubicBezTo>
                  <a:cubicBezTo>
                    <a:pt x="476" y="3801"/>
                    <a:pt x="1" y="7126"/>
                    <a:pt x="318" y="10451"/>
                  </a:cubicBezTo>
                  <a:cubicBezTo>
                    <a:pt x="349" y="10736"/>
                    <a:pt x="508" y="10895"/>
                    <a:pt x="824" y="10926"/>
                  </a:cubicBezTo>
                  <a:cubicBezTo>
                    <a:pt x="1412" y="10981"/>
                    <a:pt x="1999" y="11003"/>
                    <a:pt x="2587" y="11003"/>
                  </a:cubicBezTo>
                  <a:cubicBezTo>
                    <a:pt x="5420" y="11003"/>
                    <a:pt x="8252" y="10478"/>
                    <a:pt x="11085" y="10451"/>
                  </a:cubicBezTo>
                  <a:cubicBezTo>
                    <a:pt x="11718" y="10451"/>
                    <a:pt x="11718" y="9470"/>
                    <a:pt x="11085" y="9470"/>
                  </a:cubicBezTo>
                  <a:cubicBezTo>
                    <a:pt x="8235" y="9470"/>
                    <a:pt x="5385" y="10019"/>
                    <a:pt x="2534" y="10019"/>
                  </a:cubicBezTo>
                  <a:cubicBezTo>
                    <a:pt x="2109" y="10019"/>
                    <a:pt x="1685" y="10007"/>
                    <a:pt x="1260" y="9979"/>
                  </a:cubicBezTo>
                  <a:lnTo>
                    <a:pt x="1260" y="9979"/>
                  </a:lnTo>
                  <a:cubicBezTo>
                    <a:pt x="1027" y="6811"/>
                    <a:pt x="1458" y="3643"/>
                    <a:pt x="1458" y="476"/>
                  </a:cubicBezTo>
                  <a:cubicBezTo>
                    <a:pt x="1458" y="159"/>
                    <a:pt x="1212" y="1"/>
                    <a:pt x="967" y="1"/>
                  </a:cubicBez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57" name="Google Shape;157;p2"/>
            <p:cNvSpPr/>
            <p:nvPr/>
          </p:nvSpPr>
          <p:spPr>
            <a:xfrm>
              <a:off x="-171061" y="4670958"/>
              <a:ext cx="401917" cy="362181"/>
            </a:xfrm>
            <a:custGeom>
              <a:avLst/>
              <a:gdLst/>
              <a:ahLst/>
              <a:cxnLst/>
              <a:rect l="l" t="t" r="r" b="b"/>
              <a:pathLst>
                <a:path w="12512" h="11275" extrusionOk="0">
                  <a:moveTo>
                    <a:pt x="686" y="0"/>
                  </a:moveTo>
                  <a:cubicBezTo>
                    <a:pt x="436" y="0"/>
                    <a:pt x="191" y="159"/>
                    <a:pt x="191" y="475"/>
                  </a:cubicBezTo>
                  <a:cubicBezTo>
                    <a:pt x="191" y="3959"/>
                    <a:pt x="1" y="7474"/>
                    <a:pt x="698" y="10894"/>
                  </a:cubicBezTo>
                  <a:cubicBezTo>
                    <a:pt x="729" y="11084"/>
                    <a:pt x="983" y="11274"/>
                    <a:pt x="1173" y="11274"/>
                  </a:cubicBezTo>
                  <a:cubicBezTo>
                    <a:pt x="2260" y="11226"/>
                    <a:pt x="3351" y="11219"/>
                    <a:pt x="4442" y="11219"/>
                  </a:cubicBezTo>
                  <a:cubicBezTo>
                    <a:pt x="4905" y="11219"/>
                    <a:pt x="5367" y="11220"/>
                    <a:pt x="5830" y="11220"/>
                  </a:cubicBezTo>
                  <a:cubicBezTo>
                    <a:pt x="7865" y="11220"/>
                    <a:pt x="9897" y="11195"/>
                    <a:pt x="11908" y="10926"/>
                  </a:cubicBezTo>
                  <a:cubicBezTo>
                    <a:pt x="12512" y="10835"/>
                    <a:pt x="12282" y="9969"/>
                    <a:pt x="11739" y="9969"/>
                  </a:cubicBezTo>
                  <a:cubicBezTo>
                    <a:pt x="11712" y="9969"/>
                    <a:pt x="11684" y="9971"/>
                    <a:pt x="11655" y="9976"/>
                  </a:cubicBezTo>
                  <a:cubicBezTo>
                    <a:pt x="10061" y="10193"/>
                    <a:pt x="8461" y="10238"/>
                    <a:pt x="6859" y="10238"/>
                  </a:cubicBezTo>
                  <a:cubicBezTo>
                    <a:pt x="5729" y="10238"/>
                    <a:pt x="4599" y="10216"/>
                    <a:pt x="3470" y="10216"/>
                  </a:cubicBezTo>
                  <a:cubicBezTo>
                    <a:pt x="2837" y="10216"/>
                    <a:pt x="2204" y="10223"/>
                    <a:pt x="1573" y="10245"/>
                  </a:cubicBezTo>
                  <a:lnTo>
                    <a:pt x="1573" y="10245"/>
                  </a:lnTo>
                  <a:cubicBezTo>
                    <a:pt x="1000" y="7042"/>
                    <a:pt x="1204" y="3729"/>
                    <a:pt x="1204" y="475"/>
                  </a:cubicBezTo>
                  <a:cubicBezTo>
                    <a:pt x="1188" y="159"/>
                    <a:pt x="935" y="0"/>
                    <a:pt x="686" y="0"/>
                  </a:cubicBez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58" name="Google Shape;158;p2"/>
            <p:cNvSpPr/>
            <p:nvPr/>
          </p:nvSpPr>
          <p:spPr>
            <a:xfrm>
              <a:off x="22256" y="4564116"/>
              <a:ext cx="49854" cy="38708"/>
            </a:xfrm>
            <a:custGeom>
              <a:avLst/>
              <a:gdLst/>
              <a:ahLst/>
              <a:cxnLst/>
              <a:rect l="l" t="t" r="r" b="b"/>
              <a:pathLst>
                <a:path w="1552" h="1205" extrusionOk="0">
                  <a:moveTo>
                    <a:pt x="760" y="1"/>
                  </a:moveTo>
                  <a:cubicBezTo>
                    <a:pt x="0" y="1"/>
                    <a:pt x="0" y="1204"/>
                    <a:pt x="760" y="1204"/>
                  </a:cubicBezTo>
                  <a:cubicBezTo>
                    <a:pt x="1552" y="1204"/>
                    <a:pt x="1552" y="1"/>
                    <a:pt x="760" y="1"/>
                  </a:cubicBez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59" name="Google Shape;159;p2"/>
            <p:cNvSpPr/>
            <p:nvPr/>
          </p:nvSpPr>
          <p:spPr>
            <a:xfrm>
              <a:off x="22256" y="4466462"/>
              <a:ext cx="49854" cy="38708"/>
            </a:xfrm>
            <a:custGeom>
              <a:avLst/>
              <a:gdLst/>
              <a:ahLst/>
              <a:cxnLst/>
              <a:rect l="l" t="t" r="r" b="b"/>
              <a:pathLst>
                <a:path w="1552" h="1205" extrusionOk="0">
                  <a:moveTo>
                    <a:pt x="760" y="1"/>
                  </a:moveTo>
                  <a:cubicBezTo>
                    <a:pt x="0" y="1"/>
                    <a:pt x="0" y="1204"/>
                    <a:pt x="760" y="1204"/>
                  </a:cubicBezTo>
                  <a:cubicBezTo>
                    <a:pt x="1552" y="1204"/>
                    <a:pt x="1552" y="1"/>
                    <a:pt x="760" y="1"/>
                  </a:cubicBez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60" name="Google Shape;160;p2"/>
            <p:cNvSpPr/>
            <p:nvPr/>
          </p:nvSpPr>
          <p:spPr>
            <a:xfrm>
              <a:off x="197231" y="4481720"/>
              <a:ext cx="49854" cy="38708"/>
            </a:xfrm>
            <a:custGeom>
              <a:avLst/>
              <a:gdLst/>
              <a:ahLst/>
              <a:cxnLst/>
              <a:rect l="l" t="t" r="r" b="b"/>
              <a:pathLst>
                <a:path w="1552" h="1205" extrusionOk="0">
                  <a:moveTo>
                    <a:pt x="792" y="1"/>
                  </a:moveTo>
                  <a:cubicBezTo>
                    <a:pt x="0" y="1"/>
                    <a:pt x="0" y="1204"/>
                    <a:pt x="792" y="1204"/>
                  </a:cubicBezTo>
                  <a:cubicBezTo>
                    <a:pt x="1552" y="1204"/>
                    <a:pt x="1552" y="1"/>
                    <a:pt x="792" y="1"/>
                  </a:cubicBez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61" name="Google Shape;161;p2"/>
            <p:cNvSpPr/>
            <p:nvPr/>
          </p:nvSpPr>
          <p:spPr>
            <a:xfrm>
              <a:off x="455631" y="4589558"/>
              <a:ext cx="49854" cy="38708"/>
            </a:xfrm>
            <a:custGeom>
              <a:avLst/>
              <a:gdLst/>
              <a:ahLst/>
              <a:cxnLst/>
              <a:rect l="l" t="t" r="r" b="b"/>
              <a:pathLst>
                <a:path w="1552" h="1205" extrusionOk="0">
                  <a:moveTo>
                    <a:pt x="760" y="1"/>
                  </a:moveTo>
                  <a:cubicBezTo>
                    <a:pt x="0" y="1"/>
                    <a:pt x="0" y="1204"/>
                    <a:pt x="760" y="1204"/>
                  </a:cubicBezTo>
                  <a:cubicBezTo>
                    <a:pt x="1552" y="1204"/>
                    <a:pt x="1552" y="1"/>
                    <a:pt x="760" y="1"/>
                  </a:cubicBez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62" name="Google Shape;162;p2"/>
            <p:cNvSpPr/>
            <p:nvPr/>
          </p:nvSpPr>
          <p:spPr>
            <a:xfrm>
              <a:off x="532919" y="4621103"/>
              <a:ext cx="49886" cy="38675"/>
            </a:xfrm>
            <a:custGeom>
              <a:avLst/>
              <a:gdLst/>
              <a:ahLst/>
              <a:cxnLst/>
              <a:rect l="l" t="t" r="r" b="b"/>
              <a:pathLst>
                <a:path w="1553" h="1204" extrusionOk="0">
                  <a:moveTo>
                    <a:pt x="761" y="0"/>
                  </a:moveTo>
                  <a:cubicBezTo>
                    <a:pt x="1" y="0"/>
                    <a:pt x="1" y="1204"/>
                    <a:pt x="761" y="1204"/>
                  </a:cubicBezTo>
                  <a:cubicBezTo>
                    <a:pt x="1553" y="1204"/>
                    <a:pt x="1553" y="0"/>
                    <a:pt x="761" y="0"/>
                  </a:cubicBez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63" name="Google Shape;163;p2"/>
            <p:cNvSpPr/>
            <p:nvPr/>
          </p:nvSpPr>
          <p:spPr>
            <a:xfrm>
              <a:off x="114803" y="4863214"/>
              <a:ext cx="49886" cy="38708"/>
            </a:xfrm>
            <a:custGeom>
              <a:avLst/>
              <a:gdLst/>
              <a:ahLst/>
              <a:cxnLst/>
              <a:rect l="l" t="t" r="r" b="b"/>
              <a:pathLst>
                <a:path w="1553" h="1205" extrusionOk="0">
                  <a:moveTo>
                    <a:pt x="793" y="1"/>
                  </a:moveTo>
                  <a:cubicBezTo>
                    <a:pt x="1" y="1"/>
                    <a:pt x="1" y="1204"/>
                    <a:pt x="793" y="1204"/>
                  </a:cubicBezTo>
                  <a:cubicBezTo>
                    <a:pt x="1553" y="1204"/>
                    <a:pt x="1553" y="1"/>
                    <a:pt x="793" y="1"/>
                  </a:cubicBez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64" name="Google Shape;164;p2"/>
            <p:cNvSpPr/>
            <p:nvPr/>
          </p:nvSpPr>
          <p:spPr>
            <a:xfrm>
              <a:off x="326431" y="4966972"/>
              <a:ext cx="49854" cy="38708"/>
            </a:xfrm>
            <a:custGeom>
              <a:avLst/>
              <a:gdLst/>
              <a:ahLst/>
              <a:cxnLst/>
              <a:rect l="l" t="t" r="r" b="b"/>
              <a:pathLst>
                <a:path w="1552" h="1205" extrusionOk="0">
                  <a:moveTo>
                    <a:pt x="792" y="1"/>
                  </a:moveTo>
                  <a:cubicBezTo>
                    <a:pt x="0" y="1"/>
                    <a:pt x="0" y="1204"/>
                    <a:pt x="792" y="1204"/>
                  </a:cubicBezTo>
                  <a:cubicBezTo>
                    <a:pt x="1552" y="1204"/>
                    <a:pt x="1552" y="1"/>
                    <a:pt x="792" y="1"/>
                  </a:cubicBez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65" name="Google Shape;165;p2"/>
            <p:cNvSpPr/>
            <p:nvPr/>
          </p:nvSpPr>
          <p:spPr>
            <a:xfrm>
              <a:off x="-189372" y="4517345"/>
              <a:ext cx="49886" cy="38675"/>
            </a:xfrm>
            <a:custGeom>
              <a:avLst/>
              <a:gdLst/>
              <a:ahLst/>
              <a:cxnLst/>
              <a:rect l="l" t="t" r="r" b="b"/>
              <a:pathLst>
                <a:path w="1553" h="1204" extrusionOk="0">
                  <a:moveTo>
                    <a:pt x="793" y="0"/>
                  </a:moveTo>
                  <a:cubicBezTo>
                    <a:pt x="1" y="0"/>
                    <a:pt x="1" y="1204"/>
                    <a:pt x="793" y="1204"/>
                  </a:cubicBezTo>
                  <a:cubicBezTo>
                    <a:pt x="1553" y="1204"/>
                    <a:pt x="1553" y="0"/>
                    <a:pt x="793" y="0"/>
                  </a:cubicBez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66" name="Google Shape;166;p2"/>
            <p:cNvSpPr/>
            <p:nvPr/>
          </p:nvSpPr>
          <p:spPr>
            <a:xfrm>
              <a:off x="-251402" y="4888656"/>
              <a:ext cx="49854" cy="38675"/>
            </a:xfrm>
            <a:custGeom>
              <a:avLst/>
              <a:gdLst/>
              <a:ahLst/>
              <a:cxnLst/>
              <a:rect l="l" t="t" r="r" b="b"/>
              <a:pathLst>
                <a:path w="1552" h="1204" extrusionOk="0">
                  <a:moveTo>
                    <a:pt x="792" y="0"/>
                  </a:moveTo>
                  <a:cubicBezTo>
                    <a:pt x="0" y="0"/>
                    <a:pt x="0" y="1204"/>
                    <a:pt x="792" y="1204"/>
                  </a:cubicBezTo>
                  <a:cubicBezTo>
                    <a:pt x="1552" y="1204"/>
                    <a:pt x="1552" y="0"/>
                    <a:pt x="792" y="0"/>
                  </a:cubicBez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grpSp>
      <p:sp>
        <p:nvSpPr>
          <p:cNvPr id="167" name="Google Shape;167;p2"/>
          <p:cNvSpPr/>
          <p:nvPr/>
        </p:nvSpPr>
        <p:spPr>
          <a:xfrm>
            <a:off x="2716917" y="5457939"/>
            <a:ext cx="5281239" cy="1543036"/>
          </a:xfrm>
          <a:custGeom>
            <a:avLst/>
            <a:gdLst/>
            <a:ahLst/>
            <a:cxnLst/>
            <a:rect l="l" t="t" r="r" b="b"/>
            <a:pathLst>
              <a:path w="123307" h="36027" extrusionOk="0">
                <a:moveTo>
                  <a:pt x="24819" y="0"/>
                </a:moveTo>
                <a:cubicBezTo>
                  <a:pt x="24230" y="0"/>
                  <a:pt x="23617" y="156"/>
                  <a:pt x="22979" y="494"/>
                </a:cubicBezTo>
                <a:cubicBezTo>
                  <a:pt x="13763" y="5403"/>
                  <a:pt x="24689" y="19970"/>
                  <a:pt x="24055" y="26399"/>
                </a:cubicBezTo>
                <a:cubicBezTo>
                  <a:pt x="23880" y="28374"/>
                  <a:pt x="23209" y="29160"/>
                  <a:pt x="22228" y="29160"/>
                </a:cubicBezTo>
                <a:cubicBezTo>
                  <a:pt x="18430" y="29160"/>
                  <a:pt x="9993" y="17360"/>
                  <a:pt x="7778" y="17183"/>
                </a:cubicBezTo>
                <a:cubicBezTo>
                  <a:pt x="7629" y="17174"/>
                  <a:pt x="7486" y="17169"/>
                  <a:pt x="7350" y="17169"/>
                </a:cubicBezTo>
                <a:cubicBezTo>
                  <a:pt x="0" y="17169"/>
                  <a:pt x="10542" y="31207"/>
                  <a:pt x="14460" y="36026"/>
                </a:cubicBezTo>
                <a:lnTo>
                  <a:pt x="117923" y="36026"/>
                </a:lnTo>
                <a:cubicBezTo>
                  <a:pt x="120678" y="31339"/>
                  <a:pt x="123306" y="25386"/>
                  <a:pt x="120614" y="23422"/>
                </a:cubicBezTo>
                <a:cubicBezTo>
                  <a:pt x="119592" y="22663"/>
                  <a:pt x="118709" y="22349"/>
                  <a:pt x="117927" y="22349"/>
                </a:cubicBezTo>
                <a:cubicBezTo>
                  <a:pt x="114150" y="22349"/>
                  <a:pt x="112724" y="29679"/>
                  <a:pt x="109326" y="29679"/>
                </a:cubicBezTo>
                <a:cubicBezTo>
                  <a:pt x="108260" y="29679"/>
                  <a:pt x="107000" y="28958"/>
                  <a:pt x="105413" y="27064"/>
                </a:cubicBezTo>
                <a:cubicBezTo>
                  <a:pt x="101865" y="22934"/>
                  <a:pt x="94677" y="2569"/>
                  <a:pt x="86780" y="2569"/>
                </a:cubicBezTo>
                <a:cubicBezTo>
                  <a:pt x="85655" y="2569"/>
                  <a:pt x="84516" y="2982"/>
                  <a:pt x="83372" y="3914"/>
                </a:cubicBezTo>
                <a:cubicBezTo>
                  <a:pt x="75454" y="10343"/>
                  <a:pt x="90845" y="24055"/>
                  <a:pt x="84638" y="29819"/>
                </a:cubicBezTo>
                <a:cubicBezTo>
                  <a:pt x="83903" y="30530"/>
                  <a:pt x="83200" y="30837"/>
                  <a:pt x="82524" y="30837"/>
                </a:cubicBezTo>
                <a:cubicBezTo>
                  <a:pt x="78228" y="30837"/>
                  <a:pt x="74981" y="18451"/>
                  <a:pt x="70866" y="18451"/>
                </a:cubicBezTo>
                <a:cubicBezTo>
                  <a:pt x="70749" y="18451"/>
                  <a:pt x="70632" y="18461"/>
                  <a:pt x="70514" y="18482"/>
                </a:cubicBezTo>
                <a:cubicBezTo>
                  <a:pt x="65175" y="19274"/>
                  <a:pt x="64782" y="30907"/>
                  <a:pt x="59644" y="30907"/>
                </a:cubicBezTo>
                <a:cubicBezTo>
                  <a:pt x="59235" y="30907"/>
                  <a:pt x="58795" y="30833"/>
                  <a:pt x="58321" y="30674"/>
                </a:cubicBezTo>
                <a:cubicBezTo>
                  <a:pt x="50816" y="28331"/>
                  <a:pt x="61963" y="11641"/>
                  <a:pt x="53159" y="9709"/>
                </a:cubicBezTo>
                <a:cubicBezTo>
                  <a:pt x="52511" y="9553"/>
                  <a:pt x="51904" y="9479"/>
                  <a:pt x="51335" y="9479"/>
                </a:cubicBezTo>
                <a:cubicBezTo>
                  <a:pt x="43263" y="9479"/>
                  <a:pt x="42768" y="24281"/>
                  <a:pt x="37768" y="27476"/>
                </a:cubicBezTo>
                <a:cubicBezTo>
                  <a:pt x="36691" y="26399"/>
                  <a:pt x="36470" y="25101"/>
                  <a:pt x="36058" y="23390"/>
                </a:cubicBezTo>
                <a:cubicBezTo>
                  <a:pt x="34867" y="19265"/>
                  <a:pt x="31357" y="0"/>
                  <a:pt x="24819" y="0"/>
                </a:cubicBezTo>
                <a:close/>
              </a:path>
            </a:pathLst>
          </a:custGeom>
          <a:solidFill>
            <a:schemeClr val="lt2"/>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grpSp>
        <p:nvGrpSpPr>
          <p:cNvPr id="182" name="Google Shape;182;p2"/>
          <p:cNvGrpSpPr/>
          <p:nvPr/>
        </p:nvGrpSpPr>
        <p:grpSpPr>
          <a:xfrm>
            <a:off x="2238881" y="6081949"/>
            <a:ext cx="1363193" cy="1083171"/>
            <a:chOff x="1679151" y="4561454"/>
            <a:chExt cx="1022395" cy="812378"/>
          </a:xfrm>
        </p:grpSpPr>
        <p:sp>
          <p:nvSpPr>
            <p:cNvPr id="183" name="Google Shape;183;p2"/>
            <p:cNvSpPr/>
            <p:nvPr/>
          </p:nvSpPr>
          <p:spPr>
            <a:xfrm>
              <a:off x="1679151" y="4561454"/>
              <a:ext cx="1022395" cy="812378"/>
            </a:xfrm>
            <a:custGeom>
              <a:avLst/>
              <a:gdLst/>
              <a:ahLst/>
              <a:cxnLst/>
              <a:rect l="l" t="t" r="r" b="b"/>
              <a:pathLst>
                <a:path w="31828" h="25290" extrusionOk="0">
                  <a:moveTo>
                    <a:pt x="24414" y="483"/>
                  </a:moveTo>
                  <a:cubicBezTo>
                    <a:pt x="25461" y="483"/>
                    <a:pt x="26509" y="613"/>
                    <a:pt x="27521" y="873"/>
                  </a:cubicBezTo>
                  <a:cubicBezTo>
                    <a:pt x="28864" y="1239"/>
                    <a:pt x="30149" y="1841"/>
                    <a:pt x="31289" y="2678"/>
                  </a:cubicBezTo>
                  <a:lnTo>
                    <a:pt x="31289" y="2678"/>
                  </a:lnTo>
                  <a:lnTo>
                    <a:pt x="31289" y="21584"/>
                  </a:lnTo>
                  <a:lnTo>
                    <a:pt x="31289" y="24605"/>
                  </a:lnTo>
                  <a:lnTo>
                    <a:pt x="31289" y="24605"/>
                  </a:lnTo>
                  <a:cubicBezTo>
                    <a:pt x="29059" y="23382"/>
                    <a:pt x="26711" y="22230"/>
                    <a:pt x="24164" y="21901"/>
                  </a:cubicBezTo>
                  <a:cubicBezTo>
                    <a:pt x="23664" y="21828"/>
                    <a:pt x="23169" y="21793"/>
                    <a:pt x="22679" y="21793"/>
                  </a:cubicBezTo>
                  <a:cubicBezTo>
                    <a:pt x="20245" y="21793"/>
                    <a:pt x="17948" y="22663"/>
                    <a:pt x="15943" y="24110"/>
                  </a:cubicBezTo>
                  <a:lnTo>
                    <a:pt x="15943" y="24110"/>
                  </a:lnTo>
                  <a:cubicBezTo>
                    <a:pt x="14031" y="22379"/>
                    <a:pt x="11750" y="21725"/>
                    <a:pt x="9386" y="21725"/>
                  </a:cubicBezTo>
                  <a:cubicBezTo>
                    <a:pt x="6374" y="21725"/>
                    <a:pt x="3227" y="22787"/>
                    <a:pt x="532" y="24037"/>
                  </a:cubicBezTo>
                  <a:lnTo>
                    <a:pt x="532" y="24037"/>
                  </a:lnTo>
                  <a:cubicBezTo>
                    <a:pt x="455" y="19071"/>
                    <a:pt x="669" y="14104"/>
                    <a:pt x="792" y="9138"/>
                  </a:cubicBezTo>
                  <a:cubicBezTo>
                    <a:pt x="824" y="7903"/>
                    <a:pt x="887" y="6636"/>
                    <a:pt x="919" y="5401"/>
                  </a:cubicBezTo>
                  <a:cubicBezTo>
                    <a:pt x="919" y="4894"/>
                    <a:pt x="950" y="4419"/>
                    <a:pt x="982" y="3944"/>
                  </a:cubicBezTo>
                  <a:cubicBezTo>
                    <a:pt x="982" y="3691"/>
                    <a:pt x="1077" y="3596"/>
                    <a:pt x="1267" y="3374"/>
                  </a:cubicBezTo>
                  <a:cubicBezTo>
                    <a:pt x="1426" y="3184"/>
                    <a:pt x="1647" y="2994"/>
                    <a:pt x="1837" y="2804"/>
                  </a:cubicBezTo>
                  <a:cubicBezTo>
                    <a:pt x="3610" y="1352"/>
                    <a:pt x="6049" y="698"/>
                    <a:pt x="8347" y="698"/>
                  </a:cubicBezTo>
                  <a:cubicBezTo>
                    <a:pt x="8554" y="698"/>
                    <a:pt x="8759" y="704"/>
                    <a:pt x="8963" y="714"/>
                  </a:cubicBezTo>
                  <a:cubicBezTo>
                    <a:pt x="11781" y="873"/>
                    <a:pt x="14663" y="2203"/>
                    <a:pt x="15613" y="5053"/>
                  </a:cubicBezTo>
                  <a:cubicBezTo>
                    <a:pt x="15663" y="5165"/>
                    <a:pt x="15767" y="5214"/>
                    <a:pt x="15867" y="5214"/>
                  </a:cubicBezTo>
                  <a:cubicBezTo>
                    <a:pt x="15975" y="5214"/>
                    <a:pt x="16078" y="5157"/>
                    <a:pt x="16103" y="5064"/>
                  </a:cubicBezTo>
                  <a:lnTo>
                    <a:pt x="16103" y="5064"/>
                  </a:lnTo>
                  <a:cubicBezTo>
                    <a:pt x="16110" y="5051"/>
                    <a:pt x="16115" y="5037"/>
                    <a:pt x="16120" y="5021"/>
                  </a:cubicBezTo>
                  <a:cubicBezTo>
                    <a:pt x="16690" y="3058"/>
                    <a:pt x="18527" y="1823"/>
                    <a:pt x="20364" y="1158"/>
                  </a:cubicBezTo>
                  <a:cubicBezTo>
                    <a:pt x="21659" y="708"/>
                    <a:pt x="23037" y="483"/>
                    <a:pt x="24414" y="483"/>
                  </a:cubicBezTo>
                  <a:close/>
                  <a:moveTo>
                    <a:pt x="24420" y="0"/>
                  </a:moveTo>
                  <a:cubicBezTo>
                    <a:pt x="23577" y="0"/>
                    <a:pt x="22737" y="80"/>
                    <a:pt x="21915" y="239"/>
                  </a:cubicBezTo>
                  <a:cubicBezTo>
                    <a:pt x="19551" y="706"/>
                    <a:pt x="16865" y="1953"/>
                    <a:pt x="15838" y="4278"/>
                  </a:cubicBezTo>
                  <a:lnTo>
                    <a:pt x="15838" y="4278"/>
                  </a:lnTo>
                  <a:cubicBezTo>
                    <a:pt x="14555" y="1414"/>
                    <a:pt x="11496" y="213"/>
                    <a:pt x="8390" y="213"/>
                  </a:cubicBezTo>
                  <a:cubicBezTo>
                    <a:pt x="6402" y="213"/>
                    <a:pt x="4393" y="705"/>
                    <a:pt x="2819" y="1569"/>
                  </a:cubicBezTo>
                  <a:cubicBezTo>
                    <a:pt x="2281" y="1854"/>
                    <a:pt x="1806" y="2203"/>
                    <a:pt x="1362" y="2583"/>
                  </a:cubicBezTo>
                  <a:cubicBezTo>
                    <a:pt x="1014" y="2931"/>
                    <a:pt x="507" y="3311"/>
                    <a:pt x="475" y="3818"/>
                  </a:cubicBezTo>
                  <a:cubicBezTo>
                    <a:pt x="444" y="4958"/>
                    <a:pt x="412" y="6130"/>
                    <a:pt x="380" y="7270"/>
                  </a:cubicBezTo>
                  <a:cubicBezTo>
                    <a:pt x="254" y="10342"/>
                    <a:pt x="190" y="13413"/>
                    <a:pt x="127" y="16485"/>
                  </a:cubicBezTo>
                  <a:cubicBezTo>
                    <a:pt x="64" y="19145"/>
                    <a:pt x="0" y="21774"/>
                    <a:pt x="32" y="24434"/>
                  </a:cubicBezTo>
                  <a:cubicBezTo>
                    <a:pt x="32" y="24573"/>
                    <a:pt x="151" y="24661"/>
                    <a:pt x="277" y="24661"/>
                  </a:cubicBezTo>
                  <a:cubicBezTo>
                    <a:pt x="323" y="24661"/>
                    <a:pt x="370" y="24650"/>
                    <a:pt x="412" y="24624"/>
                  </a:cubicBezTo>
                  <a:cubicBezTo>
                    <a:pt x="3080" y="23345"/>
                    <a:pt x="6291" y="22208"/>
                    <a:pt x="9351" y="22208"/>
                  </a:cubicBezTo>
                  <a:cubicBezTo>
                    <a:pt x="11668" y="22208"/>
                    <a:pt x="13898" y="22860"/>
                    <a:pt x="15740" y="24593"/>
                  </a:cubicBezTo>
                  <a:cubicBezTo>
                    <a:pt x="15785" y="24637"/>
                    <a:pt x="15877" y="24682"/>
                    <a:pt x="15961" y="24682"/>
                  </a:cubicBezTo>
                  <a:cubicBezTo>
                    <a:pt x="15996" y="24682"/>
                    <a:pt x="16029" y="24674"/>
                    <a:pt x="16057" y="24656"/>
                  </a:cubicBezTo>
                  <a:cubicBezTo>
                    <a:pt x="18040" y="23169"/>
                    <a:pt x="20324" y="22283"/>
                    <a:pt x="22749" y="22283"/>
                  </a:cubicBezTo>
                  <a:cubicBezTo>
                    <a:pt x="23268" y="22283"/>
                    <a:pt x="23792" y="22324"/>
                    <a:pt x="24322" y="22407"/>
                  </a:cubicBezTo>
                  <a:cubicBezTo>
                    <a:pt x="26856" y="22819"/>
                    <a:pt x="29199" y="23991"/>
                    <a:pt x="31416" y="25258"/>
                  </a:cubicBezTo>
                  <a:cubicBezTo>
                    <a:pt x="31453" y="25280"/>
                    <a:pt x="31494" y="25290"/>
                    <a:pt x="31534" y="25290"/>
                  </a:cubicBezTo>
                  <a:cubicBezTo>
                    <a:pt x="31666" y="25290"/>
                    <a:pt x="31796" y="25181"/>
                    <a:pt x="31796" y="25036"/>
                  </a:cubicBezTo>
                  <a:lnTo>
                    <a:pt x="31796" y="9201"/>
                  </a:lnTo>
                  <a:lnTo>
                    <a:pt x="31796" y="4831"/>
                  </a:lnTo>
                  <a:lnTo>
                    <a:pt x="31796" y="2931"/>
                  </a:lnTo>
                  <a:cubicBezTo>
                    <a:pt x="31796" y="2709"/>
                    <a:pt x="31828" y="2519"/>
                    <a:pt x="31669" y="2329"/>
                  </a:cubicBezTo>
                  <a:cubicBezTo>
                    <a:pt x="31416" y="2044"/>
                    <a:pt x="30973" y="1854"/>
                    <a:pt x="30656" y="1633"/>
                  </a:cubicBezTo>
                  <a:cubicBezTo>
                    <a:pt x="28783" y="536"/>
                    <a:pt x="26598" y="0"/>
                    <a:pt x="24420" y="0"/>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84" name="Google Shape;184;p2"/>
            <p:cNvSpPr/>
            <p:nvPr/>
          </p:nvSpPr>
          <p:spPr>
            <a:xfrm>
              <a:off x="2180691" y="4714071"/>
              <a:ext cx="18342" cy="629119"/>
            </a:xfrm>
            <a:custGeom>
              <a:avLst/>
              <a:gdLst/>
              <a:ahLst/>
              <a:cxnLst/>
              <a:rect l="l" t="t" r="r" b="b"/>
              <a:pathLst>
                <a:path w="571" h="19585" extrusionOk="0">
                  <a:moveTo>
                    <a:pt x="254" y="1"/>
                  </a:moveTo>
                  <a:cubicBezTo>
                    <a:pt x="127" y="1"/>
                    <a:pt x="0" y="80"/>
                    <a:pt x="0" y="239"/>
                  </a:cubicBezTo>
                  <a:cubicBezTo>
                    <a:pt x="0" y="5527"/>
                    <a:pt x="32" y="10848"/>
                    <a:pt x="64" y="16136"/>
                  </a:cubicBezTo>
                  <a:cubicBezTo>
                    <a:pt x="64" y="17213"/>
                    <a:pt x="64" y="18290"/>
                    <a:pt x="64" y="19335"/>
                  </a:cubicBezTo>
                  <a:cubicBezTo>
                    <a:pt x="64" y="19497"/>
                    <a:pt x="196" y="19584"/>
                    <a:pt x="326" y="19584"/>
                  </a:cubicBezTo>
                  <a:cubicBezTo>
                    <a:pt x="450" y="19584"/>
                    <a:pt x="570" y="19505"/>
                    <a:pt x="570" y="19335"/>
                  </a:cubicBezTo>
                  <a:cubicBezTo>
                    <a:pt x="570" y="14046"/>
                    <a:pt x="539" y="8726"/>
                    <a:pt x="507" y="3437"/>
                  </a:cubicBezTo>
                  <a:cubicBezTo>
                    <a:pt x="507" y="2360"/>
                    <a:pt x="507" y="1315"/>
                    <a:pt x="507" y="239"/>
                  </a:cubicBezTo>
                  <a:cubicBezTo>
                    <a:pt x="507" y="80"/>
                    <a:pt x="380" y="1"/>
                    <a:pt x="254" y="1"/>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85" name="Google Shape;185;p2"/>
            <p:cNvSpPr/>
            <p:nvPr/>
          </p:nvSpPr>
          <p:spPr>
            <a:xfrm>
              <a:off x="1737969" y="4705494"/>
              <a:ext cx="388200" cy="52103"/>
            </a:xfrm>
            <a:custGeom>
              <a:avLst/>
              <a:gdLst/>
              <a:ahLst/>
              <a:cxnLst/>
              <a:rect l="l" t="t" r="r" b="b"/>
              <a:pathLst>
                <a:path w="12085" h="1622" extrusionOk="0">
                  <a:moveTo>
                    <a:pt x="6892" y="0"/>
                  </a:moveTo>
                  <a:cubicBezTo>
                    <a:pt x="6366" y="0"/>
                    <a:pt x="5847" y="155"/>
                    <a:pt x="5327" y="442"/>
                  </a:cubicBezTo>
                  <a:cubicBezTo>
                    <a:pt x="4947" y="664"/>
                    <a:pt x="4567" y="949"/>
                    <a:pt x="4123" y="1044"/>
                  </a:cubicBezTo>
                  <a:cubicBezTo>
                    <a:pt x="4018" y="1067"/>
                    <a:pt x="3912" y="1078"/>
                    <a:pt x="3807" y="1078"/>
                  </a:cubicBezTo>
                  <a:cubicBezTo>
                    <a:pt x="3344" y="1078"/>
                    <a:pt x="2889" y="876"/>
                    <a:pt x="2476" y="696"/>
                  </a:cubicBezTo>
                  <a:cubicBezTo>
                    <a:pt x="2183" y="589"/>
                    <a:pt x="1889" y="459"/>
                    <a:pt x="1576" y="459"/>
                  </a:cubicBezTo>
                  <a:cubicBezTo>
                    <a:pt x="1518" y="459"/>
                    <a:pt x="1459" y="464"/>
                    <a:pt x="1400" y="474"/>
                  </a:cubicBezTo>
                  <a:cubicBezTo>
                    <a:pt x="925" y="537"/>
                    <a:pt x="513" y="854"/>
                    <a:pt x="196" y="1202"/>
                  </a:cubicBezTo>
                  <a:cubicBezTo>
                    <a:pt x="0" y="1374"/>
                    <a:pt x="165" y="1622"/>
                    <a:pt x="367" y="1622"/>
                  </a:cubicBezTo>
                  <a:cubicBezTo>
                    <a:pt x="425" y="1622"/>
                    <a:pt x="487" y="1601"/>
                    <a:pt x="545" y="1551"/>
                  </a:cubicBezTo>
                  <a:cubicBezTo>
                    <a:pt x="872" y="1223"/>
                    <a:pt x="1200" y="956"/>
                    <a:pt x="1607" y="956"/>
                  </a:cubicBezTo>
                  <a:cubicBezTo>
                    <a:pt x="1712" y="956"/>
                    <a:pt x="1821" y="973"/>
                    <a:pt x="1938" y="1012"/>
                  </a:cubicBezTo>
                  <a:cubicBezTo>
                    <a:pt x="2381" y="1171"/>
                    <a:pt x="2793" y="1392"/>
                    <a:pt x="3268" y="1519"/>
                  </a:cubicBezTo>
                  <a:cubicBezTo>
                    <a:pt x="3432" y="1560"/>
                    <a:pt x="3589" y="1578"/>
                    <a:pt x="3741" y="1578"/>
                  </a:cubicBezTo>
                  <a:cubicBezTo>
                    <a:pt x="4413" y="1578"/>
                    <a:pt x="4986" y="1221"/>
                    <a:pt x="5580" y="886"/>
                  </a:cubicBezTo>
                  <a:cubicBezTo>
                    <a:pt x="5993" y="638"/>
                    <a:pt x="6430" y="462"/>
                    <a:pt x="6912" y="462"/>
                  </a:cubicBezTo>
                  <a:cubicBezTo>
                    <a:pt x="6984" y="462"/>
                    <a:pt x="7057" y="466"/>
                    <a:pt x="7132" y="474"/>
                  </a:cubicBezTo>
                  <a:cubicBezTo>
                    <a:pt x="7765" y="537"/>
                    <a:pt x="8304" y="917"/>
                    <a:pt x="8874" y="1171"/>
                  </a:cubicBezTo>
                  <a:cubicBezTo>
                    <a:pt x="9258" y="1335"/>
                    <a:pt x="9641" y="1500"/>
                    <a:pt x="10067" y="1500"/>
                  </a:cubicBezTo>
                  <a:cubicBezTo>
                    <a:pt x="10132" y="1500"/>
                    <a:pt x="10199" y="1496"/>
                    <a:pt x="10267" y="1487"/>
                  </a:cubicBezTo>
                  <a:cubicBezTo>
                    <a:pt x="10837" y="1392"/>
                    <a:pt x="11249" y="949"/>
                    <a:pt x="11787" y="791"/>
                  </a:cubicBezTo>
                  <a:cubicBezTo>
                    <a:pt x="12084" y="731"/>
                    <a:pt x="11991" y="310"/>
                    <a:pt x="11717" y="310"/>
                  </a:cubicBezTo>
                  <a:cubicBezTo>
                    <a:pt x="11699" y="310"/>
                    <a:pt x="11680" y="312"/>
                    <a:pt x="11660" y="315"/>
                  </a:cubicBezTo>
                  <a:cubicBezTo>
                    <a:pt x="11122" y="474"/>
                    <a:pt x="10615" y="981"/>
                    <a:pt x="10014" y="1012"/>
                  </a:cubicBezTo>
                  <a:cubicBezTo>
                    <a:pt x="9380" y="1012"/>
                    <a:pt x="8684" y="537"/>
                    <a:pt x="8113" y="284"/>
                  </a:cubicBezTo>
                  <a:cubicBezTo>
                    <a:pt x="7701" y="91"/>
                    <a:pt x="7295" y="0"/>
                    <a:pt x="6892" y="0"/>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86" name="Google Shape;186;p2"/>
            <p:cNvSpPr/>
            <p:nvPr/>
          </p:nvSpPr>
          <p:spPr>
            <a:xfrm>
              <a:off x="1737969" y="4791969"/>
              <a:ext cx="388200" cy="52103"/>
            </a:xfrm>
            <a:custGeom>
              <a:avLst/>
              <a:gdLst/>
              <a:ahLst/>
              <a:cxnLst/>
              <a:rect l="l" t="t" r="r" b="b"/>
              <a:pathLst>
                <a:path w="12085" h="1622" extrusionOk="0">
                  <a:moveTo>
                    <a:pt x="6892" y="0"/>
                  </a:moveTo>
                  <a:cubicBezTo>
                    <a:pt x="6366" y="0"/>
                    <a:pt x="5847" y="155"/>
                    <a:pt x="5327" y="442"/>
                  </a:cubicBezTo>
                  <a:cubicBezTo>
                    <a:pt x="4947" y="664"/>
                    <a:pt x="4567" y="949"/>
                    <a:pt x="4123" y="1044"/>
                  </a:cubicBezTo>
                  <a:cubicBezTo>
                    <a:pt x="4008" y="1069"/>
                    <a:pt x="3893" y="1081"/>
                    <a:pt x="3778" y="1081"/>
                  </a:cubicBezTo>
                  <a:cubicBezTo>
                    <a:pt x="3325" y="1081"/>
                    <a:pt x="2881" y="904"/>
                    <a:pt x="2476" y="727"/>
                  </a:cubicBezTo>
                  <a:cubicBezTo>
                    <a:pt x="2182" y="593"/>
                    <a:pt x="1888" y="459"/>
                    <a:pt x="1574" y="459"/>
                  </a:cubicBezTo>
                  <a:cubicBezTo>
                    <a:pt x="1517" y="459"/>
                    <a:pt x="1458" y="464"/>
                    <a:pt x="1400" y="474"/>
                  </a:cubicBezTo>
                  <a:cubicBezTo>
                    <a:pt x="925" y="537"/>
                    <a:pt x="513" y="885"/>
                    <a:pt x="196" y="1202"/>
                  </a:cubicBezTo>
                  <a:cubicBezTo>
                    <a:pt x="0" y="1374"/>
                    <a:pt x="165" y="1621"/>
                    <a:pt x="367" y="1621"/>
                  </a:cubicBezTo>
                  <a:cubicBezTo>
                    <a:pt x="425" y="1621"/>
                    <a:pt x="487" y="1600"/>
                    <a:pt x="545" y="1550"/>
                  </a:cubicBezTo>
                  <a:cubicBezTo>
                    <a:pt x="863" y="1232"/>
                    <a:pt x="1181" y="971"/>
                    <a:pt x="1572" y="971"/>
                  </a:cubicBezTo>
                  <a:cubicBezTo>
                    <a:pt x="1687" y="971"/>
                    <a:pt x="1809" y="993"/>
                    <a:pt x="1938" y="1044"/>
                  </a:cubicBezTo>
                  <a:cubicBezTo>
                    <a:pt x="2381" y="1170"/>
                    <a:pt x="2793" y="1424"/>
                    <a:pt x="3268" y="1519"/>
                  </a:cubicBezTo>
                  <a:cubicBezTo>
                    <a:pt x="3432" y="1560"/>
                    <a:pt x="3589" y="1578"/>
                    <a:pt x="3741" y="1578"/>
                  </a:cubicBezTo>
                  <a:cubicBezTo>
                    <a:pt x="4413" y="1578"/>
                    <a:pt x="4986" y="1221"/>
                    <a:pt x="5580" y="885"/>
                  </a:cubicBezTo>
                  <a:cubicBezTo>
                    <a:pt x="5993" y="638"/>
                    <a:pt x="6430" y="461"/>
                    <a:pt x="6912" y="461"/>
                  </a:cubicBezTo>
                  <a:cubicBezTo>
                    <a:pt x="6984" y="461"/>
                    <a:pt x="7057" y="465"/>
                    <a:pt x="7132" y="474"/>
                  </a:cubicBezTo>
                  <a:cubicBezTo>
                    <a:pt x="7765" y="537"/>
                    <a:pt x="8304" y="917"/>
                    <a:pt x="8874" y="1170"/>
                  </a:cubicBezTo>
                  <a:cubicBezTo>
                    <a:pt x="9258" y="1335"/>
                    <a:pt x="9641" y="1500"/>
                    <a:pt x="10067" y="1500"/>
                  </a:cubicBezTo>
                  <a:cubicBezTo>
                    <a:pt x="10132" y="1500"/>
                    <a:pt x="10199" y="1496"/>
                    <a:pt x="10267" y="1487"/>
                  </a:cubicBezTo>
                  <a:cubicBezTo>
                    <a:pt x="10837" y="1392"/>
                    <a:pt x="11249" y="949"/>
                    <a:pt x="11787" y="822"/>
                  </a:cubicBezTo>
                  <a:cubicBezTo>
                    <a:pt x="12084" y="733"/>
                    <a:pt x="11991" y="310"/>
                    <a:pt x="11717" y="310"/>
                  </a:cubicBezTo>
                  <a:cubicBezTo>
                    <a:pt x="11699" y="310"/>
                    <a:pt x="11680" y="311"/>
                    <a:pt x="11660" y="315"/>
                  </a:cubicBezTo>
                  <a:cubicBezTo>
                    <a:pt x="11122" y="474"/>
                    <a:pt x="10615" y="1012"/>
                    <a:pt x="10014" y="1012"/>
                  </a:cubicBezTo>
                  <a:cubicBezTo>
                    <a:pt x="9380" y="1012"/>
                    <a:pt x="8684" y="537"/>
                    <a:pt x="8113" y="284"/>
                  </a:cubicBezTo>
                  <a:cubicBezTo>
                    <a:pt x="7701" y="91"/>
                    <a:pt x="7295" y="0"/>
                    <a:pt x="6892" y="0"/>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87" name="Google Shape;187;p2"/>
            <p:cNvSpPr/>
            <p:nvPr/>
          </p:nvSpPr>
          <p:spPr>
            <a:xfrm>
              <a:off x="1737969" y="4878509"/>
              <a:ext cx="387911" cy="52038"/>
            </a:xfrm>
            <a:custGeom>
              <a:avLst/>
              <a:gdLst/>
              <a:ahLst/>
              <a:cxnLst/>
              <a:rect l="l" t="t" r="r" b="b"/>
              <a:pathLst>
                <a:path w="12076" h="1620" extrusionOk="0">
                  <a:moveTo>
                    <a:pt x="6909" y="1"/>
                  </a:moveTo>
                  <a:cubicBezTo>
                    <a:pt x="6377" y="1"/>
                    <a:pt x="5852" y="164"/>
                    <a:pt x="5327" y="472"/>
                  </a:cubicBezTo>
                  <a:cubicBezTo>
                    <a:pt x="4947" y="693"/>
                    <a:pt x="4567" y="947"/>
                    <a:pt x="4123" y="1073"/>
                  </a:cubicBezTo>
                  <a:cubicBezTo>
                    <a:pt x="4018" y="1097"/>
                    <a:pt x="3912" y="1107"/>
                    <a:pt x="3807" y="1107"/>
                  </a:cubicBezTo>
                  <a:cubicBezTo>
                    <a:pt x="3344" y="1107"/>
                    <a:pt x="2889" y="906"/>
                    <a:pt x="2476" y="725"/>
                  </a:cubicBezTo>
                  <a:cubicBezTo>
                    <a:pt x="2164" y="583"/>
                    <a:pt x="1852" y="467"/>
                    <a:pt x="1518" y="467"/>
                  </a:cubicBezTo>
                  <a:cubicBezTo>
                    <a:pt x="1479" y="467"/>
                    <a:pt x="1439" y="468"/>
                    <a:pt x="1400" y="472"/>
                  </a:cubicBezTo>
                  <a:cubicBezTo>
                    <a:pt x="925" y="535"/>
                    <a:pt x="513" y="883"/>
                    <a:pt x="196" y="1200"/>
                  </a:cubicBezTo>
                  <a:cubicBezTo>
                    <a:pt x="0" y="1372"/>
                    <a:pt x="165" y="1619"/>
                    <a:pt x="367" y="1619"/>
                  </a:cubicBezTo>
                  <a:cubicBezTo>
                    <a:pt x="425" y="1619"/>
                    <a:pt x="487" y="1598"/>
                    <a:pt x="545" y="1548"/>
                  </a:cubicBezTo>
                  <a:cubicBezTo>
                    <a:pt x="867" y="1226"/>
                    <a:pt x="1189" y="981"/>
                    <a:pt x="1587" y="981"/>
                  </a:cubicBezTo>
                  <a:cubicBezTo>
                    <a:pt x="1698" y="981"/>
                    <a:pt x="1814" y="1000"/>
                    <a:pt x="1938" y="1042"/>
                  </a:cubicBezTo>
                  <a:cubicBezTo>
                    <a:pt x="2381" y="1168"/>
                    <a:pt x="2793" y="1422"/>
                    <a:pt x="3268" y="1517"/>
                  </a:cubicBezTo>
                  <a:cubicBezTo>
                    <a:pt x="3432" y="1558"/>
                    <a:pt x="3589" y="1576"/>
                    <a:pt x="3741" y="1576"/>
                  </a:cubicBezTo>
                  <a:cubicBezTo>
                    <a:pt x="4413" y="1576"/>
                    <a:pt x="4986" y="1219"/>
                    <a:pt x="5580" y="883"/>
                  </a:cubicBezTo>
                  <a:cubicBezTo>
                    <a:pt x="6020" y="648"/>
                    <a:pt x="6488" y="468"/>
                    <a:pt x="7007" y="468"/>
                  </a:cubicBezTo>
                  <a:cubicBezTo>
                    <a:pt x="7048" y="468"/>
                    <a:pt x="7090" y="469"/>
                    <a:pt x="7132" y="472"/>
                  </a:cubicBezTo>
                  <a:cubicBezTo>
                    <a:pt x="7765" y="567"/>
                    <a:pt x="8304" y="915"/>
                    <a:pt x="8874" y="1168"/>
                  </a:cubicBezTo>
                  <a:cubicBezTo>
                    <a:pt x="9258" y="1333"/>
                    <a:pt x="9641" y="1497"/>
                    <a:pt x="10067" y="1497"/>
                  </a:cubicBezTo>
                  <a:cubicBezTo>
                    <a:pt x="10132" y="1497"/>
                    <a:pt x="10199" y="1493"/>
                    <a:pt x="10267" y="1485"/>
                  </a:cubicBezTo>
                  <a:cubicBezTo>
                    <a:pt x="10837" y="1390"/>
                    <a:pt x="11249" y="947"/>
                    <a:pt x="11787" y="820"/>
                  </a:cubicBezTo>
                  <a:cubicBezTo>
                    <a:pt x="12075" y="733"/>
                    <a:pt x="11996" y="332"/>
                    <a:pt x="11741" y="332"/>
                  </a:cubicBezTo>
                  <a:cubicBezTo>
                    <a:pt x="11716" y="332"/>
                    <a:pt x="11689" y="336"/>
                    <a:pt x="11660" y="345"/>
                  </a:cubicBezTo>
                  <a:cubicBezTo>
                    <a:pt x="11122" y="472"/>
                    <a:pt x="10615" y="1010"/>
                    <a:pt x="10014" y="1010"/>
                  </a:cubicBezTo>
                  <a:cubicBezTo>
                    <a:pt x="9380" y="1010"/>
                    <a:pt x="8684" y="535"/>
                    <a:pt x="8113" y="282"/>
                  </a:cubicBezTo>
                  <a:cubicBezTo>
                    <a:pt x="7707" y="92"/>
                    <a:pt x="7306" y="1"/>
                    <a:pt x="6909" y="1"/>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88" name="Google Shape;188;p2"/>
            <p:cNvSpPr/>
            <p:nvPr/>
          </p:nvSpPr>
          <p:spPr>
            <a:xfrm>
              <a:off x="1737969" y="4964888"/>
              <a:ext cx="388200" cy="52135"/>
            </a:xfrm>
            <a:custGeom>
              <a:avLst/>
              <a:gdLst/>
              <a:ahLst/>
              <a:cxnLst/>
              <a:rect l="l" t="t" r="r" b="b"/>
              <a:pathLst>
                <a:path w="12085" h="1623" extrusionOk="0">
                  <a:moveTo>
                    <a:pt x="6892" y="1"/>
                  </a:moveTo>
                  <a:cubicBezTo>
                    <a:pt x="6366" y="1"/>
                    <a:pt x="5847" y="156"/>
                    <a:pt x="5327" y="443"/>
                  </a:cubicBezTo>
                  <a:cubicBezTo>
                    <a:pt x="4947" y="664"/>
                    <a:pt x="4567" y="949"/>
                    <a:pt x="4123" y="1044"/>
                  </a:cubicBezTo>
                  <a:cubicBezTo>
                    <a:pt x="4008" y="1070"/>
                    <a:pt x="3893" y="1081"/>
                    <a:pt x="3778" y="1081"/>
                  </a:cubicBezTo>
                  <a:cubicBezTo>
                    <a:pt x="3325" y="1081"/>
                    <a:pt x="2881" y="905"/>
                    <a:pt x="2476" y="728"/>
                  </a:cubicBezTo>
                  <a:cubicBezTo>
                    <a:pt x="2182" y="594"/>
                    <a:pt x="1888" y="460"/>
                    <a:pt x="1574" y="460"/>
                  </a:cubicBezTo>
                  <a:cubicBezTo>
                    <a:pt x="1517" y="460"/>
                    <a:pt x="1458" y="465"/>
                    <a:pt x="1400" y="474"/>
                  </a:cubicBezTo>
                  <a:cubicBezTo>
                    <a:pt x="925" y="538"/>
                    <a:pt x="513" y="886"/>
                    <a:pt x="196" y="1203"/>
                  </a:cubicBezTo>
                  <a:cubicBezTo>
                    <a:pt x="0" y="1374"/>
                    <a:pt x="165" y="1622"/>
                    <a:pt x="367" y="1622"/>
                  </a:cubicBezTo>
                  <a:cubicBezTo>
                    <a:pt x="425" y="1622"/>
                    <a:pt x="487" y="1601"/>
                    <a:pt x="545" y="1551"/>
                  </a:cubicBezTo>
                  <a:cubicBezTo>
                    <a:pt x="867" y="1229"/>
                    <a:pt x="1189" y="984"/>
                    <a:pt x="1587" y="984"/>
                  </a:cubicBezTo>
                  <a:cubicBezTo>
                    <a:pt x="1698" y="984"/>
                    <a:pt x="1814" y="1003"/>
                    <a:pt x="1938" y="1044"/>
                  </a:cubicBezTo>
                  <a:cubicBezTo>
                    <a:pt x="2381" y="1171"/>
                    <a:pt x="2793" y="1424"/>
                    <a:pt x="3268" y="1519"/>
                  </a:cubicBezTo>
                  <a:cubicBezTo>
                    <a:pt x="3432" y="1560"/>
                    <a:pt x="3589" y="1579"/>
                    <a:pt x="3741" y="1579"/>
                  </a:cubicBezTo>
                  <a:cubicBezTo>
                    <a:pt x="4413" y="1579"/>
                    <a:pt x="4986" y="1222"/>
                    <a:pt x="5580" y="886"/>
                  </a:cubicBezTo>
                  <a:cubicBezTo>
                    <a:pt x="5993" y="638"/>
                    <a:pt x="6430" y="462"/>
                    <a:pt x="6912" y="462"/>
                  </a:cubicBezTo>
                  <a:cubicBezTo>
                    <a:pt x="6984" y="462"/>
                    <a:pt x="7057" y="466"/>
                    <a:pt x="7132" y="474"/>
                  </a:cubicBezTo>
                  <a:cubicBezTo>
                    <a:pt x="7765" y="538"/>
                    <a:pt x="8304" y="918"/>
                    <a:pt x="8874" y="1171"/>
                  </a:cubicBezTo>
                  <a:cubicBezTo>
                    <a:pt x="9258" y="1336"/>
                    <a:pt x="9641" y="1500"/>
                    <a:pt x="10067" y="1500"/>
                  </a:cubicBezTo>
                  <a:cubicBezTo>
                    <a:pt x="10132" y="1500"/>
                    <a:pt x="10199" y="1496"/>
                    <a:pt x="10267" y="1488"/>
                  </a:cubicBezTo>
                  <a:cubicBezTo>
                    <a:pt x="10837" y="1393"/>
                    <a:pt x="11249" y="949"/>
                    <a:pt x="11787" y="823"/>
                  </a:cubicBezTo>
                  <a:cubicBezTo>
                    <a:pt x="12084" y="734"/>
                    <a:pt x="11991" y="310"/>
                    <a:pt x="11717" y="310"/>
                  </a:cubicBezTo>
                  <a:cubicBezTo>
                    <a:pt x="11699" y="310"/>
                    <a:pt x="11680" y="312"/>
                    <a:pt x="11660" y="316"/>
                  </a:cubicBezTo>
                  <a:cubicBezTo>
                    <a:pt x="11122" y="474"/>
                    <a:pt x="10615" y="1013"/>
                    <a:pt x="10014" y="1013"/>
                  </a:cubicBezTo>
                  <a:cubicBezTo>
                    <a:pt x="9380" y="1013"/>
                    <a:pt x="8684" y="538"/>
                    <a:pt x="8113" y="284"/>
                  </a:cubicBezTo>
                  <a:cubicBezTo>
                    <a:pt x="7701" y="92"/>
                    <a:pt x="7295" y="1"/>
                    <a:pt x="6892" y="1"/>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89" name="Google Shape;189;p2"/>
            <p:cNvSpPr/>
            <p:nvPr/>
          </p:nvSpPr>
          <p:spPr>
            <a:xfrm>
              <a:off x="1737969" y="5051460"/>
              <a:ext cx="387911" cy="52006"/>
            </a:xfrm>
            <a:custGeom>
              <a:avLst/>
              <a:gdLst/>
              <a:ahLst/>
              <a:cxnLst/>
              <a:rect l="l" t="t" r="r" b="b"/>
              <a:pathLst>
                <a:path w="12076" h="1619" extrusionOk="0">
                  <a:moveTo>
                    <a:pt x="6909" y="0"/>
                  </a:moveTo>
                  <a:cubicBezTo>
                    <a:pt x="6377" y="0"/>
                    <a:pt x="5852" y="163"/>
                    <a:pt x="5327" y="471"/>
                  </a:cubicBezTo>
                  <a:cubicBezTo>
                    <a:pt x="4947" y="693"/>
                    <a:pt x="4567" y="946"/>
                    <a:pt x="4123" y="1073"/>
                  </a:cubicBezTo>
                  <a:cubicBezTo>
                    <a:pt x="4018" y="1096"/>
                    <a:pt x="3912" y="1107"/>
                    <a:pt x="3807" y="1107"/>
                  </a:cubicBezTo>
                  <a:cubicBezTo>
                    <a:pt x="3344" y="1107"/>
                    <a:pt x="2889" y="905"/>
                    <a:pt x="2476" y="725"/>
                  </a:cubicBezTo>
                  <a:cubicBezTo>
                    <a:pt x="2164" y="583"/>
                    <a:pt x="1852" y="466"/>
                    <a:pt x="1518" y="466"/>
                  </a:cubicBezTo>
                  <a:cubicBezTo>
                    <a:pt x="1479" y="466"/>
                    <a:pt x="1439" y="468"/>
                    <a:pt x="1400" y="471"/>
                  </a:cubicBezTo>
                  <a:cubicBezTo>
                    <a:pt x="925" y="535"/>
                    <a:pt x="513" y="883"/>
                    <a:pt x="196" y="1200"/>
                  </a:cubicBezTo>
                  <a:cubicBezTo>
                    <a:pt x="0" y="1371"/>
                    <a:pt x="165" y="1619"/>
                    <a:pt x="367" y="1619"/>
                  </a:cubicBezTo>
                  <a:cubicBezTo>
                    <a:pt x="425" y="1619"/>
                    <a:pt x="487" y="1598"/>
                    <a:pt x="545" y="1548"/>
                  </a:cubicBezTo>
                  <a:cubicBezTo>
                    <a:pt x="867" y="1226"/>
                    <a:pt x="1189" y="981"/>
                    <a:pt x="1587" y="981"/>
                  </a:cubicBezTo>
                  <a:cubicBezTo>
                    <a:pt x="1698" y="981"/>
                    <a:pt x="1814" y="1000"/>
                    <a:pt x="1938" y="1041"/>
                  </a:cubicBezTo>
                  <a:cubicBezTo>
                    <a:pt x="2381" y="1168"/>
                    <a:pt x="2793" y="1421"/>
                    <a:pt x="3268" y="1516"/>
                  </a:cubicBezTo>
                  <a:cubicBezTo>
                    <a:pt x="3432" y="1557"/>
                    <a:pt x="3589" y="1575"/>
                    <a:pt x="3741" y="1575"/>
                  </a:cubicBezTo>
                  <a:cubicBezTo>
                    <a:pt x="4413" y="1575"/>
                    <a:pt x="4986" y="1219"/>
                    <a:pt x="5580" y="883"/>
                  </a:cubicBezTo>
                  <a:cubicBezTo>
                    <a:pt x="5999" y="659"/>
                    <a:pt x="6443" y="460"/>
                    <a:pt x="6934" y="460"/>
                  </a:cubicBezTo>
                  <a:cubicBezTo>
                    <a:pt x="6999" y="460"/>
                    <a:pt x="7065" y="464"/>
                    <a:pt x="7132" y="471"/>
                  </a:cubicBezTo>
                  <a:cubicBezTo>
                    <a:pt x="7765" y="566"/>
                    <a:pt x="8304" y="915"/>
                    <a:pt x="8874" y="1168"/>
                  </a:cubicBezTo>
                  <a:cubicBezTo>
                    <a:pt x="9258" y="1333"/>
                    <a:pt x="9641" y="1497"/>
                    <a:pt x="10067" y="1497"/>
                  </a:cubicBezTo>
                  <a:cubicBezTo>
                    <a:pt x="10132" y="1497"/>
                    <a:pt x="10199" y="1493"/>
                    <a:pt x="10267" y="1485"/>
                  </a:cubicBezTo>
                  <a:cubicBezTo>
                    <a:pt x="10837" y="1390"/>
                    <a:pt x="11249" y="946"/>
                    <a:pt x="11787" y="820"/>
                  </a:cubicBezTo>
                  <a:cubicBezTo>
                    <a:pt x="12075" y="733"/>
                    <a:pt x="11996" y="332"/>
                    <a:pt x="11741" y="332"/>
                  </a:cubicBezTo>
                  <a:cubicBezTo>
                    <a:pt x="11716" y="332"/>
                    <a:pt x="11689" y="336"/>
                    <a:pt x="11660" y="345"/>
                  </a:cubicBezTo>
                  <a:cubicBezTo>
                    <a:pt x="11122" y="471"/>
                    <a:pt x="10615" y="1010"/>
                    <a:pt x="10014" y="1010"/>
                  </a:cubicBezTo>
                  <a:cubicBezTo>
                    <a:pt x="9380" y="1010"/>
                    <a:pt x="8684" y="535"/>
                    <a:pt x="8113" y="281"/>
                  </a:cubicBezTo>
                  <a:cubicBezTo>
                    <a:pt x="7707" y="92"/>
                    <a:pt x="7306" y="0"/>
                    <a:pt x="6909" y="0"/>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90" name="Google Shape;190;p2"/>
            <p:cNvSpPr/>
            <p:nvPr/>
          </p:nvSpPr>
          <p:spPr>
            <a:xfrm>
              <a:off x="1737969" y="5137839"/>
              <a:ext cx="388200" cy="52103"/>
            </a:xfrm>
            <a:custGeom>
              <a:avLst/>
              <a:gdLst/>
              <a:ahLst/>
              <a:cxnLst/>
              <a:rect l="l" t="t" r="r" b="b"/>
              <a:pathLst>
                <a:path w="12085" h="1622" extrusionOk="0">
                  <a:moveTo>
                    <a:pt x="6892" y="1"/>
                  </a:moveTo>
                  <a:cubicBezTo>
                    <a:pt x="6366" y="1"/>
                    <a:pt x="5847" y="156"/>
                    <a:pt x="5327" y="442"/>
                  </a:cubicBezTo>
                  <a:cubicBezTo>
                    <a:pt x="4947" y="664"/>
                    <a:pt x="4567" y="949"/>
                    <a:pt x="4123" y="1044"/>
                  </a:cubicBezTo>
                  <a:cubicBezTo>
                    <a:pt x="4017" y="1068"/>
                    <a:pt x="3910" y="1078"/>
                    <a:pt x="3804" y="1078"/>
                  </a:cubicBezTo>
                  <a:cubicBezTo>
                    <a:pt x="3342" y="1078"/>
                    <a:pt x="2888" y="882"/>
                    <a:pt x="2476" y="727"/>
                  </a:cubicBezTo>
                  <a:cubicBezTo>
                    <a:pt x="2182" y="594"/>
                    <a:pt x="1888" y="460"/>
                    <a:pt x="1574" y="460"/>
                  </a:cubicBezTo>
                  <a:cubicBezTo>
                    <a:pt x="1517" y="460"/>
                    <a:pt x="1458" y="464"/>
                    <a:pt x="1400" y="474"/>
                  </a:cubicBezTo>
                  <a:cubicBezTo>
                    <a:pt x="925" y="537"/>
                    <a:pt x="513" y="886"/>
                    <a:pt x="196" y="1202"/>
                  </a:cubicBezTo>
                  <a:cubicBezTo>
                    <a:pt x="0" y="1374"/>
                    <a:pt x="165" y="1622"/>
                    <a:pt x="367" y="1622"/>
                  </a:cubicBezTo>
                  <a:cubicBezTo>
                    <a:pt x="425" y="1622"/>
                    <a:pt x="487" y="1601"/>
                    <a:pt x="545" y="1551"/>
                  </a:cubicBezTo>
                  <a:cubicBezTo>
                    <a:pt x="867" y="1229"/>
                    <a:pt x="1189" y="984"/>
                    <a:pt x="1587" y="984"/>
                  </a:cubicBezTo>
                  <a:cubicBezTo>
                    <a:pt x="1698" y="984"/>
                    <a:pt x="1814" y="1003"/>
                    <a:pt x="1938" y="1044"/>
                  </a:cubicBezTo>
                  <a:cubicBezTo>
                    <a:pt x="2381" y="1171"/>
                    <a:pt x="2793" y="1424"/>
                    <a:pt x="3268" y="1519"/>
                  </a:cubicBezTo>
                  <a:cubicBezTo>
                    <a:pt x="3432" y="1560"/>
                    <a:pt x="3589" y="1578"/>
                    <a:pt x="3741" y="1578"/>
                  </a:cubicBezTo>
                  <a:cubicBezTo>
                    <a:pt x="4413" y="1578"/>
                    <a:pt x="4986" y="1222"/>
                    <a:pt x="5580" y="886"/>
                  </a:cubicBezTo>
                  <a:cubicBezTo>
                    <a:pt x="5993" y="638"/>
                    <a:pt x="6430" y="462"/>
                    <a:pt x="6912" y="462"/>
                  </a:cubicBezTo>
                  <a:cubicBezTo>
                    <a:pt x="6984" y="462"/>
                    <a:pt x="7057" y="466"/>
                    <a:pt x="7132" y="474"/>
                  </a:cubicBezTo>
                  <a:cubicBezTo>
                    <a:pt x="7765" y="537"/>
                    <a:pt x="8304" y="917"/>
                    <a:pt x="8874" y="1171"/>
                  </a:cubicBezTo>
                  <a:cubicBezTo>
                    <a:pt x="9258" y="1335"/>
                    <a:pt x="9641" y="1500"/>
                    <a:pt x="10067" y="1500"/>
                  </a:cubicBezTo>
                  <a:cubicBezTo>
                    <a:pt x="10132" y="1500"/>
                    <a:pt x="10199" y="1496"/>
                    <a:pt x="10267" y="1488"/>
                  </a:cubicBezTo>
                  <a:cubicBezTo>
                    <a:pt x="10837" y="1393"/>
                    <a:pt x="11249" y="949"/>
                    <a:pt x="11787" y="822"/>
                  </a:cubicBezTo>
                  <a:cubicBezTo>
                    <a:pt x="12084" y="733"/>
                    <a:pt x="11991" y="310"/>
                    <a:pt x="11717" y="310"/>
                  </a:cubicBezTo>
                  <a:cubicBezTo>
                    <a:pt x="11699" y="310"/>
                    <a:pt x="11680" y="312"/>
                    <a:pt x="11660" y="316"/>
                  </a:cubicBezTo>
                  <a:cubicBezTo>
                    <a:pt x="11122" y="474"/>
                    <a:pt x="10615" y="1012"/>
                    <a:pt x="10014" y="1012"/>
                  </a:cubicBezTo>
                  <a:cubicBezTo>
                    <a:pt x="9380" y="1012"/>
                    <a:pt x="8684" y="537"/>
                    <a:pt x="8113" y="284"/>
                  </a:cubicBezTo>
                  <a:cubicBezTo>
                    <a:pt x="7701" y="92"/>
                    <a:pt x="7295" y="1"/>
                    <a:pt x="6892" y="1"/>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91" name="Google Shape;191;p2"/>
            <p:cNvSpPr/>
            <p:nvPr/>
          </p:nvSpPr>
          <p:spPr>
            <a:xfrm>
              <a:off x="2233148" y="4705494"/>
              <a:ext cx="388425" cy="52103"/>
            </a:xfrm>
            <a:custGeom>
              <a:avLst/>
              <a:gdLst/>
              <a:ahLst/>
              <a:cxnLst/>
              <a:rect l="l" t="t" r="r" b="b"/>
              <a:pathLst>
                <a:path w="12092" h="1622" extrusionOk="0">
                  <a:moveTo>
                    <a:pt x="6877" y="0"/>
                  </a:moveTo>
                  <a:cubicBezTo>
                    <a:pt x="6349" y="0"/>
                    <a:pt x="5836" y="155"/>
                    <a:pt x="5334" y="442"/>
                  </a:cubicBezTo>
                  <a:cubicBezTo>
                    <a:pt x="4923" y="664"/>
                    <a:pt x="4543" y="949"/>
                    <a:pt x="4099" y="1044"/>
                  </a:cubicBezTo>
                  <a:cubicBezTo>
                    <a:pt x="3994" y="1067"/>
                    <a:pt x="3889" y="1078"/>
                    <a:pt x="3786" y="1078"/>
                  </a:cubicBezTo>
                  <a:cubicBezTo>
                    <a:pt x="3331" y="1078"/>
                    <a:pt x="2897" y="876"/>
                    <a:pt x="2484" y="696"/>
                  </a:cubicBezTo>
                  <a:cubicBezTo>
                    <a:pt x="2191" y="589"/>
                    <a:pt x="1897" y="459"/>
                    <a:pt x="1565" y="459"/>
                  </a:cubicBezTo>
                  <a:cubicBezTo>
                    <a:pt x="1503" y="459"/>
                    <a:pt x="1440" y="464"/>
                    <a:pt x="1376" y="474"/>
                  </a:cubicBezTo>
                  <a:cubicBezTo>
                    <a:pt x="901" y="537"/>
                    <a:pt x="521" y="854"/>
                    <a:pt x="172" y="1202"/>
                  </a:cubicBezTo>
                  <a:cubicBezTo>
                    <a:pt x="1" y="1374"/>
                    <a:pt x="171" y="1622"/>
                    <a:pt x="359" y="1622"/>
                  </a:cubicBezTo>
                  <a:cubicBezTo>
                    <a:pt x="414" y="1622"/>
                    <a:pt x="471" y="1601"/>
                    <a:pt x="521" y="1551"/>
                  </a:cubicBezTo>
                  <a:cubicBezTo>
                    <a:pt x="848" y="1223"/>
                    <a:pt x="1176" y="956"/>
                    <a:pt x="1599" y="956"/>
                  </a:cubicBezTo>
                  <a:cubicBezTo>
                    <a:pt x="1708" y="956"/>
                    <a:pt x="1823" y="973"/>
                    <a:pt x="1946" y="1012"/>
                  </a:cubicBezTo>
                  <a:cubicBezTo>
                    <a:pt x="2389" y="1171"/>
                    <a:pt x="2801" y="1392"/>
                    <a:pt x="3244" y="1519"/>
                  </a:cubicBezTo>
                  <a:cubicBezTo>
                    <a:pt x="3414" y="1560"/>
                    <a:pt x="3575" y="1578"/>
                    <a:pt x="3729" y="1578"/>
                  </a:cubicBezTo>
                  <a:cubicBezTo>
                    <a:pt x="4411" y="1578"/>
                    <a:pt x="4968" y="1221"/>
                    <a:pt x="5588" y="886"/>
                  </a:cubicBezTo>
                  <a:cubicBezTo>
                    <a:pt x="6001" y="638"/>
                    <a:pt x="6438" y="462"/>
                    <a:pt x="6899" y="462"/>
                  </a:cubicBezTo>
                  <a:cubicBezTo>
                    <a:pt x="6968" y="462"/>
                    <a:pt x="7038" y="466"/>
                    <a:pt x="7108" y="474"/>
                  </a:cubicBezTo>
                  <a:cubicBezTo>
                    <a:pt x="7741" y="537"/>
                    <a:pt x="8311" y="917"/>
                    <a:pt x="8881" y="1171"/>
                  </a:cubicBezTo>
                  <a:cubicBezTo>
                    <a:pt x="9238" y="1335"/>
                    <a:pt x="9642" y="1500"/>
                    <a:pt x="10052" y="1500"/>
                  </a:cubicBezTo>
                  <a:cubicBezTo>
                    <a:pt x="10116" y="1500"/>
                    <a:pt x="10180" y="1496"/>
                    <a:pt x="10243" y="1487"/>
                  </a:cubicBezTo>
                  <a:cubicBezTo>
                    <a:pt x="10813" y="1392"/>
                    <a:pt x="11257" y="949"/>
                    <a:pt x="11795" y="791"/>
                  </a:cubicBezTo>
                  <a:cubicBezTo>
                    <a:pt x="12092" y="731"/>
                    <a:pt x="11971" y="310"/>
                    <a:pt x="11720" y="310"/>
                  </a:cubicBezTo>
                  <a:cubicBezTo>
                    <a:pt x="11703" y="310"/>
                    <a:pt x="11686" y="312"/>
                    <a:pt x="11668" y="315"/>
                  </a:cubicBezTo>
                  <a:cubicBezTo>
                    <a:pt x="11098" y="474"/>
                    <a:pt x="10592" y="981"/>
                    <a:pt x="10021" y="1012"/>
                  </a:cubicBezTo>
                  <a:cubicBezTo>
                    <a:pt x="9356" y="1012"/>
                    <a:pt x="8691" y="537"/>
                    <a:pt x="8121" y="284"/>
                  </a:cubicBezTo>
                  <a:cubicBezTo>
                    <a:pt x="7695" y="91"/>
                    <a:pt x="7281" y="0"/>
                    <a:pt x="6877" y="0"/>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92" name="Google Shape;192;p2"/>
            <p:cNvSpPr/>
            <p:nvPr/>
          </p:nvSpPr>
          <p:spPr>
            <a:xfrm>
              <a:off x="2233148" y="4791969"/>
              <a:ext cx="388425" cy="52103"/>
            </a:xfrm>
            <a:custGeom>
              <a:avLst/>
              <a:gdLst/>
              <a:ahLst/>
              <a:cxnLst/>
              <a:rect l="l" t="t" r="r" b="b"/>
              <a:pathLst>
                <a:path w="12092" h="1622" extrusionOk="0">
                  <a:moveTo>
                    <a:pt x="6877" y="0"/>
                  </a:moveTo>
                  <a:cubicBezTo>
                    <a:pt x="6349" y="0"/>
                    <a:pt x="5836" y="155"/>
                    <a:pt x="5334" y="442"/>
                  </a:cubicBezTo>
                  <a:cubicBezTo>
                    <a:pt x="4923" y="664"/>
                    <a:pt x="4543" y="949"/>
                    <a:pt x="4099" y="1044"/>
                  </a:cubicBezTo>
                  <a:cubicBezTo>
                    <a:pt x="3984" y="1069"/>
                    <a:pt x="3870" y="1081"/>
                    <a:pt x="3757" y="1081"/>
                  </a:cubicBezTo>
                  <a:cubicBezTo>
                    <a:pt x="3313" y="1081"/>
                    <a:pt x="2888" y="904"/>
                    <a:pt x="2484" y="727"/>
                  </a:cubicBezTo>
                  <a:cubicBezTo>
                    <a:pt x="2190" y="593"/>
                    <a:pt x="1895" y="459"/>
                    <a:pt x="1563" y="459"/>
                  </a:cubicBezTo>
                  <a:cubicBezTo>
                    <a:pt x="1502" y="459"/>
                    <a:pt x="1440" y="464"/>
                    <a:pt x="1376" y="474"/>
                  </a:cubicBezTo>
                  <a:cubicBezTo>
                    <a:pt x="901" y="537"/>
                    <a:pt x="521" y="885"/>
                    <a:pt x="172" y="1202"/>
                  </a:cubicBezTo>
                  <a:cubicBezTo>
                    <a:pt x="1" y="1374"/>
                    <a:pt x="171" y="1621"/>
                    <a:pt x="359" y="1621"/>
                  </a:cubicBezTo>
                  <a:cubicBezTo>
                    <a:pt x="414" y="1621"/>
                    <a:pt x="471" y="1600"/>
                    <a:pt x="521" y="1550"/>
                  </a:cubicBezTo>
                  <a:cubicBezTo>
                    <a:pt x="839" y="1232"/>
                    <a:pt x="1157" y="971"/>
                    <a:pt x="1563" y="971"/>
                  </a:cubicBezTo>
                  <a:cubicBezTo>
                    <a:pt x="1682" y="971"/>
                    <a:pt x="1809" y="993"/>
                    <a:pt x="1946" y="1044"/>
                  </a:cubicBezTo>
                  <a:cubicBezTo>
                    <a:pt x="2389" y="1170"/>
                    <a:pt x="2801" y="1424"/>
                    <a:pt x="3244" y="1519"/>
                  </a:cubicBezTo>
                  <a:cubicBezTo>
                    <a:pt x="3414" y="1560"/>
                    <a:pt x="3575" y="1578"/>
                    <a:pt x="3729" y="1578"/>
                  </a:cubicBezTo>
                  <a:cubicBezTo>
                    <a:pt x="4411" y="1578"/>
                    <a:pt x="4968" y="1221"/>
                    <a:pt x="5588" y="885"/>
                  </a:cubicBezTo>
                  <a:cubicBezTo>
                    <a:pt x="6001" y="638"/>
                    <a:pt x="6438" y="461"/>
                    <a:pt x="6899" y="461"/>
                  </a:cubicBezTo>
                  <a:cubicBezTo>
                    <a:pt x="6968" y="461"/>
                    <a:pt x="7038" y="465"/>
                    <a:pt x="7108" y="474"/>
                  </a:cubicBezTo>
                  <a:cubicBezTo>
                    <a:pt x="7741" y="537"/>
                    <a:pt x="8311" y="917"/>
                    <a:pt x="8881" y="1170"/>
                  </a:cubicBezTo>
                  <a:cubicBezTo>
                    <a:pt x="9238" y="1335"/>
                    <a:pt x="9642" y="1500"/>
                    <a:pt x="10052" y="1500"/>
                  </a:cubicBezTo>
                  <a:cubicBezTo>
                    <a:pt x="10116" y="1500"/>
                    <a:pt x="10180" y="1496"/>
                    <a:pt x="10243" y="1487"/>
                  </a:cubicBezTo>
                  <a:cubicBezTo>
                    <a:pt x="10813" y="1392"/>
                    <a:pt x="11257" y="949"/>
                    <a:pt x="11795" y="822"/>
                  </a:cubicBezTo>
                  <a:cubicBezTo>
                    <a:pt x="12092" y="733"/>
                    <a:pt x="11971" y="310"/>
                    <a:pt x="11720" y="310"/>
                  </a:cubicBezTo>
                  <a:cubicBezTo>
                    <a:pt x="11703" y="310"/>
                    <a:pt x="11686" y="311"/>
                    <a:pt x="11668" y="315"/>
                  </a:cubicBezTo>
                  <a:cubicBezTo>
                    <a:pt x="11098" y="474"/>
                    <a:pt x="10592" y="1012"/>
                    <a:pt x="10021" y="1012"/>
                  </a:cubicBezTo>
                  <a:cubicBezTo>
                    <a:pt x="9356" y="1012"/>
                    <a:pt x="8691" y="537"/>
                    <a:pt x="8121" y="284"/>
                  </a:cubicBezTo>
                  <a:cubicBezTo>
                    <a:pt x="7695" y="91"/>
                    <a:pt x="7281" y="0"/>
                    <a:pt x="6877" y="0"/>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93" name="Google Shape;193;p2"/>
            <p:cNvSpPr/>
            <p:nvPr/>
          </p:nvSpPr>
          <p:spPr>
            <a:xfrm>
              <a:off x="2233148" y="4878509"/>
              <a:ext cx="388168" cy="52038"/>
            </a:xfrm>
            <a:custGeom>
              <a:avLst/>
              <a:gdLst/>
              <a:ahLst/>
              <a:cxnLst/>
              <a:rect l="l" t="t" r="r" b="b"/>
              <a:pathLst>
                <a:path w="12084" h="1620" extrusionOk="0">
                  <a:moveTo>
                    <a:pt x="6893" y="1"/>
                  </a:moveTo>
                  <a:cubicBezTo>
                    <a:pt x="6359" y="1"/>
                    <a:pt x="5842" y="164"/>
                    <a:pt x="5334" y="472"/>
                  </a:cubicBezTo>
                  <a:cubicBezTo>
                    <a:pt x="4923" y="693"/>
                    <a:pt x="4543" y="947"/>
                    <a:pt x="4099" y="1073"/>
                  </a:cubicBezTo>
                  <a:cubicBezTo>
                    <a:pt x="3994" y="1097"/>
                    <a:pt x="3889" y="1107"/>
                    <a:pt x="3786" y="1107"/>
                  </a:cubicBezTo>
                  <a:cubicBezTo>
                    <a:pt x="3331" y="1107"/>
                    <a:pt x="2897" y="906"/>
                    <a:pt x="2484" y="725"/>
                  </a:cubicBezTo>
                  <a:cubicBezTo>
                    <a:pt x="2172" y="583"/>
                    <a:pt x="1860" y="467"/>
                    <a:pt x="1503" y="467"/>
                  </a:cubicBezTo>
                  <a:cubicBezTo>
                    <a:pt x="1461" y="467"/>
                    <a:pt x="1419" y="468"/>
                    <a:pt x="1376" y="472"/>
                  </a:cubicBezTo>
                  <a:cubicBezTo>
                    <a:pt x="901" y="535"/>
                    <a:pt x="521" y="883"/>
                    <a:pt x="172" y="1200"/>
                  </a:cubicBezTo>
                  <a:cubicBezTo>
                    <a:pt x="1" y="1372"/>
                    <a:pt x="171" y="1619"/>
                    <a:pt x="359" y="1619"/>
                  </a:cubicBezTo>
                  <a:cubicBezTo>
                    <a:pt x="414" y="1619"/>
                    <a:pt x="471" y="1598"/>
                    <a:pt x="521" y="1548"/>
                  </a:cubicBezTo>
                  <a:cubicBezTo>
                    <a:pt x="843" y="1226"/>
                    <a:pt x="1165" y="981"/>
                    <a:pt x="1579" y="981"/>
                  </a:cubicBezTo>
                  <a:cubicBezTo>
                    <a:pt x="1693" y="981"/>
                    <a:pt x="1815" y="1000"/>
                    <a:pt x="1946" y="1042"/>
                  </a:cubicBezTo>
                  <a:cubicBezTo>
                    <a:pt x="2389" y="1168"/>
                    <a:pt x="2801" y="1422"/>
                    <a:pt x="3244" y="1517"/>
                  </a:cubicBezTo>
                  <a:cubicBezTo>
                    <a:pt x="3414" y="1558"/>
                    <a:pt x="3575" y="1576"/>
                    <a:pt x="3729" y="1576"/>
                  </a:cubicBezTo>
                  <a:cubicBezTo>
                    <a:pt x="4411" y="1576"/>
                    <a:pt x="4968" y="1219"/>
                    <a:pt x="5588" y="883"/>
                  </a:cubicBezTo>
                  <a:cubicBezTo>
                    <a:pt x="6028" y="648"/>
                    <a:pt x="6495" y="468"/>
                    <a:pt x="6990" y="468"/>
                  </a:cubicBezTo>
                  <a:cubicBezTo>
                    <a:pt x="7029" y="468"/>
                    <a:pt x="7068" y="469"/>
                    <a:pt x="7108" y="472"/>
                  </a:cubicBezTo>
                  <a:cubicBezTo>
                    <a:pt x="7741" y="567"/>
                    <a:pt x="8311" y="915"/>
                    <a:pt x="8881" y="1168"/>
                  </a:cubicBezTo>
                  <a:cubicBezTo>
                    <a:pt x="9238" y="1333"/>
                    <a:pt x="9642" y="1497"/>
                    <a:pt x="10052" y="1497"/>
                  </a:cubicBezTo>
                  <a:cubicBezTo>
                    <a:pt x="10116" y="1497"/>
                    <a:pt x="10180" y="1493"/>
                    <a:pt x="10243" y="1485"/>
                  </a:cubicBezTo>
                  <a:cubicBezTo>
                    <a:pt x="10813" y="1390"/>
                    <a:pt x="11257" y="947"/>
                    <a:pt x="11795" y="820"/>
                  </a:cubicBezTo>
                  <a:cubicBezTo>
                    <a:pt x="12083" y="733"/>
                    <a:pt x="11978" y="332"/>
                    <a:pt x="11742" y="332"/>
                  </a:cubicBezTo>
                  <a:cubicBezTo>
                    <a:pt x="11719" y="332"/>
                    <a:pt x="11694" y="336"/>
                    <a:pt x="11668" y="345"/>
                  </a:cubicBezTo>
                  <a:cubicBezTo>
                    <a:pt x="11098" y="472"/>
                    <a:pt x="10592" y="1010"/>
                    <a:pt x="10021" y="1010"/>
                  </a:cubicBezTo>
                  <a:cubicBezTo>
                    <a:pt x="9356" y="1010"/>
                    <a:pt x="8691" y="535"/>
                    <a:pt x="8121" y="282"/>
                  </a:cubicBezTo>
                  <a:cubicBezTo>
                    <a:pt x="7701" y="92"/>
                    <a:pt x="7293" y="1"/>
                    <a:pt x="6893" y="1"/>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94" name="Google Shape;194;p2"/>
            <p:cNvSpPr/>
            <p:nvPr/>
          </p:nvSpPr>
          <p:spPr>
            <a:xfrm>
              <a:off x="2233148" y="4964888"/>
              <a:ext cx="388425" cy="52135"/>
            </a:xfrm>
            <a:custGeom>
              <a:avLst/>
              <a:gdLst/>
              <a:ahLst/>
              <a:cxnLst/>
              <a:rect l="l" t="t" r="r" b="b"/>
              <a:pathLst>
                <a:path w="12092" h="1623" extrusionOk="0">
                  <a:moveTo>
                    <a:pt x="6877" y="1"/>
                  </a:moveTo>
                  <a:cubicBezTo>
                    <a:pt x="6349" y="1"/>
                    <a:pt x="5836" y="156"/>
                    <a:pt x="5334" y="443"/>
                  </a:cubicBezTo>
                  <a:cubicBezTo>
                    <a:pt x="4923" y="664"/>
                    <a:pt x="4543" y="949"/>
                    <a:pt x="4099" y="1044"/>
                  </a:cubicBezTo>
                  <a:cubicBezTo>
                    <a:pt x="3984" y="1070"/>
                    <a:pt x="3870" y="1081"/>
                    <a:pt x="3757" y="1081"/>
                  </a:cubicBezTo>
                  <a:cubicBezTo>
                    <a:pt x="3313" y="1081"/>
                    <a:pt x="2888" y="905"/>
                    <a:pt x="2484" y="728"/>
                  </a:cubicBezTo>
                  <a:cubicBezTo>
                    <a:pt x="2190" y="594"/>
                    <a:pt x="1895" y="460"/>
                    <a:pt x="1563" y="460"/>
                  </a:cubicBezTo>
                  <a:cubicBezTo>
                    <a:pt x="1502" y="460"/>
                    <a:pt x="1440" y="465"/>
                    <a:pt x="1376" y="474"/>
                  </a:cubicBezTo>
                  <a:cubicBezTo>
                    <a:pt x="901" y="538"/>
                    <a:pt x="521" y="886"/>
                    <a:pt x="172" y="1203"/>
                  </a:cubicBezTo>
                  <a:cubicBezTo>
                    <a:pt x="1" y="1374"/>
                    <a:pt x="171" y="1622"/>
                    <a:pt x="359" y="1622"/>
                  </a:cubicBezTo>
                  <a:cubicBezTo>
                    <a:pt x="414" y="1622"/>
                    <a:pt x="471" y="1601"/>
                    <a:pt x="521" y="1551"/>
                  </a:cubicBezTo>
                  <a:cubicBezTo>
                    <a:pt x="843" y="1229"/>
                    <a:pt x="1165" y="984"/>
                    <a:pt x="1579" y="984"/>
                  </a:cubicBezTo>
                  <a:cubicBezTo>
                    <a:pt x="1693" y="984"/>
                    <a:pt x="1815" y="1003"/>
                    <a:pt x="1946" y="1044"/>
                  </a:cubicBezTo>
                  <a:cubicBezTo>
                    <a:pt x="2389" y="1171"/>
                    <a:pt x="2801" y="1424"/>
                    <a:pt x="3244" y="1519"/>
                  </a:cubicBezTo>
                  <a:cubicBezTo>
                    <a:pt x="3414" y="1560"/>
                    <a:pt x="3575" y="1579"/>
                    <a:pt x="3729" y="1579"/>
                  </a:cubicBezTo>
                  <a:cubicBezTo>
                    <a:pt x="4411" y="1579"/>
                    <a:pt x="4968" y="1222"/>
                    <a:pt x="5588" y="886"/>
                  </a:cubicBezTo>
                  <a:cubicBezTo>
                    <a:pt x="6001" y="638"/>
                    <a:pt x="6438" y="462"/>
                    <a:pt x="6899" y="462"/>
                  </a:cubicBezTo>
                  <a:cubicBezTo>
                    <a:pt x="6968" y="462"/>
                    <a:pt x="7038" y="466"/>
                    <a:pt x="7108" y="474"/>
                  </a:cubicBezTo>
                  <a:cubicBezTo>
                    <a:pt x="7741" y="538"/>
                    <a:pt x="8311" y="918"/>
                    <a:pt x="8881" y="1171"/>
                  </a:cubicBezTo>
                  <a:cubicBezTo>
                    <a:pt x="9238" y="1336"/>
                    <a:pt x="9642" y="1500"/>
                    <a:pt x="10052" y="1500"/>
                  </a:cubicBezTo>
                  <a:cubicBezTo>
                    <a:pt x="10116" y="1500"/>
                    <a:pt x="10180" y="1496"/>
                    <a:pt x="10243" y="1488"/>
                  </a:cubicBezTo>
                  <a:cubicBezTo>
                    <a:pt x="10813" y="1393"/>
                    <a:pt x="11257" y="949"/>
                    <a:pt x="11795" y="823"/>
                  </a:cubicBezTo>
                  <a:cubicBezTo>
                    <a:pt x="12092" y="734"/>
                    <a:pt x="11971" y="310"/>
                    <a:pt x="11720" y="310"/>
                  </a:cubicBezTo>
                  <a:cubicBezTo>
                    <a:pt x="11703" y="310"/>
                    <a:pt x="11686" y="312"/>
                    <a:pt x="11668" y="316"/>
                  </a:cubicBezTo>
                  <a:cubicBezTo>
                    <a:pt x="11098" y="474"/>
                    <a:pt x="10592" y="1013"/>
                    <a:pt x="10021" y="1013"/>
                  </a:cubicBezTo>
                  <a:cubicBezTo>
                    <a:pt x="9356" y="1013"/>
                    <a:pt x="8691" y="538"/>
                    <a:pt x="8121" y="284"/>
                  </a:cubicBezTo>
                  <a:cubicBezTo>
                    <a:pt x="7695" y="92"/>
                    <a:pt x="7281" y="1"/>
                    <a:pt x="6877" y="1"/>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95" name="Google Shape;195;p2"/>
            <p:cNvSpPr/>
            <p:nvPr/>
          </p:nvSpPr>
          <p:spPr>
            <a:xfrm>
              <a:off x="2233148" y="5051460"/>
              <a:ext cx="388168" cy="52006"/>
            </a:xfrm>
            <a:custGeom>
              <a:avLst/>
              <a:gdLst/>
              <a:ahLst/>
              <a:cxnLst/>
              <a:rect l="l" t="t" r="r" b="b"/>
              <a:pathLst>
                <a:path w="12084" h="1619" extrusionOk="0">
                  <a:moveTo>
                    <a:pt x="6893" y="0"/>
                  </a:moveTo>
                  <a:cubicBezTo>
                    <a:pt x="6359" y="0"/>
                    <a:pt x="5842" y="163"/>
                    <a:pt x="5334" y="471"/>
                  </a:cubicBezTo>
                  <a:cubicBezTo>
                    <a:pt x="4923" y="693"/>
                    <a:pt x="4543" y="946"/>
                    <a:pt x="4099" y="1073"/>
                  </a:cubicBezTo>
                  <a:cubicBezTo>
                    <a:pt x="3994" y="1096"/>
                    <a:pt x="3889" y="1107"/>
                    <a:pt x="3786" y="1107"/>
                  </a:cubicBezTo>
                  <a:cubicBezTo>
                    <a:pt x="3331" y="1107"/>
                    <a:pt x="2897" y="905"/>
                    <a:pt x="2484" y="725"/>
                  </a:cubicBezTo>
                  <a:cubicBezTo>
                    <a:pt x="2172" y="583"/>
                    <a:pt x="1860" y="466"/>
                    <a:pt x="1503" y="466"/>
                  </a:cubicBezTo>
                  <a:cubicBezTo>
                    <a:pt x="1461" y="466"/>
                    <a:pt x="1419" y="468"/>
                    <a:pt x="1376" y="471"/>
                  </a:cubicBezTo>
                  <a:cubicBezTo>
                    <a:pt x="901" y="535"/>
                    <a:pt x="521" y="883"/>
                    <a:pt x="172" y="1200"/>
                  </a:cubicBezTo>
                  <a:cubicBezTo>
                    <a:pt x="1" y="1371"/>
                    <a:pt x="171" y="1619"/>
                    <a:pt x="359" y="1619"/>
                  </a:cubicBezTo>
                  <a:cubicBezTo>
                    <a:pt x="414" y="1619"/>
                    <a:pt x="471" y="1598"/>
                    <a:pt x="521" y="1548"/>
                  </a:cubicBezTo>
                  <a:cubicBezTo>
                    <a:pt x="843" y="1226"/>
                    <a:pt x="1165" y="981"/>
                    <a:pt x="1579" y="981"/>
                  </a:cubicBezTo>
                  <a:cubicBezTo>
                    <a:pt x="1693" y="981"/>
                    <a:pt x="1815" y="1000"/>
                    <a:pt x="1946" y="1041"/>
                  </a:cubicBezTo>
                  <a:cubicBezTo>
                    <a:pt x="2389" y="1168"/>
                    <a:pt x="2801" y="1421"/>
                    <a:pt x="3244" y="1516"/>
                  </a:cubicBezTo>
                  <a:cubicBezTo>
                    <a:pt x="3414" y="1557"/>
                    <a:pt x="3575" y="1575"/>
                    <a:pt x="3729" y="1575"/>
                  </a:cubicBezTo>
                  <a:cubicBezTo>
                    <a:pt x="4411" y="1575"/>
                    <a:pt x="4968" y="1219"/>
                    <a:pt x="5588" y="883"/>
                  </a:cubicBezTo>
                  <a:cubicBezTo>
                    <a:pt x="6007" y="659"/>
                    <a:pt x="6451" y="460"/>
                    <a:pt x="6920" y="460"/>
                  </a:cubicBezTo>
                  <a:cubicBezTo>
                    <a:pt x="6982" y="460"/>
                    <a:pt x="7045" y="464"/>
                    <a:pt x="7108" y="471"/>
                  </a:cubicBezTo>
                  <a:cubicBezTo>
                    <a:pt x="7741" y="566"/>
                    <a:pt x="8311" y="915"/>
                    <a:pt x="8881" y="1168"/>
                  </a:cubicBezTo>
                  <a:cubicBezTo>
                    <a:pt x="9238" y="1333"/>
                    <a:pt x="9642" y="1497"/>
                    <a:pt x="10052" y="1497"/>
                  </a:cubicBezTo>
                  <a:cubicBezTo>
                    <a:pt x="10116" y="1497"/>
                    <a:pt x="10180" y="1493"/>
                    <a:pt x="10243" y="1485"/>
                  </a:cubicBezTo>
                  <a:cubicBezTo>
                    <a:pt x="10813" y="1390"/>
                    <a:pt x="11257" y="946"/>
                    <a:pt x="11795" y="820"/>
                  </a:cubicBezTo>
                  <a:cubicBezTo>
                    <a:pt x="12083" y="733"/>
                    <a:pt x="11978" y="332"/>
                    <a:pt x="11742" y="332"/>
                  </a:cubicBezTo>
                  <a:cubicBezTo>
                    <a:pt x="11719" y="332"/>
                    <a:pt x="11694" y="336"/>
                    <a:pt x="11668" y="345"/>
                  </a:cubicBezTo>
                  <a:cubicBezTo>
                    <a:pt x="11098" y="471"/>
                    <a:pt x="10592" y="1010"/>
                    <a:pt x="10021" y="1010"/>
                  </a:cubicBezTo>
                  <a:cubicBezTo>
                    <a:pt x="9356" y="1010"/>
                    <a:pt x="8691" y="535"/>
                    <a:pt x="8121" y="281"/>
                  </a:cubicBezTo>
                  <a:cubicBezTo>
                    <a:pt x="7701" y="92"/>
                    <a:pt x="7293" y="0"/>
                    <a:pt x="6893" y="0"/>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96" name="Google Shape;196;p2"/>
            <p:cNvSpPr/>
            <p:nvPr/>
          </p:nvSpPr>
          <p:spPr>
            <a:xfrm>
              <a:off x="2233148" y="5137839"/>
              <a:ext cx="388425" cy="52103"/>
            </a:xfrm>
            <a:custGeom>
              <a:avLst/>
              <a:gdLst/>
              <a:ahLst/>
              <a:cxnLst/>
              <a:rect l="l" t="t" r="r" b="b"/>
              <a:pathLst>
                <a:path w="12092" h="1622" extrusionOk="0">
                  <a:moveTo>
                    <a:pt x="6877" y="1"/>
                  </a:moveTo>
                  <a:cubicBezTo>
                    <a:pt x="6349" y="1"/>
                    <a:pt x="5836" y="156"/>
                    <a:pt x="5334" y="442"/>
                  </a:cubicBezTo>
                  <a:cubicBezTo>
                    <a:pt x="4923" y="664"/>
                    <a:pt x="4543" y="949"/>
                    <a:pt x="4099" y="1044"/>
                  </a:cubicBezTo>
                  <a:cubicBezTo>
                    <a:pt x="3993" y="1068"/>
                    <a:pt x="3887" y="1078"/>
                    <a:pt x="3783" y="1078"/>
                  </a:cubicBezTo>
                  <a:cubicBezTo>
                    <a:pt x="3329" y="1078"/>
                    <a:pt x="2896" y="882"/>
                    <a:pt x="2484" y="727"/>
                  </a:cubicBezTo>
                  <a:cubicBezTo>
                    <a:pt x="2190" y="594"/>
                    <a:pt x="1895" y="460"/>
                    <a:pt x="1563" y="460"/>
                  </a:cubicBezTo>
                  <a:cubicBezTo>
                    <a:pt x="1502" y="460"/>
                    <a:pt x="1440" y="464"/>
                    <a:pt x="1376" y="474"/>
                  </a:cubicBezTo>
                  <a:cubicBezTo>
                    <a:pt x="901" y="537"/>
                    <a:pt x="521" y="886"/>
                    <a:pt x="172" y="1202"/>
                  </a:cubicBezTo>
                  <a:cubicBezTo>
                    <a:pt x="1" y="1374"/>
                    <a:pt x="171" y="1622"/>
                    <a:pt x="359" y="1622"/>
                  </a:cubicBezTo>
                  <a:cubicBezTo>
                    <a:pt x="414" y="1622"/>
                    <a:pt x="471" y="1601"/>
                    <a:pt x="521" y="1551"/>
                  </a:cubicBezTo>
                  <a:cubicBezTo>
                    <a:pt x="843" y="1229"/>
                    <a:pt x="1165" y="984"/>
                    <a:pt x="1579" y="984"/>
                  </a:cubicBezTo>
                  <a:cubicBezTo>
                    <a:pt x="1693" y="984"/>
                    <a:pt x="1815" y="1003"/>
                    <a:pt x="1946" y="1044"/>
                  </a:cubicBezTo>
                  <a:cubicBezTo>
                    <a:pt x="2389" y="1171"/>
                    <a:pt x="2801" y="1424"/>
                    <a:pt x="3244" y="1519"/>
                  </a:cubicBezTo>
                  <a:cubicBezTo>
                    <a:pt x="3414" y="1560"/>
                    <a:pt x="3575" y="1578"/>
                    <a:pt x="3729" y="1578"/>
                  </a:cubicBezTo>
                  <a:cubicBezTo>
                    <a:pt x="4411" y="1578"/>
                    <a:pt x="4968" y="1222"/>
                    <a:pt x="5588" y="886"/>
                  </a:cubicBezTo>
                  <a:cubicBezTo>
                    <a:pt x="6001" y="638"/>
                    <a:pt x="6438" y="462"/>
                    <a:pt x="6899" y="462"/>
                  </a:cubicBezTo>
                  <a:cubicBezTo>
                    <a:pt x="6968" y="462"/>
                    <a:pt x="7038" y="466"/>
                    <a:pt x="7108" y="474"/>
                  </a:cubicBezTo>
                  <a:cubicBezTo>
                    <a:pt x="7741" y="537"/>
                    <a:pt x="8311" y="917"/>
                    <a:pt x="8881" y="1171"/>
                  </a:cubicBezTo>
                  <a:cubicBezTo>
                    <a:pt x="9238" y="1335"/>
                    <a:pt x="9642" y="1500"/>
                    <a:pt x="10052" y="1500"/>
                  </a:cubicBezTo>
                  <a:cubicBezTo>
                    <a:pt x="10116" y="1500"/>
                    <a:pt x="10180" y="1496"/>
                    <a:pt x="10243" y="1488"/>
                  </a:cubicBezTo>
                  <a:cubicBezTo>
                    <a:pt x="10813" y="1393"/>
                    <a:pt x="11257" y="949"/>
                    <a:pt x="11795" y="822"/>
                  </a:cubicBezTo>
                  <a:cubicBezTo>
                    <a:pt x="12092" y="733"/>
                    <a:pt x="11971" y="310"/>
                    <a:pt x="11720" y="310"/>
                  </a:cubicBezTo>
                  <a:cubicBezTo>
                    <a:pt x="11703" y="310"/>
                    <a:pt x="11686" y="312"/>
                    <a:pt x="11668" y="316"/>
                  </a:cubicBezTo>
                  <a:cubicBezTo>
                    <a:pt x="11098" y="474"/>
                    <a:pt x="10592" y="1012"/>
                    <a:pt x="10021" y="1012"/>
                  </a:cubicBezTo>
                  <a:cubicBezTo>
                    <a:pt x="9356" y="1012"/>
                    <a:pt x="8691" y="537"/>
                    <a:pt x="8121" y="284"/>
                  </a:cubicBezTo>
                  <a:cubicBezTo>
                    <a:pt x="7695" y="92"/>
                    <a:pt x="7281" y="1"/>
                    <a:pt x="6877" y="1"/>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grpSp>
      <p:grpSp>
        <p:nvGrpSpPr>
          <p:cNvPr id="197" name="Google Shape;197;p2"/>
          <p:cNvGrpSpPr/>
          <p:nvPr/>
        </p:nvGrpSpPr>
        <p:grpSpPr>
          <a:xfrm>
            <a:off x="6726783" y="5892509"/>
            <a:ext cx="1321648" cy="1460803"/>
            <a:chOff x="5045087" y="4419374"/>
            <a:chExt cx="991236" cy="1095602"/>
          </a:xfrm>
        </p:grpSpPr>
        <p:sp>
          <p:nvSpPr>
            <p:cNvPr id="198" name="Google Shape;198;p2"/>
            <p:cNvSpPr/>
            <p:nvPr/>
          </p:nvSpPr>
          <p:spPr>
            <a:xfrm>
              <a:off x="5045087" y="4419374"/>
              <a:ext cx="991236" cy="1095602"/>
            </a:xfrm>
            <a:custGeom>
              <a:avLst/>
              <a:gdLst/>
              <a:ahLst/>
              <a:cxnLst/>
              <a:rect l="l" t="t" r="r" b="b"/>
              <a:pathLst>
                <a:path w="30858" h="34107" extrusionOk="0">
                  <a:moveTo>
                    <a:pt x="21129" y="540"/>
                  </a:moveTo>
                  <a:cubicBezTo>
                    <a:pt x="23692" y="6739"/>
                    <a:pt x="26099" y="13002"/>
                    <a:pt x="28197" y="19388"/>
                  </a:cubicBezTo>
                  <a:cubicBezTo>
                    <a:pt x="28902" y="21473"/>
                    <a:pt x="29577" y="23587"/>
                    <a:pt x="30280" y="25701"/>
                  </a:cubicBezTo>
                  <a:lnTo>
                    <a:pt x="30280" y="25701"/>
                  </a:lnTo>
                  <a:cubicBezTo>
                    <a:pt x="24662" y="28229"/>
                    <a:pt x="18798" y="30113"/>
                    <a:pt x="13027" y="32277"/>
                  </a:cubicBezTo>
                  <a:cubicBezTo>
                    <a:pt x="11948" y="32657"/>
                    <a:pt x="10895" y="33063"/>
                    <a:pt x="9844" y="33521"/>
                  </a:cubicBezTo>
                  <a:lnTo>
                    <a:pt x="9844" y="33521"/>
                  </a:lnTo>
                  <a:cubicBezTo>
                    <a:pt x="8815" y="30951"/>
                    <a:pt x="7927" y="28352"/>
                    <a:pt x="7010" y="25754"/>
                  </a:cubicBezTo>
                  <a:cubicBezTo>
                    <a:pt x="5585" y="21668"/>
                    <a:pt x="4160" y="17583"/>
                    <a:pt x="2767" y="13498"/>
                  </a:cubicBezTo>
                  <a:cubicBezTo>
                    <a:pt x="2034" y="11391"/>
                    <a:pt x="1331" y="9285"/>
                    <a:pt x="600" y="7150"/>
                  </a:cubicBezTo>
                  <a:lnTo>
                    <a:pt x="600" y="7150"/>
                  </a:lnTo>
                  <a:cubicBezTo>
                    <a:pt x="2198" y="6632"/>
                    <a:pt x="3798" y="6060"/>
                    <a:pt x="5427" y="5517"/>
                  </a:cubicBezTo>
                  <a:cubicBezTo>
                    <a:pt x="8562" y="4472"/>
                    <a:pt x="11697" y="3427"/>
                    <a:pt x="14864" y="2445"/>
                  </a:cubicBezTo>
                  <a:cubicBezTo>
                    <a:pt x="16952" y="1800"/>
                    <a:pt x="19041" y="1156"/>
                    <a:pt x="21129" y="540"/>
                  </a:cubicBezTo>
                  <a:close/>
                  <a:moveTo>
                    <a:pt x="21257" y="1"/>
                  </a:moveTo>
                  <a:cubicBezTo>
                    <a:pt x="21239" y="1"/>
                    <a:pt x="21219" y="3"/>
                    <a:pt x="21198" y="7"/>
                  </a:cubicBezTo>
                  <a:cubicBezTo>
                    <a:pt x="14896" y="1844"/>
                    <a:pt x="8625" y="3902"/>
                    <a:pt x="2418" y="6024"/>
                  </a:cubicBezTo>
                  <a:cubicBezTo>
                    <a:pt x="1690" y="6277"/>
                    <a:pt x="961" y="6531"/>
                    <a:pt x="233" y="6752"/>
                  </a:cubicBezTo>
                  <a:cubicBezTo>
                    <a:pt x="210" y="6759"/>
                    <a:pt x="189" y="6768"/>
                    <a:pt x="170" y="6779"/>
                  </a:cubicBezTo>
                  <a:lnTo>
                    <a:pt x="170" y="6779"/>
                  </a:lnTo>
                  <a:cubicBezTo>
                    <a:pt x="71" y="6825"/>
                    <a:pt x="1" y="6928"/>
                    <a:pt x="43" y="7069"/>
                  </a:cubicBezTo>
                  <a:cubicBezTo>
                    <a:pt x="2672" y="14828"/>
                    <a:pt x="5300" y="22587"/>
                    <a:pt x="8087" y="30282"/>
                  </a:cubicBezTo>
                  <a:cubicBezTo>
                    <a:pt x="8530" y="31517"/>
                    <a:pt x="8974" y="32721"/>
                    <a:pt x="9449" y="33924"/>
                  </a:cubicBezTo>
                  <a:cubicBezTo>
                    <a:pt x="9496" y="34042"/>
                    <a:pt x="9595" y="34107"/>
                    <a:pt x="9708" y="34107"/>
                  </a:cubicBezTo>
                  <a:cubicBezTo>
                    <a:pt x="9747" y="34107"/>
                    <a:pt x="9788" y="34099"/>
                    <a:pt x="9829" y="34083"/>
                  </a:cubicBezTo>
                  <a:cubicBezTo>
                    <a:pt x="12141" y="33069"/>
                    <a:pt x="14516" y="32246"/>
                    <a:pt x="16891" y="31391"/>
                  </a:cubicBezTo>
                  <a:cubicBezTo>
                    <a:pt x="19931" y="30314"/>
                    <a:pt x="22940" y="29237"/>
                    <a:pt x="25917" y="28065"/>
                  </a:cubicBezTo>
                  <a:cubicBezTo>
                    <a:pt x="27532" y="27432"/>
                    <a:pt x="29147" y="26767"/>
                    <a:pt x="30699" y="26070"/>
                  </a:cubicBezTo>
                  <a:cubicBezTo>
                    <a:pt x="30794" y="26007"/>
                    <a:pt x="30857" y="25880"/>
                    <a:pt x="30825" y="25785"/>
                  </a:cubicBezTo>
                  <a:cubicBezTo>
                    <a:pt x="28704" y="19230"/>
                    <a:pt x="26550" y="12706"/>
                    <a:pt x="24017" y="6341"/>
                  </a:cubicBezTo>
                  <a:cubicBezTo>
                    <a:pt x="23193" y="4282"/>
                    <a:pt x="22370" y="2224"/>
                    <a:pt x="21515" y="197"/>
                  </a:cubicBezTo>
                  <a:cubicBezTo>
                    <a:pt x="21460" y="87"/>
                    <a:pt x="21381" y="1"/>
                    <a:pt x="21257" y="1"/>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99" name="Google Shape;199;p2"/>
            <p:cNvSpPr/>
            <p:nvPr/>
          </p:nvSpPr>
          <p:spPr>
            <a:xfrm>
              <a:off x="5153470" y="4599841"/>
              <a:ext cx="310914" cy="867372"/>
            </a:xfrm>
            <a:custGeom>
              <a:avLst/>
              <a:gdLst/>
              <a:ahLst/>
              <a:cxnLst/>
              <a:rect l="l" t="t" r="r" b="b"/>
              <a:pathLst>
                <a:path w="9679" h="27002" extrusionOk="0">
                  <a:moveTo>
                    <a:pt x="294" y="1"/>
                  </a:moveTo>
                  <a:cubicBezTo>
                    <a:pt x="147" y="1"/>
                    <a:pt x="1" y="122"/>
                    <a:pt x="58" y="311"/>
                  </a:cubicBezTo>
                  <a:cubicBezTo>
                    <a:pt x="2464" y="7405"/>
                    <a:pt x="4903" y="14467"/>
                    <a:pt x="7310" y="21561"/>
                  </a:cubicBezTo>
                  <a:cubicBezTo>
                    <a:pt x="7912" y="23303"/>
                    <a:pt x="8545" y="25076"/>
                    <a:pt x="9147" y="26818"/>
                  </a:cubicBezTo>
                  <a:cubicBezTo>
                    <a:pt x="9185" y="26946"/>
                    <a:pt x="9285" y="27001"/>
                    <a:pt x="9385" y="27001"/>
                  </a:cubicBezTo>
                  <a:cubicBezTo>
                    <a:pt x="9532" y="27001"/>
                    <a:pt x="9678" y="26880"/>
                    <a:pt x="9622" y="26691"/>
                  </a:cubicBezTo>
                  <a:cubicBezTo>
                    <a:pt x="7088" y="19407"/>
                    <a:pt x="4618" y="12123"/>
                    <a:pt x="2116" y="4840"/>
                  </a:cubicBezTo>
                  <a:cubicBezTo>
                    <a:pt x="1609" y="3288"/>
                    <a:pt x="1071" y="1736"/>
                    <a:pt x="533" y="184"/>
                  </a:cubicBezTo>
                  <a:cubicBezTo>
                    <a:pt x="494" y="56"/>
                    <a:pt x="394" y="1"/>
                    <a:pt x="294" y="1"/>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00" name="Google Shape;200;p2"/>
            <p:cNvSpPr/>
            <p:nvPr/>
          </p:nvSpPr>
          <p:spPr>
            <a:xfrm>
              <a:off x="5348587" y="4711083"/>
              <a:ext cx="334716" cy="168450"/>
            </a:xfrm>
            <a:custGeom>
              <a:avLst/>
              <a:gdLst/>
              <a:ahLst/>
              <a:cxnLst/>
              <a:rect l="l" t="t" r="r" b="b"/>
              <a:pathLst>
                <a:path w="10420" h="5244" extrusionOk="0">
                  <a:moveTo>
                    <a:pt x="9066" y="1"/>
                  </a:moveTo>
                  <a:cubicBezTo>
                    <a:pt x="8043" y="1"/>
                    <a:pt x="6526" y="456"/>
                    <a:pt x="4878" y="1155"/>
                  </a:cubicBezTo>
                  <a:cubicBezTo>
                    <a:pt x="2661" y="1947"/>
                    <a:pt x="1964" y="2105"/>
                    <a:pt x="697" y="3340"/>
                  </a:cubicBezTo>
                  <a:cubicBezTo>
                    <a:pt x="1" y="4037"/>
                    <a:pt x="1" y="5145"/>
                    <a:pt x="1141" y="5240"/>
                  </a:cubicBezTo>
                  <a:cubicBezTo>
                    <a:pt x="1188" y="5243"/>
                    <a:pt x="1236" y="5244"/>
                    <a:pt x="1284" y="5244"/>
                  </a:cubicBezTo>
                  <a:cubicBezTo>
                    <a:pt x="2510" y="5244"/>
                    <a:pt x="4194" y="4495"/>
                    <a:pt x="5321" y="4068"/>
                  </a:cubicBezTo>
                  <a:cubicBezTo>
                    <a:pt x="6556" y="3593"/>
                    <a:pt x="7760" y="3023"/>
                    <a:pt x="8931" y="2453"/>
                  </a:cubicBezTo>
                  <a:cubicBezTo>
                    <a:pt x="9596" y="2105"/>
                    <a:pt x="10420" y="1725"/>
                    <a:pt x="10388" y="902"/>
                  </a:cubicBezTo>
                  <a:cubicBezTo>
                    <a:pt x="10347" y="269"/>
                    <a:pt x="9852" y="1"/>
                    <a:pt x="9066" y="1"/>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01" name="Google Shape;201;p2"/>
            <p:cNvSpPr/>
            <p:nvPr/>
          </p:nvSpPr>
          <p:spPr>
            <a:xfrm>
              <a:off x="5425811" y="4904143"/>
              <a:ext cx="320518" cy="127269"/>
            </a:xfrm>
            <a:custGeom>
              <a:avLst/>
              <a:gdLst/>
              <a:ahLst/>
              <a:cxnLst/>
              <a:rect l="l" t="t" r="r" b="b"/>
              <a:pathLst>
                <a:path w="9978" h="3962" extrusionOk="0">
                  <a:moveTo>
                    <a:pt x="9692" y="1"/>
                  </a:moveTo>
                  <a:cubicBezTo>
                    <a:pt x="9663" y="1"/>
                    <a:pt x="9632" y="7"/>
                    <a:pt x="9599" y="22"/>
                  </a:cubicBezTo>
                  <a:cubicBezTo>
                    <a:pt x="6527" y="1225"/>
                    <a:pt x="3424" y="2429"/>
                    <a:pt x="289" y="3474"/>
                  </a:cubicBezTo>
                  <a:cubicBezTo>
                    <a:pt x="0" y="3560"/>
                    <a:pt x="106" y="3961"/>
                    <a:pt x="342" y="3961"/>
                  </a:cubicBezTo>
                  <a:cubicBezTo>
                    <a:pt x="365" y="3961"/>
                    <a:pt x="390" y="3957"/>
                    <a:pt x="415" y="3949"/>
                  </a:cubicBezTo>
                  <a:cubicBezTo>
                    <a:pt x="3551" y="2904"/>
                    <a:pt x="6654" y="1700"/>
                    <a:pt x="9726" y="497"/>
                  </a:cubicBezTo>
                  <a:cubicBezTo>
                    <a:pt x="9978" y="385"/>
                    <a:pt x="9908" y="1"/>
                    <a:pt x="9692" y="1"/>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02" name="Google Shape;202;p2"/>
            <p:cNvSpPr/>
            <p:nvPr/>
          </p:nvSpPr>
          <p:spPr>
            <a:xfrm>
              <a:off x="5399502" y="4846450"/>
              <a:ext cx="320550" cy="127237"/>
            </a:xfrm>
            <a:custGeom>
              <a:avLst/>
              <a:gdLst/>
              <a:ahLst/>
              <a:cxnLst/>
              <a:rect l="l" t="t" r="r" b="b"/>
              <a:pathLst>
                <a:path w="9979" h="3961" extrusionOk="0">
                  <a:moveTo>
                    <a:pt x="9644" y="0"/>
                  </a:moveTo>
                  <a:cubicBezTo>
                    <a:pt x="9619" y="0"/>
                    <a:pt x="9592" y="4"/>
                    <a:pt x="9563" y="13"/>
                  </a:cubicBezTo>
                  <a:cubicBezTo>
                    <a:pt x="6491" y="1216"/>
                    <a:pt x="3388" y="2420"/>
                    <a:pt x="253" y="3465"/>
                  </a:cubicBezTo>
                  <a:cubicBezTo>
                    <a:pt x="1" y="3577"/>
                    <a:pt x="70" y="3961"/>
                    <a:pt x="287" y="3961"/>
                  </a:cubicBezTo>
                  <a:cubicBezTo>
                    <a:pt x="315" y="3961"/>
                    <a:pt x="346" y="3954"/>
                    <a:pt x="379" y="3940"/>
                  </a:cubicBezTo>
                  <a:cubicBezTo>
                    <a:pt x="3546" y="2895"/>
                    <a:pt x="6618" y="1691"/>
                    <a:pt x="9690" y="488"/>
                  </a:cubicBezTo>
                  <a:cubicBezTo>
                    <a:pt x="9978" y="401"/>
                    <a:pt x="9899" y="0"/>
                    <a:pt x="9644" y="0"/>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grpSp>
      <p:grpSp>
        <p:nvGrpSpPr>
          <p:cNvPr id="203" name="Google Shape;203;p2"/>
          <p:cNvGrpSpPr/>
          <p:nvPr/>
        </p:nvGrpSpPr>
        <p:grpSpPr>
          <a:xfrm>
            <a:off x="8184023" y="5933447"/>
            <a:ext cx="1287268" cy="1043124"/>
            <a:chOff x="6138015" y="4450083"/>
            <a:chExt cx="965451" cy="782343"/>
          </a:xfrm>
        </p:grpSpPr>
        <p:sp>
          <p:nvSpPr>
            <p:cNvPr id="204" name="Google Shape;204;p2"/>
            <p:cNvSpPr/>
            <p:nvPr/>
          </p:nvSpPr>
          <p:spPr>
            <a:xfrm>
              <a:off x="6528666" y="4638999"/>
              <a:ext cx="574800" cy="570014"/>
            </a:xfrm>
            <a:custGeom>
              <a:avLst/>
              <a:gdLst/>
              <a:ahLst/>
              <a:cxnLst/>
              <a:rect l="l" t="t" r="r" b="b"/>
              <a:pathLst>
                <a:path w="17894" h="17745" extrusionOk="0">
                  <a:moveTo>
                    <a:pt x="15445" y="0"/>
                  </a:moveTo>
                  <a:cubicBezTo>
                    <a:pt x="13378" y="0"/>
                    <a:pt x="11132" y="4304"/>
                    <a:pt x="9628" y="4982"/>
                  </a:cubicBezTo>
                  <a:cubicBezTo>
                    <a:pt x="9553" y="3906"/>
                    <a:pt x="10052" y="1324"/>
                    <a:pt x="9074" y="1324"/>
                  </a:cubicBezTo>
                  <a:cubicBezTo>
                    <a:pt x="8816" y="1324"/>
                    <a:pt x="8453" y="1505"/>
                    <a:pt x="7950" y="1942"/>
                  </a:cubicBezTo>
                  <a:cubicBezTo>
                    <a:pt x="6176" y="3367"/>
                    <a:pt x="6176" y="6186"/>
                    <a:pt x="4720" y="7801"/>
                  </a:cubicBezTo>
                  <a:cubicBezTo>
                    <a:pt x="4403" y="6977"/>
                    <a:pt x="4561" y="4412"/>
                    <a:pt x="3611" y="4032"/>
                  </a:cubicBezTo>
                  <a:cubicBezTo>
                    <a:pt x="3480" y="3968"/>
                    <a:pt x="3354" y="3939"/>
                    <a:pt x="3233" y="3939"/>
                  </a:cubicBezTo>
                  <a:cubicBezTo>
                    <a:pt x="2095" y="3939"/>
                    <a:pt x="1395" y="6525"/>
                    <a:pt x="1109" y="7326"/>
                  </a:cubicBezTo>
                  <a:cubicBezTo>
                    <a:pt x="1" y="10778"/>
                    <a:pt x="571" y="13976"/>
                    <a:pt x="793" y="17523"/>
                  </a:cubicBezTo>
                  <a:lnTo>
                    <a:pt x="1046" y="17745"/>
                  </a:lnTo>
                  <a:cubicBezTo>
                    <a:pt x="3928" y="16446"/>
                    <a:pt x="6588" y="15180"/>
                    <a:pt x="9723" y="14388"/>
                  </a:cubicBezTo>
                  <a:cubicBezTo>
                    <a:pt x="10832" y="14040"/>
                    <a:pt x="14695" y="13818"/>
                    <a:pt x="14917" y="12298"/>
                  </a:cubicBezTo>
                  <a:cubicBezTo>
                    <a:pt x="15070" y="11032"/>
                    <a:pt x="13574" y="10916"/>
                    <a:pt x="12151" y="10916"/>
                  </a:cubicBezTo>
                  <a:cubicBezTo>
                    <a:pt x="11834" y="10916"/>
                    <a:pt x="11520" y="10922"/>
                    <a:pt x="11228" y="10922"/>
                  </a:cubicBezTo>
                  <a:cubicBezTo>
                    <a:pt x="10672" y="10922"/>
                    <a:pt x="10199" y="10901"/>
                    <a:pt x="9945" y="10778"/>
                  </a:cubicBezTo>
                  <a:cubicBezTo>
                    <a:pt x="10610" y="8846"/>
                    <a:pt x="14537" y="8909"/>
                    <a:pt x="16057" y="8023"/>
                  </a:cubicBezTo>
                  <a:cubicBezTo>
                    <a:pt x="17514" y="7072"/>
                    <a:pt x="16944" y="6091"/>
                    <a:pt x="15424" y="6027"/>
                  </a:cubicBezTo>
                  <a:cubicBezTo>
                    <a:pt x="15353" y="6021"/>
                    <a:pt x="15283" y="6018"/>
                    <a:pt x="15213" y="6018"/>
                  </a:cubicBezTo>
                  <a:cubicBezTo>
                    <a:pt x="14350" y="6018"/>
                    <a:pt x="13491" y="6464"/>
                    <a:pt x="12670" y="6464"/>
                  </a:cubicBezTo>
                  <a:cubicBezTo>
                    <a:pt x="12563" y="6464"/>
                    <a:pt x="12457" y="6456"/>
                    <a:pt x="12352" y="6439"/>
                  </a:cubicBezTo>
                  <a:cubicBezTo>
                    <a:pt x="12922" y="5457"/>
                    <a:pt x="17894" y="802"/>
                    <a:pt x="15899" y="74"/>
                  </a:cubicBezTo>
                  <a:cubicBezTo>
                    <a:pt x="15749" y="24"/>
                    <a:pt x="15597" y="0"/>
                    <a:pt x="15445" y="0"/>
                  </a:cubicBez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05" name="Google Shape;205;p2"/>
            <p:cNvSpPr/>
            <p:nvPr/>
          </p:nvSpPr>
          <p:spPr>
            <a:xfrm>
              <a:off x="6548550" y="4695953"/>
              <a:ext cx="452413" cy="510523"/>
            </a:xfrm>
            <a:custGeom>
              <a:avLst/>
              <a:gdLst/>
              <a:ahLst/>
              <a:cxnLst/>
              <a:rect l="l" t="t" r="r" b="b"/>
              <a:pathLst>
                <a:path w="14084" h="15893" extrusionOk="0">
                  <a:moveTo>
                    <a:pt x="13741" y="1"/>
                  </a:moveTo>
                  <a:cubicBezTo>
                    <a:pt x="13668" y="1"/>
                    <a:pt x="13594" y="32"/>
                    <a:pt x="13538" y="106"/>
                  </a:cubicBezTo>
                  <a:cubicBezTo>
                    <a:pt x="9421" y="5585"/>
                    <a:pt x="3879" y="9796"/>
                    <a:pt x="110" y="15529"/>
                  </a:cubicBezTo>
                  <a:cubicBezTo>
                    <a:pt x="1" y="15726"/>
                    <a:pt x="164" y="15893"/>
                    <a:pt x="338" y="15893"/>
                  </a:cubicBezTo>
                  <a:cubicBezTo>
                    <a:pt x="416" y="15893"/>
                    <a:pt x="495" y="15860"/>
                    <a:pt x="554" y="15782"/>
                  </a:cubicBezTo>
                  <a:cubicBezTo>
                    <a:pt x="4322" y="10050"/>
                    <a:pt x="9864" y="5806"/>
                    <a:pt x="13950" y="359"/>
                  </a:cubicBezTo>
                  <a:cubicBezTo>
                    <a:pt x="14084" y="180"/>
                    <a:pt x="13917" y="1"/>
                    <a:pt x="13741" y="1"/>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06" name="Google Shape;206;p2"/>
            <p:cNvSpPr/>
            <p:nvPr/>
          </p:nvSpPr>
          <p:spPr>
            <a:xfrm>
              <a:off x="6742317" y="4775844"/>
              <a:ext cx="253157" cy="193313"/>
            </a:xfrm>
            <a:custGeom>
              <a:avLst/>
              <a:gdLst/>
              <a:ahLst/>
              <a:cxnLst/>
              <a:rect l="l" t="t" r="r" b="b"/>
              <a:pathLst>
                <a:path w="7881" h="6018" extrusionOk="0">
                  <a:moveTo>
                    <a:pt x="944" y="1"/>
                  </a:moveTo>
                  <a:cubicBezTo>
                    <a:pt x="847" y="1"/>
                    <a:pt x="754" y="56"/>
                    <a:pt x="729" y="184"/>
                  </a:cubicBezTo>
                  <a:cubicBezTo>
                    <a:pt x="380" y="2021"/>
                    <a:pt x="0" y="3921"/>
                    <a:pt x="159" y="5789"/>
                  </a:cubicBezTo>
                  <a:cubicBezTo>
                    <a:pt x="159" y="5927"/>
                    <a:pt x="279" y="6017"/>
                    <a:pt x="414" y="6017"/>
                  </a:cubicBezTo>
                  <a:cubicBezTo>
                    <a:pt x="434" y="6017"/>
                    <a:pt x="455" y="6015"/>
                    <a:pt x="475" y="6011"/>
                  </a:cubicBezTo>
                  <a:cubicBezTo>
                    <a:pt x="2946" y="5504"/>
                    <a:pt x="5226" y="4364"/>
                    <a:pt x="7601" y="3541"/>
                  </a:cubicBezTo>
                  <a:cubicBezTo>
                    <a:pt x="7881" y="3429"/>
                    <a:pt x="7814" y="3045"/>
                    <a:pt x="7576" y="3045"/>
                  </a:cubicBezTo>
                  <a:cubicBezTo>
                    <a:pt x="7545" y="3045"/>
                    <a:pt x="7511" y="3051"/>
                    <a:pt x="7474" y="3066"/>
                  </a:cubicBezTo>
                  <a:cubicBezTo>
                    <a:pt x="5192" y="3857"/>
                    <a:pt x="2998" y="4940"/>
                    <a:pt x="638" y="5474"/>
                  </a:cubicBezTo>
                  <a:lnTo>
                    <a:pt x="638" y="5474"/>
                  </a:lnTo>
                  <a:cubicBezTo>
                    <a:pt x="519" y="3739"/>
                    <a:pt x="875" y="1983"/>
                    <a:pt x="1204" y="311"/>
                  </a:cubicBezTo>
                  <a:cubicBezTo>
                    <a:pt x="1242" y="122"/>
                    <a:pt x="1088" y="1"/>
                    <a:pt x="944" y="1"/>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07" name="Google Shape;207;p2"/>
            <p:cNvSpPr/>
            <p:nvPr/>
          </p:nvSpPr>
          <p:spPr>
            <a:xfrm>
              <a:off x="6618193" y="4881946"/>
              <a:ext cx="267259" cy="221806"/>
            </a:xfrm>
            <a:custGeom>
              <a:avLst/>
              <a:gdLst/>
              <a:ahLst/>
              <a:cxnLst/>
              <a:rect l="l" t="t" r="r" b="b"/>
              <a:pathLst>
                <a:path w="8320" h="6905" extrusionOk="0">
                  <a:moveTo>
                    <a:pt x="242" y="0"/>
                  </a:moveTo>
                  <a:cubicBezTo>
                    <a:pt x="119" y="0"/>
                    <a:pt x="1" y="80"/>
                    <a:pt x="1" y="238"/>
                  </a:cubicBezTo>
                  <a:cubicBezTo>
                    <a:pt x="159" y="2360"/>
                    <a:pt x="412" y="4513"/>
                    <a:pt x="317" y="6667"/>
                  </a:cubicBezTo>
                  <a:cubicBezTo>
                    <a:pt x="317" y="6796"/>
                    <a:pt x="445" y="6905"/>
                    <a:pt x="561" y="6905"/>
                  </a:cubicBezTo>
                  <a:cubicBezTo>
                    <a:pt x="586" y="6905"/>
                    <a:pt x="611" y="6900"/>
                    <a:pt x="634" y="6888"/>
                  </a:cubicBezTo>
                  <a:cubicBezTo>
                    <a:pt x="3073" y="6160"/>
                    <a:pt x="5543" y="5590"/>
                    <a:pt x="8013" y="5115"/>
                  </a:cubicBezTo>
                  <a:cubicBezTo>
                    <a:pt x="8319" y="5084"/>
                    <a:pt x="8211" y="4638"/>
                    <a:pt x="7916" y="4638"/>
                  </a:cubicBezTo>
                  <a:cubicBezTo>
                    <a:pt x="7907" y="4638"/>
                    <a:pt x="7897" y="4639"/>
                    <a:pt x="7886" y="4640"/>
                  </a:cubicBezTo>
                  <a:cubicBezTo>
                    <a:pt x="5526" y="5094"/>
                    <a:pt x="3165" y="5635"/>
                    <a:pt x="832" y="6317"/>
                  </a:cubicBezTo>
                  <a:lnTo>
                    <a:pt x="832" y="6317"/>
                  </a:lnTo>
                  <a:cubicBezTo>
                    <a:pt x="864" y="4280"/>
                    <a:pt x="657" y="2245"/>
                    <a:pt x="507" y="238"/>
                  </a:cubicBezTo>
                  <a:cubicBezTo>
                    <a:pt x="492" y="80"/>
                    <a:pt x="365" y="0"/>
                    <a:pt x="242" y="0"/>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08" name="Google Shape;208;p2"/>
            <p:cNvSpPr/>
            <p:nvPr/>
          </p:nvSpPr>
          <p:spPr>
            <a:xfrm>
              <a:off x="6138015" y="4450083"/>
              <a:ext cx="492406" cy="782343"/>
            </a:xfrm>
            <a:custGeom>
              <a:avLst/>
              <a:gdLst/>
              <a:ahLst/>
              <a:cxnLst/>
              <a:rect l="l" t="t" r="r" b="b"/>
              <a:pathLst>
                <a:path w="15329" h="24355" extrusionOk="0">
                  <a:moveTo>
                    <a:pt x="1" y="1"/>
                  </a:moveTo>
                  <a:lnTo>
                    <a:pt x="1" y="1"/>
                  </a:lnTo>
                  <a:cubicBezTo>
                    <a:pt x="191" y="9977"/>
                    <a:pt x="1933" y="21124"/>
                    <a:pt x="13460" y="24354"/>
                  </a:cubicBezTo>
                  <a:cubicBezTo>
                    <a:pt x="15329" y="15930"/>
                    <a:pt x="9533" y="4213"/>
                    <a:pt x="1" y="1"/>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09" name="Google Shape;209;p2"/>
            <p:cNvSpPr/>
            <p:nvPr/>
          </p:nvSpPr>
          <p:spPr>
            <a:xfrm>
              <a:off x="6205731" y="4548830"/>
              <a:ext cx="359033" cy="681061"/>
            </a:xfrm>
            <a:custGeom>
              <a:avLst/>
              <a:gdLst/>
              <a:ahLst/>
              <a:cxnLst/>
              <a:rect l="l" t="t" r="r" b="b"/>
              <a:pathLst>
                <a:path w="11177" h="21202" extrusionOk="0">
                  <a:moveTo>
                    <a:pt x="350" y="1"/>
                  </a:moveTo>
                  <a:cubicBezTo>
                    <a:pt x="178" y="1"/>
                    <a:pt x="0" y="182"/>
                    <a:pt x="110" y="379"/>
                  </a:cubicBezTo>
                  <a:cubicBezTo>
                    <a:pt x="3847" y="7156"/>
                    <a:pt x="6697" y="14408"/>
                    <a:pt x="10624" y="21090"/>
                  </a:cubicBezTo>
                  <a:cubicBezTo>
                    <a:pt x="10673" y="21168"/>
                    <a:pt x="10748" y="21201"/>
                    <a:pt x="10825" y="21201"/>
                  </a:cubicBezTo>
                  <a:cubicBezTo>
                    <a:pt x="10998" y="21201"/>
                    <a:pt x="11177" y="21034"/>
                    <a:pt x="11067" y="20837"/>
                  </a:cubicBezTo>
                  <a:cubicBezTo>
                    <a:pt x="7140" y="14155"/>
                    <a:pt x="4290" y="6903"/>
                    <a:pt x="553" y="125"/>
                  </a:cubicBezTo>
                  <a:cubicBezTo>
                    <a:pt x="504" y="37"/>
                    <a:pt x="428" y="1"/>
                    <a:pt x="350" y="1"/>
                  </a:cubicBez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10" name="Google Shape;210;p2"/>
            <p:cNvSpPr/>
            <p:nvPr/>
          </p:nvSpPr>
          <p:spPr>
            <a:xfrm>
              <a:off x="6231429" y="4752747"/>
              <a:ext cx="181813" cy="154927"/>
            </a:xfrm>
            <a:custGeom>
              <a:avLst/>
              <a:gdLst/>
              <a:ahLst/>
              <a:cxnLst/>
              <a:rect l="l" t="t" r="r" b="b"/>
              <a:pathLst>
                <a:path w="5660" h="4823" extrusionOk="0">
                  <a:moveTo>
                    <a:pt x="5414" y="0"/>
                  </a:moveTo>
                  <a:cubicBezTo>
                    <a:pt x="5287" y="0"/>
                    <a:pt x="5153" y="80"/>
                    <a:pt x="5137" y="238"/>
                  </a:cubicBezTo>
                  <a:cubicBezTo>
                    <a:pt x="5078" y="1561"/>
                    <a:pt x="4937" y="2884"/>
                    <a:pt x="4715" y="4207"/>
                  </a:cubicBezTo>
                  <a:lnTo>
                    <a:pt x="4715" y="4207"/>
                  </a:lnTo>
                  <a:cubicBezTo>
                    <a:pt x="3300" y="3572"/>
                    <a:pt x="1859" y="3016"/>
                    <a:pt x="418" y="2486"/>
                  </a:cubicBezTo>
                  <a:cubicBezTo>
                    <a:pt x="390" y="2478"/>
                    <a:pt x="363" y="2474"/>
                    <a:pt x="337" y="2474"/>
                  </a:cubicBezTo>
                  <a:cubicBezTo>
                    <a:pt x="82" y="2474"/>
                    <a:pt x="0" y="2875"/>
                    <a:pt x="260" y="2961"/>
                  </a:cubicBezTo>
                  <a:cubicBezTo>
                    <a:pt x="1780" y="3531"/>
                    <a:pt x="3332" y="4102"/>
                    <a:pt x="4789" y="4798"/>
                  </a:cubicBezTo>
                  <a:cubicBezTo>
                    <a:pt x="4821" y="4815"/>
                    <a:pt x="4858" y="4823"/>
                    <a:pt x="4896" y="4823"/>
                  </a:cubicBezTo>
                  <a:cubicBezTo>
                    <a:pt x="5003" y="4823"/>
                    <a:pt x="5113" y="4757"/>
                    <a:pt x="5137" y="4640"/>
                  </a:cubicBezTo>
                  <a:cubicBezTo>
                    <a:pt x="5390" y="3183"/>
                    <a:pt x="5549" y="1726"/>
                    <a:pt x="5644" y="238"/>
                  </a:cubicBezTo>
                  <a:cubicBezTo>
                    <a:pt x="5659" y="80"/>
                    <a:pt x="5541" y="0"/>
                    <a:pt x="5414" y="0"/>
                  </a:cubicBez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11" name="Google Shape;211;p2"/>
            <p:cNvSpPr/>
            <p:nvPr/>
          </p:nvSpPr>
          <p:spPr>
            <a:xfrm>
              <a:off x="6303899" y="4923385"/>
              <a:ext cx="196815" cy="139347"/>
            </a:xfrm>
            <a:custGeom>
              <a:avLst/>
              <a:gdLst/>
              <a:ahLst/>
              <a:cxnLst/>
              <a:rect l="l" t="t" r="r" b="b"/>
              <a:pathLst>
                <a:path w="6127" h="4338" extrusionOk="0">
                  <a:moveTo>
                    <a:pt x="5893" y="1"/>
                  </a:moveTo>
                  <a:cubicBezTo>
                    <a:pt x="5771" y="1"/>
                    <a:pt x="5636" y="72"/>
                    <a:pt x="5604" y="215"/>
                  </a:cubicBezTo>
                  <a:cubicBezTo>
                    <a:pt x="5456" y="1430"/>
                    <a:pt x="5280" y="2645"/>
                    <a:pt x="4843" y="3783"/>
                  </a:cubicBezTo>
                  <a:lnTo>
                    <a:pt x="4843" y="3783"/>
                  </a:lnTo>
                  <a:cubicBezTo>
                    <a:pt x="3355" y="3210"/>
                    <a:pt x="1867" y="2690"/>
                    <a:pt x="379" y="2083"/>
                  </a:cubicBezTo>
                  <a:cubicBezTo>
                    <a:pt x="346" y="2068"/>
                    <a:pt x="315" y="2062"/>
                    <a:pt x="287" y="2062"/>
                  </a:cubicBezTo>
                  <a:cubicBezTo>
                    <a:pt x="70" y="2062"/>
                    <a:pt x="0" y="2446"/>
                    <a:pt x="252" y="2558"/>
                  </a:cubicBezTo>
                  <a:cubicBezTo>
                    <a:pt x="1804" y="3192"/>
                    <a:pt x="3356" y="3762"/>
                    <a:pt x="4908" y="4332"/>
                  </a:cubicBezTo>
                  <a:cubicBezTo>
                    <a:pt x="4929" y="4336"/>
                    <a:pt x="4948" y="4338"/>
                    <a:pt x="4967" y="4338"/>
                  </a:cubicBezTo>
                  <a:cubicBezTo>
                    <a:pt x="5090" y="4338"/>
                    <a:pt x="5169" y="4252"/>
                    <a:pt x="5224" y="4142"/>
                  </a:cubicBezTo>
                  <a:cubicBezTo>
                    <a:pt x="5731" y="2906"/>
                    <a:pt x="5921" y="1545"/>
                    <a:pt x="6111" y="215"/>
                  </a:cubicBezTo>
                  <a:cubicBezTo>
                    <a:pt x="6127" y="72"/>
                    <a:pt x="6016" y="1"/>
                    <a:pt x="5893" y="1"/>
                  </a:cubicBez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grpSp>
      <p:grpSp>
        <p:nvGrpSpPr>
          <p:cNvPr id="212" name="Google Shape;212;p2"/>
          <p:cNvGrpSpPr/>
          <p:nvPr/>
        </p:nvGrpSpPr>
        <p:grpSpPr>
          <a:xfrm>
            <a:off x="8760538" y="5399060"/>
            <a:ext cx="915585" cy="940553"/>
            <a:chOff x="6570394" y="4049283"/>
            <a:chExt cx="686689" cy="705415"/>
          </a:xfrm>
        </p:grpSpPr>
        <p:sp>
          <p:nvSpPr>
            <p:cNvPr id="213" name="Google Shape;213;p2"/>
            <p:cNvSpPr/>
            <p:nvPr/>
          </p:nvSpPr>
          <p:spPr>
            <a:xfrm>
              <a:off x="6923396" y="4068429"/>
              <a:ext cx="324341" cy="217823"/>
            </a:xfrm>
            <a:custGeom>
              <a:avLst/>
              <a:gdLst/>
              <a:ahLst/>
              <a:cxnLst/>
              <a:rect l="l" t="t" r="r" b="b"/>
              <a:pathLst>
                <a:path w="10097" h="6781" extrusionOk="0">
                  <a:moveTo>
                    <a:pt x="8599" y="777"/>
                  </a:moveTo>
                  <a:cubicBezTo>
                    <a:pt x="8304" y="930"/>
                    <a:pt x="8007" y="1070"/>
                    <a:pt x="7728" y="1209"/>
                  </a:cubicBezTo>
                  <a:cubicBezTo>
                    <a:pt x="6746" y="1716"/>
                    <a:pt x="5764" y="2223"/>
                    <a:pt x="4814" y="2698"/>
                  </a:cubicBezTo>
                  <a:cubicBezTo>
                    <a:pt x="3991" y="3110"/>
                    <a:pt x="3167" y="3521"/>
                    <a:pt x="2376" y="4028"/>
                  </a:cubicBezTo>
                  <a:cubicBezTo>
                    <a:pt x="1598" y="4537"/>
                    <a:pt x="1161" y="5364"/>
                    <a:pt x="508" y="5990"/>
                  </a:cubicBezTo>
                  <a:lnTo>
                    <a:pt x="508" y="5990"/>
                  </a:lnTo>
                  <a:cubicBezTo>
                    <a:pt x="510" y="5304"/>
                    <a:pt x="520" y="4603"/>
                    <a:pt x="570" y="3901"/>
                  </a:cubicBezTo>
                  <a:cubicBezTo>
                    <a:pt x="602" y="3585"/>
                    <a:pt x="570" y="3078"/>
                    <a:pt x="761" y="2793"/>
                  </a:cubicBezTo>
                  <a:cubicBezTo>
                    <a:pt x="761" y="2761"/>
                    <a:pt x="753" y="2761"/>
                    <a:pt x="757" y="2761"/>
                  </a:cubicBezTo>
                  <a:cubicBezTo>
                    <a:pt x="761" y="2761"/>
                    <a:pt x="776" y="2761"/>
                    <a:pt x="824" y="2730"/>
                  </a:cubicBezTo>
                  <a:cubicBezTo>
                    <a:pt x="919" y="2666"/>
                    <a:pt x="1046" y="2635"/>
                    <a:pt x="1141" y="2603"/>
                  </a:cubicBezTo>
                  <a:cubicBezTo>
                    <a:pt x="2977" y="2001"/>
                    <a:pt x="4909" y="1621"/>
                    <a:pt x="6809" y="1178"/>
                  </a:cubicBezTo>
                  <a:cubicBezTo>
                    <a:pt x="7399" y="1049"/>
                    <a:pt x="8000" y="909"/>
                    <a:pt x="8599" y="777"/>
                  </a:cubicBezTo>
                  <a:close/>
                  <a:moveTo>
                    <a:pt x="9811" y="0"/>
                  </a:moveTo>
                  <a:cubicBezTo>
                    <a:pt x="9793" y="0"/>
                    <a:pt x="9774" y="2"/>
                    <a:pt x="9755" y="6"/>
                  </a:cubicBezTo>
                  <a:cubicBezTo>
                    <a:pt x="7633" y="449"/>
                    <a:pt x="5479" y="924"/>
                    <a:pt x="3389" y="1463"/>
                  </a:cubicBezTo>
                  <a:cubicBezTo>
                    <a:pt x="2566" y="1685"/>
                    <a:pt x="1711" y="1875"/>
                    <a:pt x="887" y="2160"/>
                  </a:cubicBezTo>
                  <a:cubicBezTo>
                    <a:pt x="729" y="2223"/>
                    <a:pt x="507" y="2286"/>
                    <a:pt x="380" y="2413"/>
                  </a:cubicBezTo>
                  <a:cubicBezTo>
                    <a:pt x="190" y="2635"/>
                    <a:pt x="159" y="3046"/>
                    <a:pt x="127" y="3331"/>
                  </a:cubicBezTo>
                  <a:cubicBezTo>
                    <a:pt x="0" y="4376"/>
                    <a:pt x="0" y="5453"/>
                    <a:pt x="0" y="6530"/>
                  </a:cubicBezTo>
                  <a:cubicBezTo>
                    <a:pt x="0" y="6655"/>
                    <a:pt x="139" y="6780"/>
                    <a:pt x="275" y="6780"/>
                  </a:cubicBezTo>
                  <a:cubicBezTo>
                    <a:pt x="311" y="6780"/>
                    <a:pt x="347" y="6771"/>
                    <a:pt x="380" y="6752"/>
                  </a:cubicBezTo>
                  <a:cubicBezTo>
                    <a:pt x="1299" y="6087"/>
                    <a:pt x="1742" y="5010"/>
                    <a:pt x="2692" y="4408"/>
                  </a:cubicBezTo>
                  <a:cubicBezTo>
                    <a:pt x="3484" y="3933"/>
                    <a:pt x="4339" y="3490"/>
                    <a:pt x="5163" y="3078"/>
                  </a:cubicBezTo>
                  <a:cubicBezTo>
                    <a:pt x="6113" y="2571"/>
                    <a:pt x="7094" y="2096"/>
                    <a:pt x="8044" y="1590"/>
                  </a:cubicBezTo>
                  <a:cubicBezTo>
                    <a:pt x="8709" y="1241"/>
                    <a:pt x="9438" y="924"/>
                    <a:pt x="10008" y="449"/>
                  </a:cubicBezTo>
                  <a:cubicBezTo>
                    <a:pt x="10097" y="361"/>
                    <a:pt x="10094" y="252"/>
                    <a:pt x="10045" y="167"/>
                  </a:cubicBezTo>
                  <a:lnTo>
                    <a:pt x="10045" y="167"/>
                  </a:lnTo>
                  <a:cubicBezTo>
                    <a:pt x="10009" y="74"/>
                    <a:pt x="9926" y="0"/>
                    <a:pt x="9811" y="0"/>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14" name="Google Shape;214;p2"/>
            <p:cNvSpPr/>
            <p:nvPr/>
          </p:nvSpPr>
          <p:spPr>
            <a:xfrm>
              <a:off x="6962948" y="4077589"/>
              <a:ext cx="275579" cy="261284"/>
            </a:xfrm>
            <a:custGeom>
              <a:avLst/>
              <a:gdLst/>
              <a:ahLst/>
              <a:cxnLst/>
              <a:rect l="l" t="t" r="r" b="b"/>
              <a:pathLst>
                <a:path w="8579" h="8134" extrusionOk="0">
                  <a:moveTo>
                    <a:pt x="8243" y="0"/>
                  </a:moveTo>
                  <a:cubicBezTo>
                    <a:pt x="8165" y="0"/>
                    <a:pt x="8085" y="37"/>
                    <a:pt x="8026" y="125"/>
                  </a:cubicBezTo>
                  <a:cubicBezTo>
                    <a:pt x="6727" y="2247"/>
                    <a:pt x="5366" y="4369"/>
                    <a:pt x="3941" y="6428"/>
                  </a:cubicBezTo>
                  <a:cubicBezTo>
                    <a:pt x="3719" y="6744"/>
                    <a:pt x="3497" y="7061"/>
                    <a:pt x="3276" y="7378"/>
                  </a:cubicBezTo>
                  <a:cubicBezTo>
                    <a:pt x="3244" y="7441"/>
                    <a:pt x="3149" y="7599"/>
                    <a:pt x="3085" y="7631"/>
                  </a:cubicBezTo>
                  <a:cubicBezTo>
                    <a:pt x="2990" y="7663"/>
                    <a:pt x="3085" y="7663"/>
                    <a:pt x="3054" y="7663"/>
                  </a:cubicBezTo>
                  <a:cubicBezTo>
                    <a:pt x="3022" y="7663"/>
                    <a:pt x="2959" y="7599"/>
                    <a:pt x="2927" y="7568"/>
                  </a:cubicBezTo>
                  <a:cubicBezTo>
                    <a:pt x="2547" y="7283"/>
                    <a:pt x="2262" y="6839"/>
                    <a:pt x="1945" y="6491"/>
                  </a:cubicBezTo>
                  <a:cubicBezTo>
                    <a:pt x="1502" y="5921"/>
                    <a:pt x="1027" y="5382"/>
                    <a:pt x="520" y="4907"/>
                  </a:cubicBezTo>
                  <a:cubicBezTo>
                    <a:pt x="477" y="4857"/>
                    <a:pt x="425" y="4836"/>
                    <a:pt x="372" y="4836"/>
                  </a:cubicBezTo>
                  <a:cubicBezTo>
                    <a:pt x="189" y="4836"/>
                    <a:pt x="0" y="5084"/>
                    <a:pt x="172" y="5256"/>
                  </a:cubicBezTo>
                  <a:cubicBezTo>
                    <a:pt x="964" y="6016"/>
                    <a:pt x="1597" y="6903"/>
                    <a:pt x="2325" y="7694"/>
                  </a:cubicBezTo>
                  <a:cubicBezTo>
                    <a:pt x="2552" y="7921"/>
                    <a:pt x="2818" y="8133"/>
                    <a:pt x="3081" y="8133"/>
                  </a:cubicBezTo>
                  <a:cubicBezTo>
                    <a:pt x="3223" y="8133"/>
                    <a:pt x="3364" y="8071"/>
                    <a:pt x="3497" y="7916"/>
                  </a:cubicBezTo>
                  <a:cubicBezTo>
                    <a:pt x="4542" y="6618"/>
                    <a:pt x="5429" y="5161"/>
                    <a:pt x="6316" y="3767"/>
                  </a:cubicBezTo>
                  <a:cubicBezTo>
                    <a:pt x="7044" y="2627"/>
                    <a:pt x="7773" y="1519"/>
                    <a:pt x="8469" y="379"/>
                  </a:cubicBezTo>
                  <a:cubicBezTo>
                    <a:pt x="8579" y="182"/>
                    <a:pt x="8416" y="0"/>
                    <a:pt x="8243" y="0"/>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15" name="Google Shape;215;p2"/>
            <p:cNvSpPr/>
            <p:nvPr/>
          </p:nvSpPr>
          <p:spPr>
            <a:xfrm>
              <a:off x="6866409" y="4049283"/>
              <a:ext cx="390674" cy="110148"/>
            </a:xfrm>
            <a:custGeom>
              <a:avLst/>
              <a:gdLst/>
              <a:ahLst/>
              <a:cxnLst/>
              <a:rect l="l" t="t" r="r" b="b"/>
              <a:pathLst>
                <a:path w="12162" h="3429" extrusionOk="0">
                  <a:moveTo>
                    <a:pt x="501" y="610"/>
                  </a:moveTo>
                  <a:cubicBezTo>
                    <a:pt x="510" y="610"/>
                    <a:pt x="541" y="636"/>
                    <a:pt x="535" y="661"/>
                  </a:cubicBezTo>
                  <a:lnTo>
                    <a:pt x="535" y="661"/>
                  </a:lnTo>
                  <a:cubicBezTo>
                    <a:pt x="498" y="624"/>
                    <a:pt x="494" y="610"/>
                    <a:pt x="501" y="610"/>
                  </a:cubicBezTo>
                  <a:close/>
                  <a:moveTo>
                    <a:pt x="3061" y="0"/>
                  </a:moveTo>
                  <a:cubicBezTo>
                    <a:pt x="2503" y="0"/>
                    <a:pt x="1949" y="16"/>
                    <a:pt x="1394" y="64"/>
                  </a:cubicBezTo>
                  <a:cubicBezTo>
                    <a:pt x="1046" y="64"/>
                    <a:pt x="64" y="64"/>
                    <a:pt x="33" y="602"/>
                  </a:cubicBezTo>
                  <a:cubicBezTo>
                    <a:pt x="1" y="1045"/>
                    <a:pt x="603" y="1615"/>
                    <a:pt x="856" y="1932"/>
                  </a:cubicBezTo>
                  <a:cubicBezTo>
                    <a:pt x="1268" y="2439"/>
                    <a:pt x="1711" y="2914"/>
                    <a:pt x="2154" y="3357"/>
                  </a:cubicBezTo>
                  <a:cubicBezTo>
                    <a:pt x="2212" y="3407"/>
                    <a:pt x="2274" y="3428"/>
                    <a:pt x="2332" y="3428"/>
                  </a:cubicBezTo>
                  <a:cubicBezTo>
                    <a:pt x="2534" y="3428"/>
                    <a:pt x="2699" y="3181"/>
                    <a:pt x="2503" y="3009"/>
                  </a:cubicBezTo>
                  <a:cubicBezTo>
                    <a:pt x="2186" y="2692"/>
                    <a:pt x="1869" y="2344"/>
                    <a:pt x="1553" y="1996"/>
                  </a:cubicBezTo>
                  <a:cubicBezTo>
                    <a:pt x="1363" y="1742"/>
                    <a:pt x="1141" y="1520"/>
                    <a:pt x="951" y="1299"/>
                  </a:cubicBezTo>
                  <a:cubicBezTo>
                    <a:pt x="830" y="1117"/>
                    <a:pt x="708" y="848"/>
                    <a:pt x="559" y="686"/>
                  </a:cubicBezTo>
                  <a:lnTo>
                    <a:pt x="559" y="686"/>
                  </a:lnTo>
                  <a:cubicBezTo>
                    <a:pt x="629" y="666"/>
                    <a:pt x="746" y="626"/>
                    <a:pt x="793" y="602"/>
                  </a:cubicBezTo>
                  <a:cubicBezTo>
                    <a:pt x="1141" y="539"/>
                    <a:pt x="1521" y="539"/>
                    <a:pt x="1869" y="507"/>
                  </a:cubicBezTo>
                  <a:cubicBezTo>
                    <a:pt x="2288" y="495"/>
                    <a:pt x="2706" y="490"/>
                    <a:pt x="3125" y="490"/>
                  </a:cubicBezTo>
                  <a:cubicBezTo>
                    <a:pt x="4985" y="490"/>
                    <a:pt x="6842" y="594"/>
                    <a:pt x="8678" y="697"/>
                  </a:cubicBezTo>
                  <a:cubicBezTo>
                    <a:pt x="9723" y="729"/>
                    <a:pt x="10768" y="792"/>
                    <a:pt x="11814" y="855"/>
                  </a:cubicBezTo>
                  <a:cubicBezTo>
                    <a:pt x="12162" y="855"/>
                    <a:pt x="12130" y="349"/>
                    <a:pt x="11814" y="349"/>
                  </a:cubicBezTo>
                  <a:cubicBezTo>
                    <a:pt x="9470" y="222"/>
                    <a:pt x="7095" y="95"/>
                    <a:pt x="4751" y="32"/>
                  </a:cubicBezTo>
                  <a:cubicBezTo>
                    <a:pt x="4181" y="16"/>
                    <a:pt x="3619" y="0"/>
                    <a:pt x="3061" y="0"/>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16" name="Google Shape;216;p2"/>
            <p:cNvSpPr/>
            <p:nvPr/>
          </p:nvSpPr>
          <p:spPr>
            <a:xfrm>
              <a:off x="6570394" y="4299522"/>
              <a:ext cx="348947" cy="455176"/>
            </a:xfrm>
            <a:custGeom>
              <a:avLst/>
              <a:gdLst/>
              <a:ahLst/>
              <a:cxnLst/>
              <a:rect l="l" t="t" r="r" b="b"/>
              <a:pathLst>
                <a:path w="10863" h="14170" extrusionOk="0">
                  <a:moveTo>
                    <a:pt x="2694" y="3415"/>
                  </a:moveTo>
                  <a:cubicBezTo>
                    <a:pt x="2735" y="3415"/>
                    <a:pt x="2777" y="3417"/>
                    <a:pt x="2819" y="3421"/>
                  </a:cubicBezTo>
                  <a:cubicBezTo>
                    <a:pt x="3706" y="3516"/>
                    <a:pt x="4466" y="4245"/>
                    <a:pt x="4972" y="4910"/>
                  </a:cubicBezTo>
                  <a:cubicBezTo>
                    <a:pt x="5337" y="5424"/>
                    <a:pt x="5614" y="5982"/>
                    <a:pt x="5755" y="6583"/>
                  </a:cubicBezTo>
                  <a:lnTo>
                    <a:pt x="5755" y="6583"/>
                  </a:lnTo>
                  <a:cubicBezTo>
                    <a:pt x="5024" y="7080"/>
                    <a:pt x="4151" y="7348"/>
                    <a:pt x="3255" y="7348"/>
                  </a:cubicBezTo>
                  <a:cubicBezTo>
                    <a:pt x="3079" y="7348"/>
                    <a:pt x="2901" y="7338"/>
                    <a:pt x="2724" y="7316"/>
                  </a:cubicBezTo>
                  <a:cubicBezTo>
                    <a:pt x="1679" y="7221"/>
                    <a:pt x="602" y="6556"/>
                    <a:pt x="824" y="5353"/>
                  </a:cubicBezTo>
                  <a:cubicBezTo>
                    <a:pt x="1006" y="4472"/>
                    <a:pt x="1713" y="3415"/>
                    <a:pt x="2694" y="3415"/>
                  </a:cubicBezTo>
                  <a:close/>
                  <a:moveTo>
                    <a:pt x="10546" y="1"/>
                  </a:moveTo>
                  <a:cubicBezTo>
                    <a:pt x="9754" y="33"/>
                    <a:pt x="8994" y="666"/>
                    <a:pt x="8583" y="1299"/>
                  </a:cubicBezTo>
                  <a:cubicBezTo>
                    <a:pt x="8108" y="1996"/>
                    <a:pt x="7886" y="2883"/>
                    <a:pt x="7633" y="3706"/>
                  </a:cubicBezTo>
                  <a:cubicBezTo>
                    <a:pt x="7348" y="4593"/>
                    <a:pt x="7062" y="5480"/>
                    <a:pt x="6334" y="6113"/>
                  </a:cubicBezTo>
                  <a:cubicBezTo>
                    <a:pt x="6277" y="6168"/>
                    <a:pt x="6218" y="6222"/>
                    <a:pt x="6158" y="6274"/>
                  </a:cubicBezTo>
                  <a:lnTo>
                    <a:pt x="6158" y="6274"/>
                  </a:lnTo>
                  <a:cubicBezTo>
                    <a:pt x="6066" y="5952"/>
                    <a:pt x="5936" y="5635"/>
                    <a:pt x="5764" y="5321"/>
                  </a:cubicBezTo>
                  <a:cubicBezTo>
                    <a:pt x="5289" y="4435"/>
                    <a:pt x="4561" y="3611"/>
                    <a:pt x="3674" y="3199"/>
                  </a:cubicBezTo>
                  <a:cubicBezTo>
                    <a:pt x="3340" y="3046"/>
                    <a:pt x="2996" y="2964"/>
                    <a:pt x="2661" y="2964"/>
                  </a:cubicBezTo>
                  <a:cubicBezTo>
                    <a:pt x="2168" y="2964"/>
                    <a:pt x="1694" y="3139"/>
                    <a:pt x="1299" y="3516"/>
                  </a:cubicBezTo>
                  <a:cubicBezTo>
                    <a:pt x="539" y="4245"/>
                    <a:pt x="0" y="5543"/>
                    <a:pt x="507" y="6556"/>
                  </a:cubicBezTo>
                  <a:cubicBezTo>
                    <a:pt x="1014" y="7538"/>
                    <a:pt x="2249" y="7855"/>
                    <a:pt x="3262" y="7855"/>
                  </a:cubicBezTo>
                  <a:cubicBezTo>
                    <a:pt x="4172" y="7855"/>
                    <a:pt x="5067" y="7601"/>
                    <a:pt x="5844" y="7139"/>
                  </a:cubicBezTo>
                  <a:lnTo>
                    <a:pt x="5844" y="7139"/>
                  </a:lnTo>
                  <a:cubicBezTo>
                    <a:pt x="5854" y="7250"/>
                    <a:pt x="5859" y="7362"/>
                    <a:pt x="5859" y="7475"/>
                  </a:cubicBezTo>
                  <a:cubicBezTo>
                    <a:pt x="5859" y="10198"/>
                    <a:pt x="3832" y="12795"/>
                    <a:pt x="1267" y="13650"/>
                  </a:cubicBezTo>
                  <a:cubicBezTo>
                    <a:pt x="979" y="13766"/>
                    <a:pt x="1058" y="14169"/>
                    <a:pt x="1313" y="14169"/>
                  </a:cubicBezTo>
                  <a:cubicBezTo>
                    <a:pt x="1338" y="14169"/>
                    <a:pt x="1365" y="14165"/>
                    <a:pt x="1394" y="14157"/>
                  </a:cubicBezTo>
                  <a:cubicBezTo>
                    <a:pt x="3864" y="13334"/>
                    <a:pt x="5859" y="11022"/>
                    <a:pt x="6271" y="8425"/>
                  </a:cubicBezTo>
                  <a:cubicBezTo>
                    <a:pt x="6349" y="7879"/>
                    <a:pt x="6358" y="7356"/>
                    <a:pt x="6282" y="6848"/>
                  </a:cubicBezTo>
                  <a:lnTo>
                    <a:pt x="6282" y="6848"/>
                  </a:lnTo>
                  <a:cubicBezTo>
                    <a:pt x="6503" y="6684"/>
                    <a:pt x="6711" y="6502"/>
                    <a:pt x="6904" y="6303"/>
                  </a:cubicBezTo>
                  <a:cubicBezTo>
                    <a:pt x="7696" y="5448"/>
                    <a:pt x="7981" y="4308"/>
                    <a:pt x="8298" y="3231"/>
                  </a:cubicBezTo>
                  <a:cubicBezTo>
                    <a:pt x="8488" y="2661"/>
                    <a:pt x="8678" y="2091"/>
                    <a:pt x="8994" y="1584"/>
                  </a:cubicBezTo>
                  <a:cubicBezTo>
                    <a:pt x="9311" y="1109"/>
                    <a:pt x="9913" y="508"/>
                    <a:pt x="10546" y="508"/>
                  </a:cubicBezTo>
                  <a:cubicBezTo>
                    <a:pt x="10831" y="476"/>
                    <a:pt x="10863" y="1"/>
                    <a:pt x="10546" y="1"/>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grpSp>
      <p:grpSp>
        <p:nvGrpSpPr>
          <p:cNvPr id="217" name="Google Shape;217;p2"/>
          <p:cNvGrpSpPr/>
          <p:nvPr/>
        </p:nvGrpSpPr>
        <p:grpSpPr>
          <a:xfrm>
            <a:off x="4202711" y="6129492"/>
            <a:ext cx="1135616" cy="936869"/>
            <a:chOff x="3152033" y="4597111"/>
            <a:chExt cx="851712" cy="702652"/>
          </a:xfrm>
        </p:grpSpPr>
        <p:sp>
          <p:nvSpPr>
            <p:cNvPr id="218" name="Google Shape;218;p2"/>
            <p:cNvSpPr/>
            <p:nvPr/>
          </p:nvSpPr>
          <p:spPr>
            <a:xfrm>
              <a:off x="3302787" y="4812014"/>
              <a:ext cx="593752" cy="487748"/>
            </a:xfrm>
            <a:custGeom>
              <a:avLst/>
              <a:gdLst/>
              <a:ahLst/>
              <a:cxnLst/>
              <a:rect l="l" t="t" r="r" b="b"/>
              <a:pathLst>
                <a:path w="18484" h="15184" extrusionOk="0">
                  <a:moveTo>
                    <a:pt x="8304" y="1"/>
                  </a:moveTo>
                  <a:cubicBezTo>
                    <a:pt x="5050" y="1"/>
                    <a:pt x="1794" y="1666"/>
                    <a:pt x="570" y="4885"/>
                  </a:cubicBezTo>
                  <a:cubicBezTo>
                    <a:pt x="222" y="5803"/>
                    <a:pt x="95" y="6754"/>
                    <a:pt x="190" y="7672"/>
                  </a:cubicBezTo>
                  <a:cubicBezTo>
                    <a:pt x="0" y="8939"/>
                    <a:pt x="190" y="10237"/>
                    <a:pt x="792" y="11504"/>
                  </a:cubicBezTo>
                  <a:cubicBezTo>
                    <a:pt x="1900" y="13784"/>
                    <a:pt x="4561" y="14892"/>
                    <a:pt x="6936" y="15146"/>
                  </a:cubicBezTo>
                  <a:cubicBezTo>
                    <a:pt x="7199" y="15171"/>
                    <a:pt x="7462" y="15184"/>
                    <a:pt x="7725" y="15184"/>
                  </a:cubicBezTo>
                  <a:cubicBezTo>
                    <a:pt x="13300" y="15184"/>
                    <a:pt x="18484" y="9535"/>
                    <a:pt x="15550" y="4030"/>
                  </a:cubicBezTo>
                  <a:cubicBezTo>
                    <a:pt x="14089" y="1317"/>
                    <a:pt x="11197" y="1"/>
                    <a:pt x="8304" y="1"/>
                  </a:cubicBezTo>
                  <a:close/>
                </a:path>
              </a:pathLst>
            </a:custGeom>
            <a:solidFill>
              <a:schemeClr val="accent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19" name="Google Shape;219;p2"/>
            <p:cNvSpPr/>
            <p:nvPr/>
          </p:nvSpPr>
          <p:spPr>
            <a:xfrm>
              <a:off x="3353638" y="4890138"/>
              <a:ext cx="433397" cy="373681"/>
            </a:xfrm>
            <a:custGeom>
              <a:avLst/>
              <a:gdLst/>
              <a:ahLst/>
              <a:cxnLst/>
              <a:rect l="l" t="t" r="r" b="b"/>
              <a:pathLst>
                <a:path w="13492" h="11633" extrusionOk="0">
                  <a:moveTo>
                    <a:pt x="4980" y="1"/>
                  </a:moveTo>
                  <a:cubicBezTo>
                    <a:pt x="3353" y="1"/>
                    <a:pt x="1820" y="729"/>
                    <a:pt x="1046" y="2326"/>
                  </a:cubicBezTo>
                  <a:cubicBezTo>
                    <a:pt x="1" y="4448"/>
                    <a:pt x="476" y="7203"/>
                    <a:pt x="1584" y="9230"/>
                  </a:cubicBezTo>
                  <a:cubicBezTo>
                    <a:pt x="2186" y="10275"/>
                    <a:pt x="3104" y="11130"/>
                    <a:pt x="4276" y="11447"/>
                  </a:cubicBezTo>
                  <a:cubicBezTo>
                    <a:pt x="4797" y="11577"/>
                    <a:pt x="5351" y="11633"/>
                    <a:pt x="5910" y="11633"/>
                  </a:cubicBezTo>
                  <a:cubicBezTo>
                    <a:pt x="6710" y="11633"/>
                    <a:pt x="7521" y="11520"/>
                    <a:pt x="8266" y="11352"/>
                  </a:cubicBezTo>
                  <a:cubicBezTo>
                    <a:pt x="10673" y="10750"/>
                    <a:pt x="12573" y="9135"/>
                    <a:pt x="12985" y="6602"/>
                  </a:cubicBezTo>
                  <a:cubicBezTo>
                    <a:pt x="13302" y="4575"/>
                    <a:pt x="12763" y="2168"/>
                    <a:pt x="11148" y="806"/>
                  </a:cubicBezTo>
                  <a:cubicBezTo>
                    <a:pt x="10737" y="458"/>
                    <a:pt x="10293" y="205"/>
                    <a:pt x="9818" y="46"/>
                  </a:cubicBezTo>
                  <a:cubicBezTo>
                    <a:pt x="9785" y="32"/>
                    <a:pt x="9754" y="25"/>
                    <a:pt x="9725" y="25"/>
                  </a:cubicBezTo>
                  <a:cubicBezTo>
                    <a:pt x="9503" y="25"/>
                    <a:pt x="9411" y="409"/>
                    <a:pt x="9691" y="521"/>
                  </a:cubicBezTo>
                  <a:cubicBezTo>
                    <a:pt x="13302" y="1915"/>
                    <a:pt x="13492" y="7710"/>
                    <a:pt x="10515" y="9832"/>
                  </a:cubicBezTo>
                  <a:cubicBezTo>
                    <a:pt x="9565" y="10497"/>
                    <a:pt x="8425" y="10877"/>
                    <a:pt x="7253" y="11035"/>
                  </a:cubicBezTo>
                  <a:cubicBezTo>
                    <a:pt x="6817" y="11098"/>
                    <a:pt x="6352" y="11140"/>
                    <a:pt x="5884" y="11140"/>
                  </a:cubicBezTo>
                  <a:cubicBezTo>
                    <a:pt x="5163" y="11140"/>
                    <a:pt x="4435" y="11039"/>
                    <a:pt x="3801" y="10750"/>
                  </a:cubicBezTo>
                  <a:cubicBezTo>
                    <a:pt x="1869" y="9832"/>
                    <a:pt x="1077" y="7235"/>
                    <a:pt x="982" y="5240"/>
                  </a:cubicBezTo>
                  <a:cubicBezTo>
                    <a:pt x="887" y="3466"/>
                    <a:pt x="1584" y="1471"/>
                    <a:pt x="3358" y="743"/>
                  </a:cubicBezTo>
                  <a:cubicBezTo>
                    <a:pt x="3866" y="538"/>
                    <a:pt x="4413" y="443"/>
                    <a:pt x="4967" y="443"/>
                  </a:cubicBezTo>
                  <a:cubicBezTo>
                    <a:pt x="6551" y="443"/>
                    <a:pt x="8191" y="1217"/>
                    <a:pt x="9153" y="2390"/>
                  </a:cubicBezTo>
                  <a:cubicBezTo>
                    <a:pt x="9850" y="3276"/>
                    <a:pt x="10293" y="4417"/>
                    <a:pt x="10008" y="5525"/>
                  </a:cubicBezTo>
                  <a:cubicBezTo>
                    <a:pt x="9818" y="6443"/>
                    <a:pt x="9185" y="7235"/>
                    <a:pt x="8330" y="7615"/>
                  </a:cubicBezTo>
                  <a:cubicBezTo>
                    <a:pt x="7816" y="7845"/>
                    <a:pt x="7164" y="7988"/>
                    <a:pt x="6516" y="7988"/>
                  </a:cubicBezTo>
                  <a:cubicBezTo>
                    <a:pt x="5646" y="7988"/>
                    <a:pt x="4784" y="7730"/>
                    <a:pt x="4276" y="7077"/>
                  </a:cubicBezTo>
                  <a:cubicBezTo>
                    <a:pt x="3477" y="6049"/>
                    <a:pt x="4119" y="3760"/>
                    <a:pt x="5483" y="3760"/>
                  </a:cubicBezTo>
                  <a:cubicBezTo>
                    <a:pt x="5632" y="3760"/>
                    <a:pt x="5789" y="3787"/>
                    <a:pt x="5954" y="3846"/>
                  </a:cubicBezTo>
                  <a:cubicBezTo>
                    <a:pt x="6430" y="4005"/>
                    <a:pt x="6968" y="4417"/>
                    <a:pt x="7095" y="4923"/>
                  </a:cubicBezTo>
                  <a:cubicBezTo>
                    <a:pt x="7316" y="5557"/>
                    <a:pt x="6525" y="5588"/>
                    <a:pt x="6081" y="5588"/>
                  </a:cubicBezTo>
                  <a:cubicBezTo>
                    <a:pt x="5764" y="5588"/>
                    <a:pt x="5764" y="6063"/>
                    <a:pt x="6081" y="6095"/>
                  </a:cubicBezTo>
                  <a:cubicBezTo>
                    <a:pt x="6651" y="6095"/>
                    <a:pt x="7443" y="6000"/>
                    <a:pt x="7601" y="5335"/>
                  </a:cubicBezTo>
                  <a:cubicBezTo>
                    <a:pt x="7728" y="4797"/>
                    <a:pt x="7348" y="4258"/>
                    <a:pt x="7000" y="3910"/>
                  </a:cubicBezTo>
                  <a:cubicBezTo>
                    <a:pt x="6582" y="3548"/>
                    <a:pt x="6018" y="3259"/>
                    <a:pt x="5457" y="3259"/>
                  </a:cubicBezTo>
                  <a:cubicBezTo>
                    <a:pt x="5380" y="3259"/>
                    <a:pt x="5303" y="3265"/>
                    <a:pt x="5226" y="3276"/>
                  </a:cubicBezTo>
                  <a:cubicBezTo>
                    <a:pt x="4434" y="3371"/>
                    <a:pt x="3928" y="4068"/>
                    <a:pt x="3643" y="4765"/>
                  </a:cubicBezTo>
                  <a:cubicBezTo>
                    <a:pt x="3326" y="5620"/>
                    <a:pt x="3294" y="6602"/>
                    <a:pt x="3864" y="7362"/>
                  </a:cubicBezTo>
                  <a:cubicBezTo>
                    <a:pt x="4371" y="8027"/>
                    <a:pt x="5163" y="8343"/>
                    <a:pt x="5954" y="8438"/>
                  </a:cubicBezTo>
                  <a:cubicBezTo>
                    <a:pt x="6160" y="8465"/>
                    <a:pt x="6367" y="8478"/>
                    <a:pt x="6573" y="8478"/>
                  </a:cubicBezTo>
                  <a:cubicBezTo>
                    <a:pt x="8358" y="8478"/>
                    <a:pt x="10057" y="7498"/>
                    <a:pt x="10483" y="5652"/>
                  </a:cubicBezTo>
                  <a:cubicBezTo>
                    <a:pt x="11117" y="3086"/>
                    <a:pt x="8805" y="806"/>
                    <a:pt x="6493" y="205"/>
                  </a:cubicBezTo>
                  <a:cubicBezTo>
                    <a:pt x="5993" y="70"/>
                    <a:pt x="5482" y="1"/>
                    <a:pt x="4980" y="1"/>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20" name="Google Shape;220;p2"/>
            <p:cNvSpPr/>
            <p:nvPr/>
          </p:nvSpPr>
          <p:spPr>
            <a:xfrm>
              <a:off x="3566262" y="4597111"/>
              <a:ext cx="16318" cy="180079"/>
            </a:xfrm>
            <a:custGeom>
              <a:avLst/>
              <a:gdLst/>
              <a:ahLst/>
              <a:cxnLst/>
              <a:rect l="l" t="t" r="r" b="b"/>
              <a:pathLst>
                <a:path w="508" h="5606" extrusionOk="0">
                  <a:moveTo>
                    <a:pt x="254" y="0"/>
                  </a:moveTo>
                  <a:cubicBezTo>
                    <a:pt x="127" y="0"/>
                    <a:pt x="1" y="79"/>
                    <a:pt x="1" y="238"/>
                  </a:cubicBezTo>
                  <a:lnTo>
                    <a:pt x="1" y="5368"/>
                  </a:lnTo>
                  <a:cubicBezTo>
                    <a:pt x="1" y="5526"/>
                    <a:pt x="127" y="5605"/>
                    <a:pt x="254" y="5605"/>
                  </a:cubicBezTo>
                  <a:cubicBezTo>
                    <a:pt x="381" y="5605"/>
                    <a:pt x="507" y="5526"/>
                    <a:pt x="507" y="5368"/>
                  </a:cubicBezTo>
                  <a:lnTo>
                    <a:pt x="507" y="238"/>
                  </a:lnTo>
                  <a:cubicBezTo>
                    <a:pt x="507" y="79"/>
                    <a:pt x="381" y="0"/>
                    <a:pt x="254" y="0"/>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21" name="Google Shape;221;p2"/>
            <p:cNvSpPr/>
            <p:nvPr/>
          </p:nvSpPr>
          <p:spPr>
            <a:xfrm>
              <a:off x="3366873" y="4738356"/>
              <a:ext cx="58013" cy="55861"/>
            </a:xfrm>
            <a:custGeom>
              <a:avLst/>
              <a:gdLst/>
              <a:ahLst/>
              <a:cxnLst/>
              <a:rect l="l" t="t" r="r" b="b"/>
              <a:pathLst>
                <a:path w="1806" h="1739" extrusionOk="0">
                  <a:moveTo>
                    <a:pt x="256" y="1"/>
                  </a:moveTo>
                  <a:cubicBezTo>
                    <a:pt x="197" y="1"/>
                    <a:pt x="140" y="25"/>
                    <a:pt x="95" y="84"/>
                  </a:cubicBezTo>
                  <a:cubicBezTo>
                    <a:pt x="0" y="179"/>
                    <a:pt x="0" y="338"/>
                    <a:pt x="95" y="433"/>
                  </a:cubicBezTo>
                  <a:lnTo>
                    <a:pt x="1362" y="1668"/>
                  </a:lnTo>
                  <a:cubicBezTo>
                    <a:pt x="1410" y="1715"/>
                    <a:pt x="1473" y="1739"/>
                    <a:pt x="1536" y="1739"/>
                  </a:cubicBezTo>
                  <a:cubicBezTo>
                    <a:pt x="1600" y="1739"/>
                    <a:pt x="1663" y="1715"/>
                    <a:pt x="1711" y="1668"/>
                  </a:cubicBezTo>
                  <a:cubicBezTo>
                    <a:pt x="1806" y="1573"/>
                    <a:pt x="1806" y="1414"/>
                    <a:pt x="1711" y="1319"/>
                  </a:cubicBezTo>
                  <a:lnTo>
                    <a:pt x="444" y="84"/>
                  </a:lnTo>
                  <a:cubicBezTo>
                    <a:pt x="393" y="33"/>
                    <a:pt x="324" y="1"/>
                    <a:pt x="256" y="1"/>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22" name="Google Shape;222;p2"/>
            <p:cNvSpPr/>
            <p:nvPr/>
          </p:nvSpPr>
          <p:spPr>
            <a:xfrm>
              <a:off x="3736162" y="4746901"/>
              <a:ext cx="66140" cy="64630"/>
            </a:xfrm>
            <a:custGeom>
              <a:avLst/>
              <a:gdLst/>
              <a:ahLst/>
              <a:cxnLst/>
              <a:rect l="l" t="t" r="r" b="b"/>
              <a:pathLst>
                <a:path w="2059" h="2012" extrusionOk="0">
                  <a:moveTo>
                    <a:pt x="1790" y="0"/>
                  </a:moveTo>
                  <a:cubicBezTo>
                    <a:pt x="1726" y="0"/>
                    <a:pt x="1663" y="24"/>
                    <a:pt x="1615" y="72"/>
                  </a:cubicBezTo>
                  <a:lnTo>
                    <a:pt x="95" y="1592"/>
                  </a:lnTo>
                  <a:cubicBezTo>
                    <a:pt x="0" y="1687"/>
                    <a:pt x="0" y="1845"/>
                    <a:pt x="95" y="1940"/>
                  </a:cubicBezTo>
                  <a:cubicBezTo>
                    <a:pt x="143" y="1988"/>
                    <a:pt x="206" y="2011"/>
                    <a:pt x="269" y="2011"/>
                  </a:cubicBezTo>
                  <a:cubicBezTo>
                    <a:pt x="333" y="2011"/>
                    <a:pt x="396" y="1988"/>
                    <a:pt x="444" y="1940"/>
                  </a:cubicBezTo>
                  <a:lnTo>
                    <a:pt x="1964" y="420"/>
                  </a:lnTo>
                  <a:cubicBezTo>
                    <a:pt x="2059" y="325"/>
                    <a:pt x="2059" y="167"/>
                    <a:pt x="1964" y="72"/>
                  </a:cubicBezTo>
                  <a:cubicBezTo>
                    <a:pt x="1916" y="24"/>
                    <a:pt x="1853" y="0"/>
                    <a:pt x="1790" y="0"/>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23" name="Google Shape;223;p2"/>
            <p:cNvSpPr/>
            <p:nvPr/>
          </p:nvSpPr>
          <p:spPr>
            <a:xfrm>
              <a:off x="3152033" y="4930870"/>
              <a:ext cx="126370" cy="42145"/>
            </a:xfrm>
            <a:custGeom>
              <a:avLst/>
              <a:gdLst/>
              <a:ahLst/>
              <a:cxnLst/>
              <a:rect l="l" t="t" r="r" b="b"/>
              <a:pathLst>
                <a:path w="3934" h="1312" extrusionOk="0">
                  <a:moveTo>
                    <a:pt x="313" y="1"/>
                  </a:moveTo>
                  <a:cubicBezTo>
                    <a:pt x="82" y="1"/>
                    <a:pt x="0" y="402"/>
                    <a:pt x="260" y="488"/>
                  </a:cubicBezTo>
                  <a:cubicBezTo>
                    <a:pt x="1368" y="868"/>
                    <a:pt x="2445" y="1122"/>
                    <a:pt x="3585" y="1312"/>
                  </a:cubicBezTo>
                  <a:cubicBezTo>
                    <a:pt x="3711" y="1312"/>
                    <a:pt x="3838" y="1280"/>
                    <a:pt x="3902" y="1122"/>
                  </a:cubicBezTo>
                  <a:cubicBezTo>
                    <a:pt x="3933" y="1027"/>
                    <a:pt x="3838" y="837"/>
                    <a:pt x="3711" y="837"/>
                  </a:cubicBezTo>
                  <a:cubicBezTo>
                    <a:pt x="2603" y="647"/>
                    <a:pt x="1495" y="393"/>
                    <a:pt x="386" y="13"/>
                  </a:cubicBezTo>
                  <a:cubicBezTo>
                    <a:pt x="361" y="5"/>
                    <a:pt x="336" y="1"/>
                    <a:pt x="313" y="1"/>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24" name="Google Shape;224;p2"/>
            <p:cNvSpPr/>
            <p:nvPr/>
          </p:nvSpPr>
          <p:spPr>
            <a:xfrm>
              <a:off x="3877183" y="4951364"/>
              <a:ext cx="126563" cy="29970"/>
            </a:xfrm>
            <a:custGeom>
              <a:avLst/>
              <a:gdLst/>
              <a:ahLst/>
              <a:cxnLst/>
              <a:rect l="l" t="t" r="r" b="b"/>
              <a:pathLst>
                <a:path w="3940" h="933" extrusionOk="0">
                  <a:moveTo>
                    <a:pt x="3685" y="1"/>
                  </a:moveTo>
                  <a:cubicBezTo>
                    <a:pt x="3665" y="1"/>
                    <a:pt x="3644" y="3"/>
                    <a:pt x="3623" y="9"/>
                  </a:cubicBezTo>
                  <a:cubicBezTo>
                    <a:pt x="2514" y="167"/>
                    <a:pt x="1406" y="262"/>
                    <a:pt x="297" y="452"/>
                  </a:cubicBezTo>
                  <a:cubicBezTo>
                    <a:pt x="0" y="511"/>
                    <a:pt x="93" y="933"/>
                    <a:pt x="367" y="933"/>
                  </a:cubicBezTo>
                  <a:cubicBezTo>
                    <a:pt x="385" y="933"/>
                    <a:pt x="404" y="931"/>
                    <a:pt x="424" y="927"/>
                  </a:cubicBezTo>
                  <a:cubicBezTo>
                    <a:pt x="1532" y="769"/>
                    <a:pt x="2641" y="642"/>
                    <a:pt x="3749" y="484"/>
                  </a:cubicBezTo>
                  <a:cubicBezTo>
                    <a:pt x="3876" y="484"/>
                    <a:pt x="3939" y="294"/>
                    <a:pt x="3908" y="199"/>
                  </a:cubicBezTo>
                  <a:cubicBezTo>
                    <a:pt x="3881" y="67"/>
                    <a:pt x="3789" y="1"/>
                    <a:pt x="3685" y="1"/>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25" name="Google Shape;225;p2"/>
            <p:cNvSpPr/>
            <p:nvPr/>
          </p:nvSpPr>
          <p:spPr>
            <a:xfrm>
              <a:off x="3886723" y="5121520"/>
              <a:ext cx="62093" cy="18342"/>
            </a:xfrm>
            <a:custGeom>
              <a:avLst/>
              <a:gdLst/>
              <a:ahLst/>
              <a:cxnLst/>
              <a:rect l="l" t="t" r="r" b="b"/>
              <a:pathLst>
                <a:path w="1933" h="571" extrusionOk="0">
                  <a:moveTo>
                    <a:pt x="254" y="0"/>
                  </a:moveTo>
                  <a:cubicBezTo>
                    <a:pt x="127" y="0"/>
                    <a:pt x="0" y="95"/>
                    <a:pt x="0" y="254"/>
                  </a:cubicBezTo>
                  <a:cubicBezTo>
                    <a:pt x="0" y="380"/>
                    <a:pt x="95" y="507"/>
                    <a:pt x="254" y="507"/>
                  </a:cubicBezTo>
                  <a:cubicBezTo>
                    <a:pt x="729" y="507"/>
                    <a:pt x="1204" y="570"/>
                    <a:pt x="1679" y="570"/>
                  </a:cubicBezTo>
                  <a:cubicBezTo>
                    <a:pt x="1805" y="570"/>
                    <a:pt x="1932" y="475"/>
                    <a:pt x="1932" y="349"/>
                  </a:cubicBezTo>
                  <a:cubicBezTo>
                    <a:pt x="1932" y="190"/>
                    <a:pt x="1805" y="95"/>
                    <a:pt x="1679" y="95"/>
                  </a:cubicBezTo>
                  <a:cubicBezTo>
                    <a:pt x="1204" y="95"/>
                    <a:pt x="729" y="0"/>
                    <a:pt x="254" y="0"/>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26" name="Google Shape;226;p2"/>
            <p:cNvSpPr/>
            <p:nvPr/>
          </p:nvSpPr>
          <p:spPr>
            <a:xfrm>
              <a:off x="3204105" y="5124315"/>
              <a:ext cx="74299" cy="18599"/>
            </a:xfrm>
            <a:custGeom>
              <a:avLst/>
              <a:gdLst/>
              <a:ahLst/>
              <a:cxnLst/>
              <a:rect l="l" t="t" r="r" b="b"/>
              <a:pathLst>
                <a:path w="2313" h="579" extrusionOk="0">
                  <a:moveTo>
                    <a:pt x="2031" y="0"/>
                  </a:moveTo>
                  <a:cubicBezTo>
                    <a:pt x="2008" y="0"/>
                    <a:pt x="1986" y="3"/>
                    <a:pt x="1964" y="8"/>
                  </a:cubicBezTo>
                  <a:cubicBezTo>
                    <a:pt x="1394" y="72"/>
                    <a:pt x="824" y="72"/>
                    <a:pt x="254" y="72"/>
                  </a:cubicBezTo>
                  <a:cubicBezTo>
                    <a:pt x="95" y="72"/>
                    <a:pt x="0" y="198"/>
                    <a:pt x="0" y="325"/>
                  </a:cubicBezTo>
                  <a:cubicBezTo>
                    <a:pt x="0" y="483"/>
                    <a:pt x="95" y="578"/>
                    <a:pt x="254" y="578"/>
                  </a:cubicBezTo>
                  <a:cubicBezTo>
                    <a:pt x="855" y="578"/>
                    <a:pt x="1489" y="578"/>
                    <a:pt x="2090" y="483"/>
                  </a:cubicBezTo>
                  <a:cubicBezTo>
                    <a:pt x="2217" y="452"/>
                    <a:pt x="2312" y="293"/>
                    <a:pt x="2281" y="167"/>
                  </a:cubicBezTo>
                  <a:cubicBezTo>
                    <a:pt x="2254" y="62"/>
                    <a:pt x="2141" y="0"/>
                    <a:pt x="2031" y="0"/>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grpSp>
      <p:grpSp>
        <p:nvGrpSpPr>
          <p:cNvPr id="267" name="Google Shape;267;p2"/>
          <p:cNvGrpSpPr/>
          <p:nvPr/>
        </p:nvGrpSpPr>
        <p:grpSpPr>
          <a:xfrm>
            <a:off x="945232" y="5397283"/>
            <a:ext cx="770469" cy="734752"/>
            <a:chOff x="708922" y="4047962"/>
            <a:chExt cx="577852" cy="551064"/>
          </a:xfrm>
        </p:grpSpPr>
        <p:sp>
          <p:nvSpPr>
            <p:cNvPr id="268" name="Google Shape;268;p2"/>
            <p:cNvSpPr/>
            <p:nvPr/>
          </p:nvSpPr>
          <p:spPr>
            <a:xfrm>
              <a:off x="708922" y="4170448"/>
              <a:ext cx="577852" cy="428578"/>
            </a:xfrm>
            <a:custGeom>
              <a:avLst/>
              <a:gdLst/>
              <a:ahLst/>
              <a:cxnLst/>
              <a:rect l="l" t="t" r="r" b="b"/>
              <a:pathLst>
                <a:path w="17989" h="13342" extrusionOk="0">
                  <a:moveTo>
                    <a:pt x="5315" y="509"/>
                  </a:moveTo>
                  <a:cubicBezTo>
                    <a:pt x="6774" y="509"/>
                    <a:pt x="8250" y="1232"/>
                    <a:pt x="9216" y="2312"/>
                  </a:cubicBezTo>
                  <a:cubicBezTo>
                    <a:pt x="9266" y="2362"/>
                    <a:pt x="9323" y="2383"/>
                    <a:pt x="9378" y="2383"/>
                  </a:cubicBezTo>
                  <a:cubicBezTo>
                    <a:pt x="9425" y="2383"/>
                    <a:pt x="9472" y="2367"/>
                    <a:pt x="9512" y="2341"/>
                  </a:cubicBezTo>
                  <a:lnTo>
                    <a:pt x="9512" y="2341"/>
                  </a:lnTo>
                  <a:cubicBezTo>
                    <a:pt x="9581" y="2334"/>
                    <a:pt x="9647" y="2296"/>
                    <a:pt x="9691" y="2217"/>
                  </a:cubicBezTo>
                  <a:cubicBezTo>
                    <a:pt x="10331" y="1159"/>
                    <a:pt x="11506" y="674"/>
                    <a:pt x="12697" y="674"/>
                  </a:cubicBezTo>
                  <a:cubicBezTo>
                    <a:pt x="13039" y="674"/>
                    <a:pt x="13382" y="714"/>
                    <a:pt x="13713" y="792"/>
                  </a:cubicBezTo>
                  <a:cubicBezTo>
                    <a:pt x="15265" y="1172"/>
                    <a:pt x="16500" y="2375"/>
                    <a:pt x="16880" y="3895"/>
                  </a:cubicBezTo>
                  <a:cubicBezTo>
                    <a:pt x="17260" y="5447"/>
                    <a:pt x="16849" y="7126"/>
                    <a:pt x="16152" y="8519"/>
                  </a:cubicBezTo>
                  <a:cubicBezTo>
                    <a:pt x="15423" y="9912"/>
                    <a:pt x="14283" y="11053"/>
                    <a:pt x="12858" y="11749"/>
                  </a:cubicBezTo>
                  <a:cubicBezTo>
                    <a:pt x="11481" y="12429"/>
                    <a:pt x="9799" y="12846"/>
                    <a:pt x="8146" y="12846"/>
                  </a:cubicBezTo>
                  <a:cubicBezTo>
                    <a:pt x="6874" y="12846"/>
                    <a:pt x="5618" y="12599"/>
                    <a:pt x="4529" y="12034"/>
                  </a:cubicBezTo>
                  <a:cubicBezTo>
                    <a:pt x="1711" y="10578"/>
                    <a:pt x="729" y="7031"/>
                    <a:pt x="1426" y="4085"/>
                  </a:cubicBezTo>
                  <a:cubicBezTo>
                    <a:pt x="1837" y="2344"/>
                    <a:pt x="2914" y="729"/>
                    <a:pt x="4814" y="539"/>
                  </a:cubicBezTo>
                  <a:cubicBezTo>
                    <a:pt x="4980" y="519"/>
                    <a:pt x="5147" y="509"/>
                    <a:pt x="5315" y="509"/>
                  </a:cubicBezTo>
                  <a:close/>
                  <a:moveTo>
                    <a:pt x="5289" y="0"/>
                  </a:moveTo>
                  <a:cubicBezTo>
                    <a:pt x="3579" y="0"/>
                    <a:pt x="2217" y="950"/>
                    <a:pt x="1457" y="2470"/>
                  </a:cubicBezTo>
                  <a:cubicBezTo>
                    <a:pt x="1" y="5416"/>
                    <a:pt x="634" y="9754"/>
                    <a:pt x="3294" y="11844"/>
                  </a:cubicBezTo>
                  <a:cubicBezTo>
                    <a:pt x="4645" y="12908"/>
                    <a:pt x="6339" y="13342"/>
                    <a:pt x="8057" y="13342"/>
                  </a:cubicBezTo>
                  <a:cubicBezTo>
                    <a:pt x="9561" y="13342"/>
                    <a:pt x="11085" y="13010"/>
                    <a:pt x="12415" y="12478"/>
                  </a:cubicBezTo>
                  <a:cubicBezTo>
                    <a:pt x="15582" y="11243"/>
                    <a:pt x="17989" y="7727"/>
                    <a:pt x="17450" y="4212"/>
                  </a:cubicBezTo>
                  <a:cubicBezTo>
                    <a:pt x="17165" y="2375"/>
                    <a:pt x="15772" y="855"/>
                    <a:pt x="13967" y="348"/>
                  </a:cubicBezTo>
                  <a:cubicBezTo>
                    <a:pt x="13558" y="235"/>
                    <a:pt x="13131" y="177"/>
                    <a:pt x="12704" y="177"/>
                  </a:cubicBezTo>
                  <a:cubicBezTo>
                    <a:pt x="11422" y="177"/>
                    <a:pt x="10145" y="696"/>
                    <a:pt x="9378" y="1769"/>
                  </a:cubicBezTo>
                  <a:lnTo>
                    <a:pt x="9378" y="1769"/>
                  </a:lnTo>
                  <a:cubicBezTo>
                    <a:pt x="8309" y="708"/>
                    <a:pt x="6813" y="30"/>
                    <a:pt x="5289" y="0"/>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69" name="Google Shape;269;p2"/>
            <p:cNvSpPr/>
            <p:nvPr/>
          </p:nvSpPr>
          <p:spPr>
            <a:xfrm>
              <a:off x="1002432" y="4047962"/>
              <a:ext cx="102374" cy="191161"/>
            </a:xfrm>
            <a:custGeom>
              <a:avLst/>
              <a:gdLst/>
              <a:ahLst/>
              <a:cxnLst/>
              <a:rect l="l" t="t" r="r" b="b"/>
              <a:pathLst>
                <a:path w="3187" h="5951" extrusionOk="0">
                  <a:moveTo>
                    <a:pt x="2852" y="0"/>
                  </a:moveTo>
                  <a:cubicBezTo>
                    <a:pt x="2827" y="0"/>
                    <a:pt x="2800" y="4"/>
                    <a:pt x="2771" y="13"/>
                  </a:cubicBezTo>
                  <a:cubicBezTo>
                    <a:pt x="269" y="583"/>
                    <a:pt x="143" y="3655"/>
                    <a:pt x="16" y="5713"/>
                  </a:cubicBezTo>
                  <a:cubicBezTo>
                    <a:pt x="0" y="5872"/>
                    <a:pt x="119" y="5951"/>
                    <a:pt x="246" y="5951"/>
                  </a:cubicBezTo>
                  <a:cubicBezTo>
                    <a:pt x="372" y="5951"/>
                    <a:pt x="507" y="5872"/>
                    <a:pt x="523" y="5713"/>
                  </a:cubicBezTo>
                  <a:cubicBezTo>
                    <a:pt x="618" y="3876"/>
                    <a:pt x="681" y="995"/>
                    <a:pt x="2898" y="488"/>
                  </a:cubicBezTo>
                  <a:cubicBezTo>
                    <a:pt x="3186" y="401"/>
                    <a:pt x="3107" y="0"/>
                    <a:pt x="2852" y="0"/>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70" name="Google Shape;270;p2"/>
            <p:cNvSpPr/>
            <p:nvPr/>
          </p:nvSpPr>
          <p:spPr>
            <a:xfrm>
              <a:off x="925625" y="4064377"/>
              <a:ext cx="103788" cy="94569"/>
            </a:xfrm>
            <a:custGeom>
              <a:avLst/>
              <a:gdLst/>
              <a:ahLst/>
              <a:cxnLst/>
              <a:rect l="l" t="t" r="r" b="b"/>
              <a:pathLst>
                <a:path w="3231" h="2944" extrusionOk="0">
                  <a:moveTo>
                    <a:pt x="919" y="534"/>
                  </a:moveTo>
                  <a:cubicBezTo>
                    <a:pt x="919" y="534"/>
                    <a:pt x="919" y="534"/>
                    <a:pt x="919" y="534"/>
                  </a:cubicBezTo>
                  <a:lnTo>
                    <a:pt x="919" y="534"/>
                  </a:lnTo>
                  <a:cubicBezTo>
                    <a:pt x="909" y="541"/>
                    <a:pt x="905" y="547"/>
                    <a:pt x="919" y="547"/>
                  </a:cubicBezTo>
                  <a:cubicBezTo>
                    <a:pt x="928" y="538"/>
                    <a:pt x="926" y="534"/>
                    <a:pt x="919" y="534"/>
                  </a:cubicBezTo>
                  <a:close/>
                  <a:moveTo>
                    <a:pt x="829" y="596"/>
                  </a:moveTo>
                  <a:cubicBezTo>
                    <a:pt x="828" y="596"/>
                    <a:pt x="827" y="596"/>
                    <a:pt x="826" y="597"/>
                  </a:cubicBezTo>
                  <a:lnTo>
                    <a:pt x="826" y="597"/>
                  </a:lnTo>
                  <a:cubicBezTo>
                    <a:pt x="824" y="600"/>
                    <a:pt x="824" y="605"/>
                    <a:pt x="824" y="610"/>
                  </a:cubicBezTo>
                  <a:cubicBezTo>
                    <a:pt x="834" y="600"/>
                    <a:pt x="834" y="596"/>
                    <a:pt x="829" y="596"/>
                  </a:cubicBezTo>
                  <a:close/>
                  <a:moveTo>
                    <a:pt x="1204" y="515"/>
                  </a:moveTo>
                  <a:cubicBezTo>
                    <a:pt x="1235" y="547"/>
                    <a:pt x="1299" y="547"/>
                    <a:pt x="1330" y="579"/>
                  </a:cubicBezTo>
                  <a:lnTo>
                    <a:pt x="1362" y="579"/>
                  </a:lnTo>
                  <a:lnTo>
                    <a:pt x="1457" y="610"/>
                  </a:lnTo>
                  <a:cubicBezTo>
                    <a:pt x="1489" y="642"/>
                    <a:pt x="1552" y="674"/>
                    <a:pt x="1584" y="705"/>
                  </a:cubicBezTo>
                  <a:cubicBezTo>
                    <a:pt x="1615" y="705"/>
                    <a:pt x="1647" y="737"/>
                    <a:pt x="1679" y="737"/>
                  </a:cubicBezTo>
                  <a:cubicBezTo>
                    <a:pt x="1679" y="737"/>
                    <a:pt x="1719" y="777"/>
                    <a:pt x="1719" y="777"/>
                  </a:cubicBezTo>
                  <a:lnTo>
                    <a:pt x="1719" y="777"/>
                  </a:lnTo>
                  <a:cubicBezTo>
                    <a:pt x="1753" y="811"/>
                    <a:pt x="1808" y="866"/>
                    <a:pt x="1837" y="895"/>
                  </a:cubicBezTo>
                  <a:cubicBezTo>
                    <a:pt x="1932" y="990"/>
                    <a:pt x="2027" y="1085"/>
                    <a:pt x="2122" y="1180"/>
                  </a:cubicBezTo>
                  <a:cubicBezTo>
                    <a:pt x="2185" y="1275"/>
                    <a:pt x="2249" y="1370"/>
                    <a:pt x="2344" y="1497"/>
                  </a:cubicBezTo>
                  <a:cubicBezTo>
                    <a:pt x="2375" y="1560"/>
                    <a:pt x="2407" y="1624"/>
                    <a:pt x="2439" y="1655"/>
                  </a:cubicBezTo>
                  <a:cubicBezTo>
                    <a:pt x="2470" y="1687"/>
                    <a:pt x="2470" y="1750"/>
                    <a:pt x="2502" y="1782"/>
                  </a:cubicBezTo>
                  <a:cubicBezTo>
                    <a:pt x="2502" y="1782"/>
                    <a:pt x="2522" y="1823"/>
                    <a:pt x="2514" y="1823"/>
                  </a:cubicBezTo>
                  <a:cubicBezTo>
                    <a:pt x="2512" y="1823"/>
                    <a:pt x="2508" y="1820"/>
                    <a:pt x="2502" y="1814"/>
                  </a:cubicBezTo>
                  <a:lnTo>
                    <a:pt x="2502" y="1814"/>
                  </a:lnTo>
                  <a:cubicBezTo>
                    <a:pt x="2565" y="1940"/>
                    <a:pt x="2597" y="2067"/>
                    <a:pt x="2629" y="2194"/>
                  </a:cubicBezTo>
                  <a:cubicBezTo>
                    <a:pt x="2629" y="2194"/>
                    <a:pt x="2629" y="2225"/>
                    <a:pt x="2629" y="2225"/>
                  </a:cubicBezTo>
                  <a:cubicBezTo>
                    <a:pt x="2629" y="2257"/>
                    <a:pt x="2629" y="2289"/>
                    <a:pt x="2629" y="2320"/>
                  </a:cubicBezTo>
                  <a:lnTo>
                    <a:pt x="2629" y="2384"/>
                  </a:lnTo>
                  <a:cubicBezTo>
                    <a:pt x="2629" y="2415"/>
                    <a:pt x="2629" y="2415"/>
                    <a:pt x="2629" y="2415"/>
                  </a:cubicBezTo>
                  <a:cubicBezTo>
                    <a:pt x="2629" y="2432"/>
                    <a:pt x="2629" y="2438"/>
                    <a:pt x="2629" y="2438"/>
                  </a:cubicBezTo>
                  <a:lnTo>
                    <a:pt x="2629" y="2438"/>
                  </a:lnTo>
                  <a:cubicBezTo>
                    <a:pt x="2611" y="2447"/>
                    <a:pt x="2597" y="2447"/>
                    <a:pt x="2597" y="2447"/>
                  </a:cubicBezTo>
                  <a:lnTo>
                    <a:pt x="2217" y="2447"/>
                  </a:lnTo>
                  <a:cubicBezTo>
                    <a:pt x="1932" y="2384"/>
                    <a:pt x="1710" y="2289"/>
                    <a:pt x="1489" y="2194"/>
                  </a:cubicBezTo>
                  <a:cubicBezTo>
                    <a:pt x="1235" y="2067"/>
                    <a:pt x="1045" y="1909"/>
                    <a:pt x="855" y="1719"/>
                  </a:cubicBezTo>
                  <a:cubicBezTo>
                    <a:pt x="824" y="1719"/>
                    <a:pt x="792" y="1687"/>
                    <a:pt x="792" y="1655"/>
                  </a:cubicBezTo>
                  <a:cubicBezTo>
                    <a:pt x="760" y="1624"/>
                    <a:pt x="760" y="1624"/>
                    <a:pt x="760" y="1624"/>
                  </a:cubicBezTo>
                  <a:cubicBezTo>
                    <a:pt x="729" y="1560"/>
                    <a:pt x="697" y="1529"/>
                    <a:pt x="665" y="1465"/>
                  </a:cubicBezTo>
                  <a:cubicBezTo>
                    <a:pt x="634" y="1434"/>
                    <a:pt x="634" y="1402"/>
                    <a:pt x="634" y="1402"/>
                  </a:cubicBezTo>
                  <a:cubicBezTo>
                    <a:pt x="626" y="1395"/>
                    <a:pt x="622" y="1393"/>
                    <a:pt x="620" y="1393"/>
                  </a:cubicBezTo>
                  <a:cubicBezTo>
                    <a:pt x="616" y="1393"/>
                    <a:pt x="618" y="1400"/>
                    <a:pt x="617" y="1400"/>
                  </a:cubicBezTo>
                  <a:cubicBezTo>
                    <a:pt x="617" y="1400"/>
                    <a:pt x="614" y="1394"/>
                    <a:pt x="602" y="1370"/>
                  </a:cubicBezTo>
                  <a:cubicBezTo>
                    <a:pt x="602" y="1370"/>
                    <a:pt x="602" y="1370"/>
                    <a:pt x="602" y="1339"/>
                  </a:cubicBezTo>
                  <a:cubicBezTo>
                    <a:pt x="602" y="1339"/>
                    <a:pt x="570" y="1307"/>
                    <a:pt x="570" y="1275"/>
                  </a:cubicBezTo>
                  <a:cubicBezTo>
                    <a:pt x="570" y="1259"/>
                    <a:pt x="570" y="1234"/>
                    <a:pt x="570" y="1218"/>
                  </a:cubicBezTo>
                  <a:cubicBezTo>
                    <a:pt x="570" y="1218"/>
                    <a:pt x="570" y="1149"/>
                    <a:pt x="570" y="1149"/>
                  </a:cubicBezTo>
                  <a:cubicBezTo>
                    <a:pt x="570" y="1117"/>
                    <a:pt x="570" y="1085"/>
                    <a:pt x="570" y="1054"/>
                  </a:cubicBezTo>
                  <a:cubicBezTo>
                    <a:pt x="570" y="1054"/>
                    <a:pt x="570" y="1054"/>
                    <a:pt x="570" y="1022"/>
                  </a:cubicBezTo>
                  <a:cubicBezTo>
                    <a:pt x="570" y="990"/>
                    <a:pt x="570" y="959"/>
                    <a:pt x="602" y="927"/>
                  </a:cubicBezTo>
                  <a:cubicBezTo>
                    <a:pt x="602" y="895"/>
                    <a:pt x="634" y="864"/>
                    <a:pt x="665" y="800"/>
                  </a:cubicBezTo>
                  <a:cubicBezTo>
                    <a:pt x="665" y="769"/>
                    <a:pt x="697" y="737"/>
                    <a:pt x="697" y="705"/>
                  </a:cubicBezTo>
                  <a:cubicBezTo>
                    <a:pt x="724" y="705"/>
                    <a:pt x="728" y="705"/>
                    <a:pt x="728" y="686"/>
                  </a:cubicBezTo>
                  <a:lnTo>
                    <a:pt x="728" y="686"/>
                  </a:lnTo>
                  <a:cubicBezTo>
                    <a:pt x="725" y="691"/>
                    <a:pt x="721" y="696"/>
                    <a:pt x="720" y="696"/>
                  </a:cubicBezTo>
                  <a:cubicBezTo>
                    <a:pt x="718" y="696"/>
                    <a:pt x="720" y="690"/>
                    <a:pt x="729" y="674"/>
                  </a:cubicBezTo>
                  <a:lnTo>
                    <a:pt x="729" y="674"/>
                  </a:lnTo>
                  <a:cubicBezTo>
                    <a:pt x="729" y="678"/>
                    <a:pt x="729" y="682"/>
                    <a:pt x="728" y="686"/>
                  </a:cubicBezTo>
                  <a:lnTo>
                    <a:pt x="728" y="686"/>
                  </a:lnTo>
                  <a:cubicBezTo>
                    <a:pt x="734" y="677"/>
                    <a:pt x="740" y="667"/>
                    <a:pt x="737" y="667"/>
                  </a:cubicBezTo>
                  <a:cubicBezTo>
                    <a:pt x="736" y="667"/>
                    <a:pt x="733" y="669"/>
                    <a:pt x="729" y="674"/>
                  </a:cubicBezTo>
                  <a:cubicBezTo>
                    <a:pt x="760" y="642"/>
                    <a:pt x="760" y="642"/>
                    <a:pt x="792" y="610"/>
                  </a:cubicBezTo>
                  <a:cubicBezTo>
                    <a:pt x="792" y="610"/>
                    <a:pt x="815" y="599"/>
                    <a:pt x="826" y="597"/>
                  </a:cubicBezTo>
                  <a:lnTo>
                    <a:pt x="826" y="597"/>
                  </a:lnTo>
                  <a:cubicBezTo>
                    <a:pt x="833" y="579"/>
                    <a:pt x="855" y="579"/>
                    <a:pt x="855" y="579"/>
                  </a:cubicBezTo>
                  <a:cubicBezTo>
                    <a:pt x="855" y="557"/>
                    <a:pt x="901" y="534"/>
                    <a:pt x="919" y="534"/>
                  </a:cubicBezTo>
                  <a:lnTo>
                    <a:pt x="919" y="534"/>
                  </a:lnTo>
                  <a:cubicBezTo>
                    <a:pt x="931" y="525"/>
                    <a:pt x="950" y="515"/>
                    <a:pt x="950" y="515"/>
                  </a:cubicBezTo>
                  <a:close/>
                  <a:moveTo>
                    <a:pt x="1131" y="1"/>
                  </a:moveTo>
                  <a:cubicBezTo>
                    <a:pt x="901" y="1"/>
                    <a:pt x="693" y="71"/>
                    <a:pt x="507" y="230"/>
                  </a:cubicBezTo>
                  <a:cubicBezTo>
                    <a:pt x="285" y="420"/>
                    <a:pt x="127" y="705"/>
                    <a:pt x="95" y="990"/>
                  </a:cubicBezTo>
                  <a:cubicBezTo>
                    <a:pt x="0" y="1624"/>
                    <a:pt x="507" y="2162"/>
                    <a:pt x="1014" y="2479"/>
                  </a:cubicBezTo>
                  <a:cubicBezTo>
                    <a:pt x="1420" y="2727"/>
                    <a:pt x="1940" y="2944"/>
                    <a:pt x="2434" y="2944"/>
                  </a:cubicBezTo>
                  <a:cubicBezTo>
                    <a:pt x="2633" y="2944"/>
                    <a:pt x="2827" y="2909"/>
                    <a:pt x="3009" y="2827"/>
                  </a:cubicBezTo>
                  <a:cubicBezTo>
                    <a:pt x="3103" y="2780"/>
                    <a:pt x="3145" y="2680"/>
                    <a:pt x="3134" y="2580"/>
                  </a:cubicBezTo>
                  <a:lnTo>
                    <a:pt x="3134" y="2580"/>
                  </a:lnTo>
                  <a:cubicBezTo>
                    <a:pt x="3134" y="2578"/>
                    <a:pt x="3135" y="2576"/>
                    <a:pt x="3135" y="2574"/>
                  </a:cubicBezTo>
                  <a:cubicBezTo>
                    <a:pt x="3230" y="2004"/>
                    <a:pt x="2945" y="1434"/>
                    <a:pt x="2629" y="990"/>
                  </a:cubicBezTo>
                  <a:cubicBezTo>
                    <a:pt x="2312" y="579"/>
                    <a:pt x="1837" y="104"/>
                    <a:pt x="1267" y="9"/>
                  </a:cubicBezTo>
                  <a:cubicBezTo>
                    <a:pt x="1221" y="3"/>
                    <a:pt x="1175" y="1"/>
                    <a:pt x="1131" y="1"/>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71" name="Google Shape;271;p2"/>
            <p:cNvSpPr/>
            <p:nvPr/>
          </p:nvSpPr>
          <p:spPr>
            <a:xfrm>
              <a:off x="956143" y="4091842"/>
              <a:ext cx="68196" cy="62350"/>
            </a:xfrm>
            <a:custGeom>
              <a:avLst/>
              <a:gdLst/>
              <a:ahLst/>
              <a:cxnLst/>
              <a:rect l="l" t="t" r="r" b="b"/>
              <a:pathLst>
                <a:path w="2123" h="1941" extrusionOk="0">
                  <a:moveTo>
                    <a:pt x="269" y="1"/>
                  </a:moveTo>
                  <a:cubicBezTo>
                    <a:pt x="206" y="1"/>
                    <a:pt x="143" y="24"/>
                    <a:pt x="95" y="72"/>
                  </a:cubicBezTo>
                  <a:cubicBezTo>
                    <a:pt x="0" y="167"/>
                    <a:pt x="0" y="357"/>
                    <a:pt x="95" y="452"/>
                  </a:cubicBezTo>
                  <a:cubicBezTo>
                    <a:pt x="602" y="959"/>
                    <a:pt x="1109" y="1497"/>
                    <a:pt x="1742" y="1909"/>
                  </a:cubicBezTo>
                  <a:cubicBezTo>
                    <a:pt x="1774" y="1930"/>
                    <a:pt x="1812" y="1940"/>
                    <a:pt x="1852" y="1940"/>
                  </a:cubicBezTo>
                  <a:cubicBezTo>
                    <a:pt x="1932" y="1940"/>
                    <a:pt x="2017" y="1898"/>
                    <a:pt x="2059" y="1814"/>
                  </a:cubicBezTo>
                  <a:cubicBezTo>
                    <a:pt x="2122" y="1687"/>
                    <a:pt x="2090" y="1560"/>
                    <a:pt x="1995" y="1465"/>
                  </a:cubicBezTo>
                  <a:cubicBezTo>
                    <a:pt x="1425" y="1117"/>
                    <a:pt x="950" y="579"/>
                    <a:pt x="444" y="72"/>
                  </a:cubicBezTo>
                  <a:cubicBezTo>
                    <a:pt x="396" y="24"/>
                    <a:pt x="333" y="1"/>
                    <a:pt x="269" y="1"/>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72" name="Google Shape;272;p2"/>
            <p:cNvSpPr/>
            <p:nvPr/>
          </p:nvSpPr>
          <p:spPr>
            <a:xfrm>
              <a:off x="795398" y="4223129"/>
              <a:ext cx="74299" cy="96111"/>
            </a:xfrm>
            <a:custGeom>
              <a:avLst/>
              <a:gdLst/>
              <a:ahLst/>
              <a:cxnLst/>
              <a:rect l="l" t="t" r="r" b="b"/>
              <a:pathLst>
                <a:path w="2313" h="2992" extrusionOk="0">
                  <a:moveTo>
                    <a:pt x="2015" y="1"/>
                  </a:moveTo>
                  <a:cubicBezTo>
                    <a:pt x="1998" y="1"/>
                    <a:pt x="1981" y="3"/>
                    <a:pt x="1964" y="7"/>
                  </a:cubicBezTo>
                  <a:cubicBezTo>
                    <a:pt x="1394" y="197"/>
                    <a:pt x="919" y="545"/>
                    <a:pt x="571" y="1052"/>
                  </a:cubicBezTo>
                  <a:cubicBezTo>
                    <a:pt x="254" y="1527"/>
                    <a:pt x="96" y="2097"/>
                    <a:pt x="1" y="2667"/>
                  </a:cubicBezTo>
                  <a:cubicBezTo>
                    <a:pt x="1" y="2794"/>
                    <a:pt x="32" y="2952"/>
                    <a:pt x="191" y="2984"/>
                  </a:cubicBezTo>
                  <a:cubicBezTo>
                    <a:pt x="212" y="2989"/>
                    <a:pt x="234" y="2992"/>
                    <a:pt x="256" y="2992"/>
                  </a:cubicBezTo>
                  <a:cubicBezTo>
                    <a:pt x="366" y="2992"/>
                    <a:pt x="481" y="2926"/>
                    <a:pt x="507" y="2794"/>
                  </a:cubicBezTo>
                  <a:cubicBezTo>
                    <a:pt x="571" y="2287"/>
                    <a:pt x="697" y="1780"/>
                    <a:pt x="982" y="1337"/>
                  </a:cubicBezTo>
                  <a:cubicBezTo>
                    <a:pt x="1236" y="957"/>
                    <a:pt x="1647" y="640"/>
                    <a:pt x="2091" y="482"/>
                  </a:cubicBezTo>
                  <a:cubicBezTo>
                    <a:pt x="2217" y="450"/>
                    <a:pt x="2312" y="324"/>
                    <a:pt x="2281" y="197"/>
                  </a:cubicBezTo>
                  <a:cubicBezTo>
                    <a:pt x="2253" y="87"/>
                    <a:pt x="2130" y="1"/>
                    <a:pt x="2015" y="1"/>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grpSp>
      <p:sp>
        <p:nvSpPr>
          <p:cNvPr id="274" name="Google Shape;274;p2"/>
          <p:cNvSpPr/>
          <p:nvPr/>
        </p:nvSpPr>
        <p:spPr>
          <a:xfrm>
            <a:off x="3060850" y="5572511"/>
            <a:ext cx="275911" cy="272228"/>
          </a:xfrm>
          <a:custGeom>
            <a:avLst/>
            <a:gdLst/>
            <a:ahLst/>
            <a:cxnLst/>
            <a:rect l="l" t="t" r="r" b="b"/>
            <a:pathLst>
              <a:path w="6442" h="6356" extrusionOk="0">
                <a:moveTo>
                  <a:pt x="3465" y="1"/>
                </a:moveTo>
                <a:cubicBezTo>
                  <a:pt x="3391" y="1"/>
                  <a:pt x="3313" y="12"/>
                  <a:pt x="3231" y="36"/>
                </a:cubicBezTo>
                <a:cubicBezTo>
                  <a:pt x="1236" y="637"/>
                  <a:pt x="1" y="2506"/>
                  <a:pt x="951" y="4533"/>
                </a:cubicBezTo>
                <a:cubicBezTo>
                  <a:pt x="1507" y="5725"/>
                  <a:pt x="2599" y="6356"/>
                  <a:pt x="3750" y="6356"/>
                </a:cubicBezTo>
                <a:cubicBezTo>
                  <a:pt x="4434" y="6356"/>
                  <a:pt x="5139" y="6133"/>
                  <a:pt x="5765" y="5673"/>
                </a:cubicBezTo>
                <a:cubicBezTo>
                  <a:pt x="6441" y="5178"/>
                  <a:pt x="6027" y="4149"/>
                  <a:pt x="5402" y="4149"/>
                </a:cubicBezTo>
                <a:cubicBezTo>
                  <a:pt x="5266" y="4149"/>
                  <a:pt x="5120" y="4198"/>
                  <a:pt x="4973" y="4311"/>
                </a:cubicBezTo>
                <a:cubicBezTo>
                  <a:pt x="4565" y="4606"/>
                  <a:pt x="4145" y="4770"/>
                  <a:pt x="3749" y="4770"/>
                </a:cubicBezTo>
                <a:cubicBezTo>
                  <a:pt x="3252" y="4770"/>
                  <a:pt x="2792" y="4512"/>
                  <a:pt x="2439" y="3931"/>
                </a:cubicBezTo>
                <a:cubicBezTo>
                  <a:pt x="1806" y="2854"/>
                  <a:pt x="2598" y="1904"/>
                  <a:pt x="3643" y="1587"/>
                </a:cubicBezTo>
                <a:cubicBezTo>
                  <a:pt x="4572" y="1326"/>
                  <a:pt x="4277" y="1"/>
                  <a:pt x="3465" y="1"/>
                </a:cubicBezTo>
                <a:close/>
              </a:path>
            </a:pathLst>
          </a:custGeom>
          <a:solidFill>
            <a:schemeClr val="dk2"/>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grpSp>
        <p:nvGrpSpPr>
          <p:cNvPr id="275" name="Google Shape;275;p2"/>
          <p:cNvGrpSpPr/>
          <p:nvPr/>
        </p:nvGrpSpPr>
        <p:grpSpPr>
          <a:xfrm>
            <a:off x="5509184" y="5884290"/>
            <a:ext cx="1070256" cy="532855"/>
            <a:chOff x="4131888" y="4413206"/>
            <a:chExt cx="802692" cy="399641"/>
          </a:xfrm>
        </p:grpSpPr>
        <p:sp>
          <p:nvSpPr>
            <p:cNvPr id="276" name="Google Shape;276;p2"/>
            <p:cNvSpPr/>
            <p:nvPr/>
          </p:nvSpPr>
          <p:spPr>
            <a:xfrm>
              <a:off x="4254984" y="4440254"/>
              <a:ext cx="616495" cy="328677"/>
            </a:xfrm>
            <a:custGeom>
              <a:avLst/>
              <a:gdLst/>
              <a:ahLst/>
              <a:cxnLst/>
              <a:rect l="l" t="t" r="r" b="b"/>
              <a:pathLst>
                <a:path w="19192" h="10232" extrusionOk="0">
                  <a:moveTo>
                    <a:pt x="17684" y="573"/>
                  </a:moveTo>
                  <a:cubicBezTo>
                    <a:pt x="17954" y="1213"/>
                    <a:pt x="18287" y="1820"/>
                    <a:pt x="18576" y="2441"/>
                  </a:cubicBezTo>
                  <a:lnTo>
                    <a:pt x="18576" y="2441"/>
                  </a:lnTo>
                  <a:cubicBezTo>
                    <a:pt x="17084" y="3213"/>
                    <a:pt x="15511" y="3820"/>
                    <a:pt x="13967" y="4456"/>
                  </a:cubicBezTo>
                  <a:cubicBezTo>
                    <a:pt x="11306" y="5564"/>
                    <a:pt x="8646" y="6609"/>
                    <a:pt x="5986" y="7686"/>
                  </a:cubicBezTo>
                  <a:cubicBezTo>
                    <a:pt x="4344" y="8355"/>
                    <a:pt x="2701" y="8995"/>
                    <a:pt x="1059" y="9662"/>
                  </a:cubicBezTo>
                  <a:lnTo>
                    <a:pt x="1059" y="9662"/>
                  </a:lnTo>
                  <a:cubicBezTo>
                    <a:pt x="825" y="9023"/>
                    <a:pt x="704" y="8330"/>
                    <a:pt x="555" y="7670"/>
                  </a:cubicBezTo>
                  <a:lnTo>
                    <a:pt x="555" y="7670"/>
                  </a:lnTo>
                  <a:cubicBezTo>
                    <a:pt x="5248" y="5545"/>
                    <a:pt x="9973" y="3514"/>
                    <a:pt x="14790" y="1669"/>
                  </a:cubicBezTo>
                  <a:cubicBezTo>
                    <a:pt x="15736" y="1284"/>
                    <a:pt x="16709" y="928"/>
                    <a:pt x="17684" y="573"/>
                  </a:cubicBezTo>
                  <a:close/>
                  <a:moveTo>
                    <a:pt x="17859" y="1"/>
                  </a:moveTo>
                  <a:cubicBezTo>
                    <a:pt x="17831" y="1"/>
                    <a:pt x="17801" y="7"/>
                    <a:pt x="17769" y="21"/>
                  </a:cubicBezTo>
                  <a:lnTo>
                    <a:pt x="17769" y="21"/>
                  </a:lnTo>
                  <a:cubicBezTo>
                    <a:pt x="17717" y="26"/>
                    <a:pt x="17668" y="44"/>
                    <a:pt x="17630" y="72"/>
                  </a:cubicBezTo>
                  <a:lnTo>
                    <a:pt x="17630" y="72"/>
                  </a:lnTo>
                  <a:cubicBezTo>
                    <a:pt x="13370" y="1642"/>
                    <a:pt x="9172" y="3335"/>
                    <a:pt x="5036" y="5152"/>
                  </a:cubicBezTo>
                  <a:cubicBezTo>
                    <a:pt x="3389" y="5849"/>
                    <a:pt x="1774" y="6577"/>
                    <a:pt x="127" y="7337"/>
                  </a:cubicBezTo>
                  <a:cubicBezTo>
                    <a:pt x="32" y="7369"/>
                    <a:pt x="0" y="7496"/>
                    <a:pt x="32" y="7622"/>
                  </a:cubicBezTo>
                  <a:cubicBezTo>
                    <a:pt x="222" y="8446"/>
                    <a:pt x="381" y="9333"/>
                    <a:pt x="729" y="10124"/>
                  </a:cubicBezTo>
                  <a:cubicBezTo>
                    <a:pt x="753" y="10196"/>
                    <a:pt x="848" y="10231"/>
                    <a:pt x="934" y="10231"/>
                  </a:cubicBezTo>
                  <a:cubicBezTo>
                    <a:pt x="962" y="10231"/>
                    <a:pt x="990" y="10227"/>
                    <a:pt x="1014" y="10219"/>
                  </a:cubicBezTo>
                  <a:cubicBezTo>
                    <a:pt x="6271" y="8097"/>
                    <a:pt x="11591" y="6071"/>
                    <a:pt x="16817" y="3790"/>
                  </a:cubicBezTo>
                  <a:cubicBezTo>
                    <a:pt x="17545" y="3474"/>
                    <a:pt x="18305" y="3157"/>
                    <a:pt x="19034" y="2777"/>
                  </a:cubicBezTo>
                  <a:cubicBezTo>
                    <a:pt x="19160" y="2714"/>
                    <a:pt x="19192" y="2555"/>
                    <a:pt x="19129" y="2429"/>
                  </a:cubicBezTo>
                  <a:cubicBezTo>
                    <a:pt x="18780" y="1669"/>
                    <a:pt x="18369" y="940"/>
                    <a:pt x="18052" y="180"/>
                  </a:cubicBezTo>
                  <a:cubicBezTo>
                    <a:pt x="18049" y="174"/>
                    <a:pt x="18047" y="169"/>
                    <a:pt x="18044" y="163"/>
                  </a:cubicBezTo>
                  <a:lnTo>
                    <a:pt x="18044" y="163"/>
                  </a:lnTo>
                  <a:cubicBezTo>
                    <a:pt x="18019" y="73"/>
                    <a:pt x="17953" y="1"/>
                    <a:pt x="17859" y="1"/>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77" name="Google Shape;277;p2"/>
            <p:cNvSpPr/>
            <p:nvPr/>
          </p:nvSpPr>
          <p:spPr>
            <a:xfrm>
              <a:off x="4131888" y="4674527"/>
              <a:ext cx="163921" cy="138319"/>
            </a:xfrm>
            <a:custGeom>
              <a:avLst/>
              <a:gdLst/>
              <a:ahLst/>
              <a:cxnLst/>
              <a:rect l="l" t="t" r="r" b="b"/>
              <a:pathLst>
                <a:path w="5103" h="4306" extrusionOk="0">
                  <a:moveTo>
                    <a:pt x="4103" y="0"/>
                  </a:moveTo>
                  <a:cubicBezTo>
                    <a:pt x="4078" y="0"/>
                    <a:pt x="4051" y="4"/>
                    <a:pt x="4023" y="13"/>
                  </a:cubicBezTo>
                  <a:cubicBezTo>
                    <a:pt x="3294" y="234"/>
                    <a:pt x="2566" y="456"/>
                    <a:pt x="1869" y="741"/>
                  </a:cubicBezTo>
                  <a:cubicBezTo>
                    <a:pt x="1331" y="963"/>
                    <a:pt x="792" y="1216"/>
                    <a:pt x="222" y="1438"/>
                  </a:cubicBezTo>
                  <a:cubicBezTo>
                    <a:pt x="96" y="1470"/>
                    <a:pt x="1" y="1596"/>
                    <a:pt x="64" y="1723"/>
                  </a:cubicBezTo>
                  <a:cubicBezTo>
                    <a:pt x="349" y="2515"/>
                    <a:pt x="539" y="3338"/>
                    <a:pt x="856" y="4130"/>
                  </a:cubicBezTo>
                  <a:cubicBezTo>
                    <a:pt x="881" y="4207"/>
                    <a:pt x="970" y="4305"/>
                    <a:pt x="1070" y="4305"/>
                  </a:cubicBezTo>
                  <a:cubicBezTo>
                    <a:pt x="1093" y="4305"/>
                    <a:pt x="1117" y="4300"/>
                    <a:pt x="1141" y="4288"/>
                  </a:cubicBezTo>
                  <a:cubicBezTo>
                    <a:pt x="2376" y="3876"/>
                    <a:pt x="3611" y="3433"/>
                    <a:pt x="4814" y="2958"/>
                  </a:cubicBezTo>
                  <a:cubicBezTo>
                    <a:pt x="5102" y="2843"/>
                    <a:pt x="5023" y="2439"/>
                    <a:pt x="4768" y="2439"/>
                  </a:cubicBezTo>
                  <a:cubicBezTo>
                    <a:pt x="4743" y="2439"/>
                    <a:pt x="4716" y="2443"/>
                    <a:pt x="4688" y="2451"/>
                  </a:cubicBezTo>
                  <a:cubicBezTo>
                    <a:pt x="3554" y="2928"/>
                    <a:pt x="2393" y="3349"/>
                    <a:pt x="1230" y="3741"/>
                  </a:cubicBezTo>
                  <a:lnTo>
                    <a:pt x="1230" y="3741"/>
                  </a:lnTo>
                  <a:cubicBezTo>
                    <a:pt x="997" y="3101"/>
                    <a:pt x="829" y="2446"/>
                    <a:pt x="613" y="1807"/>
                  </a:cubicBezTo>
                  <a:lnTo>
                    <a:pt x="613" y="1807"/>
                  </a:lnTo>
                  <a:cubicBezTo>
                    <a:pt x="1086" y="1613"/>
                    <a:pt x="1541" y="1403"/>
                    <a:pt x="1996" y="1216"/>
                  </a:cubicBezTo>
                  <a:cubicBezTo>
                    <a:pt x="2724" y="931"/>
                    <a:pt x="3421" y="709"/>
                    <a:pt x="4149" y="488"/>
                  </a:cubicBezTo>
                  <a:cubicBezTo>
                    <a:pt x="4437" y="401"/>
                    <a:pt x="4358" y="0"/>
                    <a:pt x="4103" y="0"/>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78" name="Google Shape;278;p2"/>
            <p:cNvSpPr/>
            <p:nvPr/>
          </p:nvSpPr>
          <p:spPr>
            <a:xfrm>
              <a:off x="4814667" y="4413206"/>
              <a:ext cx="119913" cy="117022"/>
            </a:xfrm>
            <a:custGeom>
              <a:avLst/>
              <a:gdLst/>
              <a:ahLst/>
              <a:cxnLst/>
              <a:rect l="l" t="t" r="r" b="b"/>
              <a:pathLst>
                <a:path w="3733" h="3643" extrusionOk="0">
                  <a:moveTo>
                    <a:pt x="2279" y="1"/>
                  </a:moveTo>
                  <a:cubicBezTo>
                    <a:pt x="2257" y="1"/>
                    <a:pt x="2235" y="3"/>
                    <a:pt x="2212" y="9"/>
                  </a:cubicBezTo>
                  <a:cubicBezTo>
                    <a:pt x="1547" y="294"/>
                    <a:pt x="882" y="579"/>
                    <a:pt x="249" y="896"/>
                  </a:cubicBezTo>
                  <a:cubicBezTo>
                    <a:pt x="1" y="1033"/>
                    <a:pt x="160" y="1363"/>
                    <a:pt x="394" y="1363"/>
                  </a:cubicBezTo>
                  <a:cubicBezTo>
                    <a:pt x="429" y="1363"/>
                    <a:pt x="465" y="1355"/>
                    <a:pt x="502" y="1339"/>
                  </a:cubicBezTo>
                  <a:cubicBezTo>
                    <a:pt x="1052" y="1050"/>
                    <a:pt x="1627" y="813"/>
                    <a:pt x="2206" y="582"/>
                  </a:cubicBezTo>
                  <a:lnTo>
                    <a:pt x="2206" y="582"/>
                  </a:lnTo>
                  <a:cubicBezTo>
                    <a:pt x="2554" y="1154"/>
                    <a:pt x="2847" y="1746"/>
                    <a:pt x="3153" y="2340"/>
                  </a:cubicBezTo>
                  <a:lnTo>
                    <a:pt x="3153" y="2340"/>
                  </a:lnTo>
                  <a:cubicBezTo>
                    <a:pt x="2574" y="2659"/>
                    <a:pt x="1953" y="2892"/>
                    <a:pt x="1357" y="3176"/>
                  </a:cubicBezTo>
                  <a:cubicBezTo>
                    <a:pt x="1109" y="3313"/>
                    <a:pt x="1269" y="3643"/>
                    <a:pt x="1502" y="3643"/>
                  </a:cubicBezTo>
                  <a:cubicBezTo>
                    <a:pt x="1537" y="3643"/>
                    <a:pt x="1574" y="3636"/>
                    <a:pt x="1611" y="3619"/>
                  </a:cubicBezTo>
                  <a:cubicBezTo>
                    <a:pt x="2276" y="3271"/>
                    <a:pt x="2972" y="3049"/>
                    <a:pt x="3606" y="2637"/>
                  </a:cubicBezTo>
                  <a:cubicBezTo>
                    <a:pt x="3701" y="2574"/>
                    <a:pt x="3732" y="2416"/>
                    <a:pt x="3669" y="2289"/>
                  </a:cubicBezTo>
                  <a:cubicBezTo>
                    <a:pt x="3321" y="1561"/>
                    <a:pt x="2941" y="832"/>
                    <a:pt x="2497" y="136"/>
                  </a:cubicBezTo>
                  <a:cubicBezTo>
                    <a:pt x="2471" y="57"/>
                    <a:pt x="2381" y="1"/>
                    <a:pt x="2279" y="1"/>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79" name="Google Shape;279;p2"/>
            <p:cNvSpPr/>
            <p:nvPr/>
          </p:nvSpPr>
          <p:spPr>
            <a:xfrm>
              <a:off x="4297804" y="4493482"/>
              <a:ext cx="506475" cy="221485"/>
            </a:xfrm>
            <a:custGeom>
              <a:avLst/>
              <a:gdLst/>
              <a:ahLst/>
              <a:cxnLst/>
              <a:rect l="l" t="t" r="r" b="b"/>
              <a:pathLst>
                <a:path w="15767" h="6895" extrusionOk="0">
                  <a:moveTo>
                    <a:pt x="15171" y="1"/>
                  </a:moveTo>
                  <a:cubicBezTo>
                    <a:pt x="15112" y="1"/>
                    <a:pt x="15047" y="14"/>
                    <a:pt x="14977" y="43"/>
                  </a:cubicBezTo>
                  <a:cubicBezTo>
                    <a:pt x="10163" y="2007"/>
                    <a:pt x="5318" y="3907"/>
                    <a:pt x="504" y="5902"/>
                  </a:cubicBezTo>
                  <a:cubicBezTo>
                    <a:pt x="0" y="6126"/>
                    <a:pt x="140" y="6895"/>
                    <a:pt x="573" y="6895"/>
                  </a:cubicBezTo>
                  <a:cubicBezTo>
                    <a:pt x="630" y="6895"/>
                    <a:pt x="692" y="6882"/>
                    <a:pt x="758" y="6852"/>
                  </a:cubicBezTo>
                  <a:cubicBezTo>
                    <a:pt x="5571" y="4857"/>
                    <a:pt x="10417" y="2957"/>
                    <a:pt x="15262" y="993"/>
                  </a:cubicBezTo>
                  <a:cubicBezTo>
                    <a:pt x="15766" y="769"/>
                    <a:pt x="15626" y="1"/>
                    <a:pt x="15171" y="1"/>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grpSp>
      <p:sp>
        <p:nvSpPr>
          <p:cNvPr id="280" name="Google Shape;280;p2"/>
          <p:cNvSpPr/>
          <p:nvPr/>
        </p:nvSpPr>
        <p:spPr>
          <a:xfrm>
            <a:off x="1555615" y="5073661"/>
            <a:ext cx="61076" cy="47499"/>
          </a:xfrm>
          <a:custGeom>
            <a:avLst/>
            <a:gdLst/>
            <a:ahLst/>
            <a:cxnLst/>
            <a:rect l="l" t="t" r="r" b="b"/>
            <a:pathLst>
              <a:path w="1426" h="1109" extrusionOk="0">
                <a:moveTo>
                  <a:pt x="697" y="0"/>
                </a:moveTo>
                <a:cubicBezTo>
                  <a:pt x="1" y="0"/>
                  <a:pt x="1" y="1108"/>
                  <a:pt x="697" y="1108"/>
                </a:cubicBezTo>
                <a:cubicBezTo>
                  <a:pt x="1426" y="1108"/>
                  <a:pt x="1426" y="0"/>
                  <a:pt x="697" y="0"/>
                </a:cubicBezTo>
                <a:close/>
              </a:path>
            </a:pathLst>
          </a:custGeom>
          <a:solidFill>
            <a:schemeClr val="dk2"/>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81" name="Google Shape;281;p2"/>
          <p:cNvSpPr/>
          <p:nvPr/>
        </p:nvSpPr>
        <p:spPr>
          <a:xfrm>
            <a:off x="1597675" y="5004449"/>
            <a:ext cx="61076" cy="46171"/>
          </a:xfrm>
          <a:custGeom>
            <a:avLst/>
            <a:gdLst/>
            <a:ahLst/>
            <a:cxnLst/>
            <a:rect l="l" t="t" r="r" b="b"/>
            <a:pathLst>
              <a:path w="1426" h="1078" extrusionOk="0">
                <a:moveTo>
                  <a:pt x="697" y="1"/>
                </a:moveTo>
                <a:cubicBezTo>
                  <a:pt x="0" y="1"/>
                  <a:pt x="0" y="1078"/>
                  <a:pt x="697" y="1078"/>
                </a:cubicBezTo>
                <a:cubicBezTo>
                  <a:pt x="1426" y="1078"/>
                  <a:pt x="1426" y="1"/>
                  <a:pt x="697" y="1"/>
                </a:cubicBezTo>
                <a:close/>
              </a:path>
            </a:pathLst>
          </a:custGeom>
          <a:solidFill>
            <a:schemeClr val="dk2"/>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82" name="Google Shape;282;p2"/>
          <p:cNvSpPr/>
          <p:nvPr/>
        </p:nvSpPr>
        <p:spPr>
          <a:xfrm>
            <a:off x="1630227" y="5083128"/>
            <a:ext cx="61076" cy="47541"/>
          </a:xfrm>
          <a:custGeom>
            <a:avLst/>
            <a:gdLst/>
            <a:ahLst/>
            <a:cxnLst/>
            <a:rect l="l" t="t" r="r" b="b"/>
            <a:pathLst>
              <a:path w="1426" h="1110" extrusionOk="0">
                <a:moveTo>
                  <a:pt x="729" y="1"/>
                </a:moveTo>
                <a:cubicBezTo>
                  <a:pt x="1" y="1"/>
                  <a:pt x="1" y="1109"/>
                  <a:pt x="729" y="1109"/>
                </a:cubicBezTo>
                <a:cubicBezTo>
                  <a:pt x="1426" y="1109"/>
                  <a:pt x="1426" y="1"/>
                  <a:pt x="729" y="1"/>
                </a:cubicBezTo>
                <a:close/>
              </a:path>
            </a:pathLst>
          </a:custGeom>
          <a:solidFill>
            <a:schemeClr val="dk2"/>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83" name="Google Shape;283;p2"/>
          <p:cNvSpPr/>
          <p:nvPr/>
        </p:nvSpPr>
        <p:spPr>
          <a:xfrm>
            <a:off x="1042887" y="1998661"/>
            <a:ext cx="59748" cy="47541"/>
          </a:xfrm>
          <a:custGeom>
            <a:avLst/>
            <a:gdLst/>
            <a:ahLst/>
            <a:cxnLst/>
            <a:rect l="l" t="t" r="r" b="b"/>
            <a:pathLst>
              <a:path w="1395" h="1110" extrusionOk="0">
                <a:moveTo>
                  <a:pt x="698" y="1"/>
                </a:moveTo>
                <a:cubicBezTo>
                  <a:pt x="1" y="1"/>
                  <a:pt x="1" y="1109"/>
                  <a:pt x="698" y="1109"/>
                </a:cubicBezTo>
                <a:cubicBezTo>
                  <a:pt x="1394" y="1109"/>
                  <a:pt x="1394" y="1"/>
                  <a:pt x="698" y="1"/>
                </a:cubicBezTo>
                <a:close/>
              </a:path>
            </a:pathLst>
          </a:custGeom>
          <a:solidFill>
            <a:schemeClr val="dk2"/>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84" name="Google Shape;284;p2"/>
          <p:cNvSpPr/>
          <p:nvPr/>
        </p:nvSpPr>
        <p:spPr>
          <a:xfrm>
            <a:off x="1084947" y="1928117"/>
            <a:ext cx="59748" cy="47541"/>
          </a:xfrm>
          <a:custGeom>
            <a:avLst/>
            <a:gdLst/>
            <a:ahLst/>
            <a:cxnLst/>
            <a:rect l="l" t="t" r="r" b="b"/>
            <a:pathLst>
              <a:path w="1395" h="1110" extrusionOk="0">
                <a:moveTo>
                  <a:pt x="697" y="1"/>
                </a:moveTo>
                <a:cubicBezTo>
                  <a:pt x="1" y="1"/>
                  <a:pt x="1" y="1109"/>
                  <a:pt x="697" y="1109"/>
                </a:cubicBezTo>
                <a:cubicBezTo>
                  <a:pt x="1394" y="1109"/>
                  <a:pt x="1394" y="1"/>
                  <a:pt x="697" y="1"/>
                </a:cubicBezTo>
                <a:close/>
              </a:path>
            </a:pathLst>
          </a:custGeom>
          <a:solidFill>
            <a:schemeClr val="dk2"/>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85" name="Google Shape;285;p2"/>
          <p:cNvSpPr/>
          <p:nvPr/>
        </p:nvSpPr>
        <p:spPr>
          <a:xfrm>
            <a:off x="1117499" y="2008172"/>
            <a:ext cx="61076" cy="47499"/>
          </a:xfrm>
          <a:custGeom>
            <a:avLst/>
            <a:gdLst/>
            <a:ahLst/>
            <a:cxnLst/>
            <a:rect l="l" t="t" r="r" b="b"/>
            <a:pathLst>
              <a:path w="1426" h="1109" extrusionOk="0">
                <a:moveTo>
                  <a:pt x="697" y="0"/>
                </a:moveTo>
                <a:cubicBezTo>
                  <a:pt x="1" y="0"/>
                  <a:pt x="1" y="1109"/>
                  <a:pt x="697" y="1109"/>
                </a:cubicBezTo>
                <a:cubicBezTo>
                  <a:pt x="1426" y="1109"/>
                  <a:pt x="1426" y="0"/>
                  <a:pt x="697" y="0"/>
                </a:cubicBezTo>
                <a:close/>
              </a:path>
            </a:pathLst>
          </a:custGeom>
          <a:solidFill>
            <a:schemeClr val="dk2"/>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86" name="Google Shape;286;p2"/>
          <p:cNvSpPr/>
          <p:nvPr/>
        </p:nvSpPr>
        <p:spPr>
          <a:xfrm>
            <a:off x="409470" y="3540909"/>
            <a:ext cx="85489" cy="66472"/>
          </a:xfrm>
          <a:custGeom>
            <a:avLst/>
            <a:gdLst/>
            <a:ahLst/>
            <a:cxnLst/>
            <a:rect l="l" t="t" r="r" b="b"/>
            <a:pathLst>
              <a:path w="1996" h="1552" extrusionOk="0">
                <a:moveTo>
                  <a:pt x="982" y="0"/>
                </a:moveTo>
                <a:cubicBezTo>
                  <a:pt x="0" y="0"/>
                  <a:pt x="0" y="1552"/>
                  <a:pt x="982" y="1552"/>
                </a:cubicBezTo>
                <a:cubicBezTo>
                  <a:pt x="1996" y="1552"/>
                  <a:pt x="1996" y="0"/>
                  <a:pt x="982" y="0"/>
                </a:cubicBezTo>
                <a:close/>
              </a:path>
            </a:pathLst>
          </a:custGeom>
          <a:solidFill>
            <a:schemeClr val="dk2"/>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87" name="Google Shape;287;p2"/>
          <p:cNvSpPr/>
          <p:nvPr/>
        </p:nvSpPr>
        <p:spPr>
          <a:xfrm>
            <a:off x="469133" y="3440516"/>
            <a:ext cx="85489" cy="66515"/>
          </a:xfrm>
          <a:custGeom>
            <a:avLst/>
            <a:gdLst/>
            <a:ahLst/>
            <a:cxnLst/>
            <a:rect l="l" t="t" r="r" b="b"/>
            <a:pathLst>
              <a:path w="1996" h="1553" extrusionOk="0">
                <a:moveTo>
                  <a:pt x="1014" y="1"/>
                </a:moveTo>
                <a:cubicBezTo>
                  <a:pt x="1" y="1"/>
                  <a:pt x="1" y="1552"/>
                  <a:pt x="1014" y="1552"/>
                </a:cubicBezTo>
                <a:cubicBezTo>
                  <a:pt x="1996" y="1552"/>
                  <a:pt x="1996" y="1"/>
                  <a:pt x="1014" y="1"/>
                </a:cubicBezTo>
                <a:close/>
              </a:path>
            </a:pathLst>
          </a:custGeom>
          <a:solidFill>
            <a:schemeClr val="dk2"/>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88" name="Google Shape;288;p2"/>
          <p:cNvSpPr/>
          <p:nvPr/>
        </p:nvSpPr>
        <p:spPr>
          <a:xfrm>
            <a:off x="515249" y="3554446"/>
            <a:ext cx="86859" cy="66515"/>
          </a:xfrm>
          <a:custGeom>
            <a:avLst/>
            <a:gdLst/>
            <a:ahLst/>
            <a:cxnLst/>
            <a:rect l="l" t="t" r="r" b="b"/>
            <a:pathLst>
              <a:path w="2028" h="1553" extrusionOk="0">
                <a:moveTo>
                  <a:pt x="1014" y="1"/>
                </a:moveTo>
                <a:cubicBezTo>
                  <a:pt x="1" y="1"/>
                  <a:pt x="1" y="1553"/>
                  <a:pt x="1014" y="1553"/>
                </a:cubicBezTo>
                <a:cubicBezTo>
                  <a:pt x="2027" y="1553"/>
                  <a:pt x="2027" y="1"/>
                  <a:pt x="1014" y="1"/>
                </a:cubicBezTo>
                <a:close/>
              </a:path>
            </a:pathLst>
          </a:custGeom>
          <a:solidFill>
            <a:schemeClr val="dk2"/>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89" name="Google Shape;289;p2"/>
          <p:cNvSpPr/>
          <p:nvPr/>
        </p:nvSpPr>
        <p:spPr>
          <a:xfrm>
            <a:off x="11205773" y="1998661"/>
            <a:ext cx="59705" cy="47541"/>
          </a:xfrm>
          <a:custGeom>
            <a:avLst/>
            <a:gdLst/>
            <a:ahLst/>
            <a:cxnLst/>
            <a:rect l="l" t="t" r="r" b="b"/>
            <a:pathLst>
              <a:path w="1394" h="1110" extrusionOk="0">
                <a:moveTo>
                  <a:pt x="697" y="1"/>
                </a:moveTo>
                <a:cubicBezTo>
                  <a:pt x="0" y="1"/>
                  <a:pt x="0" y="1109"/>
                  <a:pt x="697" y="1109"/>
                </a:cubicBezTo>
                <a:cubicBezTo>
                  <a:pt x="1394" y="1109"/>
                  <a:pt x="1394" y="1"/>
                  <a:pt x="697" y="1"/>
                </a:cubicBezTo>
                <a:close/>
              </a:path>
            </a:pathLst>
          </a:custGeom>
          <a:solidFill>
            <a:schemeClr val="dk2"/>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90" name="Google Shape;290;p2"/>
          <p:cNvSpPr/>
          <p:nvPr/>
        </p:nvSpPr>
        <p:spPr>
          <a:xfrm>
            <a:off x="11247779" y="1928117"/>
            <a:ext cx="59748" cy="47541"/>
          </a:xfrm>
          <a:custGeom>
            <a:avLst/>
            <a:gdLst/>
            <a:ahLst/>
            <a:cxnLst/>
            <a:rect l="l" t="t" r="r" b="b"/>
            <a:pathLst>
              <a:path w="1395" h="1110" extrusionOk="0">
                <a:moveTo>
                  <a:pt x="698" y="1"/>
                </a:moveTo>
                <a:cubicBezTo>
                  <a:pt x="1" y="1"/>
                  <a:pt x="1" y="1109"/>
                  <a:pt x="698" y="1109"/>
                </a:cubicBezTo>
                <a:cubicBezTo>
                  <a:pt x="1394" y="1109"/>
                  <a:pt x="1394" y="1"/>
                  <a:pt x="698" y="1"/>
                </a:cubicBezTo>
                <a:close/>
              </a:path>
            </a:pathLst>
          </a:custGeom>
          <a:solidFill>
            <a:schemeClr val="dk2"/>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91" name="Google Shape;291;p2"/>
          <p:cNvSpPr/>
          <p:nvPr/>
        </p:nvSpPr>
        <p:spPr>
          <a:xfrm>
            <a:off x="11280331" y="2008172"/>
            <a:ext cx="59748" cy="47499"/>
          </a:xfrm>
          <a:custGeom>
            <a:avLst/>
            <a:gdLst/>
            <a:ahLst/>
            <a:cxnLst/>
            <a:rect l="l" t="t" r="r" b="b"/>
            <a:pathLst>
              <a:path w="1395" h="1109" extrusionOk="0">
                <a:moveTo>
                  <a:pt x="698" y="0"/>
                </a:moveTo>
                <a:cubicBezTo>
                  <a:pt x="1" y="0"/>
                  <a:pt x="1" y="1109"/>
                  <a:pt x="698" y="1109"/>
                </a:cubicBezTo>
                <a:cubicBezTo>
                  <a:pt x="1394" y="1109"/>
                  <a:pt x="1394" y="0"/>
                  <a:pt x="698" y="0"/>
                </a:cubicBezTo>
                <a:close/>
              </a:path>
            </a:pathLst>
          </a:custGeom>
          <a:solidFill>
            <a:schemeClr val="dk2"/>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grpSp>
        <p:nvGrpSpPr>
          <p:cNvPr id="292" name="Google Shape;292;p2"/>
          <p:cNvGrpSpPr/>
          <p:nvPr/>
        </p:nvGrpSpPr>
        <p:grpSpPr>
          <a:xfrm>
            <a:off x="11103995" y="3273696"/>
            <a:ext cx="192652" cy="180445"/>
            <a:chOff x="8327995" y="2455266"/>
            <a:chExt cx="144489" cy="135334"/>
          </a:xfrm>
        </p:grpSpPr>
        <p:sp>
          <p:nvSpPr>
            <p:cNvPr id="293" name="Google Shape;293;p2"/>
            <p:cNvSpPr/>
            <p:nvPr/>
          </p:nvSpPr>
          <p:spPr>
            <a:xfrm>
              <a:off x="8327995" y="2530531"/>
              <a:ext cx="64149" cy="49886"/>
            </a:xfrm>
            <a:custGeom>
              <a:avLst/>
              <a:gdLst/>
              <a:ahLst/>
              <a:cxnLst/>
              <a:rect l="l" t="t" r="r" b="b"/>
              <a:pathLst>
                <a:path w="1997" h="1553" extrusionOk="0">
                  <a:moveTo>
                    <a:pt x="983" y="1"/>
                  </a:moveTo>
                  <a:cubicBezTo>
                    <a:pt x="1" y="1"/>
                    <a:pt x="1" y="1553"/>
                    <a:pt x="983" y="1553"/>
                  </a:cubicBezTo>
                  <a:cubicBezTo>
                    <a:pt x="1996" y="1553"/>
                    <a:pt x="1996" y="1"/>
                    <a:pt x="983" y="1"/>
                  </a:cubicBez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94" name="Google Shape;294;p2"/>
            <p:cNvSpPr/>
            <p:nvPr/>
          </p:nvSpPr>
          <p:spPr>
            <a:xfrm>
              <a:off x="8372775" y="2455266"/>
              <a:ext cx="65144" cy="49886"/>
            </a:xfrm>
            <a:custGeom>
              <a:avLst/>
              <a:gdLst/>
              <a:ahLst/>
              <a:cxnLst/>
              <a:rect l="l" t="t" r="r" b="b"/>
              <a:pathLst>
                <a:path w="2028" h="1553" extrusionOk="0">
                  <a:moveTo>
                    <a:pt x="1014" y="0"/>
                  </a:moveTo>
                  <a:cubicBezTo>
                    <a:pt x="0" y="0"/>
                    <a:pt x="0" y="1552"/>
                    <a:pt x="1014" y="1552"/>
                  </a:cubicBezTo>
                  <a:cubicBezTo>
                    <a:pt x="2027" y="1552"/>
                    <a:pt x="2027" y="0"/>
                    <a:pt x="1014" y="0"/>
                  </a:cubicBez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95" name="Google Shape;295;p2"/>
            <p:cNvSpPr/>
            <p:nvPr/>
          </p:nvSpPr>
          <p:spPr>
            <a:xfrm>
              <a:off x="8408367" y="2540714"/>
              <a:ext cx="64117" cy="49886"/>
            </a:xfrm>
            <a:custGeom>
              <a:avLst/>
              <a:gdLst/>
              <a:ahLst/>
              <a:cxnLst/>
              <a:rect l="l" t="t" r="r" b="b"/>
              <a:pathLst>
                <a:path w="1996" h="1553" extrusionOk="0">
                  <a:moveTo>
                    <a:pt x="983" y="1"/>
                  </a:moveTo>
                  <a:cubicBezTo>
                    <a:pt x="1" y="1"/>
                    <a:pt x="1" y="1552"/>
                    <a:pt x="983" y="1552"/>
                  </a:cubicBezTo>
                  <a:cubicBezTo>
                    <a:pt x="1996" y="1552"/>
                    <a:pt x="1996" y="1"/>
                    <a:pt x="983" y="1"/>
                  </a:cubicBez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grpSp>
      <p:sp>
        <p:nvSpPr>
          <p:cNvPr id="296" name="Google Shape;296;p2"/>
          <p:cNvSpPr/>
          <p:nvPr/>
        </p:nvSpPr>
        <p:spPr>
          <a:xfrm>
            <a:off x="5605511" y="6454833"/>
            <a:ext cx="340456" cy="404059"/>
          </a:xfrm>
          <a:custGeom>
            <a:avLst/>
            <a:gdLst/>
            <a:ahLst/>
            <a:cxnLst/>
            <a:rect l="l" t="t" r="r" b="b"/>
            <a:pathLst>
              <a:path w="7949" h="9434" extrusionOk="0">
                <a:moveTo>
                  <a:pt x="2779" y="1309"/>
                </a:moveTo>
                <a:cubicBezTo>
                  <a:pt x="3077" y="1309"/>
                  <a:pt x="3319" y="1561"/>
                  <a:pt x="3515" y="1889"/>
                </a:cubicBezTo>
                <a:cubicBezTo>
                  <a:pt x="4054" y="2776"/>
                  <a:pt x="2629" y="3852"/>
                  <a:pt x="1869" y="4264"/>
                </a:cubicBezTo>
                <a:cubicBezTo>
                  <a:pt x="1710" y="3852"/>
                  <a:pt x="1552" y="3441"/>
                  <a:pt x="1393" y="2997"/>
                </a:cubicBezTo>
                <a:cubicBezTo>
                  <a:pt x="1457" y="2934"/>
                  <a:pt x="1520" y="2839"/>
                  <a:pt x="1552" y="2712"/>
                </a:cubicBezTo>
                <a:cubicBezTo>
                  <a:pt x="1678" y="2206"/>
                  <a:pt x="1932" y="1762"/>
                  <a:pt x="2344" y="1477"/>
                </a:cubicBezTo>
                <a:cubicBezTo>
                  <a:pt x="2501" y="1359"/>
                  <a:pt x="2645" y="1309"/>
                  <a:pt x="2779" y="1309"/>
                </a:cubicBezTo>
                <a:close/>
                <a:moveTo>
                  <a:pt x="4995" y="4543"/>
                </a:moveTo>
                <a:cubicBezTo>
                  <a:pt x="5338" y="4543"/>
                  <a:pt x="5623" y="4672"/>
                  <a:pt x="5764" y="5024"/>
                </a:cubicBezTo>
                <a:cubicBezTo>
                  <a:pt x="6397" y="6576"/>
                  <a:pt x="4624" y="7463"/>
                  <a:pt x="3325" y="7843"/>
                </a:cubicBezTo>
                <a:cubicBezTo>
                  <a:pt x="3009" y="7051"/>
                  <a:pt x="2692" y="6259"/>
                  <a:pt x="2375" y="5467"/>
                </a:cubicBezTo>
                <a:lnTo>
                  <a:pt x="2375" y="5467"/>
                </a:lnTo>
                <a:cubicBezTo>
                  <a:pt x="2415" y="5475"/>
                  <a:pt x="2452" y="5479"/>
                  <a:pt x="2489" y="5479"/>
                </a:cubicBezTo>
                <a:cubicBezTo>
                  <a:pt x="2599" y="5479"/>
                  <a:pt x="2700" y="5444"/>
                  <a:pt x="2819" y="5372"/>
                </a:cubicBezTo>
                <a:cubicBezTo>
                  <a:pt x="3251" y="5135"/>
                  <a:pt x="4258" y="4543"/>
                  <a:pt x="4995" y="4543"/>
                </a:cubicBezTo>
                <a:close/>
                <a:moveTo>
                  <a:pt x="2907" y="1"/>
                </a:moveTo>
                <a:cubicBezTo>
                  <a:pt x="1749" y="1"/>
                  <a:pt x="565" y="1138"/>
                  <a:pt x="285" y="2364"/>
                </a:cubicBezTo>
                <a:cubicBezTo>
                  <a:pt x="253" y="2459"/>
                  <a:pt x="253" y="2586"/>
                  <a:pt x="285" y="2681"/>
                </a:cubicBezTo>
                <a:cubicBezTo>
                  <a:pt x="95" y="2807"/>
                  <a:pt x="0" y="3029"/>
                  <a:pt x="95" y="3314"/>
                </a:cubicBezTo>
                <a:cubicBezTo>
                  <a:pt x="855" y="5277"/>
                  <a:pt x="1647" y="7178"/>
                  <a:pt x="2439" y="9078"/>
                </a:cubicBezTo>
                <a:cubicBezTo>
                  <a:pt x="2549" y="9331"/>
                  <a:pt x="2739" y="9434"/>
                  <a:pt x="2937" y="9434"/>
                </a:cubicBezTo>
                <a:cubicBezTo>
                  <a:pt x="3135" y="9434"/>
                  <a:pt x="3341" y="9331"/>
                  <a:pt x="3484" y="9173"/>
                </a:cubicBezTo>
                <a:cubicBezTo>
                  <a:pt x="5574" y="8603"/>
                  <a:pt x="7949" y="7019"/>
                  <a:pt x="6967" y="4517"/>
                </a:cubicBezTo>
                <a:cubicBezTo>
                  <a:pt x="6591" y="3578"/>
                  <a:pt x="5897" y="3253"/>
                  <a:pt x="5096" y="3253"/>
                </a:cubicBezTo>
                <a:cubicBezTo>
                  <a:pt x="4952" y="3253"/>
                  <a:pt x="4805" y="3263"/>
                  <a:pt x="4655" y="3282"/>
                </a:cubicBezTo>
                <a:cubicBezTo>
                  <a:pt x="4972" y="2554"/>
                  <a:pt x="5004" y="1699"/>
                  <a:pt x="4434" y="875"/>
                </a:cubicBezTo>
                <a:cubicBezTo>
                  <a:pt x="3996" y="255"/>
                  <a:pt x="3455" y="1"/>
                  <a:pt x="2907" y="1"/>
                </a:cubicBezTo>
                <a:close/>
              </a:path>
            </a:pathLst>
          </a:custGeom>
          <a:solidFill>
            <a:schemeClr val="accent2"/>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97" name="Google Shape;297;p2"/>
          <p:cNvSpPr/>
          <p:nvPr/>
        </p:nvSpPr>
        <p:spPr>
          <a:xfrm>
            <a:off x="10821867" y="5949893"/>
            <a:ext cx="61076" cy="47499"/>
          </a:xfrm>
          <a:custGeom>
            <a:avLst/>
            <a:gdLst/>
            <a:ahLst/>
            <a:cxnLst/>
            <a:rect l="l" t="t" r="r" b="b"/>
            <a:pathLst>
              <a:path w="1426" h="1109" extrusionOk="0">
                <a:moveTo>
                  <a:pt x="697" y="0"/>
                </a:moveTo>
                <a:cubicBezTo>
                  <a:pt x="1" y="0"/>
                  <a:pt x="1" y="1109"/>
                  <a:pt x="697" y="1109"/>
                </a:cubicBezTo>
                <a:cubicBezTo>
                  <a:pt x="1426" y="1109"/>
                  <a:pt x="1426" y="0"/>
                  <a:pt x="697" y="0"/>
                </a:cubicBezTo>
                <a:close/>
              </a:path>
            </a:pathLst>
          </a:custGeom>
          <a:solidFill>
            <a:schemeClr val="dk2"/>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98" name="Google Shape;298;p2"/>
          <p:cNvSpPr/>
          <p:nvPr/>
        </p:nvSpPr>
        <p:spPr>
          <a:xfrm>
            <a:off x="10863926" y="5880681"/>
            <a:ext cx="61076" cy="46171"/>
          </a:xfrm>
          <a:custGeom>
            <a:avLst/>
            <a:gdLst/>
            <a:ahLst/>
            <a:cxnLst/>
            <a:rect l="l" t="t" r="r" b="b"/>
            <a:pathLst>
              <a:path w="1426" h="1078" extrusionOk="0">
                <a:moveTo>
                  <a:pt x="729" y="1"/>
                </a:moveTo>
                <a:cubicBezTo>
                  <a:pt x="0" y="1"/>
                  <a:pt x="0" y="1078"/>
                  <a:pt x="729" y="1078"/>
                </a:cubicBezTo>
                <a:cubicBezTo>
                  <a:pt x="1426" y="1078"/>
                  <a:pt x="1426" y="1"/>
                  <a:pt x="729" y="1"/>
                </a:cubicBezTo>
                <a:close/>
              </a:path>
            </a:pathLst>
          </a:custGeom>
          <a:solidFill>
            <a:schemeClr val="dk2"/>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99" name="Google Shape;299;p2"/>
          <p:cNvSpPr/>
          <p:nvPr/>
        </p:nvSpPr>
        <p:spPr>
          <a:xfrm>
            <a:off x="10897861" y="5959360"/>
            <a:ext cx="59705" cy="47541"/>
          </a:xfrm>
          <a:custGeom>
            <a:avLst/>
            <a:gdLst/>
            <a:ahLst/>
            <a:cxnLst/>
            <a:rect l="l" t="t" r="r" b="b"/>
            <a:pathLst>
              <a:path w="1394" h="1110" extrusionOk="0">
                <a:moveTo>
                  <a:pt x="697" y="1"/>
                </a:moveTo>
                <a:cubicBezTo>
                  <a:pt x="0" y="1"/>
                  <a:pt x="0" y="1109"/>
                  <a:pt x="697" y="1109"/>
                </a:cubicBezTo>
                <a:cubicBezTo>
                  <a:pt x="1394" y="1109"/>
                  <a:pt x="1394" y="1"/>
                  <a:pt x="697" y="1"/>
                </a:cubicBezTo>
                <a:close/>
              </a:path>
            </a:pathLst>
          </a:custGeom>
          <a:solidFill>
            <a:schemeClr val="dk2"/>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00" name="Google Shape;300;p2"/>
          <p:cNvSpPr/>
          <p:nvPr/>
        </p:nvSpPr>
        <p:spPr>
          <a:xfrm>
            <a:off x="11991108" y="5117042"/>
            <a:ext cx="43429" cy="35292"/>
          </a:xfrm>
          <a:custGeom>
            <a:avLst/>
            <a:gdLst/>
            <a:ahLst/>
            <a:cxnLst/>
            <a:rect l="l" t="t" r="r" b="b"/>
            <a:pathLst>
              <a:path w="1014" h="824" extrusionOk="0">
                <a:moveTo>
                  <a:pt x="507" y="0"/>
                </a:moveTo>
                <a:cubicBezTo>
                  <a:pt x="0" y="0"/>
                  <a:pt x="0" y="824"/>
                  <a:pt x="507" y="824"/>
                </a:cubicBezTo>
                <a:cubicBezTo>
                  <a:pt x="1014" y="824"/>
                  <a:pt x="1014" y="0"/>
                  <a:pt x="507" y="0"/>
                </a:cubicBezTo>
                <a:close/>
              </a:path>
            </a:pathLst>
          </a:custGeom>
          <a:solidFill>
            <a:schemeClr val="dk1"/>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01" name="Google Shape;301;p2"/>
          <p:cNvSpPr/>
          <p:nvPr/>
        </p:nvSpPr>
        <p:spPr>
          <a:xfrm>
            <a:off x="11942280" y="5065487"/>
            <a:ext cx="44800" cy="35335"/>
          </a:xfrm>
          <a:custGeom>
            <a:avLst/>
            <a:gdLst/>
            <a:ahLst/>
            <a:cxnLst/>
            <a:rect l="l" t="t" r="r" b="b"/>
            <a:pathLst>
              <a:path w="1046" h="825" extrusionOk="0">
                <a:moveTo>
                  <a:pt x="539" y="1"/>
                </a:moveTo>
                <a:cubicBezTo>
                  <a:pt x="0" y="1"/>
                  <a:pt x="0" y="824"/>
                  <a:pt x="539" y="824"/>
                </a:cubicBezTo>
                <a:cubicBezTo>
                  <a:pt x="1045" y="824"/>
                  <a:pt x="1045" y="1"/>
                  <a:pt x="539" y="1"/>
                </a:cubicBezTo>
                <a:close/>
              </a:path>
            </a:pathLst>
          </a:custGeom>
          <a:solidFill>
            <a:schemeClr val="dk1"/>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02" name="Google Shape;302;p2"/>
          <p:cNvSpPr/>
          <p:nvPr/>
        </p:nvSpPr>
        <p:spPr>
          <a:xfrm>
            <a:off x="11928703" y="5138772"/>
            <a:ext cx="44800" cy="33921"/>
          </a:xfrm>
          <a:custGeom>
            <a:avLst/>
            <a:gdLst/>
            <a:ahLst/>
            <a:cxnLst/>
            <a:rect l="l" t="t" r="r" b="b"/>
            <a:pathLst>
              <a:path w="1046" h="792" extrusionOk="0">
                <a:moveTo>
                  <a:pt x="507" y="0"/>
                </a:moveTo>
                <a:cubicBezTo>
                  <a:pt x="1" y="0"/>
                  <a:pt x="1" y="792"/>
                  <a:pt x="507" y="792"/>
                </a:cubicBezTo>
                <a:cubicBezTo>
                  <a:pt x="1046" y="792"/>
                  <a:pt x="1046" y="0"/>
                  <a:pt x="507" y="0"/>
                </a:cubicBezTo>
                <a:close/>
              </a:path>
            </a:pathLst>
          </a:custGeom>
          <a:solidFill>
            <a:schemeClr val="dk1"/>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Tree>
    <p:extLst>
      <p:ext uri="{BB962C8B-B14F-4D97-AF65-F5344CB8AC3E}">
        <p14:creationId xmlns:p14="http://schemas.microsoft.com/office/powerpoint/2010/main" val="91490767"/>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03"/>
        <p:cNvGrpSpPr/>
        <p:nvPr/>
      </p:nvGrpSpPr>
      <p:grpSpPr>
        <a:xfrm>
          <a:off x="0" y="0"/>
          <a:ext cx="0" cy="0"/>
          <a:chOff x="0" y="0"/>
          <a:chExt cx="0" cy="0"/>
        </a:xfrm>
      </p:grpSpPr>
      <p:sp>
        <p:nvSpPr>
          <p:cNvPr id="304" name="Google Shape;304;p3"/>
          <p:cNvSpPr txBox="1">
            <a:spLocks noGrp="1"/>
          </p:cNvSpPr>
          <p:nvPr>
            <p:ph type="title"/>
          </p:nvPr>
        </p:nvSpPr>
        <p:spPr>
          <a:xfrm>
            <a:off x="6991200" y="4099800"/>
            <a:ext cx="3684000" cy="859600"/>
          </a:xfrm>
          <a:prstGeom prst="rect">
            <a:avLst/>
          </a:prstGeom>
        </p:spPr>
        <p:txBody>
          <a:bodyPr spcFirstLastPara="1" wrap="square" lIns="121884" tIns="121884" rIns="121884" bIns="121884" anchor="ctr" anchorCtr="0">
            <a:noAutofit/>
          </a:bodyPr>
          <a:lstStyle>
            <a:lvl1pPr lvl="0">
              <a:spcBef>
                <a:spcPts val="0"/>
              </a:spcBef>
              <a:spcAft>
                <a:spcPts val="0"/>
              </a:spcAft>
              <a:buClr>
                <a:schemeClr val="accent1"/>
              </a:buClr>
              <a:buSzPts val="2900"/>
              <a:buFont typeface="Poppins"/>
              <a:buNone/>
              <a:defRPr sz="3900">
                <a:solidFill>
                  <a:schemeClr val="accent1"/>
                </a:solidFill>
                <a:latin typeface="Poppins"/>
                <a:ea typeface="Poppins"/>
                <a:cs typeface="Poppins"/>
                <a:sym typeface="Poppins"/>
              </a:defRPr>
            </a:lvl1pPr>
            <a:lvl2pPr lvl="1">
              <a:spcBef>
                <a:spcPts val="0"/>
              </a:spcBef>
              <a:spcAft>
                <a:spcPts val="0"/>
              </a:spcAft>
              <a:buClr>
                <a:schemeClr val="accent1"/>
              </a:buClr>
              <a:buSzPts val="2900"/>
              <a:buNone/>
              <a:defRPr sz="3900">
                <a:solidFill>
                  <a:schemeClr val="accent1"/>
                </a:solidFill>
              </a:defRPr>
            </a:lvl2pPr>
            <a:lvl3pPr lvl="2">
              <a:spcBef>
                <a:spcPts val="0"/>
              </a:spcBef>
              <a:spcAft>
                <a:spcPts val="0"/>
              </a:spcAft>
              <a:buClr>
                <a:schemeClr val="accent1"/>
              </a:buClr>
              <a:buSzPts val="2900"/>
              <a:buNone/>
              <a:defRPr sz="3900">
                <a:solidFill>
                  <a:schemeClr val="accent1"/>
                </a:solidFill>
              </a:defRPr>
            </a:lvl3pPr>
            <a:lvl4pPr lvl="3">
              <a:spcBef>
                <a:spcPts val="0"/>
              </a:spcBef>
              <a:spcAft>
                <a:spcPts val="0"/>
              </a:spcAft>
              <a:buClr>
                <a:schemeClr val="accent1"/>
              </a:buClr>
              <a:buSzPts val="2900"/>
              <a:buNone/>
              <a:defRPr sz="3900">
                <a:solidFill>
                  <a:schemeClr val="accent1"/>
                </a:solidFill>
              </a:defRPr>
            </a:lvl4pPr>
            <a:lvl5pPr lvl="4">
              <a:spcBef>
                <a:spcPts val="0"/>
              </a:spcBef>
              <a:spcAft>
                <a:spcPts val="0"/>
              </a:spcAft>
              <a:buClr>
                <a:schemeClr val="accent1"/>
              </a:buClr>
              <a:buSzPts val="2900"/>
              <a:buNone/>
              <a:defRPr sz="3900">
                <a:solidFill>
                  <a:schemeClr val="accent1"/>
                </a:solidFill>
              </a:defRPr>
            </a:lvl5pPr>
            <a:lvl6pPr lvl="5">
              <a:spcBef>
                <a:spcPts val="0"/>
              </a:spcBef>
              <a:spcAft>
                <a:spcPts val="0"/>
              </a:spcAft>
              <a:buClr>
                <a:schemeClr val="accent1"/>
              </a:buClr>
              <a:buSzPts val="2900"/>
              <a:buNone/>
              <a:defRPr sz="3900">
                <a:solidFill>
                  <a:schemeClr val="accent1"/>
                </a:solidFill>
              </a:defRPr>
            </a:lvl6pPr>
            <a:lvl7pPr lvl="6">
              <a:spcBef>
                <a:spcPts val="0"/>
              </a:spcBef>
              <a:spcAft>
                <a:spcPts val="0"/>
              </a:spcAft>
              <a:buClr>
                <a:schemeClr val="accent1"/>
              </a:buClr>
              <a:buSzPts val="2900"/>
              <a:buNone/>
              <a:defRPr sz="3900">
                <a:solidFill>
                  <a:schemeClr val="accent1"/>
                </a:solidFill>
              </a:defRPr>
            </a:lvl7pPr>
            <a:lvl8pPr lvl="7">
              <a:spcBef>
                <a:spcPts val="0"/>
              </a:spcBef>
              <a:spcAft>
                <a:spcPts val="0"/>
              </a:spcAft>
              <a:buClr>
                <a:schemeClr val="accent1"/>
              </a:buClr>
              <a:buSzPts val="2900"/>
              <a:buNone/>
              <a:defRPr sz="3900">
                <a:solidFill>
                  <a:schemeClr val="accent1"/>
                </a:solidFill>
              </a:defRPr>
            </a:lvl8pPr>
            <a:lvl9pPr lvl="8">
              <a:spcBef>
                <a:spcPts val="0"/>
              </a:spcBef>
              <a:spcAft>
                <a:spcPts val="0"/>
              </a:spcAft>
              <a:buClr>
                <a:schemeClr val="accent1"/>
              </a:buClr>
              <a:buSzPts val="2900"/>
              <a:buNone/>
              <a:defRPr sz="3900">
                <a:solidFill>
                  <a:schemeClr val="accent1"/>
                </a:solidFill>
              </a:defRPr>
            </a:lvl9pPr>
          </a:lstStyle>
          <a:p>
            <a:endParaRPr/>
          </a:p>
        </p:txBody>
      </p:sp>
      <p:sp>
        <p:nvSpPr>
          <p:cNvPr id="305" name="Google Shape;305;p3"/>
          <p:cNvSpPr/>
          <p:nvPr/>
        </p:nvSpPr>
        <p:spPr>
          <a:xfrm>
            <a:off x="7576356" y="-35932"/>
            <a:ext cx="4938325" cy="3357741"/>
          </a:xfrm>
          <a:custGeom>
            <a:avLst/>
            <a:gdLst/>
            <a:ahLst/>
            <a:cxnLst/>
            <a:rect l="l" t="t" r="r" b="b"/>
            <a:pathLst>
              <a:path w="58082" h="39492" extrusionOk="0">
                <a:moveTo>
                  <a:pt x="634" y="0"/>
                </a:moveTo>
                <a:cubicBezTo>
                  <a:pt x="1" y="1394"/>
                  <a:pt x="951" y="3136"/>
                  <a:pt x="4593" y="5289"/>
                </a:cubicBezTo>
                <a:cubicBezTo>
                  <a:pt x="6345" y="6457"/>
                  <a:pt x="8360" y="6789"/>
                  <a:pt x="10465" y="6789"/>
                </a:cubicBezTo>
                <a:cubicBezTo>
                  <a:pt x="13231" y="6789"/>
                  <a:pt x="16153" y="6216"/>
                  <a:pt x="18837" y="6216"/>
                </a:cubicBezTo>
                <a:cubicBezTo>
                  <a:pt x="20869" y="6216"/>
                  <a:pt x="22765" y="6544"/>
                  <a:pt x="24354" y="7696"/>
                </a:cubicBezTo>
                <a:cubicBezTo>
                  <a:pt x="20491" y="11559"/>
                  <a:pt x="9406" y="10609"/>
                  <a:pt x="7475" y="16848"/>
                </a:cubicBezTo>
                <a:cubicBezTo>
                  <a:pt x="5763" y="22016"/>
                  <a:pt x="9437" y="23544"/>
                  <a:pt x="14088" y="23544"/>
                </a:cubicBezTo>
                <a:cubicBezTo>
                  <a:pt x="18557" y="23544"/>
                  <a:pt x="23927" y="22133"/>
                  <a:pt x="26286" y="21187"/>
                </a:cubicBezTo>
                <a:cubicBezTo>
                  <a:pt x="30584" y="19350"/>
                  <a:pt x="36644" y="14377"/>
                  <a:pt x="39852" y="14377"/>
                </a:cubicBezTo>
                <a:cubicBezTo>
                  <a:pt x="41679" y="14377"/>
                  <a:pt x="42582" y="15989"/>
                  <a:pt x="41709" y="20712"/>
                </a:cubicBezTo>
                <a:cubicBezTo>
                  <a:pt x="40252" y="26982"/>
                  <a:pt x="33507" y="32271"/>
                  <a:pt x="35913" y="39491"/>
                </a:cubicBezTo>
                <a:cubicBezTo>
                  <a:pt x="50513" y="37338"/>
                  <a:pt x="56308" y="22992"/>
                  <a:pt x="58082" y="10324"/>
                </a:cubicBezTo>
                <a:lnTo>
                  <a:pt x="58082" y="0"/>
                </a:lnTo>
                <a:close/>
              </a:path>
            </a:pathLst>
          </a:custGeom>
          <a:solidFill>
            <a:schemeClr val="lt2"/>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06" name="Google Shape;306;p3"/>
          <p:cNvSpPr/>
          <p:nvPr/>
        </p:nvSpPr>
        <p:spPr>
          <a:xfrm>
            <a:off x="8493943" y="1563023"/>
            <a:ext cx="208855" cy="160016"/>
          </a:xfrm>
          <a:custGeom>
            <a:avLst/>
            <a:gdLst/>
            <a:ahLst/>
            <a:cxnLst/>
            <a:rect l="l" t="t" r="r" b="b"/>
            <a:pathLst>
              <a:path w="2027" h="1553" extrusionOk="0">
                <a:moveTo>
                  <a:pt x="1014" y="1"/>
                </a:moveTo>
                <a:cubicBezTo>
                  <a:pt x="0" y="1"/>
                  <a:pt x="0" y="1552"/>
                  <a:pt x="1014" y="1552"/>
                </a:cubicBezTo>
                <a:cubicBezTo>
                  <a:pt x="2027" y="1552"/>
                  <a:pt x="2027" y="1"/>
                  <a:pt x="1014" y="1"/>
                </a:cubicBezTo>
                <a:close/>
              </a:path>
            </a:pathLst>
          </a:custGeom>
          <a:solidFill>
            <a:srgbClr val="FFFFFF"/>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07" name="Google Shape;307;p3"/>
          <p:cNvSpPr/>
          <p:nvPr/>
        </p:nvSpPr>
        <p:spPr>
          <a:xfrm>
            <a:off x="8637478" y="1321618"/>
            <a:ext cx="208959" cy="159913"/>
          </a:xfrm>
          <a:custGeom>
            <a:avLst/>
            <a:gdLst/>
            <a:ahLst/>
            <a:cxnLst/>
            <a:rect l="l" t="t" r="r" b="b"/>
            <a:pathLst>
              <a:path w="2028" h="1552" extrusionOk="0">
                <a:moveTo>
                  <a:pt x="1014" y="0"/>
                </a:moveTo>
                <a:cubicBezTo>
                  <a:pt x="1" y="0"/>
                  <a:pt x="1" y="1552"/>
                  <a:pt x="1014" y="1552"/>
                </a:cubicBezTo>
                <a:cubicBezTo>
                  <a:pt x="2027" y="1552"/>
                  <a:pt x="2027" y="0"/>
                  <a:pt x="1014" y="0"/>
                </a:cubicBezTo>
                <a:close/>
              </a:path>
            </a:pathLst>
          </a:custGeom>
          <a:solidFill>
            <a:srgbClr val="FFFFFF"/>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08" name="Google Shape;308;p3"/>
          <p:cNvSpPr/>
          <p:nvPr/>
        </p:nvSpPr>
        <p:spPr>
          <a:xfrm>
            <a:off x="8751736" y="1595687"/>
            <a:ext cx="205661" cy="160016"/>
          </a:xfrm>
          <a:custGeom>
            <a:avLst/>
            <a:gdLst/>
            <a:ahLst/>
            <a:cxnLst/>
            <a:rect l="l" t="t" r="r" b="b"/>
            <a:pathLst>
              <a:path w="1996" h="1553" extrusionOk="0">
                <a:moveTo>
                  <a:pt x="1013" y="0"/>
                </a:moveTo>
                <a:cubicBezTo>
                  <a:pt x="0" y="0"/>
                  <a:pt x="0" y="1552"/>
                  <a:pt x="1013" y="1552"/>
                </a:cubicBezTo>
                <a:cubicBezTo>
                  <a:pt x="1995" y="1552"/>
                  <a:pt x="1995" y="0"/>
                  <a:pt x="1013" y="0"/>
                </a:cubicBezTo>
                <a:close/>
              </a:path>
            </a:pathLst>
          </a:custGeom>
          <a:solidFill>
            <a:srgbClr val="FFFFFF"/>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09" name="Google Shape;309;p3"/>
          <p:cNvSpPr/>
          <p:nvPr/>
        </p:nvSpPr>
        <p:spPr>
          <a:xfrm>
            <a:off x="166048" y="183666"/>
            <a:ext cx="138297" cy="132915"/>
          </a:xfrm>
          <a:custGeom>
            <a:avLst/>
            <a:gdLst/>
            <a:ahLst/>
            <a:cxnLst/>
            <a:rect l="l" t="t" r="r" b="b"/>
            <a:pathLst>
              <a:path w="3263" h="3136"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accent2"/>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10" name="Google Shape;310;p3"/>
          <p:cNvSpPr/>
          <p:nvPr/>
        </p:nvSpPr>
        <p:spPr>
          <a:xfrm>
            <a:off x="166048" y="613177"/>
            <a:ext cx="138297" cy="132915"/>
          </a:xfrm>
          <a:custGeom>
            <a:avLst/>
            <a:gdLst/>
            <a:ahLst/>
            <a:cxnLst/>
            <a:rect l="l" t="t" r="r" b="b"/>
            <a:pathLst>
              <a:path w="3263" h="3136"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accent2"/>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11" name="Google Shape;311;p3"/>
          <p:cNvSpPr/>
          <p:nvPr/>
        </p:nvSpPr>
        <p:spPr>
          <a:xfrm>
            <a:off x="166048" y="1042675"/>
            <a:ext cx="138297" cy="132956"/>
          </a:xfrm>
          <a:custGeom>
            <a:avLst/>
            <a:gdLst/>
            <a:ahLst/>
            <a:cxnLst/>
            <a:rect l="l" t="t" r="r" b="b"/>
            <a:pathLst>
              <a:path w="3263" h="3137"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accent2"/>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12" name="Google Shape;312;p3"/>
          <p:cNvSpPr/>
          <p:nvPr/>
        </p:nvSpPr>
        <p:spPr>
          <a:xfrm>
            <a:off x="166048" y="1472179"/>
            <a:ext cx="138297" cy="132956"/>
          </a:xfrm>
          <a:custGeom>
            <a:avLst/>
            <a:gdLst/>
            <a:ahLst/>
            <a:cxnLst/>
            <a:rect l="l" t="t" r="r" b="b"/>
            <a:pathLst>
              <a:path w="3263" h="3137" extrusionOk="0">
                <a:moveTo>
                  <a:pt x="1631" y="1"/>
                </a:moveTo>
                <a:cubicBezTo>
                  <a:pt x="816" y="1"/>
                  <a:pt x="0" y="523"/>
                  <a:pt x="0" y="1568"/>
                </a:cubicBezTo>
                <a:cubicBezTo>
                  <a:pt x="0" y="2614"/>
                  <a:pt x="816" y="3136"/>
                  <a:pt x="1631" y="3136"/>
                </a:cubicBezTo>
                <a:cubicBezTo>
                  <a:pt x="2447" y="3136"/>
                  <a:pt x="3262" y="2614"/>
                  <a:pt x="3262" y="1568"/>
                </a:cubicBezTo>
                <a:cubicBezTo>
                  <a:pt x="3262" y="523"/>
                  <a:pt x="2447" y="1"/>
                  <a:pt x="1631" y="1"/>
                </a:cubicBezTo>
                <a:close/>
              </a:path>
            </a:pathLst>
          </a:custGeom>
          <a:solidFill>
            <a:schemeClr val="accent2"/>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13" name="Google Shape;313;p3"/>
          <p:cNvSpPr/>
          <p:nvPr/>
        </p:nvSpPr>
        <p:spPr>
          <a:xfrm>
            <a:off x="166048" y="1901683"/>
            <a:ext cx="138297" cy="132956"/>
          </a:xfrm>
          <a:custGeom>
            <a:avLst/>
            <a:gdLst/>
            <a:ahLst/>
            <a:cxnLst/>
            <a:rect l="l" t="t" r="r" b="b"/>
            <a:pathLst>
              <a:path w="3263" h="3137" extrusionOk="0">
                <a:moveTo>
                  <a:pt x="1631" y="1"/>
                </a:moveTo>
                <a:cubicBezTo>
                  <a:pt x="816" y="1"/>
                  <a:pt x="0" y="523"/>
                  <a:pt x="0" y="1569"/>
                </a:cubicBezTo>
                <a:cubicBezTo>
                  <a:pt x="0" y="2614"/>
                  <a:pt x="816" y="3136"/>
                  <a:pt x="1631" y="3136"/>
                </a:cubicBezTo>
                <a:cubicBezTo>
                  <a:pt x="2447" y="3136"/>
                  <a:pt x="3262" y="2614"/>
                  <a:pt x="3262" y="1569"/>
                </a:cubicBezTo>
                <a:cubicBezTo>
                  <a:pt x="3262" y="523"/>
                  <a:pt x="2447" y="1"/>
                  <a:pt x="1631" y="1"/>
                </a:cubicBezTo>
                <a:close/>
              </a:path>
            </a:pathLst>
          </a:custGeom>
          <a:solidFill>
            <a:schemeClr val="accent2"/>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14" name="Google Shape;314;p3"/>
          <p:cNvSpPr/>
          <p:nvPr/>
        </p:nvSpPr>
        <p:spPr>
          <a:xfrm>
            <a:off x="166048" y="2329880"/>
            <a:ext cx="138297" cy="132915"/>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accent2"/>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15" name="Google Shape;315;p3"/>
          <p:cNvSpPr/>
          <p:nvPr/>
        </p:nvSpPr>
        <p:spPr>
          <a:xfrm>
            <a:off x="166048" y="2759385"/>
            <a:ext cx="138297" cy="132915"/>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accent2"/>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16" name="Google Shape;316;p3"/>
          <p:cNvSpPr/>
          <p:nvPr/>
        </p:nvSpPr>
        <p:spPr>
          <a:xfrm rot="5400000">
            <a:off x="3168557" y="180973"/>
            <a:ext cx="138297" cy="132915"/>
          </a:xfrm>
          <a:custGeom>
            <a:avLst/>
            <a:gdLst/>
            <a:ahLst/>
            <a:cxnLst/>
            <a:rect l="l" t="t" r="r" b="b"/>
            <a:pathLst>
              <a:path w="3263" h="3136"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accent2"/>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17" name="Google Shape;317;p3"/>
          <p:cNvSpPr/>
          <p:nvPr/>
        </p:nvSpPr>
        <p:spPr>
          <a:xfrm rot="5400000">
            <a:off x="2739053" y="180973"/>
            <a:ext cx="138297" cy="132915"/>
          </a:xfrm>
          <a:custGeom>
            <a:avLst/>
            <a:gdLst/>
            <a:ahLst/>
            <a:cxnLst/>
            <a:rect l="l" t="t" r="r" b="b"/>
            <a:pathLst>
              <a:path w="3263" h="3136"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accent2"/>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18" name="Google Shape;318;p3"/>
          <p:cNvSpPr/>
          <p:nvPr/>
        </p:nvSpPr>
        <p:spPr>
          <a:xfrm rot="5400000">
            <a:off x="2309526" y="180953"/>
            <a:ext cx="138297" cy="132956"/>
          </a:xfrm>
          <a:custGeom>
            <a:avLst/>
            <a:gdLst/>
            <a:ahLst/>
            <a:cxnLst/>
            <a:rect l="l" t="t" r="r" b="b"/>
            <a:pathLst>
              <a:path w="3263" h="3137"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accent2"/>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19" name="Google Shape;319;p3"/>
          <p:cNvSpPr/>
          <p:nvPr/>
        </p:nvSpPr>
        <p:spPr>
          <a:xfrm rot="5400000">
            <a:off x="1880022" y="180953"/>
            <a:ext cx="138297" cy="132956"/>
          </a:xfrm>
          <a:custGeom>
            <a:avLst/>
            <a:gdLst/>
            <a:ahLst/>
            <a:cxnLst/>
            <a:rect l="l" t="t" r="r" b="b"/>
            <a:pathLst>
              <a:path w="3263" h="3137" extrusionOk="0">
                <a:moveTo>
                  <a:pt x="1631" y="1"/>
                </a:moveTo>
                <a:cubicBezTo>
                  <a:pt x="816" y="1"/>
                  <a:pt x="0" y="523"/>
                  <a:pt x="0" y="1568"/>
                </a:cubicBezTo>
                <a:cubicBezTo>
                  <a:pt x="0" y="2614"/>
                  <a:pt x="816" y="3136"/>
                  <a:pt x="1631" y="3136"/>
                </a:cubicBezTo>
                <a:cubicBezTo>
                  <a:pt x="2447" y="3136"/>
                  <a:pt x="3262" y="2614"/>
                  <a:pt x="3262" y="1568"/>
                </a:cubicBezTo>
                <a:cubicBezTo>
                  <a:pt x="3262" y="523"/>
                  <a:pt x="2447" y="1"/>
                  <a:pt x="1631" y="1"/>
                </a:cubicBezTo>
                <a:close/>
              </a:path>
            </a:pathLst>
          </a:custGeom>
          <a:solidFill>
            <a:schemeClr val="accent2"/>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20" name="Google Shape;320;p3"/>
          <p:cNvSpPr/>
          <p:nvPr/>
        </p:nvSpPr>
        <p:spPr>
          <a:xfrm rot="5400000">
            <a:off x="1450517" y="180953"/>
            <a:ext cx="138297" cy="132956"/>
          </a:xfrm>
          <a:custGeom>
            <a:avLst/>
            <a:gdLst/>
            <a:ahLst/>
            <a:cxnLst/>
            <a:rect l="l" t="t" r="r" b="b"/>
            <a:pathLst>
              <a:path w="3263" h="3137" extrusionOk="0">
                <a:moveTo>
                  <a:pt x="1631" y="1"/>
                </a:moveTo>
                <a:cubicBezTo>
                  <a:pt x="816" y="1"/>
                  <a:pt x="0" y="523"/>
                  <a:pt x="0" y="1569"/>
                </a:cubicBezTo>
                <a:cubicBezTo>
                  <a:pt x="0" y="2614"/>
                  <a:pt x="816" y="3136"/>
                  <a:pt x="1631" y="3136"/>
                </a:cubicBezTo>
                <a:cubicBezTo>
                  <a:pt x="2447" y="3136"/>
                  <a:pt x="3262" y="2614"/>
                  <a:pt x="3262" y="1569"/>
                </a:cubicBezTo>
                <a:cubicBezTo>
                  <a:pt x="3262" y="523"/>
                  <a:pt x="2447" y="1"/>
                  <a:pt x="1631" y="1"/>
                </a:cubicBezTo>
                <a:close/>
              </a:path>
            </a:pathLst>
          </a:custGeom>
          <a:solidFill>
            <a:schemeClr val="accent2"/>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21" name="Google Shape;321;p3"/>
          <p:cNvSpPr/>
          <p:nvPr/>
        </p:nvSpPr>
        <p:spPr>
          <a:xfrm rot="5400000">
            <a:off x="1022348" y="180973"/>
            <a:ext cx="138297" cy="132915"/>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accent2"/>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22" name="Google Shape;322;p3"/>
          <p:cNvSpPr/>
          <p:nvPr/>
        </p:nvSpPr>
        <p:spPr>
          <a:xfrm rot="5400000">
            <a:off x="592844" y="180973"/>
            <a:ext cx="138297" cy="132915"/>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accent2"/>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grpSp>
        <p:nvGrpSpPr>
          <p:cNvPr id="323" name="Google Shape;323;p3"/>
          <p:cNvGrpSpPr/>
          <p:nvPr/>
        </p:nvGrpSpPr>
        <p:grpSpPr>
          <a:xfrm>
            <a:off x="-126729" y="4701977"/>
            <a:ext cx="2273341" cy="2228635"/>
            <a:chOff x="-95047" y="3526476"/>
            <a:chExt cx="1705006" cy="1671476"/>
          </a:xfrm>
        </p:grpSpPr>
        <p:sp>
          <p:nvSpPr>
            <p:cNvPr id="324" name="Google Shape;324;p3"/>
            <p:cNvSpPr/>
            <p:nvPr/>
          </p:nvSpPr>
          <p:spPr>
            <a:xfrm>
              <a:off x="257955" y="4710630"/>
              <a:ext cx="1352004" cy="467736"/>
            </a:xfrm>
            <a:custGeom>
              <a:avLst/>
              <a:gdLst/>
              <a:ahLst/>
              <a:cxnLst/>
              <a:rect l="l" t="t" r="r" b="b"/>
              <a:pathLst>
                <a:path w="42089" h="14561" extrusionOk="0">
                  <a:moveTo>
                    <a:pt x="42089" y="0"/>
                  </a:moveTo>
                  <a:lnTo>
                    <a:pt x="42089" y="0"/>
                  </a:lnTo>
                  <a:cubicBezTo>
                    <a:pt x="26508" y="950"/>
                    <a:pt x="11718" y="2407"/>
                    <a:pt x="1" y="14283"/>
                  </a:cubicBezTo>
                  <a:lnTo>
                    <a:pt x="159" y="14315"/>
                  </a:lnTo>
                  <a:cubicBezTo>
                    <a:pt x="629" y="14299"/>
                    <a:pt x="1102" y="14293"/>
                    <a:pt x="1575" y="14293"/>
                  </a:cubicBezTo>
                  <a:cubicBezTo>
                    <a:pt x="4583" y="14293"/>
                    <a:pt x="7653" y="14561"/>
                    <a:pt x="10709" y="14561"/>
                  </a:cubicBezTo>
                  <a:cubicBezTo>
                    <a:pt x="13104" y="14561"/>
                    <a:pt x="15491" y="14396"/>
                    <a:pt x="17830" y="13808"/>
                  </a:cubicBezTo>
                  <a:cubicBezTo>
                    <a:pt x="21504" y="12700"/>
                    <a:pt x="25526" y="11084"/>
                    <a:pt x="29073" y="9311"/>
                  </a:cubicBezTo>
                  <a:cubicBezTo>
                    <a:pt x="32747" y="7379"/>
                    <a:pt x="40315" y="3547"/>
                    <a:pt x="42089" y="0"/>
                  </a:cubicBezTo>
                  <a:close/>
                </a:path>
              </a:pathLst>
            </a:custGeom>
            <a:solidFill>
              <a:schemeClr val="accent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25" name="Google Shape;325;p3"/>
            <p:cNvSpPr/>
            <p:nvPr/>
          </p:nvSpPr>
          <p:spPr>
            <a:xfrm>
              <a:off x="261328" y="4773752"/>
              <a:ext cx="1205750" cy="405739"/>
            </a:xfrm>
            <a:custGeom>
              <a:avLst/>
              <a:gdLst/>
              <a:ahLst/>
              <a:cxnLst/>
              <a:rect l="l" t="t" r="r" b="b"/>
              <a:pathLst>
                <a:path w="37536" h="12631" extrusionOk="0">
                  <a:moveTo>
                    <a:pt x="37052" y="0"/>
                  </a:moveTo>
                  <a:cubicBezTo>
                    <a:pt x="37009" y="0"/>
                    <a:pt x="36963" y="9"/>
                    <a:pt x="36917" y="30"/>
                  </a:cubicBezTo>
                  <a:cubicBezTo>
                    <a:pt x="32420" y="1994"/>
                    <a:pt x="27638" y="3166"/>
                    <a:pt x="22919" y="4432"/>
                  </a:cubicBezTo>
                  <a:cubicBezTo>
                    <a:pt x="18010" y="5763"/>
                    <a:pt x="13165" y="7346"/>
                    <a:pt x="8383" y="9056"/>
                  </a:cubicBezTo>
                  <a:cubicBezTo>
                    <a:pt x="5691" y="10038"/>
                    <a:pt x="2999" y="11051"/>
                    <a:pt x="307" y="12033"/>
                  </a:cubicBezTo>
                  <a:cubicBezTo>
                    <a:pt x="1" y="12172"/>
                    <a:pt x="62" y="12631"/>
                    <a:pt x="340" y="12631"/>
                  </a:cubicBezTo>
                  <a:cubicBezTo>
                    <a:pt x="378" y="12631"/>
                    <a:pt x="420" y="12622"/>
                    <a:pt x="466" y="12603"/>
                  </a:cubicBezTo>
                  <a:cubicBezTo>
                    <a:pt x="5311" y="10830"/>
                    <a:pt x="10156" y="8993"/>
                    <a:pt x="15065" y="7378"/>
                  </a:cubicBezTo>
                  <a:cubicBezTo>
                    <a:pt x="19816" y="5826"/>
                    <a:pt x="24693" y="4654"/>
                    <a:pt x="29506" y="3261"/>
                  </a:cubicBezTo>
                  <a:cubicBezTo>
                    <a:pt x="32135" y="2501"/>
                    <a:pt x="34732" y="1646"/>
                    <a:pt x="37234" y="537"/>
                  </a:cubicBezTo>
                  <a:cubicBezTo>
                    <a:pt x="37536" y="400"/>
                    <a:pt x="37337" y="0"/>
                    <a:pt x="37052" y="0"/>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26" name="Google Shape;326;p3"/>
            <p:cNvSpPr/>
            <p:nvPr/>
          </p:nvSpPr>
          <p:spPr>
            <a:xfrm>
              <a:off x="505176" y="4933371"/>
              <a:ext cx="171020" cy="197007"/>
            </a:xfrm>
            <a:custGeom>
              <a:avLst/>
              <a:gdLst/>
              <a:ahLst/>
              <a:cxnLst/>
              <a:rect l="l" t="t" r="r" b="b"/>
              <a:pathLst>
                <a:path w="5324" h="6133" extrusionOk="0">
                  <a:moveTo>
                    <a:pt x="4916" y="1"/>
                  </a:moveTo>
                  <a:cubicBezTo>
                    <a:pt x="4849" y="1"/>
                    <a:pt x="4779" y="29"/>
                    <a:pt x="4719" y="97"/>
                  </a:cubicBezTo>
                  <a:cubicBezTo>
                    <a:pt x="3199" y="1554"/>
                    <a:pt x="1299" y="2662"/>
                    <a:pt x="95" y="4404"/>
                  </a:cubicBezTo>
                  <a:cubicBezTo>
                    <a:pt x="0" y="4499"/>
                    <a:pt x="32" y="4689"/>
                    <a:pt x="127" y="4752"/>
                  </a:cubicBezTo>
                  <a:cubicBezTo>
                    <a:pt x="1077" y="5576"/>
                    <a:pt x="2407" y="5702"/>
                    <a:pt x="3547" y="6114"/>
                  </a:cubicBezTo>
                  <a:cubicBezTo>
                    <a:pt x="3582" y="6126"/>
                    <a:pt x="3614" y="6132"/>
                    <a:pt x="3645" y="6132"/>
                  </a:cubicBezTo>
                  <a:cubicBezTo>
                    <a:pt x="3922" y="6132"/>
                    <a:pt x="4019" y="5658"/>
                    <a:pt x="3706" y="5544"/>
                  </a:cubicBezTo>
                  <a:cubicBezTo>
                    <a:pt x="2769" y="5193"/>
                    <a:pt x="1590" y="5085"/>
                    <a:pt x="741" y="4496"/>
                  </a:cubicBezTo>
                  <a:lnTo>
                    <a:pt x="741" y="4496"/>
                  </a:lnTo>
                  <a:cubicBezTo>
                    <a:pt x="1297" y="3760"/>
                    <a:pt x="2026" y="3148"/>
                    <a:pt x="2756" y="2535"/>
                  </a:cubicBezTo>
                  <a:cubicBezTo>
                    <a:pt x="3547" y="1870"/>
                    <a:pt x="4371" y="1237"/>
                    <a:pt x="5131" y="509"/>
                  </a:cubicBezTo>
                  <a:cubicBezTo>
                    <a:pt x="5324" y="291"/>
                    <a:pt x="5131" y="1"/>
                    <a:pt x="4916" y="1"/>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27" name="Google Shape;327;p3"/>
            <p:cNvSpPr/>
            <p:nvPr/>
          </p:nvSpPr>
          <p:spPr>
            <a:xfrm>
              <a:off x="744237" y="4858974"/>
              <a:ext cx="220682" cy="188977"/>
            </a:xfrm>
            <a:custGeom>
              <a:avLst/>
              <a:gdLst/>
              <a:ahLst/>
              <a:cxnLst/>
              <a:rect l="l" t="t" r="r" b="b"/>
              <a:pathLst>
                <a:path w="6870" h="5883" extrusionOk="0">
                  <a:moveTo>
                    <a:pt x="3571" y="1"/>
                  </a:moveTo>
                  <a:cubicBezTo>
                    <a:pt x="3482" y="1"/>
                    <a:pt x="3391" y="39"/>
                    <a:pt x="3326" y="133"/>
                  </a:cubicBezTo>
                  <a:cubicBezTo>
                    <a:pt x="2312" y="1526"/>
                    <a:pt x="1014" y="2698"/>
                    <a:pt x="96" y="4155"/>
                  </a:cubicBezTo>
                  <a:cubicBezTo>
                    <a:pt x="1" y="4313"/>
                    <a:pt x="96" y="4535"/>
                    <a:pt x="286" y="4598"/>
                  </a:cubicBezTo>
                  <a:cubicBezTo>
                    <a:pt x="2312" y="5073"/>
                    <a:pt x="4434" y="5136"/>
                    <a:pt x="6398" y="5865"/>
                  </a:cubicBezTo>
                  <a:cubicBezTo>
                    <a:pt x="6432" y="5877"/>
                    <a:pt x="6465" y="5883"/>
                    <a:pt x="6495" y="5883"/>
                  </a:cubicBezTo>
                  <a:cubicBezTo>
                    <a:pt x="6772" y="5883"/>
                    <a:pt x="6870" y="5409"/>
                    <a:pt x="6556" y="5295"/>
                  </a:cubicBezTo>
                  <a:cubicBezTo>
                    <a:pt x="4725" y="4616"/>
                    <a:pt x="2757" y="4515"/>
                    <a:pt x="856" y="4093"/>
                  </a:cubicBezTo>
                  <a:lnTo>
                    <a:pt x="856" y="4093"/>
                  </a:lnTo>
                  <a:cubicBezTo>
                    <a:pt x="1733" y="2797"/>
                    <a:pt x="2930" y="1728"/>
                    <a:pt x="3832" y="418"/>
                  </a:cubicBezTo>
                  <a:cubicBezTo>
                    <a:pt x="3989" y="217"/>
                    <a:pt x="3784" y="1"/>
                    <a:pt x="3571" y="1"/>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28" name="Google Shape;328;p3"/>
            <p:cNvSpPr/>
            <p:nvPr/>
          </p:nvSpPr>
          <p:spPr>
            <a:xfrm>
              <a:off x="998556" y="4814580"/>
              <a:ext cx="139508" cy="152775"/>
            </a:xfrm>
            <a:custGeom>
              <a:avLst/>
              <a:gdLst/>
              <a:ahLst/>
              <a:cxnLst/>
              <a:rect l="l" t="t" r="r" b="b"/>
              <a:pathLst>
                <a:path w="4343" h="4756" extrusionOk="0">
                  <a:moveTo>
                    <a:pt x="1822" y="1"/>
                  </a:moveTo>
                  <a:cubicBezTo>
                    <a:pt x="1732" y="1"/>
                    <a:pt x="1643" y="45"/>
                    <a:pt x="1584" y="153"/>
                  </a:cubicBezTo>
                  <a:cubicBezTo>
                    <a:pt x="1014" y="1198"/>
                    <a:pt x="222" y="2243"/>
                    <a:pt x="32" y="3446"/>
                  </a:cubicBezTo>
                  <a:cubicBezTo>
                    <a:pt x="1" y="3605"/>
                    <a:pt x="64" y="3731"/>
                    <a:pt x="222" y="3795"/>
                  </a:cubicBezTo>
                  <a:cubicBezTo>
                    <a:pt x="1394" y="4207"/>
                    <a:pt x="2629" y="4523"/>
                    <a:pt x="3833" y="4745"/>
                  </a:cubicBezTo>
                  <a:cubicBezTo>
                    <a:pt x="3862" y="4752"/>
                    <a:pt x="3890" y="4756"/>
                    <a:pt x="3916" y="4756"/>
                  </a:cubicBezTo>
                  <a:cubicBezTo>
                    <a:pt x="4234" y="4756"/>
                    <a:pt x="4342" y="4263"/>
                    <a:pt x="3991" y="4175"/>
                  </a:cubicBezTo>
                  <a:cubicBezTo>
                    <a:pt x="2881" y="3970"/>
                    <a:pt x="1744" y="3685"/>
                    <a:pt x="655" y="3319"/>
                  </a:cubicBezTo>
                  <a:lnTo>
                    <a:pt x="655" y="3319"/>
                  </a:lnTo>
                  <a:cubicBezTo>
                    <a:pt x="905" y="2285"/>
                    <a:pt x="1593" y="1375"/>
                    <a:pt x="2091" y="438"/>
                  </a:cubicBezTo>
                  <a:cubicBezTo>
                    <a:pt x="2222" y="219"/>
                    <a:pt x="2021" y="1"/>
                    <a:pt x="1822" y="1"/>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29" name="Google Shape;329;p3"/>
            <p:cNvSpPr/>
            <p:nvPr/>
          </p:nvSpPr>
          <p:spPr>
            <a:xfrm>
              <a:off x="1220335" y="4789074"/>
              <a:ext cx="90393" cy="109345"/>
            </a:xfrm>
            <a:custGeom>
              <a:avLst/>
              <a:gdLst/>
              <a:ahLst/>
              <a:cxnLst/>
              <a:rect l="l" t="t" r="r" b="b"/>
              <a:pathLst>
                <a:path w="2814" h="3404" extrusionOk="0">
                  <a:moveTo>
                    <a:pt x="1053" y="1"/>
                  </a:moveTo>
                  <a:cubicBezTo>
                    <a:pt x="933" y="1"/>
                    <a:pt x="811" y="66"/>
                    <a:pt x="761" y="218"/>
                  </a:cubicBezTo>
                  <a:cubicBezTo>
                    <a:pt x="507" y="915"/>
                    <a:pt x="191" y="1580"/>
                    <a:pt x="32" y="2309"/>
                  </a:cubicBezTo>
                  <a:cubicBezTo>
                    <a:pt x="1" y="2435"/>
                    <a:pt x="32" y="2562"/>
                    <a:pt x="159" y="2625"/>
                  </a:cubicBezTo>
                  <a:cubicBezTo>
                    <a:pt x="856" y="2974"/>
                    <a:pt x="1584" y="3164"/>
                    <a:pt x="2312" y="3385"/>
                  </a:cubicBezTo>
                  <a:cubicBezTo>
                    <a:pt x="2350" y="3398"/>
                    <a:pt x="2386" y="3404"/>
                    <a:pt x="2418" y="3404"/>
                  </a:cubicBezTo>
                  <a:cubicBezTo>
                    <a:pt x="2719" y="3404"/>
                    <a:pt x="2813" y="2929"/>
                    <a:pt x="2471" y="2815"/>
                  </a:cubicBezTo>
                  <a:cubicBezTo>
                    <a:pt x="1872" y="2616"/>
                    <a:pt x="1247" y="2467"/>
                    <a:pt x="666" y="2208"/>
                  </a:cubicBezTo>
                  <a:lnTo>
                    <a:pt x="666" y="2208"/>
                  </a:lnTo>
                  <a:cubicBezTo>
                    <a:pt x="836" y="1579"/>
                    <a:pt x="1108" y="990"/>
                    <a:pt x="1331" y="377"/>
                  </a:cubicBezTo>
                  <a:cubicBezTo>
                    <a:pt x="1407" y="149"/>
                    <a:pt x="1232" y="1"/>
                    <a:pt x="1053" y="1"/>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30" name="Google Shape;330;p3"/>
            <p:cNvSpPr/>
            <p:nvPr/>
          </p:nvSpPr>
          <p:spPr>
            <a:xfrm>
              <a:off x="920240" y="4868290"/>
              <a:ext cx="32572" cy="25473"/>
            </a:xfrm>
            <a:custGeom>
              <a:avLst/>
              <a:gdLst/>
              <a:ahLst/>
              <a:cxnLst/>
              <a:rect l="l" t="t" r="r" b="b"/>
              <a:pathLst>
                <a:path w="1014" h="793" extrusionOk="0">
                  <a:moveTo>
                    <a:pt x="507" y="1"/>
                  </a:moveTo>
                  <a:cubicBezTo>
                    <a:pt x="0" y="1"/>
                    <a:pt x="0" y="793"/>
                    <a:pt x="507" y="793"/>
                  </a:cubicBezTo>
                  <a:cubicBezTo>
                    <a:pt x="1014" y="793"/>
                    <a:pt x="1014" y="1"/>
                    <a:pt x="507" y="1"/>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31" name="Google Shape;331;p3"/>
            <p:cNvSpPr/>
            <p:nvPr/>
          </p:nvSpPr>
          <p:spPr>
            <a:xfrm>
              <a:off x="953809" y="4831670"/>
              <a:ext cx="32572" cy="26501"/>
            </a:xfrm>
            <a:custGeom>
              <a:avLst/>
              <a:gdLst/>
              <a:ahLst/>
              <a:cxnLst/>
              <a:rect l="l" t="t" r="r" b="b"/>
              <a:pathLst>
                <a:path w="1014" h="825" extrusionOk="0">
                  <a:moveTo>
                    <a:pt x="507" y="1"/>
                  </a:moveTo>
                  <a:cubicBezTo>
                    <a:pt x="0" y="1"/>
                    <a:pt x="0" y="824"/>
                    <a:pt x="507" y="824"/>
                  </a:cubicBezTo>
                  <a:cubicBezTo>
                    <a:pt x="1014" y="824"/>
                    <a:pt x="1014" y="1"/>
                    <a:pt x="507" y="1"/>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32" name="Google Shape;332;p3"/>
            <p:cNvSpPr/>
            <p:nvPr/>
          </p:nvSpPr>
          <p:spPr>
            <a:xfrm>
              <a:off x="1162353" y="4903914"/>
              <a:ext cx="33600" cy="26469"/>
            </a:xfrm>
            <a:custGeom>
              <a:avLst/>
              <a:gdLst/>
              <a:ahLst/>
              <a:cxnLst/>
              <a:rect l="l" t="t" r="r" b="b"/>
              <a:pathLst>
                <a:path w="1046" h="824" extrusionOk="0">
                  <a:moveTo>
                    <a:pt x="507" y="0"/>
                  </a:moveTo>
                  <a:cubicBezTo>
                    <a:pt x="1" y="0"/>
                    <a:pt x="1" y="824"/>
                    <a:pt x="507" y="824"/>
                  </a:cubicBezTo>
                  <a:cubicBezTo>
                    <a:pt x="1046" y="824"/>
                    <a:pt x="1046" y="0"/>
                    <a:pt x="507" y="0"/>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33" name="Google Shape;333;p3"/>
            <p:cNvSpPr/>
            <p:nvPr/>
          </p:nvSpPr>
          <p:spPr>
            <a:xfrm>
              <a:off x="1197945" y="4925276"/>
              <a:ext cx="33632" cy="25473"/>
            </a:xfrm>
            <a:custGeom>
              <a:avLst/>
              <a:gdLst/>
              <a:ahLst/>
              <a:cxnLst/>
              <a:rect l="l" t="t" r="r" b="b"/>
              <a:pathLst>
                <a:path w="1047" h="793" extrusionOk="0">
                  <a:moveTo>
                    <a:pt x="539" y="0"/>
                  </a:moveTo>
                  <a:cubicBezTo>
                    <a:pt x="1" y="0"/>
                    <a:pt x="1" y="792"/>
                    <a:pt x="539" y="792"/>
                  </a:cubicBezTo>
                  <a:cubicBezTo>
                    <a:pt x="1046" y="792"/>
                    <a:pt x="1046" y="0"/>
                    <a:pt x="539" y="0"/>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34" name="Google Shape;334;p3"/>
            <p:cNvSpPr/>
            <p:nvPr/>
          </p:nvSpPr>
          <p:spPr>
            <a:xfrm>
              <a:off x="-69605" y="3526476"/>
              <a:ext cx="830142" cy="1226887"/>
            </a:xfrm>
            <a:custGeom>
              <a:avLst/>
              <a:gdLst/>
              <a:ahLst/>
              <a:cxnLst/>
              <a:rect l="l" t="t" r="r" b="b"/>
              <a:pathLst>
                <a:path w="25843" h="38194" extrusionOk="0">
                  <a:moveTo>
                    <a:pt x="25842" y="1"/>
                  </a:moveTo>
                  <a:lnTo>
                    <a:pt x="25842" y="1"/>
                  </a:lnTo>
                  <a:cubicBezTo>
                    <a:pt x="18622" y="2249"/>
                    <a:pt x="10578" y="7221"/>
                    <a:pt x="5922" y="13302"/>
                  </a:cubicBezTo>
                  <a:cubicBezTo>
                    <a:pt x="475" y="20712"/>
                    <a:pt x="0" y="29389"/>
                    <a:pt x="475" y="38193"/>
                  </a:cubicBezTo>
                  <a:lnTo>
                    <a:pt x="475" y="37718"/>
                  </a:lnTo>
                  <a:cubicBezTo>
                    <a:pt x="3357" y="37085"/>
                    <a:pt x="5764" y="34171"/>
                    <a:pt x="8013" y="32430"/>
                  </a:cubicBezTo>
                  <a:cubicBezTo>
                    <a:pt x="11243" y="30023"/>
                    <a:pt x="14125" y="27458"/>
                    <a:pt x="16690" y="24386"/>
                  </a:cubicBezTo>
                  <a:cubicBezTo>
                    <a:pt x="21820" y="18305"/>
                    <a:pt x="25684" y="8013"/>
                    <a:pt x="25842" y="1"/>
                  </a:cubicBez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35" name="Google Shape;335;p3"/>
            <p:cNvSpPr/>
            <p:nvPr/>
          </p:nvSpPr>
          <p:spPr>
            <a:xfrm>
              <a:off x="-46252" y="3655771"/>
              <a:ext cx="701941" cy="1060107"/>
            </a:xfrm>
            <a:custGeom>
              <a:avLst/>
              <a:gdLst/>
              <a:ahLst/>
              <a:cxnLst/>
              <a:rect l="l" t="t" r="r" b="b"/>
              <a:pathLst>
                <a:path w="21852" h="33002" extrusionOk="0">
                  <a:moveTo>
                    <a:pt x="21425" y="0"/>
                  </a:moveTo>
                  <a:cubicBezTo>
                    <a:pt x="21357" y="0"/>
                    <a:pt x="21285" y="28"/>
                    <a:pt x="21220" y="93"/>
                  </a:cubicBezTo>
                  <a:cubicBezTo>
                    <a:pt x="17673" y="3355"/>
                    <a:pt x="15266" y="7662"/>
                    <a:pt x="12606" y="11620"/>
                  </a:cubicBezTo>
                  <a:cubicBezTo>
                    <a:pt x="11181" y="13710"/>
                    <a:pt x="9661" y="15737"/>
                    <a:pt x="8267" y="17859"/>
                  </a:cubicBezTo>
                  <a:cubicBezTo>
                    <a:pt x="6811" y="20044"/>
                    <a:pt x="5385" y="22293"/>
                    <a:pt x="4087" y="24573"/>
                  </a:cubicBezTo>
                  <a:cubicBezTo>
                    <a:pt x="2599" y="27170"/>
                    <a:pt x="1268" y="29893"/>
                    <a:pt x="97" y="32648"/>
                  </a:cubicBezTo>
                  <a:cubicBezTo>
                    <a:pt x="0" y="32860"/>
                    <a:pt x="185" y="33002"/>
                    <a:pt x="373" y="33002"/>
                  </a:cubicBezTo>
                  <a:cubicBezTo>
                    <a:pt x="495" y="33002"/>
                    <a:pt x="617" y="32943"/>
                    <a:pt x="667" y="32807"/>
                  </a:cubicBezTo>
                  <a:cubicBezTo>
                    <a:pt x="2725" y="27930"/>
                    <a:pt x="5354" y="23306"/>
                    <a:pt x="8299" y="18904"/>
                  </a:cubicBezTo>
                  <a:cubicBezTo>
                    <a:pt x="9661" y="16782"/>
                    <a:pt x="11118" y="14755"/>
                    <a:pt x="12574" y="12697"/>
                  </a:cubicBezTo>
                  <a:cubicBezTo>
                    <a:pt x="13936" y="10733"/>
                    <a:pt x="15203" y="8675"/>
                    <a:pt x="16565" y="6680"/>
                  </a:cubicBezTo>
                  <a:cubicBezTo>
                    <a:pt x="18085" y="4495"/>
                    <a:pt x="19668" y="2310"/>
                    <a:pt x="21632" y="504"/>
                  </a:cubicBezTo>
                  <a:cubicBezTo>
                    <a:pt x="21852" y="309"/>
                    <a:pt x="21657" y="0"/>
                    <a:pt x="21425" y="0"/>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36" name="Google Shape;336;p3"/>
            <p:cNvSpPr/>
            <p:nvPr/>
          </p:nvSpPr>
          <p:spPr>
            <a:xfrm>
              <a:off x="15843" y="4339319"/>
              <a:ext cx="235586" cy="205134"/>
            </a:xfrm>
            <a:custGeom>
              <a:avLst/>
              <a:gdLst/>
              <a:ahLst/>
              <a:cxnLst/>
              <a:rect l="l" t="t" r="r" b="b"/>
              <a:pathLst>
                <a:path w="7334" h="6386" extrusionOk="0">
                  <a:moveTo>
                    <a:pt x="289" y="0"/>
                  </a:moveTo>
                  <a:cubicBezTo>
                    <a:pt x="143" y="0"/>
                    <a:pt x="0" y="95"/>
                    <a:pt x="0" y="285"/>
                  </a:cubicBezTo>
                  <a:cubicBezTo>
                    <a:pt x="95" y="2249"/>
                    <a:pt x="317" y="4212"/>
                    <a:pt x="666" y="6144"/>
                  </a:cubicBezTo>
                  <a:cubicBezTo>
                    <a:pt x="697" y="6302"/>
                    <a:pt x="824" y="6366"/>
                    <a:pt x="951" y="6366"/>
                  </a:cubicBezTo>
                  <a:cubicBezTo>
                    <a:pt x="1102" y="6379"/>
                    <a:pt x="1254" y="6386"/>
                    <a:pt x="1407" y="6386"/>
                  </a:cubicBezTo>
                  <a:cubicBezTo>
                    <a:pt x="2306" y="6386"/>
                    <a:pt x="3215" y="6161"/>
                    <a:pt x="4054" y="5891"/>
                  </a:cubicBezTo>
                  <a:cubicBezTo>
                    <a:pt x="5068" y="5574"/>
                    <a:pt x="6081" y="5162"/>
                    <a:pt x="7031" y="4719"/>
                  </a:cubicBezTo>
                  <a:cubicBezTo>
                    <a:pt x="7333" y="4581"/>
                    <a:pt x="7159" y="4182"/>
                    <a:pt x="6880" y="4182"/>
                  </a:cubicBezTo>
                  <a:cubicBezTo>
                    <a:pt x="6837" y="4182"/>
                    <a:pt x="6792" y="4191"/>
                    <a:pt x="6746" y="4212"/>
                  </a:cubicBezTo>
                  <a:cubicBezTo>
                    <a:pt x="5828" y="4624"/>
                    <a:pt x="4878" y="5004"/>
                    <a:pt x="3896" y="5321"/>
                  </a:cubicBezTo>
                  <a:cubicBezTo>
                    <a:pt x="3084" y="5564"/>
                    <a:pt x="2227" y="5784"/>
                    <a:pt x="1382" y="5784"/>
                  </a:cubicBezTo>
                  <a:cubicBezTo>
                    <a:pt x="1322" y="5784"/>
                    <a:pt x="1262" y="5783"/>
                    <a:pt x="1201" y="5781"/>
                  </a:cubicBezTo>
                  <a:lnTo>
                    <a:pt x="1201" y="5781"/>
                  </a:lnTo>
                  <a:cubicBezTo>
                    <a:pt x="903" y="3978"/>
                    <a:pt x="694" y="2146"/>
                    <a:pt x="602" y="285"/>
                  </a:cubicBezTo>
                  <a:cubicBezTo>
                    <a:pt x="586" y="95"/>
                    <a:pt x="436" y="0"/>
                    <a:pt x="289" y="0"/>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37" name="Google Shape;337;p3"/>
            <p:cNvSpPr/>
            <p:nvPr/>
          </p:nvSpPr>
          <p:spPr>
            <a:xfrm>
              <a:off x="138939" y="4083972"/>
              <a:ext cx="269058" cy="248532"/>
            </a:xfrm>
            <a:custGeom>
              <a:avLst/>
              <a:gdLst/>
              <a:ahLst/>
              <a:cxnLst/>
              <a:rect l="l" t="t" r="r" b="b"/>
              <a:pathLst>
                <a:path w="8376" h="7737" extrusionOk="0">
                  <a:moveTo>
                    <a:pt x="705" y="0"/>
                  </a:moveTo>
                  <a:cubicBezTo>
                    <a:pt x="563" y="0"/>
                    <a:pt x="428" y="95"/>
                    <a:pt x="444" y="285"/>
                  </a:cubicBezTo>
                  <a:cubicBezTo>
                    <a:pt x="602" y="2692"/>
                    <a:pt x="0" y="5162"/>
                    <a:pt x="697" y="7506"/>
                  </a:cubicBezTo>
                  <a:cubicBezTo>
                    <a:pt x="729" y="7664"/>
                    <a:pt x="824" y="7727"/>
                    <a:pt x="982" y="7727"/>
                  </a:cubicBezTo>
                  <a:cubicBezTo>
                    <a:pt x="1097" y="7734"/>
                    <a:pt x="1211" y="7736"/>
                    <a:pt x="1327" y="7736"/>
                  </a:cubicBezTo>
                  <a:cubicBezTo>
                    <a:pt x="2425" y="7736"/>
                    <a:pt x="3564" y="7476"/>
                    <a:pt x="4624" y="7189"/>
                  </a:cubicBezTo>
                  <a:cubicBezTo>
                    <a:pt x="5828" y="6841"/>
                    <a:pt x="7031" y="6429"/>
                    <a:pt x="8108" y="5764"/>
                  </a:cubicBezTo>
                  <a:cubicBezTo>
                    <a:pt x="8376" y="5603"/>
                    <a:pt x="8213" y="5215"/>
                    <a:pt x="7945" y="5215"/>
                  </a:cubicBezTo>
                  <a:cubicBezTo>
                    <a:pt x="7896" y="5215"/>
                    <a:pt x="7844" y="5228"/>
                    <a:pt x="7791" y="5257"/>
                  </a:cubicBezTo>
                  <a:cubicBezTo>
                    <a:pt x="6778" y="5891"/>
                    <a:pt x="5606" y="6302"/>
                    <a:pt x="4466" y="6619"/>
                  </a:cubicBezTo>
                  <a:cubicBezTo>
                    <a:pt x="3445" y="6903"/>
                    <a:pt x="2398" y="7136"/>
                    <a:pt x="1326" y="7136"/>
                  </a:cubicBezTo>
                  <a:cubicBezTo>
                    <a:pt x="1277" y="7136"/>
                    <a:pt x="1229" y="7135"/>
                    <a:pt x="1180" y="7134"/>
                  </a:cubicBezTo>
                  <a:lnTo>
                    <a:pt x="1180" y="7134"/>
                  </a:lnTo>
                  <a:cubicBezTo>
                    <a:pt x="637" y="4916"/>
                    <a:pt x="1167" y="2556"/>
                    <a:pt x="1014" y="285"/>
                  </a:cubicBezTo>
                  <a:cubicBezTo>
                    <a:pt x="998" y="95"/>
                    <a:pt x="848" y="0"/>
                    <a:pt x="705" y="0"/>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38" name="Google Shape;338;p3"/>
            <p:cNvSpPr/>
            <p:nvPr/>
          </p:nvSpPr>
          <p:spPr>
            <a:xfrm>
              <a:off x="282369" y="3924256"/>
              <a:ext cx="251487" cy="207543"/>
            </a:xfrm>
            <a:custGeom>
              <a:avLst/>
              <a:gdLst/>
              <a:ahLst/>
              <a:cxnLst/>
              <a:rect l="l" t="t" r="r" b="b"/>
              <a:pathLst>
                <a:path w="7829" h="6461" extrusionOk="0">
                  <a:moveTo>
                    <a:pt x="428" y="0"/>
                  </a:moveTo>
                  <a:cubicBezTo>
                    <a:pt x="278" y="0"/>
                    <a:pt x="127" y="95"/>
                    <a:pt x="127" y="285"/>
                  </a:cubicBezTo>
                  <a:cubicBezTo>
                    <a:pt x="127" y="1109"/>
                    <a:pt x="64" y="1932"/>
                    <a:pt x="64" y="2755"/>
                  </a:cubicBezTo>
                  <a:cubicBezTo>
                    <a:pt x="32" y="3706"/>
                    <a:pt x="1" y="4751"/>
                    <a:pt x="286" y="5669"/>
                  </a:cubicBezTo>
                  <a:cubicBezTo>
                    <a:pt x="381" y="5986"/>
                    <a:pt x="507" y="6239"/>
                    <a:pt x="792" y="6366"/>
                  </a:cubicBezTo>
                  <a:cubicBezTo>
                    <a:pt x="1109" y="6461"/>
                    <a:pt x="1458" y="6461"/>
                    <a:pt x="1774" y="6461"/>
                  </a:cubicBezTo>
                  <a:cubicBezTo>
                    <a:pt x="2788" y="6397"/>
                    <a:pt x="3801" y="6207"/>
                    <a:pt x="4783" y="5986"/>
                  </a:cubicBezTo>
                  <a:cubicBezTo>
                    <a:pt x="5701" y="5764"/>
                    <a:pt x="6588" y="5542"/>
                    <a:pt x="7506" y="5321"/>
                  </a:cubicBezTo>
                  <a:cubicBezTo>
                    <a:pt x="7828" y="5233"/>
                    <a:pt x="7745" y="4740"/>
                    <a:pt x="7431" y="4740"/>
                  </a:cubicBezTo>
                  <a:cubicBezTo>
                    <a:pt x="7405" y="4740"/>
                    <a:pt x="7377" y="4743"/>
                    <a:pt x="7348" y="4751"/>
                  </a:cubicBezTo>
                  <a:cubicBezTo>
                    <a:pt x="5670" y="5162"/>
                    <a:pt x="4023" y="5637"/>
                    <a:pt x="2313" y="5827"/>
                  </a:cubicBezTo>
                  <a:cubicBezTo>
                    <a:pt x="2066" y="5850"/>
                    <a:pt x="1804" y="5872"/>
                    <a:pt x="1537" y="5872"/>
                  </a:cubicBezTo>
                  <a:cubicBezTo>
                    <a:pt x="1427" y="5872"/>
                    <a:pt x="1316" y="5868"/>
                    <a:pt x="1204" y="5859"/>
                  </a:cubicBezTo>
                  <a:cubicBezTo>
                    <a:pt x="1141" y="5827"/>
                    <a:pt x="1014" y="5796"/>
                    <a:pt x="983" y="5796"/>
                  </a:cubicBezTo>
                  <a:cubicBezTo>
                    <a:pt x="951" y="5764"/>
                    <a:pt x="888" y="5701"/>
                    <a:pt x="856" y="5606"/>
                  </a:cubicBezTo>
                  <a:cubicBezTo>
                    <a:pt x="571" y="4782"/>
                    <a:pt x="634" y="3801"/>
                    <a:pt x="666" y="2977"/>
                  </a:cubicBezTo>
                  <a:cubicBezTo>
                    <a:pt x="666" y="2059"/>
                    <a:pt x="729" y="1172"/>
                    <a:pt x="729" y="285"/>
                  </a:cubicBezTo>
                  <a:cubicBezTo>
                    <a:pt x="729" y="95"/>
                    <a:pt x="579" y="0"/>
                    <a:pt x="428" y="0"/>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39" name="Google Shape;339;p3"/>
            <p:cNvSpPr/>
            <p:nvPr/>
          </p:nvSpPr>
          <p:spPr>
            <a:xfrm>
              <a:off x="421752" y="3746230"/>
              <a:ext cx="239698" cy="174200"/>
            </a:xfrm>
            <a:custGeom>
              <a:avLst/>
              <a:gdLst/>
              <a:ahLst/>
              <a:cxnLst/>
              <a:rect l="l" t="t" r="r" b="b"/>
              <a:pathLst>
                <a:path w="7462" h="5423" extrusionOk="0">
                  <a:moveTo>
                    <a:pt x="523" y="0"/>
                  </a:moveTo>
                  <a:cubicBezTo>
                    <a:pt x="373" y="0"/>
                    <a:pt x="222" y="95"/>
                    <a:pt x="222" y="285"/>
                  </a:cubicBezTo>
                  <a:cubicBezTo>
                    <a:pt x="222" y="1077"/>
                    <a:pt x="95" y="1837"/>
                    <a:pt x="64" y="2629"/>
                  </a:cubicBezTo>
                  <a:cubicBezTo>
                    <a:pt x="64" y="3357"/>
                    <a:pt x="0" y="4276"/>
                    <a:pt x="349" y="4941"/>
                  </a:cubicBezTo>
                  <a:cubicBezTo>
                    <a:pt x="569" y="5320"/>
                    <a:pt x="965" y="5422"/>
                    <a:pt x="1370" y="5422"/>
                  </a:cubicBezTo>
                  <a:cubicBezTo>
                    <a:pt x="1608" y="5422"/>
                    <a:pt x="1848" y="5387"/>
                    <a:pt x="2059" y="5352"/>
                  </a:cubicBezTo>
                  <a:cubicBezTo>
                    <a:pt x="2977" y="5194"/>
                    <a:pt x="3864" y="4877"/>
                    <a:pt x="4751" y="4561"/>
                  </a:cubicBezTo>
                  <a:cubicBezTo>
                    <a:pt x="5574" y="4276"/>
                    <a:pt x="6366" y="3959"/>
                    <a:pt x="7158" y="3579"/>
                  </a:cubicBezTo>
                  <a:cubicBezTo>
                    <a:pt x="7462" y="3468"/>
                    <a:pt x="7283" y="3043"/>
                    <a:pt x="7000" y="3043"/>
                  </a:cubicBezTo>
                  <a:cubicBezTo>
                    <a:pt x="6960" y="3043"/>
                    <a:pt x="6917" y="3052"/>
                    <a:pt x="6873" y="3072"/>
                  </a:cubicBezTo>
                  <a:cubicBezTo>
                    <a:pt x="5479" y="3705"/>
                    <a:pt x="3991" y="4276"/>
                    <a:pt x="2502" y="4656"/>
                  </a:cubicBezTo>
                  <a:cubicBezTo>
                    <a:pt x="2154" y="4719"/>
                    <a:pt x="1806" y="4782"/>
                    <a:pt x="1457" y="4814"/>
                  </a:cubicBezTo>
                  <a:cubicBezTo>
                    <a:pt x="1267" y="4814"/>
                    <a:pt x="1014" y="4814"/>
                    <a:pt x="919" y="4719"/>
                  </a:cubicBezTo>
                  <a:cubicBezTo>
                    <a:pt x="729" y="4497"/>
                    <a:pt x="729" y="4149"/>
                    <a:pt x="697" y="3895"/>
                  </a:cubicBezTo>
                  <a:cubicBezTo>
                    <a:pt x="665" y="3484"/>
                    <a:pt x="665" y="3072"/>
                    <a:pt x="665" y="2692"/>
                  </a:cubicBezTo>
                  <a:cubicBezTo>
                    <a:pt x="697" y="1869"/>
                    <a:pt x="792" y="1077"/>
                    <a:pt x="824" y="285"/>
                  </a:cubicBezTo>
                  <a:cubicBezTo>
                    <a:pt x="824" y="95"/>
                    <a:pt x="673" y="0"/>
                    <a:pt x="523" y="0"/>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40" name="Google Shape;340;p3"/>
            <p:cNvSpPr/>
            <p:nvPr/>
          </p:nvSpPr>
          <p:spPr>
            <a:xfrm>
              <a:off x="302735" y="3837781"/>
              <a:ext cx="33600" cy="26469"/>
            </a:xfrm>
            <a:custGeom>
              <a:avLst/>
              <a:gdLst/>
              <a:ahLst/>
              <a:cxnLst/>
              <a:rect l="l" t="t" r="r" b="b"/>
              <a:pathLst>
                <a:path w="1046" h="824" extrusionOk="0">
                  <a:moveTo>
                    <a:pt x="539" y="0"/>
                  </a:moveTo>
                  <a:cubicBezTo>
                    <a:pt x="0" y="0"/>
                    <a:pt x="0" y="824"/>
                    <a:pt x="539" y="824"/>
                  </a:cubicBezTo>
                  <a:cubicBezTo>
                    <a:pt x="1045" y="824"/>
                    <a:pt x="1045" y="0"/>
                    <a:pt x="539" y="0"/>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41" name="Google Shape;341;p3"/>
            <p:cNvSpPr/>
            <p:nvPr/>
          </p:nvSpPr>
          <p:spPr>
            <a:xfrm>
              <a:off x="339356" y="3799104"/>
              <a:ext cx="32572" cy="26501"/>
            </a:xfrm>
            <a:custGeom>
              <a:avLst/>
              <a:gdLst/>
              <a:ahLst/>
              <a:cxnLst/>
              <a:rect l="l" t="t" r="r" b="b"/>
              <a:pathLst>
                <a:path w="1014" h="825" extrusionOk="0">
                  <a:moveTo>
                    <a:pt x="507" y="1"/>
                  </a:moveTo>
                  <a:cubicBezTo>
                    <a:pt x="0" y="1"/>
                    <a:pt x="0" y="824"/>
                    <a:pt x="507" y="824"/>
                  </a:cubicBezTo>
                  <a:cubicBezTo>
                    <a:pt x="1014" y="824"/>
                    <a:pt x="1014" y="1"/>
                    <a:pt x="507" y="1"/>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42" name="Google Shape;342;p3"/>
            <p:cNvSpPr/>
            <p:nvPr/>
          </p:nvSpPr>
          <p:spPr>
            <a:xfrm>
              <a:off x="349507" y="3854067"/>
              <a:ext cx="33632" cy="25441"/>
            </a:xfrm>
            <a:custGeom>
              <a:avLst/>
              <a:gdLst/>
              <a:ahLst/>
              <a:cxnLst/>
              <a:rect l="l" t="t" r="r" b="b"/>
              <a:pathLst>
                <a:path w="1047" h="792" extrusionOk="0">
                  <a:moveTo>
                    <a:pt x="508" y="0"/>
                  </a:moveTo>
                  <a:cubicBezTo>
                    <a:pt x="1" y="0"/>
                    <a:pt x="1" y="792"/>
                    <a:pt x="508" y="792"/>
                  </a:cubicBezTo>
                  <a:cubicBezTo>
                    <a:pt x="1046" y="792"/>
                    <a:pt x="1046" y="0"/>
                    <a:pt x="508" y="0"/>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43" name="Google Shape;343;p3"/>
            <p:cNvSpPr/>
            <p:nvPr/>
          </p:nvSpPr>
          <p:spPr>
            <a:xfrm>
              <a:off x="509223" y="3998525"/>
              <a:ext cx="33632" cy="25441"/>
            </a:xfrm>
            <a:custGeom>
              <a:avLst/>
              <a:gdLst/>
              <a:ahLst/>
              <a:cxnLst/>
              <a:rect l="l" t="t" r="r" b="b"/>
              <a:pathLst>
                <a:path w="1047" h="792" extrusionOk="0">
                  <a:moveTo>
                    <a:pt x="508" y="0"/>
                  </a:moveTo>
                  <a:cubicBezTo>
                    <a:pt x="1" y="0"/>
                    <a:pt x="1" y="792"/>
                    <a:pt x="508" y="792"/>
                  </a:cubicBezTo>
                  <a:cubicBezTo>
                    <a:pt x="1046" y="792"/>
                    <a:pt x="1046" y="0"/>
                    <a:pt x="508" y="0"/>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44" name="Google Shape;344;p3"/>
            <p:cNvSpPr/>
            <p:nvPr/>
          </p:nvSpPr>
          <p:spPr>
            <a:xfrm>
              <a:off x="545876" y="3948670"/>
              <a:ext cx="32572" cy="26469"/>
            </a:xfrm>
            <a:custGeom>
              <a:avLst/>
              <a:gdLst/>
              <a:ahLst/>
              <a:cxnLst/>
              <a:rect l="l" t="t" r="r" b="b"/>
              <a:pathLst>
                <a:path w="1014" h="824" extrusionOk="0">
                  <a:moveTo>
                    <a:pt x="507" y="0"/>
                  </a:moveTo>
                  <a:cubicBezTo>
                    <a:pt x="0" y="0"/>
                    <a:pt x="0" y="824"/>
                    <a:pt x="507" y="824"/>
                  </a:cubicBezTo>
                  <a:cubicBezTo>
                    <a:pt x="1013" y="824"/>
                    <a:pt x="1013" y="0"/>
                    <a:pt x="507" y="0"/>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45" name="Google Shape;345;p3"/>
            <p:cNvSpPr/>
            <p:nvPr/>
          </p:nvSpPr>
          <p:spPr>
            <a:xfrm>
              <a:off x="563158" y="4002572"/>
              <a:ext cx="33600" cy="26501"/>
            </a:xfrm>
            <a:custGeom>
              <a:avLst/>
              <a:gdLst/>
              <a:ahLst/>
              <a:cxnLst/>
              <a:rect l="l" t="t" r="r" b="b"/>
              <a:pathLst>
                <a:path w="1046" h="825" extrusionOk="0">
                  <a:moveTo>
                    <a:pt x="539" y="1"/>
                  </a:moveTo>
                  <a:cubicBezTo>
                    <a:pt x="0" y="1"/>
                    <a:pt x="0" y="824"/>
                    <a:pt x="539" y="824"/>
                  </a:cubicBezTo>
                  <a:cubicBezTo>
                    <a:pt x="1046" y="824"/>
                    <a:pt x="1046" y="1"/>
                    <a:pt x="539" y="1"/>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46" name="Google Shape;346;p3"/>
            <p:cNvSpPr/>
            <p:nvPr/>
          </p:nvSpPr>
          <p:spPr>
            <a:xfrm>
              <a:off x="225415" y="4382042"/>
              <a:ext cx="33600" cy="26469"/>
            </a:xfrm>
            <a:custGeom>
              <a:avLst/>
              <a:gdLst/>
              <a:ahLst/>
              <a:cxnLst/>
              <a:rect l="l" t="t" r="r" b="b"/>
              <a:pathLst>
                <a:path w="1046" h="824" extrusionOk="0">
                  <a:moveTo>
                    <a:pt x="507" y="0"/>
                  </a:moveTo>
                  <a:cubicBezTo>
                    <a:pt x="0" y="0"/>
                    <a:pt x="0" y="824"/>
                    <a:pt x="507" y="824"/>
                  </a:cubicBezTo>
                  <a:cubicBezTo>
                    <a:pt x="1045" y="824"/>
                    <a:pt x="1045" y="0"/>
                    <a:pt x="507" y="0"/>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47" name="Google Shape;347;p3"/>
            <p:cNvSpPr/>
            <p:nvPr/>
          </p:nvSpPr>
          <p:spPr>
            <a:xfrm>
              <a:off x="279317" y="4366784"/>
              <a:ext cx="33600" cy="25441"/>
            </a:xfrm>
            <a:custGeom>
              <a:avLst/>
              <a:gdLst/>
              <a:ahLst/>
              <a:cxnLst/>
              <a:rect l="l" t="t" r="r" b="b"/>
              <a:pathLst>
                <a:path w="1046" h="792" extrusionOk="0">
                  <a:moveTo>
                    <a:pt x="539" y="0"/>
                  </a:moveTo>
                  <a:cubicBezTo>
                    <a:pt x="1" y="0"/>
                    <a:pt x="1" y="792"/>
                    <a:pt x="539" y="792"/>
                  </a:cubicBezTo>
                  <a:cubicBezTo>
                    <a:pt x="1046" y="792"/>
                    <a:pt x="1046" y="0"/>
                    <a:pt x="539" y="0"/>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48" name="Google Shape;348;p3"/>
            <p:cNvSpPr/>
            <p:nvPr/>
          </p:nvSpPr>
          <p:spPr>
            <a:xfrm>
              <a:off x="47388" y="4209092"/>
              <a:ext cx="33600" cy="26469"/>
            </a:xfrm>
            <a:custGeom>
              <a:avLst/>
              <a:gdLst/>
              <a:ahLst/>
              <a:cxnLst/>
              <a:rect l="l" t="t" r="r" b="b"/>
              <a:pathLst>
                <a:path w="1046" h="824" extrusionOk="0">
                  <a:moveTo>
                    <a:pt x="539" y="1"/>
                  </a:moveTo>
                  <a:cubicBezTo>
                    <a:pt x="0" y="1"/>
                    <a:pt x="0" y="824"/>
                    <a:pt x="539" y="824"/>
                  </a:cubicBezTo>
                  <a:cubicBezTo>
                    <a:pt x="1045" y="824"/>
                    <a:pt x="1045" y="1"/>
                    <a:pt x="539" y="1"/>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49" name="Google Shape;349;p3"/>
            <p:cNvSpPr/>
            <p:nvPr/>
          </p:nvSpPr>
          <p:spPr>
            <a:xfrm>
              <a:off x="57539" y="4150081"/>
              <a:ext cx="33600" cy="25473"/>
            </a:xfrm>
            <a:custGeom>
              <a:avLst/>
              <a:gdLst/>
              <a:ahLst/>
              <a:cxnLst/>
              <a:rect l="l" t="t" r="r" b="b"/>
              <a:pathLst>
                <a:path w="1046" h="793" extrusionOk="0">
                  <a:moveTo>
                    <a:pt x="539" y="1"/>
                  </a:moveTo>
                  <a:cubicBezTo>
                    <a:pt x="1" y="1"/>
                    <a:pt x="1" y="792"/>
                    <a:pt x="539" y="792"/>
                  </a:cubicBezTo>
                  <a:cubicBezTo>
                    <a:pt x="1046" y="792"/>
                    <a:pt x="1046" y="1"/>
                    <a:pt x="539" y="1"/>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50" name="Google Shape;350;p3"/>
            <p:cNvSpPr/>
            <p:nvPr/>
          </p:nvSpPr>
          <p:spPr>
            <a:xfrm>
              <a:off x="-95047" y="4202025"/>
              <a:ext cx="1084456" cy="970453"/>
            </a:xfrm>
            <a:custGeom>
              <a:avLst/>
              <a:gdLst/>
              <a:ahLst/>
              <a:cxnLst/>
              <a:rect l="l" t="t" r="r" b="b"/>
              <a:pathLst>
                <a:path w="33760" h="30211" extrusionOk="0">
                  <a:moveTo>
                    <a:pt x="26434" y="1"/>
                  </a:moveTo>
                  <a:cubicBezTo>
                    <a:pt x="23619" y="1"/>
                    <a:pt x="19864" y="5566"/>
                    <a:pt x="18622" y="6428"/>
                  </a:cubicBezTo>
                  <a:cubicBezTo>
                    <a:pt x="17066" y="2072"/>
                    <a:pt x="15627" y="355"/>
                    <a:pt x="14288" y="355"/>
                  </a:cubicBezTo>
                  <a:cubicBezTo>
                    <a:pt x="11810" y="355"/>
                    <a:pt x="9671" y="6228"/>
                    <a:pt x="7759" y="12128"/>
                  </a:cubicBezTo>
                  <a:cubicBezTo>
                    <a:pt x="7092" y="8792"/>
                    <a:pt x="5610" y="5650"/>
                    <a:pt x="4036" y="5650"/>
                  </a:cubicBezTo>
                  <a:cubicBezTo>
                    <a:pt x="3071" y="5650"/>
                    <a:pt x="2071" y="6833"/>
                    <a:pt x="1204" y="9880"/>
                  </a:cubicBezTo>
                  <a:cubicBezTo>
                    <a:pt x="1" y="14725"/>
                    <a:pt x="539" y="25334"/>
                    <a:pt x="792" y="30211"/>
                  </a:cubicBezTo>
                  <a:cubicBezTo>
                    <a:pt x="5448" y="29831"/>
                    <a:pt x="16943" y="29831"/>
                    <a:pt x="21155" y="27709"/>
                  </a:cubicBezTo>
                  <a:cubicBezTo>
                    <a:pt x="27584" y="24891"/>
                    <a:pt x="22201" y="22167"/>
                    <a:pt x="18654" y="20299"/>
                  </a:cubicBezTo>
                  <a:cubicBezTo>
                    <a:pt x="21599" y="18842"/>
                    <a:pt x="26729" y="18177"/>
                    <a:pt x="29073" y="15802"/>
                  </a:cubicBezTo>
                  <a:cubicBezTo>
                    <a:pt x="33760" y="11020"/>
                    <a:pt x="26729" y="10513"/>
                    <a:pt x="23372" y="10228"/>
                  </a:cubicBezTo>
                  <a:cubicBezTo>
                    <a:pt x="24417" y="8518"/>
                    <a:pt x="29294" y="2976"/>
                    <a:pt x="28313" y="1202"/>
                  </a:cubicBezTo>
                  <a:cubicBezTo>
                    <a:pt x="27781" y="348"/>
                    <a:pt x="27137" y="1"/>
                    <a:pt x="26434" y="1"/>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51" name="Google Shape;351;p3"/>
            <p:cNvSpPr/>
            <p:nvPr/>
          </p:nvSpPr>
          <p:spPr>
            <a:xfrm>
              <a:off x="-81523" y="4272599"/>
              <a:ext cx="826833" cy="925353"/>
            </a:xfrm>
            <a:custGeom>
              <a:avLst/>
              <a:gdLst/>
              <a:ahLst/>
              <a:cxnLst/>
              <a:rect l="l" t="t" r="r" b="b"/>
              <a:pathLst>
                <a:path w="25740" h="28807" extrusionOk="0">
                  <a:moveTo>
                    <a:pt x="25059" y="1"/>
                  </a:moveTo>
                  <a:cubicBezTo>
                    <a:pt x="24944" y="1"/>
                    <a:pt x="24826" y="53"/>
                    <a:pt x="24725" y="177"/>
                  </a:cubicBezTo>
                  <a:cubicBezTo>
                    <a:pt x="18739" y="7683"/>
                    <a:pt x="12406" y="14935"/>
                    <a:pt x="5882" y="21997"/>
                  </a:cubicBezTo>
                  <a:cubicBezTo>
                    <a:pt x="4045" y="23992"/>
                    <a:pt x="2208" y="25987"/>
                    <a:pt x="340" y="27951"/>
                  </a:cubicBezTo>
                  <a:cubicBezTo>
                    <a:pt x="1" y="28314"/>
                    <a:pt x="328" y="28806"/>
                    <a:pt x="699" y="28806"/>
                  </a:cubicBezTo>
                  <a:cubicBezTo>
                    <a:pt x="813" y="28806"/>
                    <a:pt x="932" y="28759"/>
                    <a:pt x="1036" y="28647"/>
                  </a:cubicBezTo>
                  <a:cubicBezTo>
                    <a:pt x="7655" y="21680"/>
                    <a:pt x="14116" y="14555"/>
                    <a:pt x="20291" y="7176"/>
                  </a:cubicBezTo>
                  <a:cubicBezTo>
                    <a:pt x="22033" y="5086"/>
                    <a:pt x="23743" y="2996"/>
                    <a:pt x="25453" y="874"/>
                  </a:cubicBezTo>
                  <a:cubicBezTo>
                    <a:pt x="25740" y="491"/>
                    <a:pt x="25414" y="1"/>
                    <a:pt x="25059" y="1"/>
                  </a:cubicBez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52" name="Google Shape;352;p3"/>
            <p:cNvSpPr/>
            <p:nvPr/>
          </p:nvSpPr>
          <p:spPr>
            <a:xfrm>
              <a:off x="337300" y="4371859"/>
              <a:ext cx="376444" cy="353476"/>
            </a:xfrm>
            <a:custGeom>
              <a:avLst/>
              <a:gdLst/>
              <a:ahLst/>
              <a:cxnLst/>
              <a:rect l="l" t="t" r="r" b="b"/>
              <a:pathLst>
                <a:path w="11719" h="11004" extrusionOk="0">
                  <a:moveTo>
                    <a:pt x="967" y="1"/>
                  </a:moveTo>
                  <a:cubicBezTo>
                    <a:pt x="721" y="1"/>
                    <a:pt x="476" y="159"/>
                    <a:pt x="476" y="476"/>
                  </a:cubicBezTo>
                  <a:cubicBezTo>
                    <a:pt x="476" y="3801"/>
                    <a:pt x="1" y="7126"/>
                    <a:pt x="318" y="10451"/>
                  </a:cubicBezTo>
                  <a:cubicBezTo>
                    <a:pt x="349" y="10736"/>
                    <a:pt x="508" y="10895"/>
                    <a:pt x="824" y="10926"/>
                  </a:cubicBezTo>
                  <a:cubicBezTo>
                    <a:pt x="1412" y="10981"/>
                    <a:pt x="1999" y="11003"/>
                    <a:pt x="2587" y="11003"/>
                  </a:cubicBezTo>
                  <a:cubicBezTo>
                    <a:pt x="5420" y="11003"/>
                    <a:pt x="8252" y="10478"/>
                    <a:pt x="11085" y="10451"/>
                  </a:cubicBezTo>
                  <a:cubicBezTo>
                    <a:pt x="11718" y="10451"/>
                    <a:pt x="11718" y="9470"/>
                    <a:pt x="11085" y="9470"/>
                  </a:cubicBezTo>
                  <a:cubicBezTo>
                    <a:pt x="8235" y="9470"/>
                    <a:pt x="5385" y="10019"/>
                    <a:pt x="2534" y="10019"/>
                  </a:cubicBezTo>
                  <a:cubicBezTo>
                    <a:pt x="2109" y="10019"/>
                    <a:pt x="1685" y="10007"/>
                    <a:pt x="1260" y="9979"/>
                  </a:cubicBezTo>
                  <a:lnTo>
                    <a:pt x="1260" y="9979"/>
                  </a:lnTo>
                  <a:cubicBezTo>
                    <a:pt x="1027" y="6811"/>
                    <a:pt x="1458" y="3643"/>
                    <a:pt x="1458" y="476"/>
                  </a:cubicBezTo>
                  <a:cubicBezTo>
                    <a:pt x="1458" y="159"/>
                    <a:pt x="1212" y="1"/>
                    <a:pt x="967" y="1"/>
                  </a:cubicBez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53" name="Google Shape;353;p3"/>
            <p:cNvSpPr/>
            <p:nvPr/>
          </p:nvSpPr>
          <p:spPr>
            <a:xfrm>
              <a:off x="57539" y="4670958"/>
              <a:ext cx="401917" cy="362181"/>
            </a:xfrm>
            <a:custGeom>
              <a:avLst/>
              <a:gdLst/>
              <a:ahLst/>
              <a:cxnLst/>
              <a:rect l="l" t="t" r="r" b="b"/>
              <a:pathLst>
                <a:path w="12512" h="11275" extrusionOk="0">
                  <a:moveTo>
                    <a:pt x="686" y="0"/>
                  </a:moveTo>
                  <a:cubicBezTo>
                    <a:pt x="436" y="0"/>
                    <a:pt x="191" y="159"/>
                    <a:pt x="191" y="475"/>
                  </a:cubicBezTo>
                  <a:cubicBezTo>
                    <a:pt x="191" y="3959"/>
                    <a:pt x="1" y="7474"/>
                    <a:pt x="698" y="10894"/>
                  </a:cubicBezTo>
                  <a:cubicBezTo>
                    <a:pt x="729" y="11084"/>
                    <a:pt x="983" y="11274"/>
                    <a:pt x="1173" y="11274"/>
                  </a:cubicBezTo>
                  <a:cubicBezTo>
                    <a:pt x="2260" y="11226"/>
                    <a:pt x="3351" y="11219"/>
                    <a:pt x="4442" y="11219"/>
                  </a:cubicBezTo>
                  <a:cubicBezTo>
                    <a:pt x="4905" y="11219"/>
                    <a:pt x="5367" y="11220"/>
                    <a:pt x="5830" y="11220"/>
                  </a:cubicBezTo>
                  <a:cubicBezTo>
                    <a:pt x="7865" y="11220"/>
                    <a:pt x="9897" y="11195"/>
                    <a:pt x="11908" y="10926"/>
                  </a:cubicBezTo>
                  <a:cubicBezTo>
                    <a:pt x="12512" y="10835"/>
                    <a:pt x="12282" y="9969"/>
                    <a:pt x="11739" y="9969"/>
                  </a:cubicBezTo>
                  <a:cubicBezTo>
                    <a:pt x="11712" y="9969"/>
                    <a:pt x="11684" y="9971"/>
                    <a:pt x="11655" y="9976"/>
                  </a:cubicBezTo>
                  <a:cubicBezTo>
                    <a:pt x="10061" y="10193"/>
                    <a:pt x="8461" y="10238"/>
                    <a:pt x="6859" y="10238"/>
                  </a:cubicBezTo>
                  <a:cubicBezTo>
                    <a:pt x="5729" y="10238"/>
                    <a:pt x="4599" y="10216"/>
                    <a:pt x="3470" y="10216"/>
                  </a:cubicBezTo>
                  <a:cubicBezTo>
                    <a:pt x="2837" y="10216"/>
                    <a:pt x="2204" y="10223"/>
                    <a:pt x="1573" y="10245"/>
                  </a:cubicBezTo>
                  <a:lnTo>
                    <a:pt x="1573" y="10245"/>
                  </a:lnTo>
                  <a:cubicBezTo>
                    <a:pt x="1000" y="7042"/>
                    <a:pt x="1204" y="3729"/>
                    <a:pt x="1204" y="475"/>
                  </a:cubicBezTo>
                  <a:cubicBezTo>
                    <a:pt x="1188" y="159"/>
                    <a:pt x="935" y="0"/>
                    <a:pt x="686" y="0"/>
                  </a:cubicBez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54" name="Google Shape;354;p3"/>
            <p:cNvSpPr/>
            <p:nvPr/>
          </p:nvSpPr>
          <p:spPr>
            <a:xfrm>
              <a:off x="250856" y="4564116"/>
              <a:ext cx="49854" cy="38708"/>
            </a:xfrm>
            <a:custGeom>
              <a:avLst/>
              <a:gdLst/>
              <a:ahLst/>
              <a:cxnLst/>
              <a:rect l="l" t="t" r="r" b="b"/>
              <a:pathLst>
                <a:path w="1552" h="1205" extrusionOk="0">
                  <a:moveTo>
                    <a:pt x="760" y="1"/>
                  </a:moveTo>
                  <a:cubicBezTo>
                    <a:pt x="0" y="1"/>
                    <a:pt x="0" y="1204"/>
                    <a:pt x="760" y="1204"/>
                  </a:cubicBezTo>
                  <a:cubicBezTo>
                    <a:pt x="1552" y="1204"/>
                    <a:pt x="1552" y="1"/>
                    <a:pt x="760" y="1"/>
                  </a:cubicBez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55" name="Google Shape;355;p3"/>
            <p:cNvSpPr/>
            <p:nvPr/>
          </p:nvSpPr>
          <p:spPr>
            <a:xfrm>
              <a:off x="250856" y="4466462"/>
              <a:ext cx="49854" cy="38708"/>
            </a:xfrm>
            <a:custGeom>
              <a:avLst/>
              <a:gdLst/>
              <a:ahLst/>
              <a:cxnLst/>
              <a:rect l="l" t="t" r="r" b="b"/>
              <a:pathLst>
                <a:path w="1552" h="1205" extrusionOk="0">
                  <a:moveTo>
                    <a:pt x="760" y="1"/>
                  </a:moveTo>
                  <a:cubicBezTo>
                    <a:pt x="0" y="1"/>
                    <a:pt x="0" y="1204"/>
                    <a:pt x="760" y="1204"/>
                  </a:cubicBezTo>
                  <a:cubicBezTo>
                    <a:pt x="1552" y="1204"/>
                    <a:pt x="1552" y="1"/>
                    <a:pt x="760" y="1"/>
                  </a:cubicBez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56" name="Google Shape;356;p3"/>
            <p:cNvSpPr/>
            <p:nvPr/>
          </p:nvSpPr>
          <p:spPr>
            <a:xfrm>
              <a:off x="425831" y="4481720"/>
              <a:ext cx="49854" cy="38708"/>
            </a:xfrm>
            <a:custGeom>
              <a:avLst/>
              <a:gdLst/>
              <a:ahLst/>
              <a:cxnLst/>
              <a:rect l="l" t="t" r="r" b="b"/>
              <a:pathLst>
                <a:path w="1552" h="1205" extrusionOk="0">
                  <a:moveTo>
                    <a:pt x="792" y="1"/>
                  </a:moveTo>
                  <a:cubicBezTo>
                    <a:pt x="0" y="1"/>
                    <a:pt x="0" y="1204"/>
                    <a:pt x="792" y="1204"/>
                  </a:cubicBezTo>
                  <a:cubicBezTo>
                    <a:pt x="1552" y="1204"/>
                    <a:pt x="1552" y="1"/>
                    <a:pt x="792" y="1"/>
                  </a:cubicBez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57" name="Google Shape;357;p3"/>
            <p:cNvSpPr/>
            <p:nvPr/>
          </p:nvSpPr>
          <p:spPr>
            <a:xfrm>
              <a:off x="684231" y="4589558"/>
              <a:ext cx="49854" cy="38708"/>
            </a:xfrm>
            <a:custGeom>
              <a:avLst/>
              <a:gdLst/>
              <a:ahLst/>
              <a:cxnLst/>
              <a:rect l="l" t="t" r="r" b="b"/>
              <a:pathLst>
                <a:path w="1552" h="1205" extrusionOk="0">
                  <a:moveTo>
                    <a:pt x="760" y="1"/>
                  </a:moveTo>
                  <a:cubicBezTo>
                    <a:pt x="0" y="1"/>
                    <a:pt x="0" y="1204"/>
                    <a:pt x="760" y="1204"/>
                  </a:cubicBezTo>
                  <a:cubicBezTo>
                    <a:pt x="1552" y="1204"/>
                    <a:pt x="1552" y="1"/>
                    <a:pt x="760" y="1"/>
                  </a:cubicBez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58" name="Google Shape;358;p3"/>
            <p:cNvSpPr/>
            <p:nvPr/>
          </p:nvSpPr>
          <p:spPr>
            <a:xfrm>
              <a:off x="761519" y="4621103"/>
              <a:ext cx="49886" cy="38675"/>
            </a:xfrm>
            <a:custGeom>
              <a:avLst/>
              <a:gdLst/>
              <a:ahLst/>
              <a:cxnLst/>
              <a:rect l="l" t="t" r="r" b="b"/>
              <a:pathLst>
                <a:path w="1553" h="1204" extrusionOk="0">
                  <a:moveTo>
                    <a:pt x="761" y="0"/>
                  </a:moveTo>
                  <a:cubicBezTo>
                    <a:pt x="1" y="0"/>
                    <a:pt x="1" y="1204"/>
                    <a:pt x="761" y="1204"/>
                  </a:cubicBezTo>
                  <a:cubicBezTo>
                    <a:pt x="1553" y="1204"/>
                    <a:pt x="1553" y="0"/>
                    <a:pt x="761" y="0"/>
                  </a:cubicBez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59" name="Google Shape;359;p3"/>
            <p:cNvSpPr/>
            <p:nvPr/>
          </p:nvSpPr>
          <p:spPr>
            <a:xfrm>
              <a:off x="343403" y="4863214"/>
              <a:ext cx="49886" cy="38708"/>
            </a:xfrm>
            <a:custGeom>
              <a:avLst/>
              <a:gdLst/>
              <a:ahLst/>
              <a:cxnLst/>
              <a:rect l="l" t="t" r="r" b="b"/>
              <a:pathLst>
                <a:path w="1553" h="1205" extrusionOk="0">
                  <a:moveTo>
                    <a:pt x="793" y="1"/>
                  </a:moveTo>
                  <a:cubicBezTo>
                    <a:pt x="1" y="1"/>
                    <a:pt x="1" y="1204"/>
                    <a:pt x="793" y="1204"/>
                  </a:cubicBezTo>
                  <a:cubicBezTo>
                    <a:pt x="1553" y="1204"/>
                    <a:pt x="1553" y="1"/>
                    <a:pt x="793" y="1"/>
                  </a:cubicBez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60" name="Google Shape;360;p3"/>
            <p:cNvSpPr/>
            <p:nvPr/>
          </p:nvSpPr>
          <p:spPr>
            <a:xfrm>
              <a:off x="555031" y="4966972"/>
              <a:ext cx="49854" cy="38708"/>
            </a:xfrm>
            <a:custGeom>
              <a:avLst/>
              <a:gdLst/>
              <a:ahLst/>
              <a:cxnLst/>
              <a:rect l="l" t="t" r="r" b="b"/>
              <a:pathLst>
                <a:path w="1552" h="1205" extrusionOk="0">
                  <a:moveTo>
                    <a:pt x="792" y="1"/>
                  </a:moveTo>
                  <a:cubicBezTo>
                    <a:pt x="0" y="1"/>
                    <a:pt x="0" y="1204"/>
                    <a:pt x="792" y="1204"/>
                  </a:cubicBezTo>
                  <a:cubicBezTo>
                    <a:pt x="1552" y="1204"/>
                    <a:pt x="1552" y="1"/>
                    <a:pt x="792" y="1"/>
                  </a:cubicBez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61" name="Google Shape;361;p3"/>
            <p:cNvSpPr/>
            <p:nvPr/>
          </p:nvSpPr>
          <p:spPr>
            <a:xfrm>
              <a:off x="39228" y="4517345"/>
              <a:ext cx="49886" cy="38675"/>
            </a:xfrm>
            <a:custGeom>
              <a:avLst/>
              <a:gdLst/>
              <a:ahLst/>
              <a:cxnLst/>
              <a:rect l="l" t="t" r="r" b="b"/>
              <a:pathLst>
                <a:path w="1553" h="1204" extrusionOk="0">
                  <a:moveTo>
                    <a:pt x="793" y="0"/>
                  </a:moveTo>
                  <a:cubicBezTo>
                    <a:pt x="1" y="0"/>
                    <a:pt x="1" y="1204"/>
                    <a:pt x="793" y="1204"/>
                  </a:cubicBezTo>
                  <a:cubicBezTo>
                    <a:pt x="1553" y="1204"/>
                    <a:pt x="1553" y="0"/>
                    <a:pt x="793" y="0"/>
                  </a:cubicBez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62" name="Google Shape;362;p3"/>
            <p:cNvSpPr/>
            <p:nvPr/>
          </p:nvSpPr>
          <p:spPr>
            <a:xfrm>
              <a:off x="-22802" y="4888656"/>
              <a:ext cx="49854" cy="38675"/>
            </a:xfrm>
            <a:custGeom>
              <a:avLst/>
              <a:gdLst/>
              <a:ahLst/>
              <a:cxnLst/>
              <a:rect l="l" t="t" r="r" b="b"/>
              <a:pathLst>
                <a:path w="1552" h="1204" extrusionOk="0">
                  <a:moveTo>
                    <a:pt x="792" y="0"/>
                  </a:moveTo>
                  <a:cubicBezTo>
                    <a:pt x="0" y="0"/>
                    <a:pt x="0" y="1204"/>
                    <a:pt x="792" y="1204"/>
                  </a:cubicBezTo>
                  <a:cubicBezTo>
                    <a:pt x="1552" y="1204"/>
                    <a:pt x="1552" y="0"/>
                    <a:pt x="792" y="0"/>
                  </a:cubicBez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grpSp>
      <p:sp>
        <p:nvSpPr>
          <p:cNvPr id="363" name="Google Shape;363;p3"/>
          <p:cNvSpPr txBox="1">
            <a:spLocks noGrp="1"/>
          </p:cNvSpPr>
          <p:nvPr>
            <p:ph type="title" idx="2" hasCustomPrompt="1"/>
          </p:nvPr>
        </p:nvSpPr>
        <p:spPr>
          <a:xfrm>
            <a:off x="6991200" y="2927733"/>
            <a:ext cx="3684000" cy="1256800"/>
          </a:xfrm>
          <a:prstGeom prst="rect">
            <a:avLst/>
          </a:prstGeom>
        </p:spPr>
        <p:txBody>
          <a:bodyPr spcFirstLastPara="1" wrap="square" lIns="121884" tIns="121884" rIns="121884" bIns="121884" anchor="ctr" anchorCtr="0">
            <a:noAutofit/>
          </a:bodyPr>
          <a:lstStyle>
            <a:lvl1pPr lvl="0" rtl="0">
              <a:spcBef>
                <a:spcPts val="0"/>
              </a:spcBef>
              <a:spcAft>
                <a:spcPts val="0"/>
              </a:spcAft>
              <a:buSzPts val="6500"/>
              <a:buFont typeface="Poppins"/>
              <a:buNone/>
              <a:defRPr sz="8700">
                <a:latin typeface="Poppins"/>
                <a:ea typeface="Poppins"/>
                <a:cs typeface="Poppins"/>
                <a:sym typeface="Poppins"/>
              </a:defRPr>
            </a:lvl1pPr>
            <a:lvl2pPr lvl="1" rtl="0">
              <a:spcBef>
                <a:spcPts val="0"/>
              </a:spcBef>
              <a:spcAft>
                <a:spcPts val="0"/>
              </a:spcAft>
              <a:buSzPts val="6500"/>
              <a:buNone/>
              <a:defRPr sz="8700"/>
            </a:lvl2pPr>
            <a:lvl3pPr lvl="2" rtl="0">
              <a:spcBef>
                <a:spcPts val="0"/>
              </a:spcBef>
              <a:spcAft>
                <a:spcPts val="0"/>
              </a:spcAft>
              <a:buSzPts val="6500"/>
              <a:buNone/>
              <a:defRPr sz="8700"/>
            </a:lvl3pPr>
            <a:lvl4pPr lvl="3" rtl="0">
              <a:spcBef>
                <a:spcPts val="0"/>
              </a:spcBef>
              <a:spcAft>
                <a:spcPts val="0"/>
              </a:spcAft>
              <a:buSzPts val="6500"/>
              <a:buNone/>
              <a:defRPr sz="8700"/>
            </a:lvl4pPr>
            <a:lvl5pPr lvl="4" rtl="0">
              <a:spcBef>
                <a:spcPts val="0"/>
              </a:spcBef>
              <a:spcAft>
                <a:spcPts val="0"/>
              </a:spcAft>
              <a:buSzPts val="6500"/>
              <a:buNone/>
              <a:defRPr sz="8700"/>
            </a:lvl5pPr>
            <a:lvl6pPr lvl="5" rtl="0">
              <a:spcBef>
                <a:spcPts val="0"/>
              </a:spcBef>
              <a:spcAft>
                <a:spcPts val="0"/>
              </a:spcAft>
              <a:buSzPts val="6500"/>
              <a:buNone/>
              <a:defRPr sz="8700"/>
            </a:lvl6pPr>
            <a:lvl7pPr lvl="6" rtl="0">
              <a:spcBef>
                <a:spcPts val="0"/>
              </a:spcBef>
              <a:spcAft>
                <a:spcPts val="0"/>
              </a:spcAft>
              <a:buSzPts val="6500"/>
              <a:buNone/>
              <a:defRPr sz="8700"/>
            </a:lvl7pPr>
            <a:lvl8pPr lvl="7" rtl="0">
              <a:spcBef>
                <a:spcPts val="0"/>
              </a:spcBef>
              <a:spcAft>
                <a:spcPts val="0"/>
              </a:spcAft>
              <a:buSzPts val="6500"/>
              <a:buNone/>
              <a:defRPr sz="8700"/>
            </a:lvl8pPr>
            <a:lvl9pPr lvl="8" rtl="0">
              <a:spcBef>
                <a:spcPts val="0"/>
              </a:spcBef>
              <a:spcAft>
                <a:spcPts val="0"/>
              </a:spcAft>
              <a:buSzPts val="6500"/>
              <a:buNone/>
              <a:defRPr sz="8700"/>
            </a:lvl9pPr>
          </a:lstStyle>
          <a:p>
            <a:r>
              <a:t>xx%</a:t>
            </a:r>
          </a:p>
        </p:txBody>
      </p:sp>
    </p:spTree>
    <p:extLst>
      <p:ext uri="{BB962C8B-B14F-4D97-AF65-F5344CB8AC3E}">
        <p14:creationId xmlns:p14="http://schemas.microsoft.com/office/powerpoint/2010/main" val="10011064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64"/>
        <p:cNvGrpSpPr/>
        <p:nvPr/>
      </p:nvGrpSpPr>
      <p:grpSpPr>
        <a:xfrm>
          <a:off x="0" y="0"/>
          <a:ext cx="0" cy="0"/>
          <a:chOff x="0" y="0"/>
          <a:chExt cx="0" cy="0"/>
        </a:xfrm>
      </p:grpSpPr>
      <p:sp>
        <p:nvSpPr>
          <p:cNvPr id="365" name="Google Shape;365;p4"/>
          <p:cNvSpPr/>
          <p:nvPr/>
        </p:nvSpPr>
        <p:spPr>
          <a:xfrm>
            <a:off x="-263467" y="0"/>
            <a:ext cx="4455819" cy="1301776"/>
          </a:xfrm>
          <a:custGeom>
            <a:avLst/>
            <a:gdLst/>
            <a:ahLst/>
            <a:cxnLst/>
            <a:rect l="l" t="t" r="r" b="b"/>
            <a:pathLst>
              <a:path w="123316" h="36027" extrusionOk="0">
                <a:moveTo>
                  <a:pt x="5385" y="0"/>
                </a:moveTo>
                <a:cubicBezTo>
                  <a:pt x="2629" y="4687"/>
                  <a:pt x="1" y="10672"/>
                  <a:pt x="2693" y="12636"/>
                </a:cubicBezTo>
                <a:cubicBezTo>
                  <a:pt x="3713" y="13394"/>
                  <a:pt x="4595" y="13708"/>
                  <a:pt x="5377" y="13708"/>
                </a:cubicBezTo>
                <a:cubicBezTo>
                  <a:pt x="9154" y="13708"/>
                  <a:pt x="10581" y="6367"/>
                  <a:pt x="13977" y="6367"/>
                </a:cubicBezTo>
                <a:cubicBezTo>
                  <a:pt x="15044" y="6367"/>
                  <a:pt x="16305" y="7091"/>
                  <a:pt x="17894" y="8994"/>
                </a:cubicBezTo>
                <a:cubicBezTo>
                  <a:pt x="21440" y="13122"/>
                  <a:pt x="28623" y="33467"/>
                  <a:pt x="36515" y="33467"/>
                </a:cubicBezTo>
                <a:cubicBezTo>
                  <a:pt x="37643" y="33467"/>
                  <a:pt x="38787" y="33051"/>
                  <a:pt x="39936" y="32112"/>
                </a:cubicBezTo>
                <a:cubicBezTo>
                  <a:pt x="47853" y="25683"/>
                  <a:pt x="32462" y="12003"/>
                  <a:pt x="38669" y="6207"/>
                </a:cubicBezTo>
                <a:cubicBezTo>
                  <a:pt x="39405" y="5497"/>
                  <a:pt x="40107" y="5190"/>
                  <a:pt x="40783" y="5190"/>
                </a:cubicBezTo>
                <a:cubicBezTo>
                  <a:pt x="45079" y="5190"/>
                  <a:pt x="48326" y="17575"/>
                  <a:pt x="52442" y="17575"/>
                </a:cubicBezTo>
                <a:cubicBezTo>
                  <a:pt x="52558" y="17575"/>
                  <a:pt x="52675" y="17565"/>
                  <a:pt x="52793" y="17545"/>
                </a:cubicBezTo>
                <a:cubicBezTo>
                  <a:pt x="58132" y="16753"/>
                  <a:pt x="58526" y="5120"/>
                  <a:pt x="63664" y="5120"/>
                </a:cubicBezTo>
                <a:cubicBezTo>
                  <a:pt x="64073" y="5120"/>
                  <a:pt x="64512" y="5193"/>
                  <a:pt x="64986" y="5352"/>
                </a:cubicBezTo>
                <a:cubicBezTo>
                  <a:pt x="72491" y="7696"/>
                  <a:pt x="61344" y="24417"/>
                  <a:pt x="70148" y="26349"/>
                </a:cubicBezTo>
                <a:cubicBezTo>
                  <a:pt x="70790" y="26501"/>
                  <a:pt x="71391" y="26573"/>
                  <a:pt x="71954" y="26573"/>
                </a:cubicBezTo>
                <a:cubicBezTo>
                  <a:pt x="80044" y="26573"/>
                  <a:pt x="80536" y="11780"/>
                  <a:pt x="85539" y="8582"/>
                </a:cubicBezTo>
                <a:cubicBezTo>
                  <a:pt x="86616" y="9627"/>
                  <a:pt x="86838" y="10926"/>
                  <a:pt x="87249" y="12636"/>
                </a:cubicBezTo>
                <a:cubicBezTo>
                  <a:pt x="88440" y="16761"/>
                  <a:pt x="91950" y="36026"/>
                  <a:pt x="98488" y="36026"/>
                </a:cubicBezTo>
                <a:cubicBezTo>
                  <a:pt x="99077" y="36026"/>
                  <a:pt x="99690" y="35870"/>
                  <a:pt x="100329" y="35532"/>
                </a:cubicBezTo>
                <a:cubicBezTo>
                  <a:pt x="109544" y="30624"/>
                  <a:pt x="98618" y="16056"/>
                  <a:pt x="99252" y="9627"/>
                </a:cubicBezTo>
                <a:cubicBezTo>
                  <a:pt x="99427" y="7652"/>
                  <a:pt x="100098" y="6866"/>
                  <a:pt x="101079" y="6866"/>
                </a:cubicBezTo>
                <a:cubicBezTo>
                  <a:pt x="104877" y="6866"/>
                  <a:pt x="113315" y="18667"/>
                  <a:pt x="115530" y="18843"/>
                </a:cubicBezTo>
                <a:cubicBezTo>
                  <a:pt x="115688" y="18854"/>
                  <a:pt x="115838" y="18859"/>
                  <a:pt x="115982" y="18859"/>
                </a:cubicBezTo>
                <a:cubicBezTo>
                  <a:pt x="123315" y="18859"/>
                  <a:pt x="112761" y="4845"/>
                  <a:pt x="108848" y="0"/>
                </a:cubicBezTo>
                <a:close/>
              </a:path>
            </a:pathLst>
          </a:custGeom>
          <a:solidFill>
            <a:schemeClr val="lt2"/>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66" name="Google Shape;366;p4"/>
          <p:cNvSpPr txBox="1">
            <a:spLocks noGrp="1"/>
          </p:cNvSpPr>
          <p:nvPr>
            <p:ph type="title"/>
          </p:nvPr>
        </p:nvSpPr>
        <p:spPr>
          <a:xfrm>
            <a:off x="944200" y="534300"/>
            <a:ext cx="10303600" cy="550400"/>
          </a:xfrm>
          <a:prstGeom prst="rect">
            <a:avLst/>
          </a:prstGeom>
        </p:spPr>
        <p:txBody>
          <a:bodyPr spcFirstLastPara="1" wrap="square" lIns="121884" tIns="121884" rIns="121884" bIns="121884"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67" name="Google Shape;367;p4"/>
          <p:cNvSpPr txBox="1">
            <a:spLocks noGrp="1"/>
          </p:cNvSpPr>
          <p:nvPr>
            <p:ph type="body" idx="1"/>
          </p:nvPr>
        </p:nvSpPr>
        <p:spPr>
          <a:xfrm>
            <a:off x="944200" y="1536633"/>
            <a:ext cx="10303600" cy="4555200"/>
          </a:xfrm>
          <a:prstGeom prst="rect">
            <a:avLst/>
          </a:prstGeom>
        </p:spPr>
        <p:txBody>
          <a:bodyPr spcFirstLastPara="1" wrap="square" lIns="121884" tIns="121884" rIns="121884" bIns="121884" anchor="t" anchorCtr="0">
            <a:noAutofit/>
          </a:bodyPr>
          <a:lstStyle>
            <a:lvl1pPr marL="609507" lvl="0" indent="-406341" rtl="0">
              <a:spcBef>
                <a:spcPts val="0"/>
              </a:spcBef>
              <a:spcAft>
                <a:spcPts val="0"/>
              </a:spcAft>
              <a:buClr>
                <a:srgbClr val="F3DA03"/>
              </a:buClr>
              <a:buSzPts val="1200"/>
              <a:buAutoNum type="arabicPeriod"/>
              <a:defRPr sz="1600">
                <a:solidFill>
                  <a:srgbClr val="003548"/>
                </a:solidFill>
              </a:defRPr>
            </a:lvl1pPr>
            <a:lvl2pPr marL="1219020" lvl="1" indent="-406341" rtl="0">
              <a:spcBef>
                <a:spcPts val="2133"/>
              </a:spcBef>
              <a:spcAft>
                <a:spcPts val="0"/>
              </a:spcAft>
              <a:buClr>
                <a:srgbClr val="434343"/>
              </a:buClr>
              <a:buSzPts val="1200"/>
              <a:buFont typeface="Roboto Condensed"/>
              <a:buAutoNum type="alphaLcPeriod"/>
              <a:defRPr sz="1700">
                <a:solidFill>
                  <a:srgbClr val="003548"/>
                </a:solidFill>
              </a:defRPr>
            </a:lvl2pPr>
            <a:lvl3pPr marL="1828528" lvl="2" indent="-406341" rtl="0">
              <a:spcBef>
                <a:spcPts val="2133"/>
              </a:spcBef>
              <a:spcAft>
                <a:spcPts val="0"/>
              </a:spcAft>
              <a:buClr>
                <a:srgbClr val="434343"/>
              </a:buClr>
              <a:buSzPts val="1200"/>
              <a:buFont typeface="Roboto Condensed"/>
              <a:buAutoNum type="romanLcPeriod"/>
              <a:defRPr sz="1700">
                <a:solidFill>
                  <a:srgbClr val="003548"/>
                </a:solidFill>
              </a:defRPr>
            </a:lvl3pPr>
            <a:lvl4pPr marL="2438038" lvl="3" indent="-406341" rtl="0">
              <a:spcBef>
                <a:spcPts val="2133"/>
              </a:spcBef>
              <a:spcAft>
                <a:spcPts val="0"/>
              </a:spcAft>
              <a:buClr>
                <a:srgbClr val="434343"/>
              </a:buClr>
              <a:buSzPts val="1200"/>
              <a:buFont typeface="Roboto Condensed"/>
              <a:buAutoNum type="arabicPeriod"/>
              <a:defRPr sz="1700">
                <a:solidFill>
                  <a:srgbClr val="003548"/>
                </a:solidFill>
              </a:defRPr>
            </a:lvl4pPr>
            <a:lvl5pPr marL="3047544" lvl="4" indent="-406341" rtl="0">
              <a:spcBef>
                <a:spcPts val="2133"/>
              </a:spcBef>
              <a:spcAft>
                <a:spcPts val="0"/>
              </a:spcAft>
              <a:buClr>
                <a:srgbClr val="434343"/>
              </a:buClr>
              <a:buSzPts val="1200"/>
              <a:buFont typeface="Roboto Condensed"/>
              <a:buAutoNum type="alphaLcPeriod"/>
              <a:defRPr sz="1700">
                <a:solidFill>
                  <a:srgbClr val="003548"/>
                </a:solidFill>
              </a:defRPr>
            </a:lvl5pPr>
            <a:lvl6pPr marL="3657051" lvl="5" indent="-406341" rtl="0">
              <a:spcBef>
                <a:spcPts val="2133"/>
              </a:spcBef>
              <a:spcAft>
                <a:spcPts val="0"/>
              </a:spcAft>
              <a:buClr>
                <a:srgbClr val="434343"/>
              </a:buClr>
              <a:buSzPts val="1200"/>
              <a:buFont typeface="Roboto Condensed"/>
              <a:buAutoNum type="romanLcPeriod"/>
              <a:defRPr sz="1700">
                <a:solidFill>
                  <a:srgbClr val="003548"/>
                </a:solidFill>
              </a:defRPr>
            </a:lvl6pPr>
            <a:lvl7pPr marL="4266560" lvl="6" indent="-406341" rtl="0">
              <a:spcBef>
                <a:spcPts val="2133"/>
              </a:spcBef>
              <a:spcAft>
                <a:spcPts val="0"/>
              </a:spcAft>
              <a:buClr>
                <a:srgbClr val="434343"/>
              </a:buClr>
              <a:buSzPts val="1200"/>
              <a:buFont typeface="Roboto Condensed"/>
              <a:buAutoNum type="arabicPeriod"/>
              <a:defRPr sz="1700">
                <a:solidFill>
                  <a:srgbClr val="003548"/>
                </a:solidFill>
              </a:defRPr>
            </a:lvl7pPr>
            <a:lvl8pPr marL="4876069" lvl="7" indent="-406341" rtl="0">
              <a:spcBef>
                <a:spcPts val="2133"/>
              </a:spcBef>
              <a:spcAft>
                <a:spcPts val="0"/>
              </a:spcAft>
              <a:buClr>
                <a:srgbClr val="434343"/>
              </a:buClr>
              <a:buSzPts val="1200"/>
              <a:buFont typeface="Roboto Condensed"/>
              <a:buAutoNum type="alphaLcPeriod"/>
              <a:defRPr sz="1700">
                <a:solidFill>
                  <a:srgbClr val="003548"/>
                </a:solidFill>
              </a:defRPr>
            </a:lvl8pPr>
            <a:lvl9pPr marL="5485582" lvl="8" indent="-406341" rtl="0">
              <a:spcBef>
                <a:spcPts val="2133"/>
              </a:spcBef>
              <a:spcAft>
                <a:spcPts val="2133"/>
              </a:spcAft>
              <a:buClr>
                <a:srgbClr val="434343"/>
              </a:buClr>
              <a:buSzPts val="1200"/>
              <a:buFont typeface="Roboto Condensed"/>
              <a:buAutoNum type="romanLcPeriod"/>
              <a:defRPr sz="1700">
                <a:solidFill>
                  <a:srgbClr val="003548"/>
                </a:solidFill>
              </a:defRPr>
            </a:lvl9pPr>
          </a:lstStyle>
          <a:p>
            <a:endParaRPr/>
          </a:p>
        </p:txBody>
      </p:sp>
      <p:sp>
        <p:nvSpPr>
          <p:cNvPr id="368" name="Google Shape;368;p4"/>
          <p:cNvSpPr/>
          <p:nvPr/>
        </p:nvSpPr>
        <p:spPr>
          <a:xfrm>
            <a:off x="9639428" y="5203737"/>
            <a:ext cx="2461709" cy="1673803"/>
          </a:xfrm>
          <a:custGeom>
            <a:avLst/>
            <a:gdLst/>
            <a:ahLst/>
            <a:cxnLst/>
            <a:rect l="l" t="t" r="r" b="b"/>
            <a:pathLst>
              <a:path w="58082" h="39492" extrusionOk="0">
                <a:moveTo>
                  <a:pt x="35913" y="0"/>
                </a:moveTo>
                <a:lnTo>
                  <a:pt x="35913" y="0"/>
                </a:lnTo>
                <a:cubicBezTo>
                  <a:pt x="33506" y="7221"/>
                  <a:pt x="40252" y="12509"/>
                  <a:pt x="41708" y="18780"/>
                </a:cubicBezTo>
                <a:cubicBezTo>
                  <a:pt x="42582" y="23502"/>
                  <a:pt x="41679" y="25115"/>
                  <a:pt x="39852" y="25115"/>
                </a:cubicBezTo>
                <a:cubicBezTo>
                  <a:pt x="36643" y="25115"/>
                  <a:pt x="30584" y="20141"/>
                  <a:pt x="26286" y="18305"/>
                </a:cubicBezTo>
                <a:cubicBezTo>
                  <a:pt x="23927" y="17358"/>
                  <a:pt x="18557" y="15948"/>
                  <a:pt x="14091" y="15948"/>
                </a:cubicBezTo>
                <a:cubicBezTo>
                  <a:pt x="9444" y="15948"/>
                  <a:pt x="5778" y="17475"/>
                  <a:pt x="7506" y="22644"/>
                </a:cubicBezTo>
                <a:cubicBezTo>
                  <a:pt x="9438" y="28914"/>
                  <a:pt x="20522" y="27932"/>
                  <a:pt x="24354" y="31796"/>
                </a:cubicBezTo>
                <a:cubicBezTo>
                  <a:pt x="22763" y="32958"/>
                  <a:pt x="20865" y="33289"/>
                  <a:pt x="18832" y="33289"/>
                </a:cubicBezTo>
                <a:cubicBezTo>
                  <a:pt x="16140" y="33289"/>
                  <a:pt x="13212" y="32709"/>
                  <a:pt x="10446" y="32709"/>
                </a:cubicBezTo>
                <a:cubicBezTo>
                  <a:pt x="8356" y="32709"/>
                  <a:pt x="6358" y="33040"/>
                  <a:pt x="4624" y="34203"/>
                </a:cubicBezTo>
                <a:cubicBezTo>
                  <a:pt x="950" y="36356"/>
                  <a:pt x="0" y="38130"/>
                  <a:pt x="634" y="39491"/>
                </a:cubicBezTo>
                <a:lnTo>
                  <a:pt x="58081" y="39491"/>
                </a:lnTo>
                <a:lnTo>
                  <a:pt x="58081" y="29167"/>
                </a:lnTo>
                <a:cubicBezTo>
                  <a:pt x="56308" y="16531"/>
                  <a:pt x="50512" y="2154"/>
                  <a:pt x="35913" y="0"/>
                </a:cubicBezTo>
                <a:close/>
              </a:path>
            </a:pathLst>
          </a:custGeom>
          <a:solidFill>
            <a:schemeClr val="accent2"/>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69" name="Google Shape;369;p4"/>
          <p:cNvSpPr/>
          <p:nvPr/>
        </p:nvSpPr>
        <p:spPr>
          <a:xfrm>
            <a:off x="10572267" y="5665241"/>
            <a:ext cx="1577168" cy="1263787"/>
          </a:xfrm>
          <a:custGeom>
            <a:avLst/>
            <a:gdLst/>
            <a:ahLst/>
            <a:cxnLst/>
            <a:rect l="l" t="t" r="r" b="b"/>
            <a:pathLst>
              <a:path w="37212" h="29818" extrusionOk="0">
                <a:moveTo>
                  <a:pt x="17735" y="0"/>
                </a:moveTo>
                <a:cubicBezTo>
                  <a:pt x="15334" y="0"/>
                  <a:pt x="15391" y="4871"/>
                  <a:pt x="15391" y="7511"/>
                </a:cubicBezTo>
                <a:cubicBezTo>
                  <a:pt x="13787" y="6695"/>
                  <a:pt x="8931" y="3152"/>
                  <a:pt x="6692" y="3152"/>
                </a:cubicBezTo>
                <a:cubicBezTo>
                  <a:pt x="6412" y="3152"/>
                  <a:pt x="6172" y="3207"/>
                  <a:pt x="5986" y="3331"/>
                </a:cubicBezTo>
                <a:cubicBezTo>
                  <a:pt x="1932" y="6339"/>
                  <a:pt x="10768" y="11089"/>
                  <a:pt x="12003" y="12546"/>
                </a:cubicBezTo>
                <a:cubicBezTo>
                  <a:pt x="0" y="17993"/>
                  <a:pt x="9311" y="20717"/>
                  <a:pt x="18590" y="22870"/>
                </a:cubicBezTo>
                <a:cubicBezTo>
                  <a:pt x="13333" y="24422"/>
                  <a:pt x="8741" y="28001"/>
                  <a:pt x="16912" y="29584"/>
                </a:cubicBezTo>
                <a:cubicBezTo>
                  <a:pt x="17937" y="29748"/>
                  <a:pt x="19203" y="29817"/>
                  <a:pt x="20609" y="29817"/>
                </a:cubicBezTo>
                <a:cubicBezTo>
                  <a:pt x="25981" y="29817"/>
                  <a:pt x="33396" y="28813"/>
                  <a:pt x="37211" y="28286"/>
                </a:cubicBezTo>
                <a:cubicBezTo>
                  <a:pt x="36420" y="23694"/>
                  <a:pt x="35438" y="12261"/>
                  <a:pt x="32968" y="8208"/>
                </a:cubicBezTo>
                <a:cubicBezTo>
                  <a:pt x="31895" y="6216"/>
                  <a:pt x="30932" y="5450"/>
                  <a:pt x="30066" y="5450"/>
                </a:cubicBezTo>
                <a:cubicBezTo>
                  <a:pt x="28248" y="5450"/>
                  <a:pt x="26862" y="8832"/>
                  <a:pt x="25811" y="11343"/>
                </a:cubicBezTo>
                <a:cubicBezTo>
                  <a:pt x="24132" y="8524"/>
                  <a:pt x="23024" y="3489"/>
                  <a:pt x="20427" y="1335"/>
                </a:cubicBezTo>
                <a:cubicBezTo>
                  <a:pt x="19294" y="391"/>
                  <a:pt x="18416" y="0"/>
                  <a:pt x="17735" y="0"/>
                </a:cubicBezTo>
                <a:close/>
              </a:path>
            </a:pathLst>
          </a:custGeom>
          <a:solidFill>
            <a:schemeClr val="dk1"/>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70" name="Google Shape;370;p4"/>
          <p:cNvSpPr/>
          <p:nvPr/>
        </p:nvSpPr>
        <p:spPr>
          <a:xfrm>
            <a:off x="10869974" y="5898211"/>
            <a:ext cx="1322063" cy="971892"/>
          </a:xfrm>
          <a:custGeom>
            <a:avLst/>
            <a:gdLst/>
            <a:ahLst/>
            <a:cxnLst/>
            <a:rect l="l" t="t" r="r" b="b"/>
            <a:pathLst>
              <a:path w="31193" h="22931" extrusionOk="0">
                <a:moveTo>
                  <a:pt x="699" y="0"/>
                </a:moveTo>
                <a:cubicBezTo>
                  <a:pt x="281" y="0"/>
                  <a:pt x="0" y="646"/>
                  <a:pt x="450" y="937"/>
                </a:cubicBezTo>
                <a:cubicBezTo>
                  <a:pt x="8431" y="6258"/>
                  <a:pt x="16190" y="11958"/>
                  <a:pt x="23759" y="17848"/>
                </a:cubicBezTo>
                <a:cubicBezTo>
                  <a:pt x="25880" y="19495"/>
                  <a:pt x="28002" y="21142"/>
                  <a:pt x="30092" y="22820"/>
                </a:cubicBezTo>
                <a:cubicBezTo>
                  <a:pt x="30195" y="22898"/>
                  <a:pt x="30306" y="22930"/>
                  <a:pt x="30413" y="22930"/>
                </a:cubicBezTo>
                <a:cubicBezTo>
                  <a:pt x="30833" y="22930"/>
                  <a:pt x="31193" y="22426"/>
                  <a:pt x="30789" y="22124"/>
                </a:cubicBezTo>
                <a:cubicBezTo>
                  <a:pt x="23252" y="16107"/>
                  <a:pt x="15556" y="10216"/>
                  <a:pt x="7639" y="4674"/>
                </a:cubicBezTo>
                <a:cubicBezTo>
                  <a:pt x="5422" y="3122"/>
                  <a:pt x="3205" y="1571"/>
                  <a:pt x="957" y="82"/>
                </a:cubicBezTo>
                <a:cubicBezTo>
                  <a:pt x="869" y="25"/>
                  <a:pt x="781" y="0"/>
                  <a:pt x="699" y="0"/>
                </a:cubicBezTo>
                <a:close/>
              </a:path>
            </a:pathLst>
          </a:custGeom>
          <a:solidFill>
            <a:schemeClr val="dk2"/>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71" name="Google Shape;371;p4"/>
          <p:cNvSpPr/>
          <p:nvPr/>
        </p:nvSpPr>
        <p:spPr>
          <a:xfrm>
            <a:off x="11040805" y="5894956"/>
            <a:ext cx="471048" cy="502157"/>
          </a:xfrm>
          <a:custGeom>
            <a:avLst/>
            <a:gdLst/>
            <a:ahLst/>
            <a:cxnLst/>
            <a:rect l="l" t="t" r="r" b="b"/>
            <a:pathLst>
              <a:path w="11114" h="11848" extrusionOk="0">
                <a:moveTo>
                  <a:pt x="9182" y="1"/>
                </a:moveTo>
                <a:cubicBezTo>
                  <a:pt x="8936" y="1"/>
                  <a:pt x="8707" y="159"/>
                  <a:pt x="8738" y="476"/>
                </a:cubicBezTo>
                <a:cubicBezTo>
                  <a:pt x="9012" y="3761"/>
                  <a:pt x="10046" y="6958"/>
                  <a:pt x="10071" y="10265"/>
                </a:cubicBezTo>
                <a:lnTo>
                  <a:pt x="10071" y="10265"/>
                </a:lnTo>
                <a:cubicBezTo>
                  <a:pt x="6959" y="10783"/>
                  <a:pt x="3766" y="10589"/>
                  <a:pt x="631" y="10863"/>
                </a:cubicBezTo>
                <a:cubicBezTo>
                  <a:pt x="48" y="10925"/>
                  <a:pt x="0" y="11848"/>
                  <a:pt x="574" y="11848"/>
                </a:cubicBezTo>
                <a:cubicBezTo>
                  <a:pt x="592" y="11848"/>
                  <a:pt x="611" y="11847"/>
                  <a:pt x="631" y="11845"/>
                </a:cubicBezTo>
                <a:cubicBezTo>
                  <a:pt x="3988" y="11592"/>
                  <a:pt x="7377" y="11750"/>
                  <a:pt x="10702" y="11148"/>
                </a:cubicBezTo>
                <a:cubicBezTo>
                  <a:pt x="10924" y="11117"/>
                  <a:pt x="11082" y="10895"/>
                  <a:pt x="11082" y="10673"/>
                </a:cubicBezTo>
                <a:cubicBezTo>
                  <a:pt x="11114" y="7221"/>
                  <a:pt x="10037" y="3896"/>
                  <a:pt x="9720" y="476"/>
                </a:cubicBezTo>
                <a:cubicBezTo>
                  <a:pt x="9689" y="159"/>
                  <a:pt x="9427" y="1"/>
                  <a:pt x="9182" y="1"/>
                </a:cubicBezTo>
                <a:close/>
              </a:path>
            </a:pathLst>
          </a:custGeom>
          <a:solidFill>
            <a:schemeClr val="dk2"/>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72" name="Google Shape;372;p4"/>
          <p:cNvSpPr/>
          <p:nvPr/>
        </p:nvSpPr>
        <p:spPr>
          <a:xfrm>
            <a:off x="11467567" y="6198497"/>
            <a:ext cx="480543" cy="544923"/>
          </a:xfrm>
          <a:custGeom>
            <a:avLst/>
            <a:gdLst/>
            <a:ahLst/>
            <a:cxnLst/>
            <a:rect l="l" t="t" r="r" b="b"/>
            <a:pathLst>
              <a:path w="11338" h="12857" extrusionOk="0">
                <a:moveTo>
                  <a:pt x="9646" y="0"/>
                </a:moveTo>
                <a:cubicBezTo>
                  <a:pt x="9357" y="0"/>
                  <a:pt x="9044" y="236"/>
                  <a:pt x="9120" y="598"/>
                </a:cubicBezTo>
                <a:cubicBezTo>
                  <a:pt x="9885" y="3900"/>
                  <a:pt x="9882" y="7321"/>
                  <a:pt x="10280" y="10660"/>
                </a:cubicBezTo>
                <a:lnTo>
                  <a:pt x="10280" y="10660"/>
                </a:lnTo>
                <a:cubicBezTo>
                  <a:pt x="7143" y="11500"/>
                  <a:pt x="3845" y="11599"/>
                  <a:pt x="633" y="11872"/>
                </a:cubicBezTo>
                <a:cubicBezTo>
                  <a:pt x="19" y="11933"/>
                  <a:pt x="0" y="12856"/>
                  <a:pt x="575" y="12856"/>
                </a:cubicBezTo>
                <a:cubicBezTo>
                  <a:pt x="594" y="12856"/>
                  <a:pt x="613" y="12855"/>
                  <a:pt x="633" y="12854"/>
                </a:cubicBezTo>
                <a:cubicBezTo>
                  <a:pt x="4053" y="12568"/>
                  <a:pt x="7600" y="12473"/>
                  <a:pt x="10957" y="11492"/>
                </a:cubicBezTo>
                <a:cubicBezTo>
                  <a:pt x="11147" y="11428"/>
                  <a:pt x="11337" y="11238"/>
                  <a:pt x="11305" y="11017"/>
                </a:cubicBezTo>
                <a:cubicBezTo>
                  <a:pt x="10862" y="7470"/>
                  <a:pt x="10862" y="3860"/>
                  <a:pt x="10070" y="344"/>
                </a:cubicBezTo>
                <a:cubicBezTo>
                  <a:pt x="10020" y="104"/>
                  <a:pt x="9838" y="0"/>
                  <a:pt x="9646" y="0"/>
                </a:cubicBezTo>
                <a:close/>
              </a:path>
            </a:pathLst>
          </a:custGeom>
          <a:solidFill>
            <a:schemeClr val="dk2"/>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73" name="Google Shape;373;p4"/>
          <p:cNvSpPr/>
          <p:nvPr/>
        </p:nvSpPr>
        <p:spPr>
          <a:xfrm>
            <a:off x="11309044" y="6451565"/>
            <a:ext cx="53912" cy="49547"/>
          </a:xfrm>
          <a:custGeom>
            <a:avLst/>
            <a:gdLst/>
            <a:ahLst/>
            <a:cxnLst/>
            <a:rect l="l" t="t" r="r" b="b"/>
            <a:pathLst>
              <a:path w="1272" h="1169" extrusionOk="0">
                <a:moveTo>
                  <a:pt x="643" y="0"/>
                </a:moveTo>
                <a:cubicBezTo>
                  <a:pt x="323" y="0"/>
                  <a:pt x="1" y="224"/>
                  <a:pt x="34" y="644"/>
                </a:cubicBezTo>
                <a:cubicBezTo>
                  <a:pt x="64" y="1000"/>
                  <a:pt x="344" y="1168"/>
                  <a:pt x="627" y="1168"/>
                </a:cubicBezTo>
                <a:cubicBezTo>
                  <a:pt x="948" y="1168"/>
                  <a:pt x="1271" y="952"/>
                  <a:pt x="1238" y="549"/>
                </a:cubicBezTo>
                <a:cubicBezTo>
                  <a:pt x="1208" y="177"/>
                  <a:pt x="926" y="0"/>
                  <a:pt x="643" y="0"/>
                </a:cubicBezTo>
                <a:close/>
              </a:path>
            </a:pathLst>
          </a:custGeom>
          <a:solidFill>
            <a:schemeClr val="dk2"/>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74" name="Google Shape;374;p4"/>
          <p:cNvSpPr/>
          <p:nvPr/>
        </p:nvSpPr>
        <p:spPr>
          <a:xfrm>
            <a:off x="11180201" y="6462759"/>
            <a:ext cx="53912" cy="49631"/>
          </a:xfrm>
          <a:custGeom>
            <a:avLst/>
            <a:gdLst/>
            <a:ahLst/>
            <a:cxnLst/>
            <a:rect l="l" t="t" r="r" b="b"/>
            <a:pathLst>
              <a:path w="1272" h="1171" extrusionOk="0">
                <a:moveTo>
                  <a:pt x="652" y="1"/>
                </a:moveTo>
                <a:cubicBezTo>
                  <a:pt x="329" y="1"/>
                  <a:pt x="0" y="226"/>
                  <a:pt x="34" y="633"/>
                </a:cubicBezTo>
                <a:cubicBezTo>
                  <a:pt x="63" y="1001"/>
                  <a:pt x="339" y="1170"/>
                  <a:pt x="619" y="1170"/>
                </a:cubicBezTo>
                <a:cubicBezTo>
                  <a:pt x="942" y="1170"/>
                  <a:pt x="1271" y="945"/>
                  <a:pt x="1237" y="538"/>
                </a:cubicBezTo>
                <a:cubicBezTo>
                  <a:pt x="1208" y="170"/>
                  <a:pt x="933" y="1"/>
                  <a:pt x="652" y="1"/>
                </a:cubicBezTo>
                <a:close/>
              </a:path>
            </a:pathLst>
          </a:custGeom>
          <a:solidFill>
            <a:schemeClr val="dk2"/>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75" name="Google Shape;375;p4"/>
          <p:cNvSpPr/>
          <p:nvPr/>
        </p:nvSpPr>
        <p:spPr>
          <a:xfrm>
            <a:off x="11181516" y="6230541"/>
            <a:ext cx="53912" cy="49123"/>
          </a:xfrm>
          <a:custGeom>
            <a:avLst/>
            <a:gdLst/>
            <a:ahLst/>
            <a:cxnLst/>
            <a:rect l="l" t="t" r="r" b="b"/>
            <a:pathLst>
              <a:path w="1272" h="1159" extrusionOk="0">
                <a:moveTo>
                  <a:pt x="653" y="1"/>
                </a:moveTo>
                <a:cubicBezTo>
                  <a:pt x="330" y="1"/>
                  <a:pt x="1" y="226"/>
                  <a:pt x="35" y="633"/>
                </a:cubicBezTo>
                <a:cubicBezTo>
                  <a:pt x="64" y="990"/>
                  <a:pt x="345" y="1158"/>
                  <a:pt x="628" y="1158"/>
                </a:cubicBezTo>
                <a:cubicBezTo>
                  <a:pt x="948" y="1158"/>
                  <a:pt x="1272" y="942"/>
                  <a:pt x="1238" y="538"/>
                </a:cubicBezTo>
                <a:cubicBezTo>
                  <a:pt x="1209" y="171"/>
                  <a:pt x="933" y="1"/>
                  <a:pt x="653" y="1"/>
                </a:cubicBezTo>
                <a:close/>
              </a:path>
            </a:pathLst>
          </a:custGeom>
          <a:solidFill>
            <a:schemeClr val="dk2"/>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76" name="Google Shape;376;p4"/>
          <p:cNvSpPr/>
          <p:nvPr/>
        </p:nvSpPr>
        <p:spPr>
          <a:xfrm>
            <a:off x="11294296" y="5879441"/>
            <a:ext cx="53869" cy="49547"/>
          </a:xfrm>
          <a:custGeom>
            <a:avLst/>
            <a:gdLst/>
            <a:ahLst/>
            <a:cxnLst/>
            <a:rect l="l" t="t" r="r" b="b"/>
            <a:pathLst>
              <a:path w="1271" h="1169" extrusionOk="0">
                <a:moveTo>
                  <a:pt x="644" y="0"/>
                </a:moveTo>
                <a:cubicBezTo>
                  <a:pt x="324" y="0"/>
                  <a:pt x="0" y="216"/>
                  <a:pt x="34" y="620"/>
                </a:cubicBezTo>
                <a:cubicBezTo>
                  <a:pt x="79" y="992"/>
                  <a:pt x="361" y="1169"/>
                  <a:pt x="642" y="1169"/>
                </a:cubicBezTo>
                <a:cubicBezTo>
                  <a:pt x="958" y="1169"/>
                  <a:pt x="1271" y="945"/>
                  <a:pt x="1237" y="525"/>
                </a:cubicBezTo>
                <a:cubicBezTo>
                  <a:pt x="1208" y="169"/>
                  <a:pt x="927" y="0"/>
                  <a:pt x="644" y="0"/>
                </a:cubicBezTo>
                <a:close/>
              </a:path>
            </a:pathLst>
          </a:custGeom>
          <a:solidFill>
            <a:schemeClr val="dk2"/>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77" name="Google Shape;377;p4"/>
          <p:cNvSpPr/>
          <p:nvPr/>
        </p:nvSpPr>
        <p:spPr>
          <a:xfrm>
            <a:off x="11326507" y="5774197"/>
            <a:ext cx="53912" cy="49080"/>
          </a:xfrm>
          <a:custGeom>
            <a:avLst/>
            <a:gdLst/>
            <a:ahLst/>
            <a:cxnLst/>
            <a:rect l="l" t="t" r="r" b="b"/>
            <a:pathLst>
              <a:path w="1272" h="1158" extrusionOk="0">
                <a:moveTo>
                  <a:pt x="652" y="1"/>
                </a:moveTo>
                <a:cubicBezTo>
                  <a:pt x="329" y="1"/>
                  <a:pt x="0" y="226"/>
                  <a:pt x="34" y="633"/>
                </a:cubicBezTo>
                <a:cubicBezTo>
                  <a:pt x="64" y="989"/>
                  <a:pt x="344" y="1158"/>
                  <a:pt x="627" y="1158"/>
                </a:cubicBezTo>
                <a:cubicBezTo>
                  <a:pt x="947" y="1158"/>
                  <a:pt x="1271" y="942"/>
                  <a:pt x="1237" y="538"/>
                </a:cubicBezTo>
                <a:cubicBezTo>
                  <a:pt x="1208" y="170"/>
                  <a:pt x="933" y="1"/>
                  <a:pt x="652" y="1"/>
                </a:cubicBezTo>
                <a:close/>
              </a:path>
            </a:pathLst>
          </a:custGeom>
          <a:solidFill>
            <a:schemeClr val="dk2"/>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78" name="Google Shape;378;p4"/>
          <p:cNvSpPr/>
          <p:nvPr/>
        </p:nvSpPr>
        <p:spPr>
          <a:xfrm>
            <a:off x="11692195" y="6296323"/>
            <a:ext cx="54039" cy="49631"/>
          </a:xfrm>
          <a:custGeom>
            <a:avLst/>
            <a:gdLst/>
            <a:ahLst/>
            <a:cxnLst/>
            <a:rect l="l" t="t" r="r" b="b"/>
            <a:pathLst>
              <a:path w="1275" h="1171" extrusionOk="0">
                <a:moveTo>
                  <a:pt x="642" y="1"/>
                </a:moveTo>
                <a:cubicBezTo>
                  <a:pt x="322" y="1"/>
                  <a:pt x="1" y="226"/>
                  <a:pt x="52" y="633"/>
                </a:cubicBezTo>
                <a:cubicBezTo>
                  <a:pt x="81" y="1001"/>
                  <a:pt x="357" y="1171"/>
                  <a:pt x="634" y="1171"/>
                </a:cubicBezTo>
                <a:cubicBezTo>
                  <a:pt x="953" y="1171"/>
                  <a:pt x="1274" y="945"/>
                  <a:pt x="1223" y="538"/>
                </a:cubicBezTo>
                <a:cubicBezTo>
                  <a:pt x="1194" y="170"/>
                  <a:pt x="919" y="1"/>
                  <a:pt x="642" y="1"/>
                </a:cubicBezTo>
                <a:close/>
              </a:path>
            </a:pathLst>
          </a:custGeom>
          <a:solidFill>
            <a:schemeClr val="dk2"/>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79" name="Google Shape;379;p4"/>
          <p:cNvSpPr/>
          <p:nvPr/>
        </p:nvSpPr>
        <p:spPr>
          <a:xfrm>
            <a:off x="11804327" y="6006923"/>
            <a:ext cx="53912" cy="49588"/>
          </a:xfrm>
          <a:custGeom>
            <a:avLst/>
            <a:gdLst/>
            <a:ahLst/>
            <a:cxnLst/>
            <a:rect l="l" t="t" r="r" b="b"/>
            <a:pathLst>
              <a:path w="1272" h="1170" extrusionOk="0">
                <a:moveTo>
                  <a:pt x="645" y="1"/>
                </a:moveTo>
                <a:cubicBezTo>
                  <a:pt x="324" y="1"/>
                  <a:pt x="1" y="217"/>
                  <a:pt x="34" y="621"/>
                </a:cubicBezTo>
                <a:cubicBezTo>
                  <a:pt x="64" y="993"/>
                  <a:pt x="346" y="1169"/>
                  <a:pt x="629" y="1169"/>
                </a:cubicBezTo>
                <a:cubicBezTo>
                  <a:pt x="949" y="1169"/>
                  <a:pt x="1271" y="945"/>
                  <a:pt x="1238" y="526"/>
                </a:cubicBezTo>
                <a:cubicBezTo>
                  <a:pt x="1208" y="169"/>
                  <a:pt x="928" y="1"/>
                  <a:pt x="645" y="1"/>
                </a:cubicBezTo>
                <a:close/>
              </a:path>
            </a:pathLst>
          </a:custGeom>
          <a:solidFill>
            <a:schemeClr val="dk2"/>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80" name="Google Shape;380;p4"/>
          <p:cNvSpPr/>
          <p:nvPr/>
        </p:nvSpPr>
        <p:spPr>
          <a:xfrm>
            <a:off x="11271496" y="6734765"/>
            <a:ext cx="53869" cy="49547"/>
          </a:xfrm>
          <a:custGeom>
            <a:avLst/>
            <a:gdLst/>
            <a:ahLst/>
            <a:cxnLst/>
            <a:rect l="l" t="t" r="r" b="b"/>
            <a:pathLst>
              <a:path w="1271" h="1169" extrusionOk="0">
                <a:moveTo>
                  <a:pt x="642" y="0"/>
                </a:moveTo>
                <a:cubicBezTo>
                  <a:pt x="322" y="0"/>
                  <a:pt x="0" y="224"/>
                  <a:pt x="34" y="644"/>
                </a:cubicBezTo>
                <a:cubicBezTo>
                  <a:pt x="78" y="1000"/>
                  <a:pt x="359" y="1169"/>
                  <a:pt x="639" y="1169"/>
                </a:cubicBezTo>
                <a:cubicBezTo>
                  <a:pt x="956" y="1169"/>
                  <a:pt x="1271" y="953"/>
                  <a:pt x="1237" y="549"/>
                </a:cubicBezTo>
                <a:cubicBezTo>
                  <a:pt x="1207" y="177"/>
                  <a:pt x="925" y="0"/>
                  <a:pt x="642" y="0"/>
                </a:cubicBezTo>
                <a:close/>
              </a:path>
            </a:pathLst>
          </a:custGeom>
          <a:solidFill>
            <a:schemeClr val="dk2"/>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81" name="Google Shape;381;p4"/>
          <p:cNvSpPr/>
          <p:nvPr/>
        </p:nvSpPr>
        <p:spPr>
          <a:xfrm>
            <a:off x="11766733" y="6774822"/>
            <a:ext cx="53912" cy="49631"/>
          </a:xfrm>
          <a:custGeom>
            <a:avLst/>
            <a:gdLst/>
            <a:ahLst/>
            <a:cxnLst/>
            <a:rect l="l" t="t" r="r" b="b"/>
            <a:pathLst>
              <a:path w="1272" h="1171" extrusionOk="0">
                <a:moveTo>
                  <a:pt x="653" y="1"/>
                </a:moveTo>
                <a:cubicBezTo>
                  <a:pt x="330" y="1"/>
                  <a:pt x="1" y="225"/>
                  <a:pt x="34" y="649"/>
                </a:cubicBezTo>
                <a:cubicBezTo>
                  <a:pt x="64" y="1002"/>
                  <a:pt x="339" y="1170"/>
                  <a:pt x="619" y="1170"/>
                </a:cubicBezTo>
                <a:cubicBezTo>
                  <a:pt x="942" y="1170"/>
                  <a:pt x="1272" y="946"/>
                  <a:pt x="1238" y="522"/>
                </a:cubicBezTo>
                <a:cubicBezTo>
                  <a:pt x="1208" y="169"/>
                  <a:pt x="933" y="1"/>
                  <a:pt x="653" y="1"/>
                </a:cubicBezTo>
                <a:close/>
              </a:path>
            </a:pathLst>
          </a:custGeom>
          <a:solidFill>
            <a:schemeClr val="dk2"/>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82" name="Google Shape;382;p4"/>
          <p:cNvSpPr/>
          <p:nvPr/>
        </p:nvSpPr>
        <p:spPr>
          <a:xfrm>
            <a:off x="10115904" y="6046644"/>
            <a:ext cx="85953" cy="65821"/>
          </a:xfrm>
          <a:custGeom>
            <a:avLst/>
            <a:gdLst/>
            <a:ahLst/>
            <a:cxnLst/>
            <a:rect l="l" t="t" r="r" b="b"/>
            <a:pathLst>
              <a:path w="2028" h="1553" extrusionOk="0">
                <a:moveTo>
                  <a:pt x="1014" y="0"/>
                </a:moveTo>
                <a:cubicBezTo>
                  <a:pt x="1" y="0"/>
                  <a:pt x="1" y="1552"/>
                  <a:pt x="1014" y="1552"/>
                </a:cubicBezTo>
                <a:cubicBezTo>
                  <a:pt x="2028" y="1552"/>
                  <a:pt x="2028" y="0"/>
                  <a:pt x="1014" y="0"/>
                </a:cubicBezTo>
                <a:close/>
              </a:path>
            </a:pathLst>
          </a:custGeom>
          <a:solidFill>
            <a:schemeClr val="dk2"/>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83" name="Google Shape;383;p4"/>
          <p:cNvSpPr/>
          <p:nvPr/>
        </p:nvSpPr>
        <p:spPr>
          <a:xfrm>
            <a:off x="10176287" y="6145944"/>
            <a:ext cx="84640" cy="65821"/>
          </a:xfrm>
          <a:custGeom>
            <a:avLst/>
            <a:gdLst/>
            <a:ahLst/>
            <a:cxnLst/>
            <a:rect l="l" t="t" r="r" b="b"/>
            <a:pathLst>
              <a:path w="1997" h="1553" extrusionOk="0">
                <a:moveTo>
                  <a:pt x="1014" y="1"/>
                </a:moveTo>
                <a:cubicBezTo>
                  <a:pt x="1" y="1"/>
                  <a:pt x="1" y="1553"/>
                  <a:pt x="1014" y="1553"/>
                </a:cubicBezTo>
                <a:cubicBezTo>
                  <a:pt x="1996" y="1553"/>
                  <a:pt x="1996" y="1"/>
                  <a:pt x="1014" y="1"/>
                </a:cubicBezTo>
                <a:close/>
              </a:path>
            </a:pathLst>
          </a:custGeom>
          <a:solidFill>
            <a:schemeClr val="dk2"/>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84" name="Google Shape;384;p4"/>
          <p:cNvSpPr/>
          <p:nvPr/>
        </p:nvSpPr>
        <p:spPr>
          <a:xfrm>
            <a:off x="10221945" y="6033208"/>
            <a:ext cx="85953" cy="65821"/>
          </a:xfrm>
          <a:custGeom>
            <a:avLst/>
            <a:gdLst/>
            <a:ahLst/>
            <a:cxnLst/>
            <a:rect l="l" t="t" r="r" b="b"/>
            <a:pathLst>
              <a:path w="2028" h="1553" extrusionOk="0">
                <a:moveTo>
                  <a:pt x="1014" y="1"/>
                </a:moveTo>
                <a:cubicBezTo>
                  <a:pt x="1" y="1"/>
                  <a:pt x="1" y="1552"/>
                  <a:pt x="1014" y="1552"/>
                </a:cubicBezTo>
                <a:cubicBezTo>
                  <a:pt x="2027" y="1552"/>
                  <a:pt x="2027" y="1"/>
                  <a:pt x="1014" y="1"/>
                </a:cubicBezTo>
                <a:close/>
              </a:path>
            </a:pathLst>
          </a:custGeom>
          <a:solidFill>
            <a:schemeClr val="dk2"/>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85" name="Google Shape;385;p4"/>
          <p:cNvSpPr/>
          <p:nvPr/>
        </p:nvSpPr>
        <p:spPr>
          <a:xfrm>
            <a:off x="437214" y="2951637"/>
            <a:ext cx="138297" cy="132915"/>
          </a:xfrm>
          <a:custGeom>
            <a:avLst/>
            <a:gdLst/>
            <a:ahLst/>
            <a:cxnLst/>
            <a:rect l="l" t="t" r="r" b="b"/>
            <a:pathLst>
              <a:path w="3263" h="3136"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accent1"/>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86" name="Google Shape;386;p4"/>
          <p:cNvSpPr/>
          <p:nvPr/>
        </p:nvSpPr>
        <p:spPr>
          <a:xfrm>
            <a:off x="437214" y="3381142"/>
            <a:ext cx="138297" cy="132915"/>
          </a:xfrm>
          <a:custGeom>
            <a:avLst/>
            <a:gdLst/>
            <a:ahLst/>
            <a:cxnLst/>
            <a:rect l="l" t="t" r="r" b="b"/>
            <a:pathLst>
              <a:path w="3263" h="3136"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accent1"/>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87" name="Google Shape;387;p4"/>
          <p:cNvSpPr/>
          <p:nvPr/>
        </p:nvSpPr>
        <p:spPr>
          <a:xfrm>
            <a:off x="437214" y="3810639"/>
            <a:ext cx="138297" cy="132956"/>
          </a:xfrm>
          <a:custGeom>
            <a:avLst/>
            <a:gdLst/>
            <a:ahLst/>
            <a:cxnLst/>
            <a:rect l="l" t="t" r="r" b="b"/>
            <a:pathLst>
              <a:path w="3263" h="3137"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accent1"/>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88" name="Google Shape;388;p4"/>
          <p:cNvSpPr/>
          <p:nvPr/>
        </p:nvSpPr>
        <p:spPr>
          <a:xfrm>
            <a:off x="437214" y="4240147"/>
            <a:ext cx="138297" cy="132956"/>
          </a:xfrm>
          <a:custGeom>
            <a:avLst/>
            <a:gdLst/>
            <a:ahLst/>
            <a:cxnLst/>
            <a:rect l="l" t="t" r="r" b="b"/>
            <a:pathLst>
              <a:path w="3263" h="3137" extrusionOk="0">
                <a:moveTo>
                  <a:pt x="1631" y="1"/>
                </a:moveTo>
                <a:cubicBezTo>
                  <a:pt x="816" y="1"/>
                  <a:pt x="0" y="523"/>
                  <a:pt x="0" y="1568"/>
                </a:cubicBezTo>
                <a:cubicBezTo>
                  <a:pt x="0" y="2614"/>
                  <a:pt x="816" y="3136"/>
                  <a:pt x="1631" y="3136"/>
                </a:cubicBezTo>
                <a:cubicBezTo>
                  <a:pt x="2447" y="3136"/>
                  <a:pt x="3262" y="2614"/>
                  <a:pt x="3262" y="1568"/>
                </a:cubicBezTo>
                <a:cubicBezTo>
                  <a:pt x="3262" y="523"/>
                  <a:pt x="2447" y="1"/>
                  <a:pt x="1631" y="1"/>
                </a:cubicBezTo>
                <a:close/>
              </a:path>
            </a:pathLst>
          </a:custGeom>
          <a:solidFill>
            <a:schemeClr val="accent1"/>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89" name="Google Shape;389;p4"/>
          <p:cNvSpPr/>
          <p:nvPr/>
        </p:nvSpPr>
        <p:spPr>
          <a:xfrm>
            <a:off x="437214" y="4669651"/>
            <a:ext cx="138297" cy="132956"/>
          </a:xfrm>
          <a:custGeom>
            <a:avLst/>
            <a:gdLst/>
            <a:ahLst/>
            <a:cxnLst/>
            <a:rect l="l" t="t" r="r" b="b"/>
            <a:pathLst>
              <a:path w="3263" h="3137" extrusionOk="0">
                <a:moveTo>
                  <a:pt x="1631" y="1"/>
                </a:moveTo>
                <a:cubicBezTo>
                  <a:pt x="816" y="1"/>
                  <a:pt x="0" y="523"/>
                  <a:pt x="0" y="1569"/>
                </a:cubicBezTo>
                <a:cubicBezTo>
                  <a:pt x="0" y="2614"/>
                  <a:pt x="816" y="3136"/>
                  <a:pt x="1631" y="3136"/>
                </a:cubicBezTo>
                <a:cubicBezTo>
                  <a:pt x="2447" y="3136"/>
                  <a:pt x="3262" y="2614"/>
                  <a:pt x="3262" y="1569"/>
                </a:cubicBezTo>
                <a:cubicBezTo>
                  <a:pt x="3262" y="523"/>
                  <a:pt x="2447" y="1"/>
                  <a:pt x="1631" y="1"/>
                </a:cubicBezTo>
                <a:close/>
              </a:path>
            </a:pathLst>
          </a:custGeom>
          <a:solidFill>
            <a:schemeClr val="accent1"/>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90" name="Google Shape;390;p4"/>
          <p:cNvSpPr/>
          <p:nvPr/>
        </p:nvSpPr>
        <p:spPr>
          <a:xfrm>
            <a:off x="437214" y="5097849"/>
            <a:ext cx="138297" cy="132915"/>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accent1"/>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91" name="Google Shape;391;p4"/>
          <p:cNvSpPr/>
          <p:nvPr/>
        </p:nvSpPr>
        <p:spPr>
          <a:xfrm>
            <a:off x="437214" y="5527353"/>
            <a:ext cx="138297" cy="132915"/>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accent1"/>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92" name="Google Shape;392;p4"/>
          <p:cNvSpPr/>
          <p:nvPr/>
        </p:nvSpPr>
        <p:spPr>
          <a:xfrm>
            <a:off x="437214" y="5956857"/>
            <a:ext cx="138297" cy="132915"/>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accent1"/>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Tree>
    <p:extLst>
      <p:ext uri="{BB962C8B-B14F-4D97-AF65-F5344CB8AC3E}">
        <p14:creationId xmlns:p14="http://schemas.microsoft.com/office/powerpoint/2010/main" val="2108439542"/>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29"/>
        <p:cNvGrpSpPr/>
        <p:nvPr/>
      </p:nvGrpSpPr>
      <p:grpSpPr>
        <a:xfrm>
          <a:off x="0" y="0"/>
          <a:ext cx="0" cy="0"/>
          <a:chOff x="0" y="0"/>
          <a:chExt cx="0" cy="0"/>
        </a:xfrm>
      </p:grpSpPr>
      <p:sp>
        <p:nvSpPr>
          <p:cNvPr id="430" name="Google Shape;430;p6"/>
          <p:cNvSpPr txBox="1">
            <a:spLocks noGrp="1"/>
          </p:cNvSpPr>
          <p:nvPr>
            <p:ph type="title"/>
          </p:nvPr>
        </p:nvSpPr>
        <p:spPr>
          <a:xfrm>
            <a:off x="944200" y="534300"/>
            <a:ext cx="10303600" cy="550400"/>
          </a:xfrm>
          <a:prstGeom prst="rect">
            <a:avLst/>
          </a:prstGeom>
        </p:spPr>
        <p:txBody>
          <a:bodyPr spcFirstLastPara="1" wrap="square" lIns="121884" tIns="121884" rIns="121884" bIns="121884"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41299970"/>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429"/>
        <p:cNvGrpSpPr/>
        <p:nvPr/>
      </p:nvGrpSpPr>
      <p:grpSpPr>
        <a:xfrm>
          <a:off x="0" y="0"/>
          <a:ext cx="0" cy="0"/>
          <a:chOff x="0" y="0"/>
          <a:chExt cx="0" cy="0"/>
        </a:xfrm>
      </p:grpSpPr>
      <p:sp>
        <p:nvSpPr>
          <p:cNvPr id="430" name="Google Shape;430;p6"/>
          <p:cNvSpPr txBox="1">
            <a:spLocks noGrp="1"/>
          </p:cNvSpPr>
          <p:nvPr>
            <p:ph type="title"/>
          </p:nvPr>
        </p:nvSpPr>
        <p:spPr>
          <a:xfrm>
            <a:off x="944200" y="534300"/>
            <a:ext cx="10303600" cy="550400"/>
          </a:xfrm>
          <a:prstGeom prst="rect">
            <a:avLst/>
          </a:prstGeom>
        </p:spPr>
        <p:txBody>
          <a:bodyPr spcFirstLastPara="1" wrap="square" lIns="121884" tIns="121884" rIns="121884" bIns="121884"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199991956"/>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429"/>
        <p:cNvGrpSpPr/>
        <p:nvPr/>
      </p:nvGrpSpPr>
      <p:grpSpPr>
        <a:xfrm>
          <a:off x="0" y="0"/>
          <a:ext cx="0" cy="0"/>
          <a:chOff x="0" y="0"/>
          <a:chExt cx="0" cy="0"/>
        </a:xfrm>
      </p:grpSpPr>
      <p:sp>
        <p:nvSpPr>
          <p:cNvPr id="430" name="Google Shape;430;p6"/>
          <p:cNvSpPr txBox="1">
            <a:spLocks noGrp="1"/>
          </p:cNvSpPr>
          <p:nvPr>
            <p:ph type="title"/>
          </p:nvPr>
        </p:nvSpPr>
        <p:spPr>
          <a:xfrm>
            <a:off x="944200" y="534300"/>
            <a:ext cx="10303600" cy="550400"/>
          </a:xfrm>
          <a:prstGeom prst="rect">
            <a:avLst/>
          </a:prstGeom>
        </p:spPr>
        <p:txBody>
          <a:bodyPr spcFirstLastPara="1" wrap="square" lIns="121884" tIns="121884" rIns="121884" bIns="121884"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77824460"/>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31"/>
        <p:cNvGrpSpPr/>
        <p:nvPr/>
      </p:nvGrpSpPr>
      <p:grpSpPr>
        <a:xfrm>
          <a:off x="0" y="0"/>
          <a:ext cx="0" cy="0"/>
          <a:chOff x="0" y="0"/>
          <a:chExt cx="0" cy="0"/>
        </a:xfrm>
      </p:grpSpPr>
      <p:sp>
        <p:nvSpPr>
          <p:cNvPr id="432" name="Google Shape;432;p7"/>
          <p:cNvSpPr txBox="1">
            <a:spLocks noGrp="1"/>
          </p:cNvSpPr>
          <p:nvPr>
            <p:ph type="title"/>
          </p:nvPr>
        </p:nvSpPr>
        <p:spPr>
          <a:xfrm>
            <a:off x="5195767" y="2082200"/>
            <a:ext cx="6045200" cy="550400"/>
          </a:xfrm>
          <a:prstGeom prst="rect">
            <a:avLst/>
          </a:prstGeom>
        </p:spPr>
        <p:txBody>
          <a:bodyPr spcFirstLastPara="1" wrap="square" lIns="121884" tIns="121884" rIns="121884" bIns="121884" anchor="ctr" anchorCtr="0">
            <a:noAutofit/>
          </a:bodyPr>
          <a:lstStyle>
            <a:lvl1pPr lvl="0" algn="ctr" rtl="0">
              <a:spcBef>
                <a:spcPts val="0"/>
              </a:spcBef>
              <a:spcAft>
                <a:spcPts val="0"/>
              </a:spcAft>
              <a:buSzPts val="2400"/>
              <a:buNone/>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433" name="Google Shape;433;p7"/>
          <p:cNvSpPr txBox="1">
            <a:spLocks noGrp="1"/>
          </p:cNvSpPr>
          <p:nvPr>
            <p:ph type="subTitle" idx="1"/>
          </p:nvPr>
        </p:nvSpPr>
        <p:spPr>
          <a:xfrm>
            <a:off x="5845567" y="3075600"/>
            <a:ext cx="4700800" cy="1375200"/>
          </a:xfrm>
          <a:prstGeom prst="rect">
            <a:avLst/>
          </a:prstGeom>
        </p:spPr>
        <p:txBody>
          <a:bodyPr spcFirstLastPara="1" wrap="square" lIns="121884" tIns="121884" rIns="121884" bIns="121884" anchor="t" anchorCtr="0">
            <a:noAutofit/>
          </a:bodyPr>
          <a:lstStyle>
            <a:lvl1pPr lvl="0" algn="ctr" rtl="0">
              <a:spcBef>
                <a:spcPts val="0"/>
              </a:spcBef>
              <a:spcAft>
                <a:spcPts val="0"/>
              </a:spcAft>
              <a:buSzPts val="1400"/>
              <a:buNone/>
              <a:defRPr sz="1700"/>
            </a:lvl1pPr>
            <a:lvl2pPr lvl="1" algn="ctr" rtl="0">
              <a:lnSpc>
                <a:spcPct val="100000"/>
              </a:lnSpc>
              <a:spcBef>
                <a:spcPts val="2133"/>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434" name="Google Shape;434;p7"/>
          <p:cNvGrpSpPr/>
          <p:nvPr/>
        </p:nvGrpSpPr>
        <p:grpSpPr>
          <a:xfrm>
            <a:off x="-115898" y="-134950"/>
            <a:ext cx="6375436" cy="1041611"/>
            <a:chOff x="-86925" y="-101212"/>
            <a:chExt cx="4781577" cy="781208"/>
          </a:xfrm>
        </p:grpSpPr>
        <p:sp>
          <p:nvSpPr>
            <p:cNvPr id="435" name="Google Shape;435;p7"/>
            <p:cNvSpPr/>
            <p:nvPr/>
          </p:nvSpPr>
          <p:spPr>
            <a:xfrm>
              <a:off x="11927" y="182839"/>
              <a:ext cx="203654" cy="185427"/>
            </a:xfrm>
            <a:custGeom>
              <a:avLst/>
              <a:gdLst/>
              <a:ahLst/>
              <a:cxnLst/>
              <a:rect l="l" t="t" r="r" b="b"/>
              <a:pathLst>
                <a:path w="6335" h="5768" extrusionOk="0">
                  <a:moveTo>
                    <a:pt x="1837" y="1"/>
                  </a:moveTo>
                  <a:cubicBezTo>
                    <a:pt x="1616" y="761"/>
                    <a:pt x="0" y="4846"/>
                    <a:pt x="760" y="5575"/>
                  </a:cubicBezTo>
                  <a:cubicBezTo>
                    <a:pt x="895" y="5709"/>
                    <a:pt x="1104" y="5767"/>
                    <a:pt x="1365" y="5767"/>
                  </a:cubicBezTo>
                  <a:cubicBezTo>
                    <a:pt x="2758" y="5767"/>
                    <a:pt x="5614" y="4116"/>
                    <a:pt x="6334" y="3770"/>
                  </a:cubicBezTo>
                  <a:lnTo>
                    <a:pt x="1837" y="1"/>
                  </a:lnTo>
                  <a:close/>
                </a:path>
              </a:pathLst>
            </a:custGeom>
            <a:solidFill>
              <a:schemeClr val="accent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436" name="Google Shape;436;p7"/>
            <p:cNvSpPr/>
            <p:nvPr/>
          </p:nvSpPr>
          <p:spPr>
            <a:xfrm>
              <a:off x="303083" y="380350"/>
              <a:ext cx="188384" cy="184977"/>
            </a:xfrm>
            <a:custGeom>
              <a:avLst/>
              <a:gdLst/>
              <a:ahLst/>
              <a:cxnLst/>
              <a:rect l="l" t="t" r="r" b="b"/>
              <a:pathLst>
                <a:path w="5860" h="5754" extrusionOk="0">
                  <a:moveTo>
                    <a:pt x="571" y="1"/>
                  </a:moveTo>
                  <a:lnTo>
                    <a:pt x="571" y="1"/>
                  </a:lnTo>
                  <a:cubicBezTo>
                    <a:pt x="539" y="792"/>
                    <a:pt x="1" y="5131"/>
                    <a:pt x="888" y="5669"/>
                  </a:cubicBezTo>
                  <a:cubicBezTo>
                    <a:pt x="983" y="5727"/>
                    <a:pt x="1095" y="5754"/>
                    <a:pt x="1222" y="5754"/>
                  </a:cubicBezTo>
                  <a:cubicBezTo>
                    <a:pt x="2494" y="5754"/>
                    <a:pt x="5197" y="3110"/>
                    <a:pt x="5860" y="2534"/>
                  </a:cubicBezTo>
                  <a:lnTo>
                    <a:pt x="571" y="1"/>
                  </a:ln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437" name="Google Shape;437;p7"/>
            <p:cNvSpPr/>
            <p:nvPr/>
          </p:nvSpPr>
          <p:spPr>
            <a:xfrm>
              <a:off x="1301827" y="269379"/>
              <a:ext cx="199572" cy="190120"/>
            </a:xfrm>
            <a:custGeom>
              <a:avLst/>
              <a:gdLst/>
              <a:ahLst/>
              <a:cxnLst/>
              <a:rect l="l" t="t" r="r" b="b"/>
              <a:pathLst>
                <a:path w="6208" h="5914" extrusionOk="0">
                  <a:moveTo>
                    <a:pt x="4624" y="1"/>
                  </a:moveTo>
                  <a:lnTo>
                    <a:pt x="0" y="3579"/>
                  </a:lnTo>
                  <a:cubicBezTo>
                    <a:pt x="596" y="3920"/>
                    <a:pt x="3583" y="5914"/>
                    <a:pt x="4835" y="5914"/>
                  </a:cubicBezTo>
                  <a:cubicBezTo>
                    <a:pt x="4980" y="5914"/>
                    <a:pt x="5102" y="5887"/>
                    <a:pt x="5194" y="5828"/>
                  </a:cubicBezTo>
                  <a:cubicBezTo>
                    <a:pt x="6207" y="5163"/>
                    <a:pt x="4846" y="919"/>
                    <a:pt x="4624" y="1"/>
                  </a:cubicBezTo>
                  <a:close/>
                </a:path>
              </a:pathLst>
            </a:custGeom>
            <a:solidFill>
              <a:schemeClr val="lt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438" name="Google Shape;438;p7"/>
            <p:cNvSpPr/>
            <p:nvPr/>
          </p:nvSpPr>
          <p:spPr>
            <a:xfrm>
              <a:off x="629890" y="503538"/>
              <a:ext cx="187356" cy="168292"/>
            </a:xfrm>
            <a:custGeom>
              <a:avLst/>
              <a:gdLst/>
              <a:ahLst/>
              <a:cxnLst/>
              <a:rect l="l" t="t" r="r" b="b"/>
              <a:pathLst>
                <a:path w="5828" h="5235" extrusionOk="0">
                  <a:moveTo>
                    <a:pt x="1" y="1"/>
                  </a:moveTo>
                  <a:lnTo>
                    <a:pt x="1" y="1"/>
                  </a:lnTo>
                  <a:cubicBezTo>
                    <a:pt x="254" y="729"/>
                    <a:pt x="1172" y="5004"/>
                    <a:pt x="2217" y="5226"/>
                  </a:cubicBezTo>
                  <a:cubicBezTo>
                    <a:pt x="2250" y="5232"/>
                    <a:pt x="2282" y="5235"/>
                    <a:pt x="2315" y="5235"/>
                  </a:cubicBezTo>
                  <a:cubicBezTo>
                    <a:pt x="3523" y="5235"/>
                    <a:pt x="5365" y="1404"/>
                    <a:pt x="5828" y="602"/>
                  </a:cubicBezTo>
                  <a:lnTo>
                    <a:pt x="1" y="1"/>
                  </a:lnTo>
                  <a:close/>
                </a:path>
              </a:pathLst>
            </a:custGeom>
            <a:solidFill>
              <a:schemeClr val="accent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439" name="Google Shape;439;p7"/>
            <p:cNvSpPr/>
            <p:nvPr/>
          </p:nvSpPr>
          <p:spPr>
            <a:xfrm>
              <a:off x="972995" y="474027"/>
              <a:ext cx="181248" cy="181473"/>
            </a:xfrm>
            <a:custGeom>
              <a:avLst/>
              <a:gdLst/>
              <a:ahLst/>
              <a:cxnLst/>
              <a:rect l="l" t="t" r="r" b="b"/>
              <a:pathLst>
                <a:path w="5638" h="5645" extrusionOk="0">
                  <a:moveTo>
                    <a:pt x="5637" y="0"/>
                  </a:moveTo>
                  <a:lnTo>
                    <a:pt x="0" y="1615"/>
                  </a:lnTo>
                  <a:cubicBezTo>
                    <a:pt x="494" y="2202"/>
                    <a:pt x="2822" y="5645"/>
                    <a:pt x="3907" y="5645"/>
                  </a:cubicBezTo>
                  <a:cubicBezTo>
                    <a:pt x="3936" y="5645"/>
                    <a:pt x="3964" y="5642"/>
                    <a:pt x="3990" y="5637"/>
                  </a:cubicBezTo>
                  <a:cubicBezTo>
                    <a:pt x="5194" y="5416"/>
                    <a:pt x="5510" y="950"/>
                    <a:pt x="5637" y="0"/>
                  </a:cubicBezTo>
                  <a:close/>
                </a:path>
              </a:pathLst>
            </a:custGeom>
            <a:solidFill>
              <a:schemeClr val="accent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440" name="Google Shape;440;p7"/>
            <p:cNvSpPr/>
            <p:nvPr/>
          </p:nvSpPr>
          <p:spPr>
            <a:xfrm>
              <a:off x="1540037" y="182839"/>
              <a:ext cx="203654" cy="185427"/>
            </a:xfrm>
            <a:custGeom>
              <a:avLst/>
              <a:gdLst/>
              <a:ahLst/>
              <a:cxnLst/>
              <a:rect l="l" t="t" r="r" b="b"/>
              <a:pathLst>
                <a:path w="6335" h="5768" extrusionOk="0">
                  <a:moveTo>
                    <a:pt x="1838" y="1"/>
                  </a:moveTo>
                  <a:cubicBezTo>
                    <a:pt x="1616" y="761"/>
                    <a:pt x="1" y="4846"/>
                    <a:pt x="761" y="5575"/>
                  </a:cubicBezTo>
                  <a:cubicBezTo>
                    <a:pt x="895" y="5709"/>
                    <a:pt x="1105" y="5767"/>
                    <a:pt x="1365" y="5767"/>
                  </a:cubicBezTo>
                  <a:cubicBezTo>
                    <a:pt x="2758" y="5767"/>
                    <a:pt x="5614" y="4116"/>
                    <a:pt x="6335" y="3770"/>
                  </a:cubicBezTo>
                  <a:lnTo>
                    <a:pt x="1838" y="1"/>
                  </a:lnTo>
                  <a:close/>
                </a:path>
              </a:pathLst>
            </a:custGeom>
            <a:solidFill>
              <a:schemeClr val="accent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441" name="Google Shape;441;p7"/>
            <p:cNvSpPr/>
            <p:nvPr/>
          </p:nvSpPr>
          <p:spPr>
            <a:xfrm>
              <a:off x="1831224" y="380350"/>
              <a:ext cx="188352" cy="184977"/>
            </a:xfrm>
            <a:custGeom>
              <a:avLst/>
              <a:gdLst/>
              <a:ahLst/>
              <a:cxnLst/>
              <a:rect l="l" t="t" r="r" b="b"/>
              <a:pathLst>
                <a:path w="5859" h="5754" extrusionOk="0">
                  <a:moveTo>
                    <a:pt x="570" y="1"/>
                  </a:moveTo>
                  <a:cubicBezTo>
                    <a:pt x="538" y="792"/>
                    <a:pt x="0" y="5131"/>
                    <a:pt x="887" y="5669"/>
                  </a:cubicBezTo>
                  <a:cubicBezTo>
                    <a:pt x="982" y="5727"/>
                    <a:pt x="1095" y="5754"/>
                    <a:pt x="1222" y="5754"/>
                  </a:cubicBezTo>
                  <a:cubicBezTo>
                    <a:pt x="2493" y="5754"/>
                    <a:pt x="5197" y="3110"/>
                    <a:pt x="5859" y="2534"/>
                  </a:cubicBezTo>
                  <a:lnTo>
                    <a:pt x="570" y="1"/>
                  </a:ln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442" name="Google Shape;442;p7"/>
            <p:cNvSpPr/>
            <p:nvPr/>
          </p:nvSpPr>
          <p:spPr>
            <a:xfrm>
              <a:off x="2829936" y="269379"/>
              <a:ext cx="199572" cy="190120"/>
            </a:xfrm>
            <a:custGeom>
              <a:avLst/>
              <a:gdLst/>
              <a:ahLst/>
              <a:cxnLst/>
              <a:rect l="l" t="t" r="r" b="b"/>
              <a:pathLst>
                <a:path w="6208" h="5914" extrusionOk="0">
                  <a:moveTo>
                    <a:pt x="4624" y="1"/>
                  </a:moveTo>
                  <a:lnTo>
                    <a:pt x="0" y="3579"/>
                  </a:lnTo>
                  <a:cubicBezTo>
                    <a:pt x="596" y="3920"/>
                    <a:pt x="3583" y="5914"/>
                    <a:pt x="4835" y="5914"/>
                  </a:cubicBezTo>
                  <a:cubicBezTo>
                    <a:pt x="4980" y="5914"/>
                    <a:pt x="5102" y="5887"/>
                    <a:pt x="5194" y="5828"/>
                  </a:cubicBezTo>
                  <a:cubicBezTo>
                    <a:pt x="6208" y="5163"/>
                    <a:pt x="4846" y="919"/>
                    <a:pt x="4624" y="1"/>
                  </a:cubicBezTo>
                  <a:close/>
                </a:path>
              </a:pathLst>
            </a:custGeom>
            <a:solidFill>
              <a:schemeClr val="lt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443" name="Google Shape;443;p7"/>
            <p:cNvSpPr/>
            <p:nvPr/>
          </p:nvSpPr>
          <p:spPr>
            <a:xfrm>
              <a:off x="2157999" y="503538"/>
              <a:ext cx="187356" cy="168292"/>
            </a:xfrm>
            <a:custGeom>
              <a:avLst/>
              <a:gdLst/>
              <a:ahLst/>
              <a:cxnLst/>
              <a:rect l="l" t="t" r="r" b="b"/>
              <a:pathLst>
                <a:path w="5828" h="5235" extrusionOk="0">
                  <a:moveTo>
                    <a:pt x="1" y="1"/>
                  </a:moveTo>
                  <a:lnTo>
                    <a:pt x="1" y="1"/>
                  </a:lnTo>
                  <a:cubicBezTo>
                    <a:pt x="254" y="729"/>
                    <a:pt x="1173" y="5004"/>
                    <a:pt x="2218" y="5226"/>
                  </a:cubicBezTo>
                  <a:cubicBezTo>
                    <a:pt x="2250" y="5232"/>
                    <a:pt x="2283" y="5235"/>
                    <a:pt x="2316" y="5235"/>
                  </a:cubicBezTo>
                  <a:cubicBezTo>
                    <a:pt x="3523" y="5235"/>
                    <a:pt x="5366" y="1404"/>
                    <a:pt x="5828" y="602"/>
                  </a:cubicBezTo>
                  <a:lnTo>
                    <a:pt x="1" y="1"/>
                  </a:lnTo>
                  <a:close/>
                </a:path>
              </a:pathLst>
            </a:custGeom>
            <a:solidFill>
              <a:schemeClr val="accent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444" name="Google Shape;444;p7"/>
            <p:cNvSpPr/>
            <p:nvPr/>
          </p:nvSpPr>
          <p:spPr>
            <a:xfrm>
              <a:off x="2501104" y="474027"/>
              <a:ext cx="181248" cy="181473"/>
            </a:xfrm>
            <a:custGeom>
              <a:avLst/>
              <a:gdLst/>
              <a:ahLst/>
              <a:cxnLst/>
              <a:rect l="l" t="t" r="r" b="b"/>
              <a:pathLst>
                <a:path w="5638" h="5645" extrusionOk="0">
                  <a:moveTo>
                    <a:pt x="5637" y="0"/>
                  </a:moveTo>
                  <a:lnTo>
                    <a:pt x="0" y="1615"/>
                  </a:lnTo>
                  <a:cubicBezTo>
                    <a:pt x="494" y="2202"/>
                    <a:pt x="2822" y="5645"/>
                    <a:pt x="3908" y="5645"/>
                  </a:cubicBezTo>
                  <a:cubicBezTo>
                    <a:pt x="3936" y="5645"/>
                    <a:pt x="3964" y="5642"/>
                    <a:pt x="3991" y="5637"/>
                  </a:cubicBezTo>
                  <a:cubicBezTo>
                    <a:pt x="5194" y="5416"/>
                    <a:pt x="5511" y="950"/>
                    <a:pt x="5637" y="0"/>
                  </a:cubicBezTo>
                  <a:close/>
                </a:path>
              </a:pathLst>
            </a:custGeom>
            <a:solidFill>
              <a:schemeClr val="accent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445" name="Google Shape;445;p7"/>
            <p:cNvSpPr/>
            <p:nvPr/>
          </p:nvSpPr>
          <p:spPr>
            <a:xfrm>
              <a:off x="3255499" y="387487"/>
              <a:ext cx="187356" cy="183691"/>
            </a:xfrm>
            <a:custGeom>
              <a:avLst/>
              <a:gdLst/>
              <a:ahLst/>
              <a:cxnLst/>
              <a:rect l="l" t="t" r="r" b="b"/>
              <a:pathLst>
                <a:path w="5828" h="5714" extrusionOk="0">
                  <a:moveTo>
                    <a:pt x="507" y="0"/>
                  </a:moveTo>
                  <a:cubicBezTo>
                    <a:pt x="507" y="760"/>
                    <a:pt x="0" y="5099"/>
                    <a:pt x="918" y="5637"/>
                  </a:cubicBezTo>
                  <a:cubicBezTo>
                    <a:pt x="1008" y="5689"/>
                    <a:pt x="1114" y="5713"/>
                    <a:pt x="1232" y="5713"/>
                  </a:cubicBezTo>
                  <a:cubicBezTo>
                    <a:pt x="2485" y="5713"/>
                    <a:pt x="5161" y="3018"/>
                    <a:pt x="5827" y="2439"/>
                  </a:cubicBezTo>
                  <a:lnTo>
                    <a:pt x="507" y="0"/>
                  </a:ln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446" name="Google Shape;446;p7"/>
            <p:cNvSpPr/>
            <p:nvPr/>
          </p:nvSpPr>
          <p:spPr>
            <a:xfrm>
              <a:off x="4263373" y="254109"/>
              <a:ext cx="201597" cy="190152"/>
            </a:xfrm>
            <a:custGeom>
              <a:avLst/>
              <a:gdLst/>
              <a:ahLst/>
              <a:cxnLst/>
              <a:rect l="l" t="t" r="r" b="b"/>
              <a:pathLst>
                <a:path w="6271" h="5915" extrusionOk="0">
                  <a:moveTo>
                    <a:pt x="4592" y="1"/>
                  </a:moveTo>
                  <a:lnTo>
                    <a:pt x="0" y="3643"/>
                  </a:lnTo>
                  <a:cubicBezTo>
                    <a:pt x="624" y="3954"/>
                    <a:pt x="3632" y="5915"/>
                    <a:pt x="4892" y="5915"/>
                  </a:cubicBezTo>
                  <a:cubicBezTo>
                    <a:pt x="5040" y="5915"/>
                    <a:pt x="5164" y="5888"/>
                    <a:pt x="5258" y="5828"/>
                  </a:cubicBezTo>
                  <a:cubicBezTo>
                    <a:pt x="6271" y="5163"/>
                    <a:pt x="4846" y="919"/>
                    <a:pt x="4592" y="1"/>
                  </a:cubicBezTo>
                  <a:close/>
                </a:path>
              </a:pathLst>
            </a:custGeom>
            <a:solidFill>
              <a:schemeClr val="lt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447" name="Google Shape;447;p7"/>
            <p:cNvSpPr/>
            <p:nvPr/>
          </p:nvSpPr>
          <p:spPr>
            <a:xfrm>
              <a:off x="3582273" y="512699"/>
              <a:ext cx="187356" cy="167296"/>
            </a:xfrm>
            <a:custGeom>
              <a:avLst/>
              <a:gdLst/>
              <a:ahLst/>
              <a:cxnLst/>
              <a:rect l="l" t="t" r="r" b="b"/>
              <a:pathLst>
                <a:path w="5828" h="5204" extrusionOk="0">
                  <a:moveTo>
                    <a:pt x="1" y="1"/>
                  </a:moveTo>
                  <a:lnTo>
                    <a:pt x="1" y="1"/>
                  </a:lnTo>
                  <a:cubicBezTo>
                    <a:pt x="254" y="729"/>
                    <a:pt x="1236" y="5004"/>
                    <a:pt x="2281" y="5194"/>
                  </a:cubicBezTo>
                  <a:cubicBezTo>
                    <a:pt x="2313" y="5200"/>
                    <a:pt x="2345" y="5203"/>
                    <a:pt x="2378" y="5203"/>
                  </a:cubicBezTo>
                  <a:cubicBezTo>
                    <a:pt x="3583" y="5203"/>
                    <a:pt x="5366" y="1340"/>
                    <a:pt x="5828" y="507"/>
                  </a:cubicBezTo>
                  <a:lnTo>
                    <a:pt x="1" y="1"/>
                  </a:lnTo>
                  <a:close/>
                </a:path>
              </a:pathLst>
            </a:custGeom>
            <a:solidFill>
              <a:schemeClr val="accent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448" name="Google Shape;448;p7"/>
            <p:cNvSpPr/>
            <p:nvPr/>
          </p:nvSpPr>
          <p:spPr>
            <a:xfrm>
              <a:off x="3925379" y="453645"/>
              <a:ext cx="180219" cy="182501"/>
            </a:xfrm>
            <a:custGeom>
              <a:avLst/>
              <a:gdLst/>
              <a:ahLst/>
              <a:cxnLst/>
              <a:rect l="l" t="t" r="r" b="b"/>
              <a:pathLst>
                <a:path w="5606" h="5677" extrusionOk="0">
                  <a:moveTo>
                    <a:pt x="5606" y="1"/>
                  </a:moveTo>
                  <a:lnTo>
                    <a:pt x="0" y="1711"/>
                  </a:lnTo>
                  <a:cubicBezTo>
                    <a:pt x="494" y="2266"/>
                    <a:pt x="2881" y="5677"/>
                    <a:pt x="3970" y="5677"/>
                  </a:cubicBezTo>
                  <a:cubicBezTo>
                    <a:pt x="3999" y="5677"/>
                    <a:pt x="4027" y="5675"/>
                    <a:pt x="4054" y="5670"/>
                  </a:cubicBezTo>
                  <a:cubicBezTo>
                    <a:pt x="5226" y="5416"/>
                    <a:pt x="5479" y="951"/>
                    <a:pt x="5606" y="1"/>
                  </a:cubicBezTo>
                  <a:close/>
                </a:path>
              </a:pathLst>
            </a:custGeom>
            <a:solidFill>
              <a:schemeClr val="accent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449" name="Google Shape;449;p7"/>
            <p:cNvSpPr/>
            <p:nvPr/>
          </p:nvSpPr>
          <p:spPr>
            <a:xfrm>
              <a:off x="-86925" y="-101212"/>
              <a:ext cx="1851567" cy="637517"/>
            </a:xfrm>
            <a:custGeom>
              <a:avLst/>
              <a:gdLst/>
              <a:ahLst/>
              <a:cxnLst/>
              <a:rect l="l" t="t" r="r" b="b"/>
              <a:pathLst>
                <a:path w="57596" h="19831" extrusionOk="0">
                  <a:moveTo>
                    <a:pt x="57062" y="1"/>
                  </a:moveTo>
                  <a:cubicBezTo>
                    <a:pt x="56946" y="1"/>
                    <a:pt x="56831" y="57"/>
                    <a:pt x="56755" y="191"/>
                  </a:cubicBezTo>
                  <a:cubicBezTo>
                    <a:pt x="54221" y="4593"/>
                    <a:pt x="51086" y="8647"/>
                    <a:pt x="47222" y="11941"/>
                  </a:cubicBezTo>
                  <a:cubicBezTo>
                    <a:pt x="43960" y="14696"/>
                    <a:pt x="40192" y="16818"/>
                    <a:pt x="36075" y="17989"/>
                  </a:cubicBezTo>
                  <a:cubicBezTo>
                    <a:pt x="33632" y="18690"/>
                    <a:pt x="31101" y="19036"/>
                    <a:pt x="28570" y="19036"/>
                  </a:cubicBezTo>
                  <a:cubicBezTo>
                    <a:pt x="27097" y="19036"/>
                    <a:pt x="25623" y="18919"/>
                    <a:pt x="24167" y="18686"/>
                  </a:cubicBezTo>
                  <a:cubicBezTo>
                    <a:pt x="20050" y="18021"/>
                    <a:pt x="16123" y="16438"/>
                    <a:pt x="12576" y="14284"/>
                  </a:cubicBezTo>
                  <a:cubicBezTo>
                    <a:pt x="8586" y="11814"/>
                    <a:pt x="5071" y="8615"/>
                    <a:pt x="2094" y="5005"/>
                  </a:cubicBezTo>
                  <a:cubicBezTo>
                    <a:pt x="1682" y="4530"/>
                    <a:pt x="1270" y="4023"/>
                    <a:pt x="890" y="3517"/>
                  </a:cubicBezTo>
                  <a:cubicBezTo>
                    <a:pt x="807" y="3406"/>
                    <a:pt x="690" y="3360"/>
                    <a:pt x="573" y="3360"/>
                  </a:cubicBezTo>
                  <a:cubicBezTo>
                    <a:pt x="286" y="3360"/>
                    <a:pt x="1" y="3636"/>
                    <a:pt x="225" y="3928"/>
                  </a:cubicBezTo>
                  <a:cubicBezTo>
                    <a:pt x="3170" y="7792"/>
                    <a:pt x="6654" y="11275"/>
                    <a:pt x="10708" y="13999"/>
                  </a:cubicBezTo>
                  <a:cubicBezTo>
                    <a:pt x="14286" y="16438"/>
                    <a:pt x="18308" y="18274"/>
                    <a:pt x="22552" y="19193"/>
                  </a:cubicBezTo>
                  <a:cubicBezTo>
                    <a:pt x="24545" y="19616"/>
                    <a:pt x="26568" y="19830"/>
                    <a:pt x="28592" y="19830"/>
                  </a:cubicBezTo>
                  <a:cubicBezTo>
                    <a:pt x="30654" y="19830"/>
                    <a:pt x="32715" y="19608"/>
                    <a:pt x="34745" y="19161"/>
                  </a:cubicBezTo>
                  <a:cubicBezTo>
                    <a:pt x="38956" y="18211"/>
                    <a:pt x="42915" y="16279"/>
                    <a:pt x="46335" y="13651"/>
                  </a:cubicBezTo>
                  <a:cubicBezTo>
                    <a:pt x="50357" y="10579"/>
                    <a:pt x="53683" y="6684"/>
                    <a:pt x="56343" y="2408"/>
                  </a:cubicBezTo>
                  <a:cubicBezTo>
                    <a:pt x="56723" y="1806"/>
                    <a:pt x="57071" y="1205"/>
                    <a:pt x="57420" y="603"/>
                  </a:cubicBezTo>
                  <a:cubicBezTo>
                    <a:pt x="57596" y="294"/>
                    <a:pt x="57327" y="1"/>
                    <a:pt x="57062" y="1"/>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450" name="Google Shape;450;p7"/>
            <p:cNvSpPr/>
            <p:nvPr/>
          </p:nvSpPr>
          <p:spPr>
            <a:xfrm>
              <a:off x="1432183" y="-101212"/>
              <a:ext cx="1851439" cy="637517"/>
            </a:xfrm>
            <a:custGeom>
              <a:avLst/>
              <a:gdLst/>
              <a:ahLst/>
              <a:cxnLst/>
              <a:rect l="l" t="t" r="r" b="b"/>
              <a:pathLst>
                <a:path w="57592" h="19831" extrusionOk="0">
                  <a:moveTo>
                    <a:pt x="57057" y="1"/>
                  </a:moveTo>
                  <a:cubicBezTo>
                    <a:pt x="56942" y="1"/>
                    <a:pt x="56827" y="57"/>
                    <a:pt x="56750" y="191"/>
                  </a:cubicBezTo>
                  <a:cubicBezTo>
                    <a:pt x="54216" y="4593"/>
                    <a:pt x="51081" y="8647"/>
                    <a:pt x="47217" y="11941"/>
                  </a:cubicBezTo>
                  <a:cubicBezTo>
                    <a:pt x="43955" y="14696"/>
                    <a:pt x="40155" y="16818"/>
                    <a:pt x="36070" y="17989"/>
                  </a:cubicBezTo>
                  <a:cubicBezTo>
                    <a:pt x="33628" y="18690"/>
                    <a:pt x="31097" y="19036"/>
                    <a:pt x="28565" y="19036"/>
                  </a:cubicBezTo>
                  <a:cubicBezTo>
                    <a:pt x="27092" y="19036"/>
                    <a:pt x="25619" y="18919"/>
                    <a:pt x="24162" y="18686"/>
                  </a:cubicBezTo>
                  <a:cubicBezTo>
                    <a:pt x="20045" y="18021"/>
                    <a:pt x="16118" y="16438"/>
                    <a:pt x="12571" y="14284"/>
                  </a:cubicBezTo>
                  <a:cubicBezTo>
                    <a:pt x="8581" y="11814"/>
                    <a:pt x="5066" y="8615"/>
                    <a:pt x="2089" y="5037"/>
                  </a:cubicBezTo>
                  <a:cubicBezTo>
                    <a:pt x="1677" y="4530"/>
                    <a:pt x="1266" y="4055"/>
                    <a:pt x="886" y="3548"/>
                  </a:cubicBezTo>
                  <a:cubicBezTo>
                    <a:pt x="799" y="3423"/>
                    <a:pt x="674" y="3371"/>
                    <a:pt x="551" y="3371"/>
                  </a:cubicBezTo>
                  <a:cubicBezTo>
                    <a:pt x="270" y="3371"/>
                    <a:pt x="0" y="3642"/>
                    <a:pt x="220" y="3928"/>
                  </a:cubicBezTo>
                  <a:cubicBezTo>
                    <a:pt x="3166" y="7792"/>
                    <a:pt x="6649" y="11275"/>
                    <a:pt x="10703" y="13999"/>
                  </a:cubicBezTo>
                  <a:cubicBezTo>
                    <a:pt x="14282" y="16438"/>
                    <a:pt x="18304" y="18274"/>
                    <a:pt x="22547" y="19193"/>
                  </a:cubicBezTo>
                  <a:cubicBezTo>
                    <a:pt x="24540" y="19616"/>
                    <a:pt x="26564" y="19830"/>
                    <a:pt x="28588" y="19830"/>
                  </a:cubicBezTo>
                  <a:cubicBezTo>
                    <a:pt x="30649" y="19830"/>
                    <a:pt x="32710" y="19608"/>
                    <a:pt x="34740" y="19161"/>
                  </a:cubicBezTo>
                  <a:cubicBezTo>
                    <a:pt x="38952" y="18211"/>
                    <a:pt x="42910" y="16279"/>
                    <a:pt x="46331" y="13651"/>
                  </a:cubicBezTo>
                  <a:cubicBezTo>
                    <a:pt x="50353" y="10579"/>
                    <a:pt x="53678" y="6684"/>
                    <a:pt x="56338" y="2408"/>
                  </a:cubicBezTo>
                  <a:cubicBezTo>
                    <a:pt x="56718" y="1806"/>
                    <a:pt x="57066" y="1205"/>
                    <a:pt x="57415" y="603"/>
                  </a:cubicBezTo>
                  <a:cubicBezTo>
                    <a:pt x="57591" y="294"/>
                    <a:pt x="57322" y="1"/>
                    <a:pt x="57057" y="1"/>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451" name="Google Shape;451;p7"/>
            <p:cNvSpPr/>
            <p:nvPr/>
          </p:nvSpPr>
          <p:spPr>
            <a:xfrm>
              <a:off x="2842184" y="-101212"/>
              <a:ext cx="1852468" cy="637517"/>
            </a:xfrm>
            <a:custGeom>
              <a:avLst/>
              <a:gdLst/>
              <a:ahLst/>
              <a:cxnLst/>
              <a:rect l="l" t="t" r="r" b="b"/>
              <a:pathLst>
                <a:path w="57624" h="19831" extrusionOk="0">
                  <a:moveTo>
                    <a:pt x="57065" y="1"/>
                  </a:moveTo>
                  <a:cubicBezTo>
                    <a:pt x="56945" y="1"/>
                    <a:pt x="56827" y="57"/>
                    <a:pt x="56750" y="191"/>
                  </a:cubicBezTo>
                  <a:cubicBezTo>
                    <a:pt x="54217" y="4593"/>
                    <a:pt x="51113" y="8647"/>
                    <a:pt x="47218" y="11941"/>
                  </a:cubicBezTo>
                  <a:cubicBezTo>
                    <a:pt x="43956" y="14696"/>
                    <a:pt x="40188" y="16818"/>
                    <a:pt x="36071" y="17989"/>
                  </a:cubicBezTo>
                  <a:cubicBezTo>
                    <a:pt x="33628" y="18690"/>
                    <a:pt x="31110" y="19036"/>
                    <a:pt x="28588" y="19036"/>
                  </a:cubicBezTo>
                  <a:cubicBezTo>
                    <a:pt x="27120" y="19036"/>
                    <a:pt x="25651" y="18919"/>
                    <a:pt x="24195" y="18686"/>
                  </a:cubicBezTo>
                  <a:cubicBezTo>
                    <a:pt x="20046" y="18021"/>
                    <a:pt x="16119" y="16438"/>
                    <a:pt x="12572" y="14284"/>
                  </a:cubicBezTo>
                  <a:cubicBezTo>
                    <a:pt x="8582" y="11814"/>
                    <a:pt x="5067" y="8615"/>
                    <a:pt x="2090" y="5037"/>
                  </a:cubicBezTo>
                  <a:cubicBezTo>
                    <a:pt x="1678" y="4530"/>
                    <a:pt x="1298" y="4055"/>
                    <a:pt x="918" y="3548"/>
                  </a:cubicBezTo>
                  <a:cubicBezTo>
                    <a:pt x="821" y="3423"/>
                    <a:pt x="690" y="3371"/>
                    <a:pt x="562" y="3371"/>
                  </a:cubicBezTo>
                  <a:cubicBezTo>
                    <a:pt x="271" y="3371"/>
                    <a:pt x="1" y="3642"/>
                    <a:pt x="221" y="3928"/>
                  </a:cubicBezTo>
                  <a:cubicBezTo>
                    <a:pt x="3198" y="7792"/>
                    <a:pt x="6682" y="11275"/>
                    <a:pt x="10704" y="13999"/>
                  </a:cubicBezTo>
                  <a:cubicBezTo>
                    <a:pt x="14282" y="16438"/>
                    <a:pt x="18336" y="18274"/>
                    <a:pt x="22579" y="19193"/>
                  </a:cubicBezTo>
                  <a:cubicBezTo>
                    <a:pt x="24557" y="19616"/>
                    <a:pt x="26580" y="19830"/>
                    <a:pt x="28604" y="19830"/>
                  </a:cubicBezTo>
                  <a:cubicBezTo>
                    <a:pt x="30665" y="19830"/>
                    <a:pt x="32727" y="19608"/>
                    <a:pt x="34740" y="19161"/>
                  </a:cubicBezTo>
                  <a:cubicBezTo>
                    <a:pt x="38952" y="18211"/>
                    <a:pt x="42911" y="16279"/>
                    <a:pt x="46363" y="13651"/>
                  </a:cubicBezTo>
                  <a:cubicBezTo>
                    <a:pt x="50385" y="10579"/>
                    <a:pt x="53679" y="6684"/>
                    <a:pt x="56339" y="2408"/>
                  </a:cubicBezTo>
                  <a:cubicBezTo>
                    <a:pt x="56719" y="1806"/>
                    <a:pt x="57067" y="1205"/>
                    <a:pt x="57447" y="603"/>
                  </a:cubicBezTo>
                  <a:cubicBezTo>
                    <a:pt x="57624" y="294"/>
                    <a:pt x="57339" y="1"/>
                    <a:pt x="57065" y="1"/>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grpSp>
      <p:grpSp>
        <p:nvGrpSpPr>
          <p:cNvPr id="452" name="Google Shape;452;p7"/>
          <p:cNvGrpSpPr/>
          <p:nvPr/>
        </p:nvGrpSpPr>
        <p:grpSpPr>
          <a:xfrm>
            <a:off x="10019907" y="4762629"/>
            <a:ext cx="2273716" cy="2230336"/>
            <a:chOff x="7514928" y="3571972"/>
            <a:chExt cx="1705287" cy="1672752"/>
          </a:xfrm>
        </p:grpSpPr>
        <p:sp>
          <p:nvSpPr>
            <p:cNvPr id="453" name="Google Shape;453;p7"/>
            <p:cNvSpPr/>
            <p:nvPr/>
          </p:nvSpPr>
          <p:spPr>
            <a:xfrm>
              <a:off x="7514928" y="4757008"/>
              <a:ext cx="1353056" cy="468100"/>
            </a:xfrm>
            <a:custGeom>
              <a:avLst/>
              <a:gdLst/>
              <a:ahLst/>
              <a:cxnLst/>
              <a:rect l="l" t="t" r="r" b="b"/>
              <a:pathLst>
                <a:path w="42089" h="14561" extrusionOk="0">
                  <a:moveTo>
                    <a:pt x="0" y="0"/>
                  </a:moveTo>
                  <a:cubicBezTo>
                    <a:pt x="1774" y="3547"/>
                    <a:pt x="9311" y="7379"/>
                    <a:pt x="13016" y="9311"/>
                  </a:cubicBezTo>
                  <a:cubicBezTo>
                    <a:pt x="16532" y="11084"/>
                    <a:pt x="20554" y="12700"/>
                    <a:pt x="24259" y="13808"/>
                  </a:cubicBezTo>
                  <a:cubicBezTo>
                    <a:pt x="26586" y="14396"/>
                    <a:pt x="28970" y="14561"/>
                    <a:pt x="31366" y="14561"/>
                  </a:cubicBezTo>
                  <a:cubicBezTo>
                    <a:pt x="34425" y="14561"/>
                    <a:pt x="37504" y="14293"/>
                    <a:pt x="40513" y="14293"/>
                  </a:cubicBezTo>
                  <a:cubicBezTo>
                    <a:pt x="40987" y="14293"/>
                    <a:pt x="41460" y="14299"/>
                    <a:pt x="41930" y="14315"/>
                  </a:cubicBezTo>
                  <a:lnTo>
                    <a:pt x="42088" y="14283"/>
                  </a:lnTo>
                  <a:cubicBezTo>
                    <a:pt x="30339" y="2407"/>
                    <a:pt x="15581" y="950"/>
                    <a:pt x="0" y="0"/>
                  </a:cubicBezTo>
                  <a:close/>
                </a:path>
              </a:pathLst>
            </a:custGeom>
            <a:solidFill>
              <a:schemeClr val="accent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454" name="Google Shape;454;p7"/>
            <p:cNvSpPr/>
            <p:nvPr/>
          </p:nvSpPr>
          <p:spPr>
            <a:xfrm>
              <a:off x="7657918" y="4820177"/>
              <a:ext cx="1206914" cy="406762"/>
            </a:xfrm>
            <a:custGeom>
              <a:avLst/>
              <a:gdLst/>
              <a:ahLst/>
              <a:cxnLst/>
              <a:rect l="l" t="t" r="r" b="b"/>
              <a:pathLst>
                <a:path w="37543" h="12653" extrusionOk="0">
                  <a:moveTo>
                    <a:pt x="454" y="0"/>
                  </a:moveTo>
                  <a:cubicBezTo>
                    <a:pt x="175" y="0"/>
                    <a:pt x="0" y="400"/>
                    <a:pt x="303" y="537"/>
                  </a:cubicBezTo>
                  <a:cubicBezTo>
                    <a:pt x="4768" y="2501"/>
                    <a:pt x="9487" y="3672"/>
                    <a:pt x="14174" y="4939"/>
                  </a:cubicBezTo>
                  <a:cubicBezTo>
                    <a:pt x="19146" y="6269"/>
                    <a:pt x="23991" y="7821"/>
                    <a:pt x="28805" y="9563"/>
                  </a:cubicBezTo>
                  <a:cubicBezTo>
                    <a:pt x="31560" y="10576"/>
                    <a:pt x="34315" y="11590"/>
                    <a:pt x="37070" y="12635"/>
                  </a:cubicBezTo>
                  <a:cubicBezTo>
                    <a:pt x="37105" y="12647"/>
                    <a:pt x="37137" y="12653"/>
                    <a:pt x="37168" y="12653"/>
                  </a:cubicBezTo>
                  <a:cubicBezTo>
                    <a:pt x="37445" y="12653"/>
                    <a:pt x="37543" y="12176"/>
                    <a:pt x="37229" y="12033"/>
                  </a:cubicBezTo>
                  <a:cubicBezTo>
                    <a:pt x="32415" y="10260"/>
                    <a:pt x="27601" y="8454"/>
                    <a:pt x="22724" y="6839"/>
                  </a:cubicBezTo>
                  <a:cubicBezTo>
                    <a:pt x="17974" y="5287"/>
                    <a:pt x="13129" y="4116"/>
                    <a:pt x="8347" y="2722"/>
                  </a:cubicBezTo>
                  <a:cubicBezTo>
                    <a:pt x="5718" y="1962"/>
                    <a:pt x="3121" y="1139"/>
                    <a:pt x="588" y="30"/>
                  </a:cubicBezTo>
                  <a:cubicBezTo>
                    <a:pt x="542" y="9"/>
                    <a:pt x="497" y="0"/>
                    <a:pt x="454" y="0"/>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455" name="Google Shape;455;p7"/>
            <p:cNvSpPr/>
            <p:nvPr/>
          </p:nvSpPr>
          <p:spPr>
            <a:xfrm>
              <a:off x="8448639" y="4979916"/>
              <a:ext cx="170928" cy="197161"/>
            </a:xfrm>
            <a:custGeom>
              <a:avLst/>
              <a:gdLst/>
              <a:ahLst/>
              <a:cxnLst/>
              <a:rect l="l" t="t" r="r" b="b"/>
              <a:pathLst>
                <a:path w="5317" h="6133" extrusionOk="0">
                  <a:moveTo>
                    <a:pt x="428" y="1"/>
                  </a:moveTo>
                  <a:cubicBezTo>
                    <a:pt x="206" y="1"/>
                    <a:pt x="0" y="291"/>
                    <a:pt x="218" y="509"/>
                  </a:cubicBezTo>
                  <a:cubicBezTo>
                    <a:pt x="946" y="1237"/>
                    <a:pt x="1769" y="1870"/>
                    <a:pt x="2593" y="2535"/>
                  </a:cubicBezTo>
                  <a:cubicBezTo>
                    <a:pt x="3288" y="3144"/>
                    <a:pt x="4037" y="3752"/>
                    <a:pt x="4596" y="4482"/>
                  </a:cubicBezTo>
                  <a:lnTo>
                    <a:pt x="4596" y="4482"/>
                  </a:lnTo>
                  <a:cubicBezTo>
                    <a:pt x="3750" y="5083"/>
                    <a:pt x="2586" y="5190"/>
                    <a:pt x="1643" y="5544"/>
                  </a:cubicBezTo>
                  <a:cubicBezTo>
                    <a:pt x="1300" y="5658"/>
                    <a:pt x="1395" y="6132"/>
                    <a:pt x="1695" y="6132"/>
                  </a:cubicBezTo>
                  <a:cubicBezTo>
                    <a:pt x="1728" y="6132"/>
                    <a:pt x="1763" y="6126"/>
                    <a:pt x="1801" y="6114"/>
                  </a:cubicBezTo>
                  <a:cubicBezTo>
                    <a:pt x="2941" y="5702"/>
                    <a:pt x="4271" y="5576"/>
                    <a:pt x="5221" y="4752"/>
                  </a:cubicBezTo>
                  <a:cubicBezTo>
                    <a:pt x="5316" y="4689"/>
                    <a:pt x="5316" y="4499"/>
                    <a:pt x="5253" y="4404"/>
                  </a:cubicBezTo>
                  <a:cubicBezTo>
                    <a:pt x="4049" y="2662"/>
                    <a:pt x="2118" y="1554"/>
                    <a:pt x="629" y="97"/>
                  </a:cubicBezTo>
                  <a:cubicBezTo>
                    <a:pt x="569" y="29"/>
                    <a:pt x="498" y="1"/>
                    <a:pt x="428" y="1"/>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456" name="Google Shape;456;p7"/>
            <p:cNvSpPr/>
            <p:nvPr/>
          </p:nvSpPr>
          <p:spPr>
            <a:xfrm>
              <a:off x="8160473" y="4905496"/>
              <a:ext cx="219825" cy="189092"/>
            </a:xfrm>
            <a:custGeom>
              <a:avLst/>
              <a:gdLst/>
              <a:ahLst/>
              <a:cxnLst/>
              <a:rect l="l" t="t" r="r" b="b"/>
              <a:pathLst>
                <a:path w="6838" h="5882" extrusionOk="0">
                  <a:moveTo>
                    <a:pt x="3302" y="0"/>
                  </a:moveTo>
                  <a:cubicBezTo>
                    <a:pt x="3088" y="0"/>
                    <a:pt x="2881" y="224"/>
                    <a:pt x="3038" y="448"/>
                  </a:cubicBezTo>
                  <a:cubicBezTo>
                    <a:pt x="3946" y="1737"/>
                    <a:pt x="5125" y="2809"/>
                    <a:pt x="6024" y="4116"/>
                  </a:cubicBezTo>
                  <a:lnTo>
                    <a:pt x="6024" y="4116"/>
                  </a:lnTo>
                  <a:cubicBezTo>
                    <a:pt x="4120" y="4513"/>
                    <a:pt x="2148" y="4613"/>
                    <a:pt x="314" y="5294"/>
                  </a:cubicBezTo>
                  <a:cubicBezTo>
                    <a:pt x="0" y="5408"/>
                    <a:pt x="98" y="5882"/>
                    <a:pt x="375" y="5882"/>
                  </a:cubicBezTo>
                  <a:cubicBezTo>
                    <a:pt x="405" y="5882"/>
                    <a:pt x="438" y="5876"/>
                    <a:pt x="473" y="5864"/>
                  </a:cubicBezTo>
                  <a:cubicBezTo>
                    <a:pt x="2436" y="5135"/>
                    <a:pt x="4558" y="5072"/>
                    <a:pt x="6585" y="4597"/>
                  </a:cubicBezTo>
                  <a:cubicBezTo>
                    <a:pt x="6743" y="4534"/>
                    <a:pt x="6838" y="4312"/>
                    <a:pt x="6743" y="4154"/>
                  </a:cubicBezTo>
                  <a:cubicBezTo>
                    <a:pt x="5856" y="2697"/>
                    <a:pt x="4526" y="1525"/>
                    <a:pt x="3544" y="132"/>
                  </a:cubicBezTo>
                  <a:cubicBezTo>
                    <a:pt x="3480" y="39"/>
                    <a:pt x="3390" y="0"/>
                    <a:pt x="3302" y="0"/>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457" name="Google Shape;457;p7"/>
            <p:cNvSpPr/>
            <p:nvPr/>
          </p:nvSpPr>
          <p:spPr>
            <a:xfrm>
              <a:off x="7985915" y="4861036"/>
              <a:ext cx="140902" cy="153729"/>
            </a:xfrm>
            <a:custGeom>
              <a:avLst/>
              <a:gdLst/>
              <a:ahLst/>
              <a:cxnLst/>
              <a:rect l="l" t="t" r="r" b="b"/>
              <a:pathLst>
                <a:path w="4383" h="4782" extrusionOk="0">
                  <a:moveTo>
                    <a:pt x="2560" y="1"/>
                  </a:moveTo>
                  <a:cubicBezTo>
                    <a:pt x="2359" y="1"/>
                    <a:pt x="2151" y="219"/>
                    <a:pt x="2261" y="438"/>
                  </a:cubicBezTo>
                  <a:cubicBezTo>
                    <a:pt x="2782" y="1365"/>
                    <a:pt x="3463" y="2267"/>
                    <a:pt x="3721" y="3311"/>
                  </a:cubicBezTo>
                  <a:lnTo>
                    <a:pt x="3721" y="3311"/>
                  </a:lnTo>
                  <a:cubicBezTo>
                    <a:pt x="2628" y="3681"/>
                    <a:pt x="1508" y="3969"/>
                    <a:pt x="360" y="4175"/>
                  </a:cubicBezTo>
                  <a:cubicBezTo>
                    <a:pt x="0" y="4265"/>
                    <a:pt x="124" y="4781"/>
                    <a:pt x="461" y="4781"/>
                  </a:cubicBezTo>
                  <a:cubicBezTo>
                    <a:pt x="480" y="4781"/>
                    <a:pt x="499" y="4780"/>
                    <a:pt x="519" y="4777"/>
                  </a:cubicBezTo>
                  <a:cubicBezTo>
                    <a:pt x="1754" y="4523"/>
                    <a:pt x="2957" y="4207"/>
                    <a:pt x="4129" y="3795"/>
                  </a:cubicBezTo>
                  <a:cubicBezTo>
                    <a:pt x="4287" y="3731"/>
                    <a:pt x="4382" y="3605"/>
                    <a:pt x="4351" y="3446"/>
                  </a:cubicBezTo>
                  <a:cubicBezTo>
                    <a:pt x="4129" y="2243"/>
                    <a:pt x="3369" y="1198"/>
                    <a:pt x="2799" y="153"/>
                  </a:cubicBezTo>
                  <a:cubicBezTo>
                    <a:pt x="2740" y="45"/>
                    <a:pt x="2651" y="1"/>
                    <a:pt x="2560" y="1"/>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458" name="Google Shape;458;p7"/>
            <p:cNvSpPr/>
            <p:nvPr/>
          </p:nvSpPr>
          <p:spPr>
            <a:xfrm>
              <a:off x="7738114" y="4835511"/>
              <a:ext cx="90560" cy="109430"/>
            </a:xfrm>
            <a:custGeom>
              <a:avLst/>
              <a:gdLst/>
              <a:ahLst/>
              <a:cxnLst/>
              <a:rect l="l" t="t" r="r" b="b"/>
              <a:pathLst>
                <a:path w="2817" h="3404" extrusionOk="0">
                  <a:moveTo>
                    <a:pt x="1765" y="1"/>
                  </a:moveTo>
                  <a:cubicBezTo>
                    <a:pt x="1585" y="1"/>
                    <a:pt x="1410" y="149"/>
                    <a:pt x="1486" y="377"/>
                  </a:cubicBezTo>
                  <a:cubicBezTo>
                    <a:pt x="1682" y="992"/>
                    <a:pt x="1952" y="1582"/>
                    <a:pt x="2143" y="2212"/>
                  </a:cubicBezTo>
                  <a:lnTo>
                    <a:pt x="2143" y="2212"/>
                  </a:lnTo>
                  <a:cubicBezTo>
                    <a:pt x="1564" y="2469"/>
                    <a:pt x="939" y="2617"/>
                    <a:pt x="315" y="2815"/>
                  </a:cubicBezTo>
                  <a:cubicBezTo>
                    <a:pt x="1" y="2929"/>
                    <a:pt x="98" y="3404"/>
                    <a:pt x="376" y="3404"/>
                  </a:cubicBezTo>
                  <a:cubicBezTo>
                    <a:pt x="406" y="3404"/>
                    <a:pt x="439" y="3398"/>
                    <a:pt x="473" y="3385"/>
                  </a:cubicBezTo>
                  <a:cubicBezTo>
                    <a:pt x="1201" y="3132"/>
                    <a:pt x="1961" y="2974"/>
                    <a:pt x="2627" y="2625"/>
                  </a:cubicBezTo>
                  <a:cubicBezTo>
                    <a:pt x="2753" y="2562"/>
                    <a:pt x="2817" y="2404"/>
                    <a:pt x="2785" y="2309"/>
                  </a:cubicBezTo>
                  <a:cubicBezTo>
                    <a:pt x="2595" y="1580"/>
                    <a:pt x="2278" y="915"/>
                    <a:pt x="2056" y="218"/>
                  </a:cubicBezTo>
                  <a:cubicBezTo>
                    <a:pt x="2006" y="66"/>
                    <a:pt x="1884" y="1"/>
                    <a:pt x="1765" y="1"/>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459" name="Google Shape;459;p7"/>
            <p:cNvSpPr/>
            <p:nvPr/>
          </p:nvSpPr>
          <p:spPr>
            <a:xfrm>
              <a:off x="8171564" y="4914786"/>
              <a:ext cx="33626" cy="25493"/>
            </a:xfrm>
            <a:custGeom>
              <a:avLst/>
              <a:gdLst/>
              <a:ahLst/>
              <a:cxnLst/>
              <a:rect l="l" t="t" r="r" b="b"/>
              <a:pathLst>
                <a:path w="1046" h="793" extrusionOk="0">
                  <a:moveTo>
                    <a:pt x="539" y="1"/>
                  </a:moveTo>
                  <a:cubicBezTo>
                    <a:pt x="1" y="1"/>
                    <a:pt x="1" y="793"/>
                    <a:pt x="539" y="793"/>
                  </a:cubicBezTo>
                  <a:cubicBezTo>
                    <a:pt x="1046" y="793"/>
                    <a:pt x="1046" y="1"/>
                    <a:pt x="539" y="1"/>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460" name="Google Shape;460;p7"/>
            <p:cNvSpPr/>
            <p:nvPr/>
          </p:nvSpPr>
          <p:spPr>
            <a:xfrm>
              <a:off x="8137970" y="4878138"/>
              <a:ext cx="33626" cy="26522"/>
            </a:xfrm>
            <a:custGeom>
              <a:avLst/>
              <a:gdLst/>
              <a:ahLst/>
              <a:cxnLst/>
              <a:rect l="l" t="t" r="r" b="b"/>
              <a:pathLst>
                <a:path w="1046" h="825" extrusionOk="0">
                  <a:moveTo>
                    <a:pt x="539" y="1"/>
                  </a:moveTo>
                  <a:cubicBezTo>
                    <a:pt x="1" y="1"/>
                    <a:pt x="1" y="824"/>
                    <a:pt x="539" y="824"/>
                  </a:cubicBezTo>
                  <a:cubicBezTo>
                    <a:pt x="1046" y="824"/>
                    <a:pt x="1046" y="1"/>
                    <a:pt x="539" y="1"/>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461" name="Google Shape;461;p7"/>
            <p:cNvSpPr/>
            <p:nvPr/>
          </p:nvSpPr>
          <p:spPr>
            <a:xfrm>
              <a:off x="7853071" y="4950437"/>
              <a:ext cx="33626" cy="26490"/>
            </a:xfrm>
            <a:custGeom>
              <a:avLst/>
              <a:gdLst/>
              <a:ahLst/>
              <a:cxnLst/>
              <a:rect l="l" t="t" r="r" b="b"/>
              <a:pathLst>
                <a:path w="1046" h="824" extrusionOk="0">
                  <a:moveTo>
                    <a:pt x="507" y="0"/>
                  </a:moveTo>
                  <a:cubicBezTo>
                    <a:pt x="1" y="0"/>
                    <a:pt x="1" y="824"/>
                    <a:pt x="507" y="824"/>
                  </a:cubicBezTo>
                  <a:cubicBezTo>
                    <a:pt x="1046" y="824"/>
                    <a:pt x="1046" y="0"/>
                    <a:pt x="507" y="0"/>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462" name="Google Shape;462;p7"/>
            <p:cNvSpPr/>
            <p:nvPr/>
          </p:nvSpPr>
          <p:spPr>
            <a:xfrm>
              <a:off x="7817453" y="4971815"/>
              <a:ext cx="32598" cy="25493"/>
            </a:xfrm>
            <a:custGeom>
              <a:avLst/>
              <a:gdLst/>
              <a:ahLst/>
              <a:cxnLst/>
              <a:rect l="l" t="t" r="r" b="b"/>
              <a:pathLst>
                <a:path w="1014" h="793" extrusionOk="0">
                  <a:moveTo>
                    <a:pt x="507" y="0"/>
                  </a:moveTo>
                  <a:cubicBezTo>
                    <a:pt x="0" y="0"/>
                    <a:pt x="0" y="792"/>
                    <a:pt x="507" y="792"/>
                  </a:cubicBezTo>
                  <a:cubicBezTo>
                    <a:pt x="1014" y="792"/>
                    <a:pt x="1014" y="0"/>
                    <a:pt x="507" y="0"/>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463" name="Google Shape;463;p7"/>
            <p:cNvSpPr/>
            <p:nvPr/>
          </p:nvSpPr>
          <p:spPr>
            <a:xfrm>
              <a:off x="8364992" y="3571972"/>
              <a:ext cx="830788" cy="1227842"/>
            </a:xfrm>
            <a:custGeom>
              <a:avLst/>
              <a:gdLst/>
              <a:ahLst/>
              <a:cxnLst/>
              <a:rect l="l" t="t" r="r" b="b"/>
              <a:pathLst>
                <a:path w="25843" h="38194" extrusionOk="0">
                  <a:moveTo>
                    <a:pt x="1" y="1"/>
                  </a:moveTo>
                  <a:lnTo>
                    <a:pt x="1" y="1"/>
                  </a:lnTo>
                  <a:cubicBezTo>
                    <a:pt x="159" y="8013"/>
                    <a:pt x="3991" y="18305"/>
                    <a:pt x="9153" y="24386"/>
                  </a:cubicBezTo>
                  <a:cubicBezTo>
                    <a:pt x="11719" y="27458"/>
                    <a:pt x="14600" y="30023"/>
                    <a:pt x="17799" y="32430"/>
                  </a:cubicBezTo>
                  <a:cubicBezTo>
                    <a:pt x="20047" y="34171"/>
                    <a:pt x="22454" y="37085"/>
                    <a:pt x="25368" y="37718"/>
                  </a:cubicBezTo>
                  <a:lnTo>
                    <a:pt x="25368" y="38193"/>
                  </a:lnTo>
                  <a:cubicBezTo>
                    <a:pt x="25843" y="29389"/>
                    <a:pt x="25368" y="20712"/>
                    <a:pt x="19889" y="13302"/>
                  </a:cubicBezTo>
                  <a:cubicBezTo>
                    <a:pt x="15234" y="7221"/>
                    <a:pt x="7222" y="2249"/>
                    <a:pt x="1" y="1"/>
                  </a:cubicBez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464" name="Google Shape;464;p7"/>
            <p:cNvSpPr/>
            <p:nvPr/>
          </p:nvSpPr>
          <p:spPr>
            <a:xfrm>
              <a:off x="8469856" y="3701782"/>
              <a:ext cx="701555" cy="1060514"/>
            </a:xfrm>
            <a:custGeom>
              <a:avLst/>
              <a:gdLst/>
              <a:ahLst/>
              <a:cxnLst/>
              <a:rect l="l" t="t" r="r" b="b"/>
              <a:pathLst>
                <a:path w="21823" h="32989" extrusionOk="0">
                  <a:moveTo>
                    <a:pt x="436" y="0"/>
                  </a:moveTo>
                  <a:cubicBezTo>
                    <a:pt x="202" y="0"/>
                    <a:pt x="0" y="294"/>
                    <a:pt x="223" y="491"/>
                  </a:cubicBezTo>
                  <a:cubicBezTo>
                    <a:pt x="3738" y="3785"/>
                    <a:pt x="6145" y="8092"/>
                    <a:pt x="8837" y="12051"/>
                  </a:cubicBezTo>
                  <a:cubicBezTo>
                    <a:pt x="10230" y="14077"/>
                    <a:pt x="11687" y="16104"/>
                    <a:pt x="13080" y="18163"/>
                  </a:cubicBezTo>
                  <a:cubicBezTo>
                    <a:pt x="14505" y="20284"/>
                    <a:pt x="15867" y="22470"/>
                    <a:pt x="17134" y="24718"/>
                  </a:cubicBezTo>
                  <a:cubicBezTo>
                    <a:pt x="18654" y="27347"/>
                    <a:pt x="19984" y="30038"/>
                    <a:pt x="21156" y="32794"/>
                  </a:cubicBezTo>
                  <a:cubicBezTo>
                    <a:pt x="21218" y="32930"/>
                    <a:pt x="21343" y="32989"/>
                    <a:pt x="21463" y="32989"/>
                  </a:cubicBezTo>
                  <a:cubicBezTo>
                    <a:pt x="21649" y="32989"/>
                    <a:pt x="21822" y="32847"/>
                    <a:pt x="21726" y="32635"/>
                  </a:cubicBezTo>
                  <a:cubicBezTo>
                    <a:pt x="19699" y="27758"/>
                    <a:pt x="17071" y="23166"/>
                    <a:pt x="14157" y="18733"/>
                  </a:cubicBezTo>
                  <a:cubicBezTo>
                    <a:pt x="12764" y="16579"/>
                    <a:pt x="11275" y="14489"/>
                    <a:pt x="9787" y="12399"/>
                  </a:cubicBezTo>
                  <a:cubicBezTo>
                    <a:pt x="8393" y="10372"/>
                    <a:pt x="7095" y="8282"/>
                    <a:pt x="5701" y="6255"/>
                  </a:cubicBezTo>
                  <a:cubicBezTo>
                    <a:pt x="4181" y="4070"/>
                    <a:pt x="2598" y="1885"/>
                    <a:pt x="634" y="80"/>
                  </a:cubicBezTo>
                  <a:cubicBezTo>
                    <a:pt x="571" y="24"/>
                    <a:pt x="502" y="0"/>
                    <a:pt x="436" y="0"/>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465" name="Google Shape;465;p7"/>
            <p:cNvSpPr/>
            <p:nvPr/>
          </p:nvSpPr>
          <p:spPr>
            <a:xfrm>
              <a:off x="8873494" y="4385421"/>
              <a:ext cx="236252" cy="205262"/>
            </a:xfrm>
            <a:custGeom>
              <a:avLst/>
              <a:gdLst/>
              <a:ahLst/>
              <a:cxnLst/>
              <a:rect l="l" t="t" r="r" b="b"/>
              <a:pathLst>
                <a:path w="7349" h="6385" extrusionOk="0">
                  <a:moveTo>
                    <a:pt x="7060" y="0"/>
                  </a:moveTo>
                  <a:cubicBezTo>
                    <a:pt x="6913" y="0"/>
                    <a:pt x="6763" y="95"/>
                    <a:pt x="6763" y="285"/>
                  </a:cubicBezTo>
                  <a:cubicBezTo>
                    <a:pt x="6671" y="2146"/>
                    <a:pt x="6462" y="3978"/>
                    <a:pt x="6164" y="5780"/>
                  </a:cubicBezTo>
                  <a:lnTo>
                    <a:pt x="6164" y="5780"/>
                  </a:lnTo>
                  <a:cubicBezTo>
                    <a:pt x="6100" y="5783"/>
                    <a:pt x="6035" y="5784"/>
                    <a:pt x="5971" y="5784"/>
                  </a:cubicBezTo>
                  <a:cubicBezTo>
                    <a:pt x="5107" y="5784"/>
                    <a:pt x="4249" y="5564"/>
                    <a:pt x="3438" y="5321"/>
                  </a:cubicBezTo>
                  <a:cubicBezTo>
                    <a:pt x="2488" y="5004"/>
                    <a:pt x="1538" y="4624"/>
                    <a:pt x="619" y="4212"/>
                  </a:cubicBezTo>
                  <a:cubicBezTo>
                    <a:pt x="573" y="4191"/>
                    <a:pt x="528" y="4182"/>
                    <a:pt x="484" y="4182"/>
                  </a:cubicBezTo>
                  <a:cubicBezTo>
                    <a:pt x="199" y="4182"/>
                    <a:pt x="0" y="4581"/>
                    <a:pt x="303" y="4719"/>
                  </a:cubicBezTo>
                  <a:cubicBezTo>
                    <a:pt x="1284" y="5162"/>
                    <a:pt x="2266" y="5574"/>
                    <a:pt x="3279" y="5891"/>
                  </a:cubicBezTo>
                  <a:cubicBezTo>
                    <a:pt x="4157" y="6137"/>
                    <a:pt x="5082" y="6384"/>
                    <a:pt x="5993" y="6384"/>
                  </a:cubicBezTo>
                  <a:cubicBezTo>
                    <a:pt x="6134" y="6384"/>
                    <a:pt x="6275" y="6378"/>
                    <a:pt x="6415" y="6366"/>
                  </a:cubicBezTo>
                  <a:cubicBezTo>
                    <a:pt x="6510" y="6366"/>
                    <a:pt x="6668" y="6302"/>
                    <a:pt x="6700" y="6144"/>
                  </a:cubicBezTo>
                  <a:cubicBezTo>
                    <a:pt x="7016" y="4212"/>
                    <a:pt x="7270" y="2249"/>
                    <a:pt x="7333" y="285"/>
                  </a:cubicBezTo>
                  <a:cubicBezTo>
                    <a:pt x="7349" y="95"/>
                    <a:pt x="7206" y="0"/>
                    <a:pt x="7060" y="0"/>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466" name="Google Shape;466;p7"/>
            <p:cNvSpPr/>
            <p:nvPr/>
          </p:nvSpPr>
          <p:spPr>
            <a:xfrm>
              <a:off x="8716938" y="4129884"/>
              <a:ext cx="269139" cy="248725"/>
            </a:xfrm>
            <a:custGeom>
              <a:avLst/>
              <a:gdLst/>
              <a:ahLst/>
              <a:cxnLst/>
              <a:rect l="l" t="t" r="r" b="b"/>
              <a:pathLst>
                <a:path w="8372" h="7737" extrusionOk="0">
                  <a:moveTo>
                    <a:pt x="7682" y="0"/>
                  </a:moveTo>
                  <a:cubicBezTo>
                    <a:pt x="7532" y="0"/>
                    <a:pt x="7374" y="95"/>
                    <a:pt x="7358" y="285"/>
                  </a:cubicBezTo>
                  <a:cubicBezTo>
                    <a:pt x="7204" y="2565"/>
                    <a:pt x="7769" y="4934"/>
                    <a:pt x="7188" y="7160"/>
                  </a:cubicBezTo>
                  <a:lnTo>
                    <a:pt x="7188" y="7160"/>
                  </a:lnTo>
                  <a:cubicBezTo>
                    <a:pt x="6090" y="7155"/>
                    <a:pt x="4970" y="6915"/>
                    <a:pt x="3906" y="6619"/>
                  </a:cubicBezTo>
                  <a:cubicBezTo>
                    <a:pt x="2766" y="6302"/>
                    <a:pt x="1594" y="5891"/>
                    <a:pt x="581" y="5257"/>
                  </a:cubicBezTo>
                  <a:cubicBezTo>
                    <a:pt x="532" y="5228"/>
                    <a:pt x="483" y="5215"/>
                    <a:pt x="437" y="5215"/>
                  </a:cubicBezTo>
                  <a:cubicBezTo>
                    <a:pt x="182" y="5215"/>
                    <a:pt x="1" y="5603"/>
                    <a:pt x="295" y="5764"/>
                  </a:cubicBezTo>
                  <a:cubicBezTo>
                    <a:pt x="1341" y="6429"/>
                    <a:pt x="2576" y="6841"/>
                    <a:pt x="3747" y="7189"/>
                  </a:cubicBezTo>
                  <a:cubicBezTo>
                    <a:pt x="4837" y="7476"/>
                    <a:pt x="5952" y="7736"/>
                    <a:pt x="7069" y="7736"/>
                  </a:cubicBezTo>
                  <a:cubicBezTo>
                    <a:pt x="7186" y="7736"/>
                    <a:pt x="7304" y="7734"/>
                    <a:pt x="7421" y="7727"/>
                  </a:cubicBezTo>
                  <a:cubicBezTo>
                    <a:pt x="7548" y="7727"/>
                    <a:pt x="7674" y="7664"/>
                    <a:pt x="7706" y="7537"/>
                  </a:cubicBezTo>
                  <a:cubicBezTo>
                    <a:pt x="8371" y="5162"/>
                    <a:pt x="7801" y="2692"/>
                    <a:pt x="7959" y="285"/>
                  </a:cubicBezTo>
                  <a:cubicBezTo>
                    <a:pt x="7975" y="95"/>
                    <a:pt x="7833" y="0"/>
                    <a:pt x="7682" y="0"/>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467" name="Google Shape;467;p7"/>
            <p:cNvSpPr/>
            <p:nvPr/>
          </p:nvSpPr>
          <p:spPr>
            <a:xfrm>
              <a:off x="8590922" y="3970049"/>
              <a:ext cx="252615" cy="207930"/>
            </a:xfrm>
            <a:custGeom>
              <a:avLst/>
              <a:gdLst/>
              <a:ahLst/>
              <a:cxnLst/>
              <a:rect l="l" t="t" r="r" b="b"/>
              <a:pathLst>
                <a:path w="7858" h="6468" extrusionOk="0">
                  <a:moveTo>
                    <a:pt x="7402" y="0"/>
                  </a:moveTo>
                  <a:cubicBezTo>
                    <a:pt x="7256" y="0"/>
                    <a:pt x="7113" y="95"/>
                    <a:pt x="7129" y="285"/>
                  </a:cubicBezTo>
                  <a:cubicBezTo>
                    <a:pt x="7129" y="1045"/>
                    <a:pt x="7161" y="1805"/>
                    <a:pt x="7192" y="2565"/>
                  </a:cubicBezTo>
                  <a:cubicBezTo>
                    <a:pt x="7192" y="3484"/>
                    <a:pt x="7256" y="4466"/>
                    <a:pt x="7034" y="5352"/>
                  </a:cubicBezTo>
                  <a:cubicBezTo>
                    <a:pt x="7034" y="5479"/>
                    <a:pt x="7002" y="5606"/>
                    <a:pt x="6939" y="5701"/>
                  </a:cubicBezTo>
                  <a:cubicBezTo>
                    <a:pt x="6876" y="5796"/>
                    <a:pt x="6907" y="5796"/>
                    <a:pt x="6781" y="5827"/>
                  </a:cubicBezTo>
                  <a:cubicBezTo>
                    <a:pt x="6659" y="5868"/>
                    <a:pt x="6525" y="5880"/>
                    <a:pt x="6389" y="5880"/>
                  </a:cubicBezTo>
                  <a:cubicBezTo>
                    <a:pt x="6209" y="5880"/>
                    <a:pt x="6025" y="5859"/>
                    <a:pt x="5862" y="5859"/>
                  </a:cubicBezTo>
                  <a:cubicBezTo>
                    <a:pt x="4912" y="5796"/>
                    <a:pt x="3930" y="5574"/>
                    <a:pt x="2980" y="5352"/>
                  </a:cubicBezTo>
                  <a:cubicBezTo>
                    <a:pt x="2157" y="5162"/>
                    <a:pt x="1334" y="4941"/>
                    <a:pt x="510" y="4751"/>
                  </a:cubicBezTo>
                  <a:cubicBezTo>
                    <a:pt x="481" y="4743"/>
                    <a:pt x="453" y="4740"/>
                    <a:pt x="427" y="4740"/>
                  </a:cubicBezTo>
                  <a:cubicBezTo>
                    <a:pt x="109" y="4740"/>
                    <a:pt x="1" y="5233"/>
                    <a:pt x="352" y="5321"/>
                  </a:cubicBezTo>
                  <a:cubicBezTo>
                    <a:pt x="2125" y="5764"/>
                    <a:pt x="3930" y="6271"/>
                    <a:pt x="5767" y="6429"/>
                  </a:cubicBezTo>
                  <a:cubicBezTo>
                    <a:pt x="5949" y="6448"/>
                    <a:pt x="6150" y="6467"/>
                    <a:pt x="6351" y="6467"/>
                  </a:cubicBezTo>
                  <a:cubicBezTo>
                    <a:pt x="6817" y="6467"/>
                    <a:pt x="7278" y="6365"/>
                    <a:pt x="7477" y="5922"/>
                  </a:cubicBezTo>
                  <a:cubicBezTo>
                    <a:pt x="7857" y="5099"/>
                    <a:pt x="7794" y="4054"/>
                    <a:pt x="7794" y="3199"/>
                  </a:cubicBezTo>
                  <a:cubicBezTo>
                    <a:pt x="7794" y="2249"/>
                    <a:pt x="7699" y="1267"/>
                    <a:pt x="7699" y="285"/>
                  </a:cubicBezTo>
                  <a:cubicBezTo>
                    <a:pt x="7699" y="95"/>
                    <a:pt x="7549" y="0"/>
                    <a:pt x="7402" y="0"/>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468" name="Google Shape;468;p7"/>
            <p:cNvSpPr/>
            <p:nvPr/>
          </p:nvSpPr>
          <p:spPr>
            <a:xfrm>
              <a:off x="8463137" y="3791890"/>
              <a:ext cx="239917" cy="174400"/>
            </a:xfrm>
            <a:custGeom>
              <a:avLst/>
              <a:gdLst/>
              <a:ahLst/>
              <a:cxnLst/>
              <a:rect l="l" t="t" r="r" b="b"/>
              <a:pathLst>
                <a:path w="7463" h="5425" extrusionOk="0">
                  <a:moveTo>
                    <a:pt x="6971" y="0"/>
                  </a:moveTo>
                  <a:cubicBezTo>
                    <a:pt x="6821" y="0"/>
                    <a:pt x="6670" y="95"/>
                    <a:pt x="6670" y="285"/>
                  </a:cubicBezTo>
                  <a:cubicBezTo>
                    <a:pt x="6670" y="982"/>
                    <a:pt x="6765" y="1679"/>
                    <a:pt x="6797" y="2344"/>
                  </a:cubicBezTo>
                  <a:cubicBezTo>
                    <a:pt x="6797" y="2787"/>
                    <a:pt x="6829" y="3199"/>
                    <a:pt x="6797" y="3642"/>
                  </a:cubicBezTo>
                  <a:cubicBezTo>
                    <a:pt x="6797" y="3959"/>
                    <a:pt x="6765" y="4307"/>
                    <a:pt x="6639" y="4592"/>
                  </a:cubicBezTo>
                  <a:cubicBezTo>
                    <a:pt x="6544" y="4782"/>
                    <a:pt x="6480" y="4814"/>
                    <a:pt x="6259" y="4814"/>
                  </a:cubicBezTo>
                  <a:cubicBezTo>
                    <a:pt x="6201" y="4820"/>
                    <a:pt x="6141" y="4822"/>
                    <a:pt x="6082" y="4822"/>
                  </a:cubicBezTo>
                  <a:cubicBezTo>
                    <a:pt x="5815" y="4822"/>
                    <a:pt x="5536" y="4771"/>
                    <a:pt x="5277" y="4719"/>
                  </a:cubicBezTo>
                  <a:cubicBezTo>
                    <a:pt x="4422" y="4529"/>
                    <a:pt x="3598" y="4276"/>
                    <a:pt x="2775" y="3959"/>
                  </a:cubicBezTo>
                  <a:cubicBezTo>
                    <a:pt x="2047" y="3705"/>
                    <a:pt x="1318" y="3420"/>
                    <a:pt x="622" y="3072"/>
                  </a:cubicBezTo>
                  <a:cubicBezTo>
                    <a:pt x="578" y="3052"/>
                    <a:pt x="534" y="3043"/>
                    <a:pt x="493" y="3043"/>
                  </a:cubicBezTo>
                  <a:cubicBezTo>
                    <a:pt x="204" y="3043"/>
                    <a:pt x="0" y="3472"/>
                    <a:pt x="305" y="3610"/>
                  </a:cubicBezTo>
                  <a:cubicBezTo>
                    <a:pt x="1825" y="4307"/>
                    <a:pt x="3440" y="4941"/>
                    <a:pt x="5087" y="5289"/>
                  </a:cubicBezTo>
                  <a:cubicBezTo>
                    <a:pt x="5371" y="5339"/>
                    <a:pt x="5760" y="5424"/>
                    <a:pt x="6129" y="5424"/>
                  </a:cubicBezTo>
                  <a:cubicBezTo>
                    <a:pt x="6461" y="5424"/>
                    <a:pt x="6777" y="5355"/>
                    <a:pt x="6987" y="5131"/>
                  </a:cubicBezTo>
                  <a:cubicBezTo>
                    <a:pt x="7462" y="4624"/>
                    <a:pt x="7399" y="3610"/>
                    <a:pt x="7399" y="2945"/>
                  </a:cubicBezTo>
                  <a:cubicBezTo>
                    <a:pt x="7399" y="2059"/>
                    <a:pt x="7272" y="1172"/>
                    <a:pt x="7272" y="285"/>
                  </a:cubicBezTo>
                  <a:cubicBezTo>
                    <a:pt x="7272" y="95"/>
                    <a:pt x="7122" y="0"/>
                    <a:pt x="6971" y="0"/>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469" name="Google Shape;469;p7"/>
            <p:cNvSpPr/>
            <p:nvPr/>
          </p:nvSpPr>
          <p:spPr>
            <a:xfrm>
              <a:off x="8789526" y="3883509"/>
              <a:ext cx="32630" cy="26490"/>
            </a:xfrm>
            <a:custGeom>
              <a:avLst/>
              <a:gdLst/>
              <a:ahLst/>
              <a:cxnLst/>
              <a:rect l="l" t="t" r="r" b="b"/>
              <a:pathLst>
                <a:path w="1015" h="824" extrusionOk="0">
                  <a:moveTo>
                    <a:pt x="508" y="0"/>
                  </a:moveTo>
                  <a:cubicBezTo>
                    <a:pt x="1" y="0"/>
                    <a:pt x="1" y="824"/>
                    <a:pt x="508" y="824"/>
                  </a:cubicBezTo>
                  <a:cubicBezTo>
                    <a:pt x="1014" y="824"/>
                    <a:pt x="1014" y="0"/>
                    <a:pt x="508" y="0"/>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470" name="Google Shape;470;p7"/>
            <p:cNvSpPr/>
            <p:nvPr/>
          </p:nvSpPr>
          <p:spPr>
            <a:xfrm>
              <a:off x="8752879" y="3844804"/>
              <a:ext cx="33626" cy="26522"/>
            </a:xfrm>
            <a:custGeom>
              <a:avLst/>
              <a:gdLst/>
              <a:ahLst/>
              <a:cxnLst/>
              <a:rect l="l" t="t" r="r" b="b"/>
              <a:pathLst>
                <a:path w="1046" h="825" extrusionOk="0">
                  <a:moveTo>
                    <a:pt x="539" y="1"/>
                  </a:moveTo>
                  <a:cubicBezTo>
                    <a:pt x="1" y="1"/>
                    <a:pt x="1" y="824"/>
                    <a:pt x="539" y="824"/>
                  </a:cubicBezTo>
                  <a:cubicBezTo>
                    <a:pt x="1046" y="824"/>
                    <a:pt x="1046" y="1"/>
                    <a:pt x="539" y="1"/>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471" name="Google Shape;471;p7"/>
            <p:cNvSpPr/>
            <p:nvPr/>
          </p:nvSpPr>
          <p:spPr>
            <a:xfrm>
              <a:off x="8742720" y="3899808"/>
              <a:ext cx="33626" cy="25461"/>
            </a:xfrm>
            <a:custGeom>
              <a:avLst/>
              <a:gdLst/>
              <a:ahLst/>
              <a:cxnLst/>
              <a:rect l="l" t="t" r="r" b="b"/>
              <a:pathLst>
                <a:path w="1046" h="792" extrusionOk="0">
                  <a:moveTo>
                    <a:pt x="507" y="0"/>
                  </a:moveTo>
                  <a:cubicBezTo>
                    <a:pt x="0" y="0"/>
                    <a:pt x="0" y="792"/>
                    <a:pt x="507" y="792"/>
                  </a:cubicBezTo>
                  <a:cubicBezTo>
                    <a:pt x="1045" y="792"/>
                    <a:pt x="1045" y="0"/>
                    <a:pt x="507" y="0"/>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472" name="Google Shape;472;p7"/>
            <p:cNvSpPr/>
            <p:nvPr/>
          </p:nvSpPr>
          <p:spPr>
            <a:xfrm>
              <a:off x="8582885" y="4044373"/>
              <a:ext cx="33626" cy="25461"/>
            </a:xfrm>
            <a:custGeom>
              <a:avLst/>
              <a:gdLst/>
              <a:ahLst/>
              <a:cxnLst/>
              <a:rect l="l" t="t" r="r" b="b"/>
              <a:pathLst>
                <a:path w="1046" h="792" extrusionOk="0">
                  <a:moveTo>
                    <a:pt x="507" y="0"/>
                  </a:moveTo>
                  <a:cubicBezTo>
                    <a:pt x="0" y="0"/>
                    <a:pt x="0" y="792"/>
                    <a:pt x="507" y="792"/>
                  </a:cubicBezTo>
                  <a:cubicBezTo>
                    <a:pt x="1045" y="792"/>
                    <a:pt x="1045" y="0"/>
                    <a:pt x="507" y="0"/>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473" name="Google Shape;473;p7"/>
            <p:cNvSpPr/>
            <p:nvPr/>
          </p:nvSpPr>
          <p:spPr>
            <a:xfrm>
              <a:off x="8546237" y="3994481"/>
              <a:ext cx="33626" cy="26490"/>
            </a:xfrm>
            <a:custGeom>
              <a:avLst/>
              <a:gdLst/>
              <a:ahLst/>
              <a:cxnLst/>
              <a:rect l="l" t="t" r="r" b="b"/>
              <a:pathLst>
                <a:path w="1046" h="824" extrusionOk="0">
                  <a:moveTo>
                    <a:pt x="538" y="0"/>
                  </a:moveTo>
                  <a:cubicBezTo>
                    <a:pt x="0" y="0"/>
                    <a:pt x="0" y="824"/>
                    <a:pt x="538" y="824"/>
                  </a:cubicBezTo>
                  <a:cubicBezTo>
                    <a:pt x="1045" y="824"/>
                    <a:pt x="1045" y="0"/>
                    <a:pt x="538" y="0"/>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474" name="Google Shape;474;p7"/>
            <p:cNvSpPr/>
            <p:nvPr/>
          </p:nvSpPr>
          <p:spPr>
            <a:xfrm>
              <a:off x="8528910" y="4048423"/>
              <a:ext cx="32630" cy="26522"/>
            </a:xfrm>
            <a:custGeom>
              <a:avLst/>
              <a:gdLst/>
              <a:ahLst/>
              <a:cxnLst/>
              <a:rect l="l" t="t" r="r" b="b"/>
              <a:pathLst>
                <a:path w="1015" h="825" extrusionOk="0">
                  <a:moveTo>
                    <a:pt x="507" y="1"/>
                  </a:moveTo>
                  <a:cubicBezTo>
                    <a:pt x="1" y="1"/>
                    <a:pt x="1" y="824"/>
                    <a:pt x="507" y="824"/>
                  </a:cubicBezTo>
                  <a:cubicBezTo>
                    <a:pt x="1014" y="824"/>
                    <a:pt x="1014" y="1"/>
                    <a:pt x="507" y="1"/>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475" name="Google Shape;475;p7"/>
            <p:cNvSpPr/>
            <p:nvPr/>
          </p:nvSpPr>
          <p:spPr>
            <a:xfrm>
              <a:off x="8866904" y="4428176"/>
              <a:ext cx="32630" cy="26490"/>
            </a:xfrm>
            <a:custGeom>
              <a:avLst/>
              <a:gdLst/>
              <a:ahLst/>
              <a:cxnLst/>
              <a:rect l="l" t="t" r="r" b="b"/>
              <a:pathLst>
                <a:path w="1015" h="824" extrusionOk="0">
                  <a:moveTo>
                    <a:pt x="508" y="0"/>
                  </a:moveTo>
                  <a:cubicBezTo>
                    <a:pt x="1" y="0"/>
                    <a:pt x="1" y="824"/>
                    <a:pt x="508" y="824"/>
                  </a:cubicBezTo>
                  <a:cubicBezTo>
                    <a:pt x="1014" y="824"/>
                    <a:pt x="1014" y="0"/>
                    <a:pt x="508" y="0"/>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476" name="Google Shape;476;p7"/>
            <p:cNvSpPr/>
            <p:nvPr/>
          </p:nvSpPr>
          <p:spPr>
            <a:xfrm>
              <a:off x="8812961" y="4412906"/>
              <a:ext cx="32598" cy="25461"/>
            </a:xfrm>
            <a:custGeom>
              <a:avLst/>
              <a:gdLst/>
              <a:ahLst/>
              <a:cxnLst/>
              <a:rect l="l" t="t" r="r" b="b"/>
              <a:pathLst>
                <a:path w="1014" h="792" extrusionOk="0">
                  <a:moveTo>
                    <a:pt x="507" y="0"/>
                  </a:moveTo>
                  <a:cubicBezTo>
                    <a:pt x="0" y="0"/>
                    <a:pt x="0" y="792"/>
                    <a:pt x="507" y="792"/>
                  </a:cubicBezTo>
                  <a:cubicBezTo>
                    <a:pt x="1014" y="792"/>
                    <a:pt x="1014" y="0"/>
                    <a:pt x="507" y="0"/>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477" name="Google Shape;477;p7"/>
            <p:cNvSpPr/>
            <p:nvPr/>
          </p:nvSpPr>
          <p:spPr>
            <a:xfrm>
              <a:off x="9045063" y="4255097"/>
              <a:ext cx="32630" cy="26490"/>
            </a:xfrm>
            <a:custGeom>
              <a:avLst/>
              <a:gdLst/>
              <a:ahLst/>
              <a:cxnLst/>
              <a:rect l="l" t="t" r="r" b="b"/>
              <a:pathLst>
                <a:path w="1015" h="824" extrusionOk="0">
                  <a:moveTo>
                    <a:pt x="508" y="1"/>
                  </a:moveTo>
                  <a:cubicBezTo>
                    <a:pt x="1" y="1"/>
                    <a:pt x="1" y="824"/>
                    <a:pt x="508" y="824"/>
                  </a:cubicBezTo>
                  <a:cubicBezTo>
                    <a:pt x="1014" y="824"/>
                    <a:pt x="1014" y="1"/>
                    <a:pt x="508" y="1"/>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478" name="Google Shape;478;p7"/>
            <p:cNvSpPr/>
            <p:nvPr/>
          </p:nvSpPr>
          <p:spPr>
            <a:xfrm>
              <a:off x="9034904" y="4196043"/>
              <a:ext cx="32598" cy="25493"/>
            </a:xfrm>
            <a:custGeom>
              <a:avLst/>
              <a:gdLst/>
              <a:ahLst/>
              <a:cxnLst/>
              <a:rect l="l" t="t" r="r" b="b"/>
              <a:pathLst>
                <a:path w="1014" h="793" extrusionOk="0">
                  <a:moveTo>
                    <a:pt x="507" y="1"/>
                  </a:moveTo>
                  <a:cubicBezTo>
                    <a:pt x="0" y="1"/>
                    <a:pt x="0" y="792"/>
                    <a:pt x="507" y="792"/>
                  </a:cubicBezTo>
                  <a:cubicBezTo>
                    <a:pt x="1014" y="792"/>
                    <a:pt x="1014" y="1"/>
                    <a:pt x="507" y="1"/>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479" name="Google Shape;479;p7"/>
            <p:cNvSpPr/>
            <p:nvPr/>
          </p:nvSpPr>
          <p:spPr>
            <a:xfrm>
              <a:off x="8419996" y="3744023"/>
              <a:ext cx="33626" cy="26522"/>
            </a:xfrm>
            <a:custGeom>
              <a:avLst/>
              <a:gdLst/>
              <a:ahLst/>
              <a:cxnLst/>
              <a:rect l="l" t="t" r="r" b="b"/>
              <a:pathLst>
                <a:path w="1046" h="825" extrusionOk="0">
                  <a:moveTo>
                    <a:pt x="538" y="1"/>
                  </a:moveTo>
                  <a:cubicBezTo>
                    <a:pt x="0" y="1"/>
                    <a:pt x="0" y="824"/>
                    <a:pt x="538" y="824"/>
                  </a:cubicBezTo>
                  <a:cubicBezTo>
                    <a:pt x="1045" y="824"/>
                    <a:pt x="1045" y="1"/>
                    <a:pt x="538" y="1"/>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480" name="Google Shape;480;p7"/>
            <p:cNvSpPr/>
            <p:nvPr/>
          </p:nvSpPr>
          <p:spPr>
            <a:xfrm>
              <a:off x="8135945" y="4248024"/>
              <a:ext cx="1084271" cy="971208"/>
            </a:xfrm>
            <a:custGeom>
              <a:avLst/>
              <a:gdLst/>
              <a:ahLst/>
              <a:cxnLst/>
              <a:rect l="l" t="t" r="r" b="b"/>
              <a:pathLst>
                <a:path w="33728" h="30211" extrusionOk="0">
                  <a:moveTo>
                    <a:pt x="7323" y="1"/>
                  </a:moveTo>
                  <a:cubicBezTo>
                    <a:pt x="6622" y="1"/>
                    <a:pt x="5979" y="348"/>
                    <a:pt x="5448" y="1202"/>
                  </a:cubicBezTo>
                  <a:cubicBezTo>
                    <a:pt x="4466" y="2976"/>
                    <a:pt x="9343" y="8518"/>
                    <a:pt x="10388" y="10228"/>
                  </a:cubicBezTo>
                  <a:cubicBezTo>
                    <a:pt x="7031" y="10513"/>
                    <a:pt x="0" y="11020"/>
                    <a:pt x="4687" y="15802"/>
                  </a:cubicBezTo>
                  <a:cubicBezTo>
                    <a:pt x="7031" y="18177"/>
                    <a:pt x="12161" y="18842"/>
                    <a:pt x="15107" y="20299"/>
                  </a:cubicBezTo>
                  <a:cubicBezTo>
                    <a:pt x="11528" y="22167"/>
                    <a:pt x="6144" y="24891"/>
                    <a:pt x="12573" y="27709"/>
                  </a:cubicBezTo>
                  <a:cubicBezTo>
                    <a:pt x="16817" y="29831"/>
                    <a:pt x="28313" y="29831"/>
                    <a:pt x="32936" y="30211"/>
                  </a:cubicBezTo>
                  <a:cubicBezTo>
                    <a:pt x="33190" y="25334"/>
                    <a:pt x="33728" y="14725"/>
                    <a:pt x="32525" y="9880"/>
                  </a:cubicBezTo>
                  <a:cubicBezTo>
                    <a:pt x="31657" y="6833"/>
                    <a:pt x="30662" y="5650"/>
                    <a:pt x="29701" y="5650"/>
                  </a:cubicBezTo>
                  <a:cubicBezTo>
                    <a:pt x="28133" y="5650"/>
                    <a:pt x="26656" y="8792"/>
                    <a:pt x="25969" y="12128"/>
                  </a:cubicBezTo>
                  <a:cubicBezTo>
                    <a:pt x="24078" y="6228"/>
                    <a:pt x="21933" y="355"/>
                    <a:pt x="19448" y="355"/>
                  </a:cubicBezTo>
                  <a:cubicBezTo>
                    <a:pt x="18105" y="355"/>
                    <a:pt x="16662" y="2072"/>
                    <a:pt x="15107" y="6428"/>
                  </a:cubicBezTo>
                  <a:cubicBezTo>
                    <a:pt x="13865" y="5566"/>
                    <a:pt x="10129" y="1"/>
                    <a:pt x="7323" y="1"/>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481" name="Google Shape;481;p7"/>
            <p:cNvSpPr/>
            <p:nvPr/>
          </p:nvSpPr>
          <p:spPr>
            <a:xfrm>
              <a:off x="8380230" y="4318651"/>
              <a:ext cx="827477" cy="926073"/>
            </a:xfrm>
            <a:custGeom>
              <a:avLst/>
              <a:gdLst/>
              <a:ahLst/>
              <a:cxnLst/>
              <a:rect l="l" t="t" r="r" b="b"/>
              <a:pathLst>
                <a:path w="25740" h="28807" extrusionOk="0">
                  <a:moveTo>
                    <a:pt x="667" y="1"/>
                  </a:moveTo>
                  <a:cubicBezTo>
                    <a:pt x="327" y="1"/>
                    <a:pt x="0" y="491"/>
                    <a:pt x="287" y="874"/>
                  </a:cubicBezTo>
                  <a:cubicBezTo>
                    <a:pt x="6272" y="8379"/>
                    <a:pt x="12606" y="15631"/>
                    <a:pt x="19130" y="22694"/>
                  </a:cubicBezTo>
                  <a:cubicBezTo>
                    <a:pt x="20967" y="24689"/>
                    <a:pt x="22835" y="26684"/>
                    <a:pt x="24704" y="28647"/>
                  </a:cubicBezTo>
                  <a:cubicBezTo>
                    <a:pt x="24808" y="28759"/>
                    <a:pt x="24927" y="28806"/>
                    <a:pt x="25041" y="28806"/>
                  </a:cubicBezTo>
                  <a:cubicBezTo>
                    <a:pt x="25412" y="28806"/>
                    <a:pt x="25739" y="28314"/>
                    <a:pt x="25401" y="27951"/>
                  </a:cubicBezTo>
                  <a:cubicBezTo>
                    <a:pt x="18782" y="20952"/>
                    <a:pt x="12321" y="13826"/>
                    <a:pt x="6146" y="6479"/>
                  </a:cubicBezTo>
                  <a:cubicBezTo>
                    <a:pt x="4404" y="4389"/>
                    <a:pt x="2662" y="2299"/>
                    <a:pt x="984" y="177"/>
                  </a:cubicBezTo>
                  <a:cubicBezTo>
                    <a:pt x="890" y="53"/>
                    <a:pt x="778" y="1"/>
                    <a:pt x="667" y="1"/>
                  </a:cubicBez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482" name="Google Shape;482;p7"/>
            <p:cNvSpPr/>
            <p:nvPr/>
          </p:nvSpPr>
          <p:spPr>
            <a:xfrm>
              <a:off x="8410834" y="4417986"/>
              <a:ext cx="377733" cy="353751"/>
            </a:xfrm>
            <a:custGeom>
              <a:avLst/>
              <a:gdLst/>
              <a:ahLst/>
              <a:cxnLst/>
              <a:rect l="l" t="t" r="r" b="b"/>
              <a:pathLst>
                <a:path w="11750" h="11004" extrusionOk="0">
                  <a:moveTo>
                    <a:pt x="10756" y="1"/>
                  </a:moveTo>
                  <a:cubicBezTo>
                    <a:pt x="10506" y="1"/>
                    <a:pt x="10261" y="159"/>
                    <a:pt x="10261" y="476"/>
                  </a:cubicBezTo>
                  <a:cubicBezTo>
                    <a:pt x="10291" y="3644"/>
                    <a:pt x="10695" y="6813"/>
                    <a:pt x="10459" y="9981"/>
                  </a:cubicBezTo>
                  <a:lnTo>
                    <a:pt x="10459" y="9981"/>
                  </a:lnTo>
                  <a:cubicBezTo>
                    <a:pt x="10045" y="10008"/>
                    <a:pt x="9630" y="10019"/>
                    <a:pt x="9216" y="10019"/>
                  </a:cubicBezTo>
                  <a:cubicBezTo>
                    <a:pt x="6366" y="10019"/>
                    <a:pt x="3515" y="9470"/>
                    <a:pt x="665" y="9470"/>
                  </a:cubicBezTo>
                  <a:cubicBezTo>
                    <a:pt x="0" y="9470"/>
                    <a:pt x="0" y="10451"/>
                    <a:pt x="665" y="10451"/>
                  </a:cubicBezTo>
                  <a:cubicBezTo>
                    <a:pt x="3498" y="10478"/>
                    <a:pt x="6330" y="11003"/>
                    <a:pt x="9163" y="11003"/>
                  </a:cubicBezTo>
                  <a:cubicBezTo>
                    <a:pt x="9751" y="11003"/>
                    <a:pt x="10338" y="10981"/>
                    <a:pt x="10926" y="10926"/>
                  </a:cubicBezTo>
                  <a:cubicBezTo>
                    <a:pt x="11211" y="10895"/>
                    <a:pt x="11401" y="10736"/>
                    <a:pt x="11433" y="10451"/>
                  </a:cubicBezTo>
                  <a:cubicBezTo>
                    <a:pt x="11749" y="7126"/>
                    <a:pt x="11274" y="3801"/>
                    <a:pt x="11274" y="476"/>
                  </a:cubicBezTo>
                  <a:cubicBezTo>
                    <a:pt x="11258" y="159"/>
                    <a:pt x="11005" y="1"/>
                    <a:pt x="10756" y="1"/>
                  </a:cubicBez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483" name="Google Shape;483;p7"/>
            <p:cNvSpPr/>
            <p:nvPr/>
          </p:nvSpPr>
          <p:spPr>
            <a:xfrm>
              <a:off x="8666307" y="4717307"/>
              <a:ext cx="402230" cy="362463"/>
            </a:xfrm>
            <a:custGeom>
              <a:avLst/>
              <a:gdLst/>
              <a:ahLst/>
              <a:cxnLst/>
              <a:rect l="l" t="t" r="r" b="b"/>
              <a:pathLst>
                <a:path w="12512" h="11275" extrusionOk="0">
                  <a:moveTo>
                    <a:pt x="11803" y="0"/>
                  </a:moveTo>
                  <a:cubicBezTo>
                    <a:pt x="11553" y="0"/>
                    <a:pt x="11308" y="159"/>
                    <a:pt x="11308" y="475"/>
                  </a:cubicBezTo>
                  <a:cubicBezTo>
                    <a:pt x="11308" y="3729"/>
                    <a:pt x="11512" y="7042"/>
                    <a:pt x="10939" y="10245"/>
                  </a:cubicBezTo>
                  <a:lnTo>
                    <a:pt x="10939" y="10245"/>
                  </a:lnTo>
                  <a:cubicBezTo>
                    <a:pt x="10308" y="10223"/>
                    <a:pt x="9675" y="10216"/>
                    <a:pt x="9042" y="10216"/>
                  </a:cubicBezTo>
                  <a:cubicBezTo>
                    <a:pt x="7913" y="10216"/>
                    <a:pt x="6783" y="10238"/>
                    <a:pt x="5653" y="10238"/>
                  </a:cubicBezTo>
                  <a:cubicBezTo>
                    <a:pt x="4052" y="10238"/>
                    <a:pt x="2451" y="10193"/>
                    <a:pt x="857" y="9976"/>
                  </a:cubicBezTo>
                  <a:cubicBezTo>
                    <a:pt x="829" y="9971"/>
                    <a:pt x="801" y="9969"/>
                    <a:pt x="774" y="9969"/>
                  </a:cubicBezTo>
                  <a:cubicBezTo>
                    <a:pt x="230" y="9969"/>
                    <a:pt x="0" y="10835"/>
                    <a:pt x="604" y="10926"/>
                  </a:cubicBezTo>
                  <a:cubicBezTo>
                    <a:pt x="2615" y="11195"/>
                    <a:pt x="4647" y="11220"/>
                    <a:pt x="6682" y="11220"/>
                  </a:cubicBezTo>
                  <a:cubicBezTo>
                    <a:pt x="7145" y="11220"/>
                    <a:pt x="7607" y="11219"/>
                    <a:pt x="8070" y="11219"/>
                  </a:cubicBezTo>
                  <a:cubicBezTo>
                    <a:pt x="9161" y="11219"/>
                    <a:pt x="10252" y="11226"/>
                    <a:pt x="11340" y="11274"/>
                  </a:cubicBezTo>
                  <a:cubicBezTo>
                    <a:pt x="11530" y="11274"/>
                    <a:pt x="11783" y="11116"/>
                    <a:pt x="11815" y="10894"/>
                  </a:cubicBezTo>
                  <a:cubicBezTo>
                    <a:pt x="12511" y="7474"/>
                    <a:pt x="12321" y="3959"/>
                    <a:pt x="12321" y="475"/>
                  </a:cubicBezTo>
                  <a:cubicBezTo>
                    <a:pt x="12305" y="159"/>
                    <a:pt x="12052" y="0"/>
                    <a:pt x="11803" y="0"/>
                  </a:cubicBez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484" name="Google Shape;484;p7"/>
            <p:cNvSpPr/>
            <p:nvPr/>
          </p:nvSpPr>
          <p:spPr>
            <a:xfrm>
              <a:off x="8825177" y="4610386"/>
              <a:ext cx="49925" cy="38738"/>
            </a:xfrm>
            <a:custGeom>
              <a:avLst/>
              <a:gdLst/>
              <a:ahLst/>
              <a:cxnLst/>
              <a:rect l="l" t="t" r="r" b="b"/>
              <a:pathLst>
                <a:path w="1553" h="1205" extrusionOk="0">
                  <a:moveTo>
                    <a:pt x="760" y="1"/>
                  </a:moveTo>
                  <a:cubicBezTo>
                    <a:pt x="0" y="1"/>
                    <a:pt x="0" y="1204"/>
                    <a:pt x="760" y="1204"/>
                  </a:cubicBezTo>
                  <a:cubicBezTo>
                    <a:pt x="1552" y="1204"/>
                    <a:pt x="1552" y="1"/>
                    <a:pt x="760" y="1"/>
                  </a:cubicBez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485" name="Google Shape;485;p7"/>
            <p:cNvSpPr/>
            <p:nvPr/>
          </p:nvSpPr>
          <p:spPr>
            <a:xfrm>
              <a:off x="8825177" y="4512659"/>
              <a:ext cx="49925" cy="38738"/>
            </a:xfrm>
            <a:custGeom>
              <a:avLst/>
              <a:gdLst/>
              <a:ahLst/>
              <a:cxnLst/>
              <a:rect l="l" t="t" r="r" b="b"/>
              <a:pathLst>
                <a:path w="1553" h="1205" extrusionOk="0">
                  <a:moveTo>
                    <a:pt x="760" y="1"/>
                  </a:moveTo>
                  <a:cubicBezTo>
                    <a:pt x="0" y="1"/>
                    <a:pt x="0" y="1204"/>
                    <a:pt x="760" y="1204"/>
                  </a:cubicBezTo>
                  <a:cubicBezTo>
                    <a:pt x="1552" y="1204"/>
                    <a:pt x="1552" y="1"/>
                    <a:pt x="760" y="1"/>
                  </a:cubicBez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486" name="Google Shape;486;p7"/>
            <p:cNvSpPr/>
            <p:nvPr/>
          </p:nvSpPr>
          <p:spPr>
            <a:xfrm>
              <a:off x="8649044" y="4527929"/>
              <a:ext cx="49925" cy="38738"/>
            </a:xfrm>
            <a:custGeom>
              <a:avLst/>
              <a:gdLst/>
              <a:ahLst/>
              <a:cxnLst/>
              <a:rect l="l" t="t" r="r" b="b"/>
              <a:pathLst>
                <a:path w="1553" h="1205" extrusionOk="0">
                  <a:moveTo>
                    <a:pt x="792" y="1"/>
                  </a:moveTo>
                  <a:cubicBezTo>
                    <a:pt x="1" y="1"/>
                    <a:pt x="1" y="1204"/>
                    <a:pt x="792" y="1204"/>
                  </a:cubicBezTo>
                  <a:cubicBezTo>
                    <a:pt x="1552" y="1204"/>
                    <a:pt x="1552" y="1"/>
                    <a:pt x="792" y="1"/>
                  </a:cubicBez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487" name="Google Shape;487;p7"/>
            <p:cNvSpPr/>
            <p:nvPr/>
          </p:nvSpPr>
          <p:spPr>
            <a:xfrm>
              <a:off x="8391482" y="4635846"/>
              <a:ext cx="49925" cy="38738"/>
            </a:xfrm>
            <a:custGeom>
              <a:avLst/>
              <a:gdLst/>
              <a:ahLst/>
              <a:cxnLst/>
              <a:rect l="l" t="t" r="r" b="b"/>
              <a:pathLst>
                <a:path w="1553" h="1205" extrusionOk="0">
                  <a:moveTo>
                    <a:pt x="760" y="1"/>
                  </a:moveTo>
                  <a:cubicBezTo>
                    <a:pt x="0" y="1"/>
                    <a:pt x="0" y="1204"/>
                    <a:pt x="760" y="1204"/>
                  </a:cubicBezTo>
                  <a:cubicBezTo>
                    <a:pt x="1552" y="1204"/>
                    <a:pt x="1552" y="1"/>
                    <a:pt x="760" y="1"/>
                  </a:cubicBez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488" name="Google Shape;488;p7"/>
            <p:cNvSpPr/>
            <p:nvPr/>
          </p:nvSpPr>
          <p:spPr>
            <a:xfrm>
              <a:off x="8314104" y="4667415"/>
              <a:ext cx="49925" cy="38706"/>
            </a:xfrm>
            <a:custGeom>
              <a:avLst/>
              <a:gdLst/>
              <a:ahLst/>
              <a:cxnLst/>
              <a:rect l="l" t="t" r="r" b="b"/>
              <a:pathLst>
                <a:path w="1553" h="1204" extrusionOk="0">
                  <a:moveTo>
                    <a:pt x="761" y="0"/>
                  </a:moveTo>
                  <a:cubicBezTo>
                    <a:pt x="1" y="0"/>
                    <a:pt x="1" y="1204"/>
                    <a:pt x="761" y="1204"/>
                  </a:cubicBezTo>
                  <a:cubicBezTo>
                    <a:pt x="1552" y="1204"/>
                    <a:pt x="1552" y="0"/>
                    <a:pt x="761" y="0"/>
                  </a:cubicBez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489" name="Google Shape;489;p7"/>
            <p:cNvSpPr/>
            <p:nvPr/>
          </p:nvSpPr>
          <p:spPr>
            <a:xfrm>
              <a:off x="8731501" y="4909707"/>
              <a:ext cx="49925" cy="38738"/>
            </a:xfrm>
            <a:custGeom>
              <a:avLst/>
              <a:gdLst/>
              <a:ahLst/>
              <a:cxnLst/>
              <a:rect l="l" t="t" r="r" b="b"/>
              <a:pathLst>
                <a:path w="1553" h="1205" extrusionOk="0">
                  <a:moveTo>
                    <a:pt x="793" y="1"/>
                  </a:moveTo>
                  <a:cubicBezTo>
                    <a:pt x="1" y="1"/>
                    <a:pt x="1" y="1204"/>
                    <a:pt x="793" y="1204"/>
                  </a:cubicBezTo>
                  <a:cubicBezTo>
                    <a:pt x="1553" y="1204"/>
                    <a:pt x="1553" y="1"/>
                    <a:pt x="793" y="1"/>
                  </a:cubicBez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490" name="Google Shape;490;p7"/>
            <p:cNvSpPr/>
            <p:nvPr/>
          </p:nvSpPr>
          <p:spPr>
            <a:xfrm>
              <a:off x="8519748" y="5013542"/>
              <a:ext cx="50954" cy="38738"/>
            </a:xfrm>
            <a:custGeom>
              <a:avLst/>
              <a:gdLst/>
              <a:ahLst/>
              <a:cxnLst/>
              <a:rect l="l" t="t" r="r" b="b"/>
              <a:pathLst>
                <a:path w="1585" h="1205" extrusionOk="0">
                  <a:moveTo>
                    <a:pt x="792" y="1"/>
                  </a:moveTo>
                  <a:cubicBezTo>
                    <a:pt x="1" y="1"/>
                    <a:pt x="1" y="1204"/>
                    <a:pt x="792" y="1204"/>
                  </a:cubicBezTo>
                  <a:cubicBezTo>
                    <a:pt x="1584" y="1204"/>
                    <a:pt x="1584" y="1"/>
                    <a:pt x="792" y="1"/>
                  </a:cubicBez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491" name="Google Shape;491;p7"/>
            <p:cNvSpPr/>
            <p:nvPr/>
          </p:nvSpPr>
          <p:spPr>
            <a:xfrm>
              <a:off x="9036930" y="4563580"/>
              <a:ext cx="49925" cy="38706"/>
            </a:xfrm>
            <a:custGeom>
              <a:avLst/>
              <a:gdLst/>
              <a:ahLst/>
              <a:cxnLst/>
              <a:rect l="l" t="t" r="r" b="b"/>
              <a:pathLst>
                <a:path w="1553" h="1204" extrusionOk="0">
                  <a:moveTo>
                    <a:pt x="761" y="0"/>
                  </a:moveTo>
                  <a:cubicBezTo>
                    <a:pt x="1" y="0"/>
                    <a:pt x="1" y="1204"/>
                    <a:pt x="761" y="1204"/>
                  </a:cubicBezTo>
                  <a:cubicBezTo>
                    <a:pt x="1552" y="1204"/>
                    <a:pt x="1552" y="0"/>
                    <a:pt x="761" y="0"/>
                  </a:cubicBez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492" name="Google Shape;492;p7"/>
            <p:cNvSpPr/>
            <p:nvPr/>
          </p:nvSpPr>
          <p:spPr>
            <a:xfrm>
              <a:off x="9098009" y="4935167"/>
              <a:ext cx="49925" cy="38738"/>
            </a:xfrm>
            <a:custGeom>
              <a:avLst/>
              <a:gdLst/>
              <a:ahLst/>
              <a:cxnLst/>
              <a:rect l="l" t="t" r="r" b="b"/>
              <a:pathLst>
                <a:path w="1553" h="1205" extrusionOk="0">
                  <a:moveTo>
                    <a:pt x="792" y="0"/>
                  </a:moveTo>
                  <a:cubicBezTo>
                    <a:pt x="11" y="0"/>
                    <a:pt x="1" y="1204"/>
                    <a:pt x="763" y="1204"/>
                  </a:cubicBezTo>
                  <a:cubicBezTo>
                    <a:pt x="773" y="1204"/>
                    <a:pt x="782" y="1204"/>
                    <a:pt x="792" y="1204"/>
                  </a:cubicBezTo>
                  <a:cubicBezTo>
                    <a:pt x="1552" y="1204"/>
                    <a:pt x="1552" y="0"/>
                    <a:pt x="792" y="0"/>
                  </a:cubicBez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grpSp>
    </p:spTree>
    <p:extLst>
      <p:ext uri="{BB962C8B-B14F-4D97-AF65-F5344CB8AC3E}">
        <p14:creationId xmlns:p14="http://schemas.microsoft.com/office/powerpoint/2010/main" val="1755838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930557-D580-428A-B656-641B204B6446}" type="datetimeFigureOut">
              <a:rPr lang="en-US" smtClean="0"/>
              <a:t>7/16/22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655085-FF41-4166-9A0E-40774FB7D1D1}" type="slidenum">
              <a:rPr lang="en-US" smtClean="0"/>
              <a:t>‹#›</a:t>
            </a:fld>
            <a:endParaRPr lang="en-US"/>
          </a:p>
        </p:txBody>
      </p:sp>
    </p:spTree>
    <p:extLst>
      <p:ext uri="{BB962C8B-B14F-4D97-AF65-F5344CB8AC3E}">
        <p14:creationId xmlns:p14="http://schemas.microsoft.com/office/powerpoint/2010/main" val="177384521"/>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93"/>
        <p:cNvGrpSpPr/>
        <p:nvPr/>
      </p:nvGrpSpPr>
      <p:grpSpPr>
        <a:xfrm>
          <a:off x="0" y="0"/>
          <a:ext cx="0" cy="0"/>
          <a:chOff x="0" y="0"/>
          <a:chExt cx="0" cy="0"/>
        </a:xfrm>
      </p:grpSpPr>
      <p:sp>
        <p:nvSpPr>
          <p:cNvPr id="494" name="Google Shape;494;p8"/>
          <p:cNvSpPr txBox="1">
            <a:spLocks noGrp="1"/>
          </p:cNvSpPr>
          <p:nvPr>
            <p:ph type="title"/>
          </p:nvPr>
        </p:nvSpPr>
        <p:spPr>
          <a:xfrm>
            <a:off x="951200" y="2221600"/>
            <a:ext cx="10290000" cy="2821200"/>
          </a:xfrm>
          <a:prstGeom prst="rect">
            <a:avLst/>
          </a:prstGeom>
        </p:spPr>
        <p:txBody>
          <a:bodyPr spcFirstLastPara="1" wrap="square" lIns="121884" tIns="121884" rIns="121884" bIns="121884" anchor="ctr" anchorCtr="0">
            <a:noAutofit/>
          </a:bodyPr>
          <a:lstStyle>
            <a:lvl1pPr lvl="0" algn="ctr">
              <a:spcBef>
                <a:spcPts val="0"/>
              </a:spcBef>
              <a:spcAft>
                <a:spcPts val="0"/>
              </a:spcAft>
              <a:buClr>
                <a:srgbClr val="51CBCE"/>
              </a:buClr>
              <a:buSzPts val="7200"/>
              <a:buNone/>
              <a:defRPr sz="9600">
                <a:solidFill>
                  <a:srgbClr val="51CBCE"/>
                </a:solidFill>
              </a:defRPr>
            </a:lvl1pPr>
            <a:lvl2pPr lvl="1" algn="ctr">
              <a:spcBef>
                <a:spcPts val="0"/>
              </a:spcBef>
              <a:spcAft>
                <a:spcPts val="0"/>
              </a:spcAft>
              <a:buClr>
                <a:srgbClr val="51CBCE"/>
              </a:buClr>
              <a:buSzPts val="7200"/>
              <a:buNone/>
              <a:defRPr sz="9600">
                <a:solidFill>
                  <a:srgbClr val="51CBCE"/>
                </a:solidFill>
              </a:defRPr>
            </a:lvl2pPr>
            <a:lvl3pPr lvl="2" algn="ctr">
              <a:spcBef>
                <a:spcPts val="0"/>
              </a:spcBef>
              <a:spcAft>
                <a:spcPts val="0"/>
              </a:spcAft>
              <a:buClr>
                <a:srgbClr val="51CBCE"/>
              </a:buClr>
              <a:buSzPts val="7200"/>
              <a:buNone/>
              <a:defRPr sz="9600">
                <a:solidFill>
                  <a:srgbClr val="51CBCE"/>
                </a:solidFill>
              </a:defRPr>
            </a:lvl3pPr>
            <a:lvl4pPr lvl="3" algn="ctr">
              <a:spcBef>
                <a:spcPts val="0"/>
              </a:spcBef>
              <a:spcAft>
                <a:spcPts val="0"/>
              </a:spcAft>
              <a:buClr>
                <a:srgbClr val="51CBCE"/>
              </a:buClr>
              <a:buSzPts val="7200"/>
              <a:buNone/>
              <a:defRPr sz="9600">
                <a:solidFill>
                  <a:srgbClr val="51CBCE"/>
                </a:solidFill>
              </a:defRPr>
            </a:lvl4pPr>
            <a:lvl5pPr lvl="4" algn="ctr">
              <a:spcBef>
                <a:spcPts val="0"/>
              </a:spcBef>
              <a:spcAft>
                <a:spcPts val="0"/>
              </a:spcAft>
              <a:buClr>
                <a:srgbClr val="51CBCE"/>
              </a:buClr>
              <a:buSzPts val="7200"/>
              <a:buNone/>
              <a:defRPr sz="9600">
                <a:solidFill>
                  <a:srgbClr val="51CBCE"/>
                </a:solidFill>
              </a:defRPr>
            </a:lvl5pPr>
            <a:lvl6pPr lvl="5" algn="ctr">
              <a:spcBef>
                <a:spcPts val="0"/>
              </a:spcBef>
              <a:spcAft>
                <a:spcPts val="0"/>
              </a:spcAft>
              <a:buClr>
                <a:srgbClr val="51CBCE"/>
              </a:buClr>
              <a:buSzPts val="7200"/>
              <a:buNone/>
              <a:defRPr sz="9600">
                <a:solidFill>
                  <a:srgbClr val="51CBCE"/>
                </a:solidFill>
              </a:defRPr>
            </a:lvl6pPr>
            <a:lvl7pPr lvl="6" algn="ctr">
              <a:spcBef>
                <a:spcPts val="0"/>
              </a:spcBef>
              <a:spcAft>
                <a:spcPts val="0"/>
              </a:spcAft>
              <a:buClr>
                <a:srgbClr val="51CBCE"/>
              </a:buClr>
              <a:buSzPts val="7200"/>
              <a:buNone/>
              <a:defRPr sz="9600">
                <a:solidFill>
                  <a:srgbClr val="51CBCE"/>
                </a:solidFill>
              </a:defRPr>
            </a:lvl7pPr>
            <a:lvl8pPr lvl="7" algn="ctr">
              <a:spcBef>
                <a:spcPts val="0"/>
              </a:spcBef>
              <a:spcAft>
                <a:spcPts val="0"/>
              </a:spcAft>
              <a:buClr>
                <a:srgbClr val="51CBCE"/>
              </a:buClr>
              <a:buSzPts val="7200"/>
              <a:buNone/>
              <a:defRPr sz="9600">
                <a:solidFill>
                  <a:srgbClr val="51CBCE"/>
                </a:solidFill>
              </a:defRPr>
            </a:lvl8pPr>
            <a:lvl9pPr lvl="8" algn="ctr">
              <a:spcBef>
                <a:spcPts val="0"/>
              </a:spcBef>
              <a:spcAft>
                <a:spcPts val="0"/>
              </a:spcAft>
              <a:buClr>
                <a:srgbClr val="51CBCE"/>
              </a:buClr>
              <a:buSzPts val="7200"/>
              <a:buNone/>
              <a:defRPr sz="9600">
                <a:solidFill>
                  <a:srgbClr val="51CBCE"/>
                </a:solidFill>
              </a:defRPr>
            </a:lvl9pPr>
          </a:lstStyle>
          <a:p>
            <a:endParaRPr/>
          </a:p>
        </p:txBody>
      </p:sp>
      <p:grpSp>
        <p:nvGrpSpPr>
          <p:cNvPr id="495" name="Google Shape;495;p8"/>
          <p:cNvGrpSpPr/>
          <p:nvPr/>
        </p:nvGrpSpPr>
        <p:grpSpPr>
          <a:xfrm>
            <a:off x="11363481" y="487559"/>
            <a:ext cx="1040827" cy="6370451"/>
            <a:chOff x="24461" y="365666"/>
            <a:chExt cx="780620" cy="4777838"/>
          </a:xfrm>
        </p:grpSpPr>
        <p:sp>
          <p:nvSpPr>
            <p:cNvPr id="496" name="Google Shape;496;p8"/>
            <p:cNvSpPr/>
            <p:nvPr/>
          </p:nvSpPr>
          <p:spPr>
            <a:xfrm rot="5400000" flipH="1">
              <a:off x="327367" y="4849983"/>
              <a:ext cx="202468" cy="185283"/>
            </a:xfrm>
            <a:custGeom>
              <a:avLst/>
              <a:gdLst/>
              <a:ahLst/>
              <a:cxnLst/>
              <a:rect l="l" t="t" r="r" b="b"/>
              <a:pathLst>
                <a:path w="6303" h="5768" extrusionOk="0">
                  <a:moveTo>
                    <a:pt x="1806" y="1"/>
                  </a:moveTo>
                  <a:cubicBezTo>
                    <a:pt x="1584" y="761"/>
                    <a:pt x="1" y="4846"/>
                    <a:pt x="729" y="5575"/>
                  </a:cubicBezTo>
                  <a:cubicBezTo>
                    <a:pt x="864" y="5709"/>
                    <a:pt x="1073" y="5767"/>
                    <a:pt x="1334" y="5767"/>
                  </a:cubicBezTo>
                  <a:cubicBezTo>
                    <a:pt x="2727" y="5767"/>
                    <a:pt x="5582" y="4116"/>
                    <a:pt x="6303" y="3770"/>
                  </a:cubicBezTo>
                  <a:lnTo>
                    <a:pt x="1806" y="1"/>
                  </a:lnTo>
                  <a:close/>
                </a:path>
              </a:pathLst>
            </a:custGeom>
            <a:solidFill>
              <a:schemeClr val="accent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497" name="Google Shape;497;p8"/>
            <p:cNvSpPr/>
            <p:nvPr/>
          </p:nvSpPr>
          <p:spPr>
            <a:xfrm rot="5400000" flipH="1">
              <a:off x="137342" y="4567378"/>
              <a:ext cx="188238" cy="184833"/>
            </a:xfrm>
            <a:custGeom>
              <a:avLst/>
              <a:gdLst/>
              <a:ahLst/>
              <a:cxnLst/>
              <a:rect l="l" t="t" r="r" b="b"/>
              <a:pathLst>
                <a:path w="5860" h="5754" extrusionOk="0">
                  <a:moveTo>
                    <a:pt x="570" y="1"/>
                  </a:moveTo>
                  <a:cubicBezTo>
                    <a:pt x="570" y="792"/>
                    <a:pt x="0" y="5131"/>
                    <a:pt x="919" y="5669"/>
                  </a:cubicBezTo>
                  <a:cubicBezTo>
                    <a:pt x="1014" y="5727"/>
                    <a:pt x="1126" y="5754"/>
                    <a:pt x="1253" y="5754"/>
                  </a:cubicBezTo>
                  <a:cubicBezTo>
                    <a:pt x="2520" y="5754"/>
                    <a:pt x="5197" y="3110"/>
                    <a:pt x="5859" y="2534"/>
                  </a:cubicBezTo>
                  <a:lnTo>
                    <a:pt x="570" y="1"/>
                  </a:ln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498" name="Google Shape;498;p8"/>
            <p:cNvSpPr/>
            <p:nvPr/>
          </p:nvSpPr>
          <p:spPr>
            <a:xfrm rot="5400000" flipH="1">
              <a:off x="240072" y="3561247"/>
              <a:ext cx="199416" cy="189972"/>
            </a:xfrm>
            <a:custGeom>
              <a:avLst/>
              <a:gdLst/>
              <a:ahLst/>
              <a:cxnLst/>
              <a:rect l="l" t="t" r="r" b="b"/>
              <a:pathLst>
                <a:path w="6208" h="5914" extrusionOk="0">
                  <a:moveTo>
                    <a:pt x="4624" y="1"/>
                  </a:moveTo>
                  <a:lnTo>
                    <a:pt x="1" y="3579"/>
                  </a:lnTo>
                  <a:cubicBezTo>
                    <a:pt x="625" y="3920"/>
                    <a:pt x="3590" y="5914"/>
                    <a:pt x="4837" y="5914"/>
                  </a:cubicBezTo>
                  <a:cubicBezTo>
                    <a:pt x="4981" y="5914"/>
                    <a:pt x="5102" y="5887"/>
                    <a:pt x="5195" y="5828"/>
                  </a:cubicBezTo>
                  <a:cubicBezTo>
                    <a:pt x="6208" y="5163"/>
                    <a:pt x="4846" y="919"/>
                    <a:pt x="4624" y="1"/>
                  </a:cubicBezTo>
                  <a:close/>
                </a:path>
              </a:pathLst>
            </a:custGeom>
            <a:solidFill>
              <a:schemeClr val="lt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499" name="Google Shape;499;p8"/>
            <p:cNvSpPr/>
            <p:nvPr/>
          </p:nvSpPr>
          <p:spPr>
            <a:xfrm rot="5400000" flipH="1">
              <a:off x="23594" y="4249166"/>
              <a:ext cx="186214" cy="168161"/>
            </a:xfrm>
            <a:custGeom>
              <a:avLst/>
              <a:gdLst/>
              <a:ahLst/>
              <a:cxnLst/>
              <a:rect l="l" t="t" r="r" b="b"/>
              <a:pathLst>
                <a:path w="5797" h="5235" extrusionOk="0">
                  <a:moveTo>
                    <a:pt x="1" y="1"/>
                  </a:moveTo>
                  <a:lnTo>
                    <a:pt x="1" y="1"/>
                  </a:lnTo>
                  <a:cubicBezTo>
                    <a:pt x="223" y="729"/>
                    <a:pt x="1173" y="5004"/>
                    <a:pt x="2218" y="5226"/>
                  </a:cubicBezTo>
                  <a:cubicBezTo>
                    <a:pt x="2249" y="5232"/>
                    <a:pt x="2281" y="5235"/>
                    <a:pt x="2313" y="5235"/>
                  </a:cubicBezTo>
                  <a:cubicBezTo>
                    <a:pt x="3493" y="5235"/>
                    <a:pt x="5365" y="1404"/>
                    <a:pt x="5796" y="602"/>
                  </a:cubicBezTo>
                  <a:lnTo>
                    <a:pt x="1" y="1"/>
                  </a:lnTo>
                  <a:close/>
                </a:path>
              </a:pathLst>
            </a:custGeom>
            <a:solidFill>
              <a:schemeClr val="accent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00" name="Google Shape;500;p8"/>
            <p:cNvSpPr/>
            <p:nvPr/>
          </p:nvSpPr>
          <p:spPr>
            <a:xfrm rot="5400000" flipH="1">
              <a:off x="49052" y="3903311"/>
              <a:ext cx="181107" cy="181332"/>
            </a:xfrm>
            <a:custGeom>
              <a:avLst/>
              <a:gdLst/>
              <a:ahLst/>
              <a:cxnLst/>
              <a:rect l="l" t="t" r="r" b="b"/>
              <a:pathLst>
                <a:path w="5638" h="5645" extrusionOk="0">
                  <a:moveTo>
                    <a:pt x="5638" y="0"/>
                  </a:moveTo>
                  <a:lnTo>
                    <a:pt x="1" y="1615"/>
                  </a:lnTo>
                  <a:cubicBezTo>
                    <a:pt x="494" y="2202"/>
                    <a:pt x="2852" y="5645"/>
                    <a:pt x="3940" y="5645"/>
                  </a:cubicBezTo>
                  <a:cubicBezTo>
                    <a:pt x="3968" y="5645"/>
                    <a:pt x="3996" y="5642"/>
                    <a:pt x="4023" y="5637"/>
                  </a:cubicBezTo>
                  <a:cubicBezTo>
                    <a:pt x="5194" y="5416"/>
                    <a:pt x="5511" y="950"/>
                    <a:pt x="5638" y="0"/>
                  </a:cubicBezTo>
                  <a:close/>
                </a:path>
              </a:pathLst>
            </a:custGeom>
            <a:solidFill>
              <a:schemeClr val="accent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01" name="Google Shape;501;p8"/>
            <p:cNvSpPr/>
            <p:nvPr/>
          </p:nvSpPr>
          <p:spPr>
            <a:xfrm rot="5400000" flipH="1">
              <a:off x="326853" y="3323487"/>
              <a:ext cx="203496" cy="185283"/>
            </a:xfrm>
            <a:custGeom>
              <a:avLst/>
              <a:gdLst/>
              <a:ahLst/>
              <a:cxnLst/>
              <a:rect l="l" t="t" r="r" b="b"/>
              <a:pathLst>
                <a:path w="6335" h="5768" extrusionOk="0">
                  <a:moveTo>
                    <a:pt x="1837" y="1"/>
                  </a:moveTo>
                  <a:cubicBezTo>
                    <a:pt x="1615" y="761"/>
                    <a:pt x="0" y="4846"/>
                    <a:pt x="760" y="5575"/>
                  </a:cubicBezTo>
                  <a:cubicBezTo>
                    <a:pt x="895" y="5709"/>
                    <a:pt x="1104" y="5767"/>
                    <a:pt x="1365" y="5767"/>
                  </a:cubicBezTo>
                  <a:cubicBezTo>
                    <a:pt x="2758" y="5767"/>
                    <a:pt x="5614" y="4116"/>
                    <a:pt x="6334" y="3770"/>
                  </a:cubicBezTo>
                  <a:lnTo>
                    <a:pt x="1837" y="1"/>
                  </a:lnTo>
                  <a:close/>
                </a:path>
              </a:pathLst>
            </a:custGeom>
            <a:solidFill>
              <a:schemeClr val="accent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02" name="Google Shape;502;p8"/>
            <p:cNvSpPr/>
            <p:nvPr/>
          </p:nvSpPr>
          <p:spPr>
            <a:xfrm rot="5400000" flipH="1">
              <a:off x="137342" y="3040401"/>
              <a:ext cx="188238" cy="184833"/>
            </a:xfrm>
            <a:custGeom>
              <a:avLst/>
              <a:gdLst/>
              <a:ahLst/>
              <a:cxnLst/>
              <a:rect l="l" t="t" r="r" b="b"/>
              <a:pathLst>
                <a:path w="5860" h="5754" extrusionOk="0">
                  <a:moveTo>
                    <a:pt x="571" y="1"/>
                  </a:moveTo>
                  <a:cubicBezTo>
                    <a:pt x="571" y="792"/>
                    <a:pt x="1" y="5131"/>
                    <a:pt x="919" y="5669"/>
                  </a:cubicBezTo>
                  <a:cubicBezTo>
                    <a:pt x="1014" y="5727"/>
                    <a:pt x="1127" y="5754"/>
                    <a:pt x="1253" y="5754"/>
                  </a:cubicBezTo>
                  <a:cubicBezTo>
                    <a:pt x="2520" y="5754"/>
                    <a:pt x="5197" y="3110"/>
                    <a:pt x="5859" y="2534"/>
                  </a:cubicBezTo>
                  <a:lnTo>
                    <a:pt x="571" y="1"/>
                  </a:ln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03" name="Google Shape;503;p8"/>
            <p:cNvSpPr/>
            <p:nvPr/>
          </p:nvSpPr>
          <p:spPr>
            <a:xfrm rot="5400000" flipH="1">
              <a:off x="240072" y="2034238"/>
              <a:ext cx="199416" cy="189972"/>
            </a:xfrm>
            <a:custGeom>
              <a:avLst/>
              <a:gdLst/>
              <a:ahLst/>
              <a:cxnLst/>
              <a:rect l="l" t="t" r="r" b="b"/>
              <a:pathLst>
                <a:path w="6208" h="5914" extrusionOk="0">
                  <a:moveTo>
                    <a:pt x="4624" y="1"/>
                  </a:moveTo>
                  <a:lnTo>
                    <a:pt x="0" y="3579"/>
                  </a:lnTo>
                  <a:cubicBezTo>
                    <a:pt x="624" y="3920"/>
                    <a:pt x="3589" y="5914"/>
                    <a:pt x="4836" y="5914"/>
                  </a:cubicBezTo>
                  <a:cubicBezTo>
                    <a:pt x="4980" y="5914"/>
                    <a:pt x="5102" y="5887"/>
                    <a:pt x="5194" y="5828"/>
                  </a:cubicBezTo>
                  <a:cubicBezTo>
                    <a:pt x="6207" y="5163"/>
                    <a:pt x="4845" y="919"/>
                    <a:pt x="4624" y="1"/>
                  </a:cubicBezTo>
                  <a:close/>
                </a:path>
              </a:pathLst>
            </a:custGeom>
            <a:solidFill>
              <a:schemeClr val="lt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04" name="Google Shape;504;p8"/>
            <p:cNvSpPr/>
            <p:nvPr/>
          </p:nvSpPr>
          <p:spPr>
            <a:xfrm rot="5400000" flipH="1">
              <a:off x="23610" y="2722172"/>
              <a:ext cx="186182" cy="168161"/>
            </a:xfrm>
            <a:custGeom>
              <a:avLst/>
              <a:gdLst/>
              <a:ahLst/>
              <a:cxnLst/>
              <a:rect l="l" t="t" r="r" b="b"/>
              <a:pathLst>
                <a:path w="5796" h="5235" extrusionOk="0">
                  <a:moveTo>
                    <a:pt x="0" y="1"/>
                  </a:moveTo>
                  <a:lnTo>
                    <a:pt x="0" y="1"/>
                  </a:lnTo>
                  <a:cubicBezTo>
                    <a:pt x="222" y="729"/>
                    <a:pt x="1172" y="5004"/>
                    <a:pt x="2217" y="5226"/>
                  </a:cubicBezTo>
                  <a:cubicBezTo>
                    <a:pt x="2248" y="5232"/>
                    <a:pt x="2280" y="5235"/>
                    <a:pt x="2313" y="5235"/>
                  </a:cubicBezTo>
                  <a:cubicBezTo>
                    <a:pt x="3493" y="5235"/>
                    <a:pt x="5364" y="1404"/>
                    <a:pt x="5796" y="602"/>
                  </a:cubicBezTo>
                  <a:lnTo>
                    <a:pt x="0" y="1"/>
                  </a:lnTo>
                  <a:close/>
                </a:path>
              </a:pathLst>
            </a:custGeom>
            <a:solidFill>
              <a:schemeClr val="accent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05" name="Google Shape;505;p8"/>
            <p:cNvSpPr/>
            <p:nvPr/>
          </p:nvSpPr>
          <p:spPr>
            <a:xfrm rot="5400000" flipH="1">
              <a:off x="49036" y="2376318"/>
              <a:ext cx="181139" cy="181332"/>
            </a:xfrm>
            <a:custGeom>
              <a:avLst/>
              <a:gdLst/>
              <a:ahLst/>
              <a:cxnLst/>
              <a:rect l="l" t="t" r="r" b="b"/>
              <a:pathLst>
                <a:path w="5639" h="5645" extrusionOk="0">
                  <a:moveTo>
                    <a:pt x="5638" y="0"/>
                  </a:moveTo>
                  <a:lnTo>
                    <a:pt x="1" y="1615"/>
                  </a:lnTo>
                  <a:cubicBezTo>
                    <a:pt x="495" y="2202"/>
                    <a:pt x="2853" y="5645"/>
                    <a:pt x="3940" y="5645"/>
                  </a:cubicBezTo>
                  <a:cubicBezTo>
                    <a:pt x="3969" y="5645"/>
                    <a:pt x="3996" y="5642"/>
                    <a:pt x="4023" y="5637"/>
                  </a:cubicBezTo>
                  <a:cubicBezTo>
                    <a:pt x="5195" y="5416"/>
                    <a:pt x="5511" y="950"/>
                    <a:pt x="5638" y="0"/>
                  </a:cubicBezTo>
                  <a:close/>
                </a:path>
              </a:pathLst>
            </a:custGeom>
            <a:solidFill>
              <a:schemeClr val="accent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06" name="Google Shape;506;p8"/>
            <p:cNvSpPr/>
            <p:nvPr/>
          </p:nvSpPr>
          <p:spPr>
            <a:xfrm rot="5400000" flipH="1">
              <a:off x="131367" y="1618338"/>
              <a:ext cx="187210" cy="183548"/>
            </a:xfrm>
            <a:custGeom>
              <a:avLst/>
              <a:gdLst/>
              <a:ahLst/>
              <a:cxnLst/>
              <a:rect l="l" t="t" r="r" b="b"/>
              <a:pathLst>
                <a:path w="5828" h="5714" extrusionOk="0">
                  <a:moveTo>
                    <a:pt x="507" y="0"/>
                  </a:moveTo>
                  <a:cubicBezTo>
                    <a:pt x="507" y="760"/>
                    <a:pt x="1" y="5099"/>
                    <a:pt x="919" y="5637"/>
                  </a:cubicBezTo>
                  <a:cubicBezTo>
                    <a:pt x="1009" y="5689"/>
                    <a:pt x="1114" y="5713"/>
                    <a:pt x="1232" y="5713"/>
                  </a:cubicBezTo>
                  <a:cubicBezTo>
                    <a:pt x="2486" y="5713"/>
                    <a:pt x="5162" y="3018"/>
                    <a:pt x="5828" y="2439"/>
                  </a:cubicBezTo>
                  <a:lnTo>
                    <a:pt x="507" y="0"/>
                  </a:ln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07" name="Google Shape;507;p8"/>
            <p:cNvSpPr/>
            <p:nvPr/>
          </p:nvSpPr>
          <p:spPr>
            <a:xfrm rot="5400000" flipH="1">
              <a:off x="254801" y="600337"/>
              <a:ext cx="200444" cy="190005"/>
            </a:xfrm>
            <a:custGeom>
              <a:avLst/>
              <a:gdLst/>
              <a:ahLst/>
              <a:cxnLst/>
              <a:rect l="l" t="t" r="r" b="b"/>
              <a:pathLst>
                <a:path w="6240" h="5915" extrusionOk="0">
                  <a:moveTo>
                    <a:pt x="4561" y="1"/>
                  </a:moveTo>
                  <a:lnTo>
                    <a:pt x="1" y="3643"/>
                  </a:lnTo>
                  <a:cubicBezTo>
                    <a:pt x="596" y="3954"/>
                    <a:pt x="3601" y="5915"/>
                    <a:pt x="4861" y="5915"/>
                  </a:cubicBezTo>
                  <a:cubicBezTo>
                    <a:pt x="5009" y="5915"/>
                    <a:pt x="5133" y="5888"/>
                    <a:pt x="5226" y="5828"/>
                  </a:cubicBezTo>
                  <a:cubicBezTo>
                    <a:pt x="6240" y="5163"/>
                    <a:pt x="4814" y="919"/>
                    <a:pt x="4561" y="1"/>
                  </a:cubicBezTo>
                  <a:close/>
                </a:path>
              </a:pathLst>
            </a:custGeom>
            <a:solidFill>
              <a:schemeClr val="lt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08" name="Google Shape;508;p8"/>
            <p:cNvSpPr/>
            <p:nvPr/>
          </p:nvSpPr>
          <p:spPr>
            <a:xfrm rot="5400000" flipH="1">
              <a:off x="14439" y="1299965"/>
              <a:ext cx="187210" cy="167165"/>
            </a:xfrm>
            <a:custGeom>
              <a:avLst/>
              <a:gdLst/>
              <a:ahLst/>
              <a:cxnLst/>
              <a:rect l="l" t="t" r="r" b="b"/>
              <a:pathLst>
                <a:path w="5828" h="5204" extrusionOk="0">
                  <a:moveTo>
                    <a:pt x="0" y="1"/>
                  </a:moveTo>
                  <a:lnTo>
                    <a:pt x="0" y="1"/>
                  </a:lnTo>
                  <a:cubicBezTo>
                    <a:pt x="254" y="729"/>
                    <a:pt x="1267" y="5004"/>
                    <a:pt x="2281" y="5194"/>
                  </a:cubicBezTo>
                  <a:cubicBezTo>
                    <a:pt x="2313" y="5200"/>
                    <a:pt x="2345" y="5203"/>
                    <a:pt x="2378" y="5203"/>
                  </a:cubicBezTo>
                  <a:cubicBezTo>
                    <a:pt x="3584" y="5203"/>
                    <a:pt x="5396" y="1340"/>
                    <a:pt x="5828" y="507"/>
                  </a:cubicBezTo>
                  <a:lnTo>
                    <a:pt x="0" y="1"/>
                  </a:lnTo>
                  <a:close/>
                </a:path>
              </a:pathLst>
            </a:custGeom>
            <a:solidFill>
              <a:schemeClr val="accent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09" name="Google Shape;509;p8"/>
            <p:cNvSpPr/>
            <p:nvPr/>
          </p:nvSpPr>
          <p:spPr>
            <a:xfrm rot="5400000" flipH="1">
              <a:off x="69402" y="953098"/>
              <a:ext cx="180111" cy="182359"/>
            </a:xfrm>
            <a:custGeom>
              <a:avLst/>
              <a:gdLst/>
              <a:ahLst/>
              <a:cxnLst/>
              <a:rect l="l" t="t" r="r" b="b"/>
              <a:pathLst>
                <a:path w="5607" h="5677" extrusionOk="0">
                  <a:moveTo>
                    <a:pt x="5606" y="1"/>
                  </a:moveTo>
                  <a:lnTo>
                    <a:pt x="1" y="1711"/>
                  </a:lnTo>
                  <a:cubicBezTo>
                    <a:pt x="495" y="2266"/>
                    <a:pt x="2882" y="5677"/>
                    <a:pt x="3971" y="5677"/>
                  </a:cubicBezTo>
                  <a:cubicBezTo>
                    <a:pt x="4000" y="5677"/>
                    <a:pt x="4028" y="5675"/>
                    <a:pt x="4055" y="5670"/>
                  </a:cubicBezTo>
                  <a:cubicBezTo>
                    <a:pt x="5258" y="5416"/>
                    <a:pt x="5511" y="951"/>
                    <a:pt x="5606" y="1"/>
                  </a:cubicBezTo>
                  <a:close/>
                </a:path>
              </a:pathLst>
            </a:custGeom>
            <a:solidFill>
              <a:schemeClr val="accent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10" name="Google Shape;510;p8"/>
            <p:cNvSpPr/>
            <p:nvPr/>
          </p:nvSpPr>
          <p:spPr>
            <a:xfrm rot="5400000" flipH="1">
              <a:off x="-438942" y="3899480"/>
              <a:ext cx="1851027" cy="637021"/>
            </a:xfrm>
            <a:custGeom>
              <a:avLst/>
              <a:gdLst/>
              <a:ahLst/>
              <a:cxnLst/>
              <a:rect l="l" t="t" r="r" b="b"/>
              <a:pathLst>
                <a:path w="57624" h="19831" extrusionOk="0">
                  <a:moveTo>
                    <a:pt x="57065" y="1"/>
                  </a:moveTo>
                  <a:cubicBezTo>
                    <a:pt x="56945" y="1"/>
                    <a:pt x="56827" y="57"/>
                    <a:pt x="56750" y="191"/>
                  </a:cubicBezTo>
                  <a:cubicBezTo>
                    <a:pt x="54248" y="4593"/>
                    <a:pt x="51113" y="8647"/>
                    <a:pt x="47218" y="11941"/>
                  </a:cubicBezTo>
                  <a:cubicBezTo>
                    <a:pt x="43956" y="14696"/>
                    <a:pt x="40187" y="16818"/>
                    <a:pt x="36070" y="17989"/>
                  </a:cubicBezTo>
                  <a:cubicBezTo>
                    <a:pt x="33648" y="18690"/>
                    <a:pt x="31124" y="19036"/>
                    <a:pt x="28596" y="19036"/>
                  </a:cubicBezTo>
                  <a:cubicBezTo>
                    <a:pt x="27124" y="19036"/>
                    <a:pt x="25651" y="18919"/>
                    <a:pt x="24194" y="18686"/>
                  </a:cubicBezTo>
                  <a:cubicBezTo>
                    <a:pt x="20077" y="18021"/>
                    <a:pt x="16150" y="16438"/>
                    <a:pt x="12572" y="14284"/>
                  </a:cubicBezTo>
                  <a:cubicBezTo>
                    <a:pt x="8581" y="11814"/>
                    <a:pt x="5066" y="8615"/>
                    <a:pt x="2089" y="5037"/>
                  </a:cubicBezTo>
                  <a:cubicBezTo>
                    <a:pt x="1678" y="4530"/>
                    <a:pt x="1298" y="4055"/>
                    <a:pt x="918" y="3548"/>
                  </a:cubicBezTo>
                  <a:cubicBezTo>
                    <a:pt x="821" y="3423"/>
                    <a:pt x="689" y="3371"/>
                    <a:pt x="562" y="3371"/>
                  </a:cubicBezTo>
                  <a:cubicBezTo>
                    <a:pt x="271" y="3371"/>
                    <a:pt x="1" y="3642"/>
                    <a:pt x="221" y="3928"/>
                  </a:cubicBezTo>
                  <a:cubicBezTo>
                    <a:pt x="3198" y="7792"/>
                    <a:pt x="6681" y="11275"/>
                    <a:pt x="10703" y="13999"/>
                  </a:cubicBezTo>
                  <a:cubicBezTo>
                    <a:pt x="14314" y="16438"/>
                    <a:pt x="18336" y="18274"/>
                    <a:pt x="22579" y="19193"/>
                  </a:cubicBezTo>
                  <a:cubicBezTo>
                    <a:pt x="24556" y="19616"/>
                    <a:pt x="26580" y="19830"/>
                    <a:pt x="28604" y="19830"/>
                  </a:cubicBezTo>
                  <a:cubicBezTo>
                    <a:pt x="30665" y="19830"/>
                    <a:pt x="32727" y="19608"/>
                    <a:pt x="34740" y="19161"/>
                  </a:cubicBezTo>
                  <a:cubicBezTo>
                    <a:pt x="38952" y="18211"/>
                    <a:pt x="42911" y="16279"/>
                    <a:pt x="46363" y="13651"/>
                  </a:cubicBezTo>
                  <a:cubicBezTo>
                    <a:pt x="50385" y="10579"/>
                    <a:pt x="53678" y="6684"/>
                    <a:pt x="56338" y="2408"/>
                  </a:cubicBezTo>
                  <a:cubicBezTo>
                    <a:pt x="56718" y="1806"/>
                    <a:pt x="57099" y="1205"/>
                    <a:pt x="57447" y="603"/>
                  </a:cubicBezTo>
                  <a:cubicBezTo>
                    <a:pt x="57623" y="294"/>
                    <a:pt x="57339" y="1"/>
                    <a:pt x="57065" y="1"/>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11" name="Google Shape;511;p8"/>
            <p:cNvSpPr/>
            <p:nvPr/>
          </p:nvSpPr>
          <p:spPr>
            <a:xfrm rot="5400000" flipH="1">
              <a:off x="-438942" y="2381658"/>
              <a:ext cx="1851027" cy="637021"/>
            </a:xfrm>
            <a:custGeom>
              <a:avLst/>
              <a:gdLst/>
              <a:ahLst/>
              <a:cxnLst/>
              <a:rect l="l" t="t" r="r" b="b"/>
              <a:pathLst>
                <a:path w="57624" h="19831" extrusionOk="0">
                  <a:moveTo>
                    <a:pt x="57065" y="1"/>
                  </a:moveTo>
                  <a:cubicBezTo>
                    <a:pt x="56945" y="1"/>
                    <a:pt x="56827" y="57"/>
                    <a:pt x="56750" y="191"/>
                  </a:cubicBezTo>
                  <a:cubicBezTo>
                    <a:pt x="54217" y="4593"/>
                    <a:pt x="51113" y="8647"/>
                    <a:pt x="47218" y="11941"/>
                  </a:cubicBezTo>
                  <a:cubicBezTo>
                    <a:pt x="43956" y="14696"/>
                    <a:pt x="40187" y="16818"/>
                    <a:pt x="36070" y="17989"/>
                  </a:cubicBezTo>
                  <a:cubicBezTo>
                    <a:pt x="33628" y="18690"/>
                    <a:pt x="31110" y="19036"/>
                    <a:pt x="28588" y="19036"/>
                  </a:cubicBezTo>
                  <a:cubicBezTo>
                    <a:pt x="27120" y="19036"/>
                    <a:pt x="25651" y="18919"/>
                    <a:pt x="24195" y="18686"/>
                  </a:cubicBezTo>
                  <a:cubicBezTo>
                    <a:pt x="20046" y="18021"/>
                    <a:pt x="16119" y="16438"/>
                    <a:pt x="12572" y="14284"/>
                  </a:cubicBezTo>
                  <a:cubicBezTo>
                    <a:pt x="8582" y="11814"/>
                    <a:pt x="5066" y="8615"/>
                    <a:pt x="2090" y="5037"/>
                  </a:cubicBezTo>
                  <a:cubicBezTo>
                    <a:pt x="1678" y="4530"/>
                    <a:pt x="1298" y="4055"/>
                    <a:pt x="886" y="3548"/>
                  </a:cubicBezTo>
                  <a:cubicBezTo>
                    <a:pt x="799" y="3423"/>
                    <a:pt x="674" y="3371"/>
                    <a:pt x="551" y="3371"/>
                  </a:cubicBezTo>
                  <a:cubicBezTo>
                    <a:pt x="271" y="3371"/>
                    <a:pt x="1" y="3642"/>
                    <a:pt x="221" y="3928"/>
                  </a:cubicBezTo>
                  <a:cubicBezTo>
                    <a:pt x="3198" y="7792"/>
                    <a:pt x="6682" y="11275"/>
                    <a:pt x="10704" y="13999"/>
                  </a:cubicBezTo>
                  <a:cubicBezTo>
                    <a:pt x="14282" y="16438"/>
                    <a:pt x="18336" y="18274"/>
                    <a:pt x="22579" y="19193"/>
                  </a:cubicBezTo>
                  <a:cubicBezTo>
                    <a:pt x="24556" y="19616"/>
                    <a:pt x="26580" y="19830"/>
                    <a:pt x="28604" y="19830"/>
                  </a:cubicBezTo>
                  <a:cubicBezTo>
                    <a:pt x="30665" y="19830"/>
                    <a:pt x="32727" y="19608"/>
                    <a:pt x="34740" y="19161"/>
                  </a:cubicBezTo>
                  <a:cubicBezTo>
                    <a:pt x="38952" y="18211"/>
                    <a:pt x="42911" y="16279"/>
                    <a:pt x="46363" y="13651"/>
                  </a:cubicBezTo>
                  <a:cubicBezTo>
                    <a:pt x="50353" y="10579"/>
                    <a:pt x="53678" y="6684"/>
                    <a:pt x="56339" y="2408"/>
                  </a:cubicBezTo>
                  <a:cubicBezTo>
                    <a:pt x="56719" y="1806"/>
                    <a:pt x="57067" y="1205"/>
                    <a:pt x="57447" y="603"/>
                  </a:cubicBezTo>
                  <a:cubicBezTo>
                    <a:pt x="57624" y="294"/>
                    <a:pt x="57339" y="1"/>
                    <a:pt x="57065" y="1"/>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12" name="Google Shape;512;p8"/>
            <p:cNvSpPr/>
            <p:nvPr/>
          </p:nvSpPr>
          <p:spPr>
            <a:xfrm rot="5400000" flipH="1">
              <a:off x="-438589" y="972316"/>
              <a:ext cx="1850320" cy="637021"/>
            </a:xfrm>
            <a:custGeom>
              <a:avLst/>
              <a:gdLst/>
              <a:ahLst/>
              <a:cxnLst/>
              <a:rect l="l" t="t" r="r" b="b"/>
              <a:pathLst>
                <a:path w="57602" h="19831" extrusionOk="0">
                  <a:moveTo>
                    <a:pt x="57042" y="1"/>
                  </a:moveTo>
                  <a:cubicBezTo>
                    <a:pt x="56923" y="1"/>
                    <a:pt x="56805" y="57"/>
                    <a:pt x="56728" y="191"/>
                  </a:cubicBezTo>
                  <a:cubicBezTo>
                    <a:pt x="54226" y="4593"/>
                    <a:pt x="51091" y="8647"/>
                    <a:pt x="47196" y="11941"/>
                  </a:cubicBezTo>
                  <a:cubicBezTo>
                    <a:pt x="43965" y="14696"/>
                    <a:pt x="40165" y="16818"/>
                    <a:pt x="36080" y="17989"/>
                  </a:cubicBezTo>
                  <a:cubicBezTo>
                    <a:pt x="33637" y="18690"/>
                    <a:pt x="31107" y="19036"/>
                    <a:pt x="28575" y="19036"/>
                  </a:cubicBezTo>
                  <a:cubicBezTo>
                    <a:pt x="27102" y="19036"/>
                    <a:pt x="25628" y="18919"/>
                    <a:pt x="24172" y="18686"/>
                  </a:cubicBezTo>
                  <a:cubicBezTo>
                    <a:pt x="20055" y="18021"/>
                    <a:pt x="16128" y="16438"/>
                    <a:pt x="12581" y="14284"/>
                  </a:cubicBezTo>
                  <a:cubicBezTo>
                    <a:pt x="8559" y="11814"/>
                    <a:pt x="5076" y="8615"/>
                    <a:pt x="2067" y="5037"/>
                  </a:cubicBezTo>
                  <a:cubicBezTo>
                    <a:pt x="1687" y="4530"/>
                    <a:pt x="1276" y="4055"/>
                    <a:pt x="895" y="3548"/>
                  </a:cubicBezTo>
                  <a:cubicBezTo>
                    <a:pt x="799" y="3423"/>
                    <a:pt x="670" y="3371"/>
                    <a:pt x="546" y="3371"/>
                  </a:cubicBezTo>
                  <a:cubicBezTo>
                    <a:pt x="262" y="3371"/>
                    <a:pt x="1" y="3642"/>
                    <a:pt x="199" y="3928"/>
                  </a:cubicBezTo>
                  <a:cubicBezTo>
                    <a:pt x="3176" y="7792"/>
                    <a:pt x="6659" y="11275"/>
                    <a:pt x="10713" y="13999"/>
                  </a:cubicBezTo>
                  <a:cubicBezTo>
                    <a:pt x="14292" y="16438"/>
                    <a:pt x="18313" y="18274"/>
                    <a:pt x="22557" y="19193"/>
                  </a:cubicBezTo>
                  <a:cubicBezTo>
                    <a:pt x="24550" y="19616"/>
                    <a:pt x="26574" y="19830"/>
                    <a:pt x="28594" y="19830"/>
                  </a:cubicBezTo>
                  <a:cubicBezTo>
                    <a:pt x="30651" y="19830"/>
                    <a:pt x="32705" y="19608"/>
                    <a:pt x="34718" y="19161"/>
                  </a:cubicBezTo>
                  <a:cubicBezTo>
                    <a:pt x="38962" y="18211"/>
                    <a:pt x="42920" y="16279"/>
                    <a:pt x="46341" y="13651"/>
                  </a:cubicBezTo>
                  <a:cubicBezTo>
                    <a:pt x="50363" y="10579"/>
                    <a:pt x="53656" y="6684"/>
                    <a:pt x="56348" y="2408"/>
                  </a:cubicBezTo>
                  <a:cubicBezTo>
                    <a:pt x="56696" y="1806"/>
                    <a:pt x="57076" y="1205"/>
                    <a:pt x="57425" y="603"/>
                  </a:cubicBezTo>
                  <a:cubicBezTo>
                    <a:pt x="57601" y="294"/>
                    <a:pt x="57317" y="1"/>
                    <a:pt x="57042" y="1"/>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grpSp>
      <p:grpSp>
        <p:nvGrpSpPr>
          <p:cNvPr id="513" name="Google Shape;513;p8"/>
          <p:cNvGrpSpPr/>
          <p:nvPr/>
        </p:nvGrpSpPr>
        <p:grpSpPr>
          <a:xfrm>
            <a:off x="-212286" y="487559"/>
            <a:ext cx="1040827" cy="6370451"/>
            <a:chOff x="-159214" y="365666"/>
            <a:chExt cx="780620" cy="4777838"/>
          </a:xfrm>
        </p:grpSpPr>
        <p:sp>
          <p:nvSpPr>
            <p:cNvPr id="514" name="Google Shape;514;p8"/>
            <p:cNvSpPr/>
            <p:nvPr/>
          </p:nvSpPr>
          <p:spPr>
            <a:xfrm rot="-5400000">
              <a:off x="116033" y="4849983"/>
              <a:ext cx="202468" cy="185283"/>
            </a:xfrm>
            <a:custGeom>
              <a:avLst/>
              <a:gdLst/>
              <a:ahLst/>
              <a:cxnLst/>
              <a:rect l="l" t="t" r="r" b="b"/>
              <a:pathLst>
                <a:path w="6303" h="5768" extrusionOk="0">
                  <a:moveTo>
                    <a:pt x="1806" y="1"/>
                  </a:moveTo>
                  <a:cubicBezTo>
                    <a:pt x="1584" y="761"/>
                    <a:pt x="1" y="4846"/>
                    <a:pt x="729" y="5575"/>
                  </a:cubicBezTo>
                  <a:cubicBezTo>
                    <a:pt x="864" y="5709"/>
                    <a:pt x="1073" y="5767"/>
                    <a:pt x="1334" y="5767"/>
                  </a:cubicBezTo>
                  <a:cubicBezTo>
                    <a:pt x="2727" y="5767"/>
                    <a:pt x="5582" y="4116"/>
                    <a:pt x="6303" y="3770"/>
                  </a:cubicBezTo>
                  <a:lnTo>
                    <a:pt x="1806" y="1"/>
                  </a:lnTo>
                  <a:close/>
                </a:path>
              </a:pathLst>
            </a:custGeom>
            <a:solidFill>
              <a:schemeClr val="accent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15" name="Google Shape;515;p8"/>
            <p:cNvSpPr/>
            <p:nvPr/>
          </p:nvSpPr>
          <p:spPr>
            <a:xfrm rot="-5400000">
              <a:off x="320288" y="4567378"/>
              <a:ext cx="188238" cy="184833"/>
            </a:xfrm>
            <a:custGeom>
              <a:avLst/>
              <a:gdLst/>
              <a:ahLst/>
              <a:cxnLst/>
              <a:rect l="l" t="t" r="r" b="b"/>
              <a:pathLst>
                <a:path w="5860" h="5754" extrusionOk="0">
                  <a:moveTo>
                    <a:pt x="570" y="1"/>
                  </a:moveTo>
                  <a:cubicBezTo>
                    <a:pt x="570" y="792"/>
                    <a:pt x="0" y="5131"/>
                    <a:pt x="919" y="5669"/>
                  </a:cubicBezTo>
                  <a:cubicBezTo>
                    <a:pt x="1014" y="5727"/>
                    <a:pt x="1126" y="5754"/>
                    <a:pt x="1253" y="5754"/>
                  </a:cubicBezTo>
                  <a:cubicBezTo>
                    <a:pt x="2520" y="5754"/>
                    <a:pt x="5197" y="3110"/>
                    <a:pt x="5859" y="2534"/>
                  </a:cubicBezTo>
                  <a:lnTo>
                    <a:pt x="570" y="1"/>
                  </a:ln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16" name="Google Shape;516;p8"/>
            <p:cNvSpPr/>
            <p:nvPr/>
          </p:nvSpPr>
          <p:spPr>
            <a:xfrm rot="-5400000">
              <a:off x="206380" y="3561247"/>
              <a:ext cx="199416" cy="189972"/>
            </a:xfrm>
            <a:custGeom>
              <a:avLst/>
              <a:gdLst/>
              <a:ahLst/>
              <a:cxnLst/>
              <a:rect l="l" t="t" r="r" b="b"/>
              <a:pathLst>
                <a:path w="6208" h="5914" extrusionOk="0">
                  <a:moveTo>
                    <a:pt x="4624" y="1"/>
                  </a:moveTo>
                  <a:lnTo>
                    <a:pt x="1" y="3579"/>
                  </a:lnTo>
                  <a:cubicBezTo>
                    <a:pt x="625" y="3920"/>
                    <a:pt x="3590" y="5914"/>
                    <a:pt x="4837" y="5914"/>
                  </a:cubicBezTo>
                  <a:cubicBezTo>
                    <a:pt x="4981" y="5914"/>
                    <a:pt x="5102" y="5887"/>
                    <a:pt x="5195" y="5828"/>
                  </a:cubicBezTo>
                  <a:cubicBezTo>
                    <a:pt x="6208" y="5163"/>
                    <a:pt x="4846" y="919"/>
                    <a:pt x="4624" y="1"/>
                  </a:cubicBezTo>
                  <a:close/>
                </a:path>
              </a:pathLst>
            </a:custGeom>
            <a:solidFill>
              <a:schemeClr val="lt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17" name="Google Shape;517;p8"/>
            <p:cNvSpPr/>
            <p:nvPr/>
          </p:nvSpPr>
          <p:spPr>
            <a:xfrm rot="-5400000">
              <a:off x="436060" y="4249166"/>
              <a:ext cx="186214" cy="168161"/>
            </a:xfrm>
            <a:custGeom>
              <a:avLst/>
              <a:gdLst/>
              <a:ahLst/>
              <a:cxnLst/>
              <a:rect l="l" t="t" r="r" b="b"/>
              <a:pathLst>
                <a:path w="5797" h="5235" extrusionOk="0">
                  <a:moveTo>
                    <a:pt x="1" y="1"/>
                  </a:moveTo>
                  <a:lnTo>
                    <a:pt x="1" y="1"/>
                  </a:lnTo>
                  <a:cubicBezTo>
                    <a:pt x="223" y="729"/>
                    <a:pt x="1173" y="5004"/>
                    <a:pt x="2218" y="5226"/>
                  </a:cubicBezTo>
                  <a:cubicBezTo>
                    <a:pt x="2249" y="5232"/>
                    <a:pt x="2281" y="5235"/>
                    <a:pt x="2313" y="5235"/>
                  </a:cubicBezTo>
                  <a:cubicBezTo>
                    <a:pt x="3493" y="5235"/>
                    <a:pt x="5365" y="1404"/>
                    <a:pt x="5796" y="602"/>
                  </a:cubicBezTo>
                  <a:lnTo>
                    <a:pt x="1" y="1"/>
                  </a:lnTo>
                  <a:close/>
                </a:path>
              </a:pathLst>
            </a:custGeom>
            <a:solidFill>
              <a:schemeClr val="accent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18" name="Google Shape;518;p8"/>
            <p:cNvSpPr/>
            <p:nvPr/>
          </p:nvSpPr>
          <p:spPr>
            <a:xfrm rot="-5400000">
              <a:off x="415710" y="3903311"/>
              <a:ext cx="181107" cy="181332"/>
            </a:xfrm>
            <a:custGeom>
              <a:avLst/>
              <a:gdLst/>
              <a:ahLst/>
              <a:cxnLst/>
              <a:rect l="l" t="t" r="r" b="b"/>
              <a:pathLst>
                <a:path w="5638" h="5645" extrusionOk="0">
                  <a:moveTo>
                    <a:pt x="5638" y="0"/>
                  </a:moveTo>
                  <a:lnTo>
                    <a:pt x="1" y="1615"/>
                  </a:lnTo>
                  <a:cubicBezTo>
                    <a:pt x="494" y="2202"/>
                    <a:pt x="2852" y="5645"/>
                    <a:pt x="3940" y="5645"/>
                  </a:cubicBezTo>
                  <a:cubicBezTo>
                    <a:pt x="3968" y="5645"/>
                    <a:pt x="3996" y="5642"/>
                    <a:pt x="4023" y="5637"/>
                  </a:cubicBezTo>
                  <a:cubicBezTo>
                    <a:pt x="5194" y="5416"/>
                    <a:pt x="5511" y="950"/>
                    <a:pt x="5638" y="0"/>
                  </a:cubicBezTo>
                  <a:close/>
                </a:path>
              </a:pathLst>
            </a:custGeom>
            <a:solidFill>
              <a:schemeClr val="accent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19" name="Google Shape;519;p8"/>
            <p:cNvSpPr/>
            <p:nvPr/>
          </p:nvSpPr>
          <p:spPr>
            <a:xfrm rot="-5400000">
              <a:off x="115519" y="3323487"/>
              <a:ext cx="203496" cy="185283"/>
            </a:xfrm>
            <a:custGeom>
              <a:avLst/>
              <a:gdLst/>
              <a:ahLst/>
              <a:cxnLst/>
              <a:rect l="l" t="t" r="r" b="b"/>
              <a:pathLst>
                <a:path w="6335" h="5768" extrusionOk="0">
                  <a:moveTo>
                    <a:pt x="1837" y="1"/>
                  </a:moveTo>
                  <a:cubicBezTo>
                    <a:pt x="1615" y="761"/>
                    <a:pt x="0" y="4846"/>
                    <a:pt x="760" y="5575"/>
                  </a:cubicBezTo>
                  <a:cubicBezTo>
                    <a:pt x="895" y="5709"/>
                    <a:pt x="1104" y="5767"/>
                    <a:pt x="1365" y="5767"/>
                  </a:cubicBezTo>
                  <a:cubicBezTo>
                    <a:pt x="2758" y="5767"/>
                    <a:pt x="5614" y="4116"/>
                    <a:pt x="6334" y="3770"/>
                  </a:cubicBezTo>
                  <a:lnTo>
                    <a:pt x="1837" y="1"/>
                  </a:lnTo>
                  <a:close/>
                </a:path>
              </a:pathLst>
            </a:custGeom>
            <a:solidFill>
              <a:schemeClr val="accent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20" name="Google Shape;520;p8"/>
            <p:cNvSpPr/>
            <p:nvPr/>
          </p:nvSpPr>
          <p:spPr>
            <a:xfrm rot="-5400000">
              <a:off x="320288" y="3040401"/>
              <a:ext cx="188238" cy="184833"/>
            </a:xfrm>
            <a:custGeom>
              <a:avLst/>
              <a:gdLst/>
              <a:ahLst/>
              <a:cxnLst/>
              <a:rect l="l" t="t" r="r" b="b"/>
              <a:pathLst>
                <a:path w="5860" h="5754" extrusionOk="0">
                  <a:moveTo>
                    <a:pt x="571" y="1"/>
                  </a:moveTo>
                  <a:cubicBezTo>
                    <a:pt x="571" y="792"/>
                    <a:pt x="1" y="5131"/>
                    <a:pt x="919" y="5669"/>
                  </a:cubicBezTo>
                  <a:cubicBezTo>
                    <a:pt x="1014" y="5727"/>
                    <a:pt x="1127" y="5754"/>
                    <a:pt x="1253" y="5754"/>
                  </a:cubicBezTo>
                  <a:cubicBezTo>
                    <a:pt x="2520" y="5754"/>
                    <a:pt x="5197" y="3110"/>
                    <a:pt x="5859" y="2534"/>
                  </a:cubicBezTo>
                  <a:lnTo>
                    <a:pt x="571" y="1"/>
                  </a:ln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21" name="Google Shape;521;p8"/>
            <p:cNvSpPr/>
            <p:nvPr/>
          </p:nvSpPr>
          <p:spPr>
            <a:xfrm rot="-5400000">
              <a:off x="206380" y="2034238"/>
              <a:ext cx="199416" cy="189972"/>
            </a:xfrm>
            <a:custGeom>
              <a:avLst/>
              <a:gdLst/>
              <a:ahLst/>
              <a:cxnLst/>
              <a:rect l="l" t="t" r="r" b="b"/>
              <a:pathLst>
                <a:path w="6208" h="5914" extrusionOk="0">
                  <a:moveTo>
                    <a:pt x="4624" y="1"/>
                  </a:moveTo>
                  <a:lnTo>
                    <a:pt x="0" y="3579"/>
                  </a:lnTo>
                  <a:cubicBezTo>
                    <a:pt x="624" y="3920"/>
                    <a:pt x="3589" y="5914"/>
                    <a:pt x="4836" y="5914"/>
                  </a:cubicBezTo>
                  <a:cubicBezTo>
                    <a:pt x="4980" y="5914"/>
                    <a:pt x="5102" y="5887"/>
                    <a:pt x="5194" y="5828"/>
                  </a:cubicBezTo>
                  <a:cubicBezTo>
                    <a:pt x="6207" y="5163"/>
                    <a:pt x="4845" y="919"/>
                    <a:pt x="4624" y="1"/>
                  </a:cubicBezTo>
                  <a:close/>
                </a:path>
              </a:pathLst>
            </a:custGeom>
            <a:solidFill>
              <a:schemeClr val="lt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22" name="Google Shape;522;p8"/>
            <p:cNvSpPr/>
            <p:nvPr/>
          </p:nvSpPr>
          <p:spPr>
            <a:xfrm rot="-5400000">
              <a:off x="436076" y="2722172"/>
              <a:ext cx="186182" cy="168161"/>
            </a:xfrm>
            <a:custGeom>
              <a:avLst/>
              <a:gdLst/>
              <a:ahLst/>
              <a:cxnLst/>
              <a:rect l="l" t="t" r="r" b="b"/>
              <a:pathLst>
                <a:path w="5796" h="5235" extrusionOk="0">
                  <a:moveTo>
                    <a:pt x="0" y="1"/>
                  </a:moveTo>
                  <a:lnTo>
                    <a:pt x="0" y="1"/>
                  </a:lnTo>
                  <a:cubicBezTo>
                    <a:pt x="222" y="729"/>
                    <a:pt x="1172" y="5004"/>
                    <a:pt x="2217" y="5226"/>
                  </a:cubicBezTo>
                  <a:cubicBezTo>
                    <a:pt x="2248" y="5232"/>
                    <a:pt x="2280" y="5235"/>
                    <a:pt x="2313" y="5235"/>
                  </a:cubicBezTo>
                  <a:cubicBezTo>
                    <a:pt x="3493" y="5235"/>
                    <a:pt x="5364" y="1404"/>
                    <a:pt x="5796" y="602"/>
                  </a:cubicBezTo>
                  <a:lnTo>
                    <a:pt x="0" y="1"/>
                  </a:lnTo>
                  <a:close/>
                </a:path>
              </a:pathLst>
            </a:custGeom>
            <a:solidFill>
              <a:schemeClr val="accent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23" name="Google Shape;523;p8"/>
            <p:cNvSpPr/>
            <p:nvPr/>
          </p:nvSpPr>
          <p:spPr>
            <a:xfrm rot="-5400000">
              <a:off x="415694" y="2376318"/>
              <a:ext cx="181139" cy="181332"/>
            </a:xfrm>
            <a:custGeom>
              <a:avLst/>
              <a:gdLst/>
              <a:ahLst/>
              <a:cxnLst/>
              <a:rect l="l" t="t" r="r" b="b"/>
              <a:pathLst>
                <a:path w="5639" h="5645" extrusionOk="0">
                  <a:moveTo>
                    <a:pt x="5638" y="0"/>
                  </a:moveTo>
                  <a:lnTo>
                    <a:pt x="1" y="1615"/>
                  </a:lnTo>
                  <a:cubicBezTo>
                    <a:pt x="495" y="2202"/>
                    <a:pt x="2853" y="5645"/>
                    <a:pt x="3940" y="5645"/>
                  </a:cubicBezTo>
                  <a:cubicBezTo>
                    <a:pt x="3969" y="5645"/>
                    <a:pt x="3996" y="5642"/>
                    <a:pt x="4023" y="5637"/>
                  </a:cubicBezTo>
                  <a:cubicBezTo>
                    <a:pt x="5195" y="5416"/>
                    <a:pt x="5511" y="950"/>
                    <a:pt x="5638" y="0"/>
                  </a:cubicBezTo>
                  <a:close/>
                </a:path>
              </a:pathLst>
            </a:custGeom>
            <a:solidFill>
              <a:schemeClr val="accent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24" name="Google Shape;524;p8"/>
            <p:cNvSpPr/>
            <p:nvPr/>
          </p:nvSpPr>
          <p:spPr>
            <a:xfrm rot="-5400000">
              <a:off x="327291" y="1618338"/>
              <a:ext cx="187210" cy="183548"/>
            </a:xfrm>
            <a:custGeom>
              <a:avLst/>
              <a:gdLst/>
              <a:ahLst/>
              <a:cxnLst/>
              <a:rect l="l" t="t" r="r" b="b"/>
              <a:pathLst>
                <a:path w="5828" h="5714" extrusionOk="0">
                  <a:moveTo>
                    <a:pt x="507" y="0"/>
                  </a:moveTo>
                  <a:cubicBezTo>
                    <a:pt x="507" y="760"/>
                    <a:pt x="1" y="5099"/>
                    <a:pt x="919" y="5637"/>
                  </a:cubicBezTo>
                  <a:cubicBezTo>
                    <a:pt x="1009" y="5689"/>
                    <a:pt x="1114" y="5713"/>
                    <a:pt x="1232" y="5713"/>
                  </a:cubicBezTo>
                  <a:cubicBezTo>
                    <a:pt x="2486" y="5713"/>
                    <a:pt x="5162" y="3018"/>
                    <a:pt x="5828" y="2439"/>
                  </a:cubicBezTo>
                  <a:lnTo>
                    <a:pt x="507" y="0"/>
                  </a:ln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25" name="Google Shape;525;p8"/>
            <p:cNvSpPr/>
            <p:nvPr/>
          </p:nvSpPr>
          <p:spPr>
            <a:xfrm rot="-5400000">
              <a:off x="190623" y="600337"/>
              <a:ext cx="200444" cy="190005"/>
            </a:xfrm>
            <a:custGeom>
              <a:avLst/>
              <a:gdLst/>
              <a:ahLst/>
              <a:cxnLst/>
              <a:rect l="l" t="t" r="r" b="b"/>
              <a:pathLst>
                <a:path w="6240" h="5915" extrusionOk="0">
                  <a:moveTo>
                    <a:pt x="4561" y="1"/>
                  </a:moveTo>
                  <a:lnTo>
                    <a:pt x="1" y="3643"/>
                  </a:lnTo>
                  <a:cubicBezTo>
                    <a:pt x="596" y="3954"/>
                    <a:pt x="3601" y="5915"/>
                    <a:pt x="4861" y="5915"/>
                  </a:cubicBezTo>
                  <a:cubicBezTo>
                    <a:pt x="5009" y="5915"/>
                    <a:pt x="5133" y="5888"/>
                    <a:pt x="5226" y="5828"/>
                  </a:cubicBezTo>
                  <a:cubicBezTo>
                    <a:pt x="6240" y="5163"/>
                    <a:pt x="4814" y="919"/>
                    <a:pt x="4561" y="1"/>
                  </a:cubicBezTo>
                  <a:close/>
                </a:path>
              </a:pathLst>
            </a:custGeom>
            <a:solidFill>
              <a:schemeClr val="lt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26" name="Google Shape;526;p8"/>
            <p:cNvSpPr/>
            <p:nvPr/>
          </p:nvSpPr>
          <p:spPr>
            <a:xfrm rot="-5400000">
              <a:off x="444219" y="1299965"/>
              <a:ext cx="187210" cy="167165"/>
            </a:xfrm>
            <a:custGeom>
              <a:avLst/>
              <a:gdLst/>
              <a:ahLst/>
              <a:cxnLst/>
              <a:rect l="l" t="t" r="r" b="b"/>
              <a:pathLst>
                <a:path w="5828" h="5204" extrusionOk="0">
                  <a:moveTo>
                    <a:pt x="0" y="1"/>
                  </a:moveTo>
                  <a:lnTo>
                    <a:pt x="0" y="1"/>
                  </a:lnTo>
                  <a:cubicBezTo>
                    <a:pt x="254" y="729"/>
                    <a:pt x="1267" y="5004"/>
                    <a:pt x="2281" y="5194"/>
                  </a:cubicBezTo>
                  <a:cubicBezTo>
                    <a:pt x="2313" y="5200"/>
                    <a:pt x="2345" y="5203"/>
                    <a:pt x="2378" y="5203"/>
                  </a:cubicBezTo>
                  <a:cubicBezTo>
                    <a:pt x="3584" y="5203"/>
                    <a:pt x="5396" y="1340"/>
                    <a:pt x="5828" y="507"/>
                  </a:cubicBezTo>
                  <a:lnTo>
                    <a:pt x="0" y="1"/>
                  </a:lnTo>
                  <a:close/>
                </a:path>
              </a:pathLst>
            </a:custGeom>
            <a:solidFill>
              <a:schemeClr val="accent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27" name="Google Shape;527;p8"/>
            <p:cNvSpPr/>
            <p:nvPr/>
          </p:nvSpPr>
          <p:spPr>
            <a:xfrm rot="-5400000">
              <a:off x="396355" y="953098"/>
              <a:ext cx="180111" cy="182359"/>
            </a:xfrm>
            <a:custGeom>
              <a:avLst/>
              <a:gdLst/>
              <a:ahLst/>
              <a:cxnLst/>
              <a:rect l="l" t="t" r="r" b="b"/>
              <a:pathLst>
                <a:path w="5607" h="5677" extrusionOk="0">
                  <a:moveTo>
                    <a:pt x="5606" y="1"/>
                  </a:moveTo>
                  <a:lnTo>
                    <a:pt x="1" y="1711"/>
                  </a:lnTo>
                  <a:cubicBezTo>
                    <a:pt x="495" y="2266"/>
                    <a:pt x="2882" y="5677"/>
                    <a:pt x="3971" y="5677"/>
                  </a:cubicBezTo>
                  <a:cubicBezTo>
                    <a:pt x="4000" y="5677"/>
                    <a:pt x="4028" y="5675"/>
                    <a:pt x="4055" y="5670"/>
                  </a:cubicBezTo>
                  <a:cubicBezTo>
                    <a:pt x="5258" y="5416"/>
                    <a:pt x="5511" y="951"/>
                    <a:pt x="5606" y="1"/>
                  </a:cubicBezTo>
                  <a:close/>
                </a:path>
              </a:pathLst>
            </a:custGeom>
            <a:solidFill>
              <a:schemeClr val="accent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28" name="Google Shape;528;p8"/>
            <p:cNvSpPr/>
            <p:nvPr/>
          </p:nvSpPr>
          <p:spPr>
            <a:xfrm rot="-5400000">
              <a:off x="-766216" y="3899480"/>
              <a:ext cx="1851027" cy="637021"/>
            </a:xfrm>
            <a:custGeom>
              <a:avLst/>
              <a:gdLst/>
              <a:ahLst/>
              <a:cxnLst/>
              <a:rect l="l" t="t" r="r" b="b"/>
              <a:pathLst>
                <a:path w="57624" h="19831" extrusionOk="0">
                  <a:moveTo>
                    <a:pt x="57065" y="1"/>
                  </a:moveTo>
                  <a:cubicBezTo>
                    <a:pt x="56945" y="1"/>
                    <a:pt x="56827" y="57"/>
                    <a:pt x="56750" y="191"/>
                  </a:cubicBezTo>
                  <a:cubicBezTo>
                    <a:pt x="54248" y="4593"/>
                    <a:pt x="51113" y="8647"/>
                    <a:pt x="47218" y="11941"/>
                  </a:cubicBezTo>
                  <a:cubicBezTo>
                    <a:pt x="43956" y="14696"/>
                    <a:pt x="40187" y="16818"/>
                    <a:pt x="36070" y="17989"/>
                  </a:cubicBezTo>
                  <a:cubicBezTo>
                    <a:pt x="33648" y="18690"/>
                    <a:pt x="31124" y="19036"/>
                    <a:pt x="28596" y="19036"/>
                  </a:cubicBezTo>
                  <a:cubicBezTo>
                    <a:pt x="27124" y="19036"/>
                    <a:pt x="25651" y="18919"/>
                    <a:pt x="24194" y="18686"/>
                  </a:cubicBezTo>
                  <a:cubicBezTo>
                    <a:pt x="20077" y="18021"/>
                    <a:pt x="16150" y="16438"/>
                    <a:pt x="12572" y="14284"/>
                  </a:cubicBezTo>
                  <a:cubicBezTo>
                    <a:pt x="8581" y="11814"/>
                    <a:pt x="5066" y="8615"/>
                    <a:pt x="2089" y="5037"/>
                  </a:cubicBezTo>
                  <a:cubicBezTo>
                    <a:pt x="1678" y="4530"/>
                    <a:pt x="1298" y="4055"/>
                    <a:pt x="918" y="3548"/>
                  </a:cubicBezTo>
                  <a:cubicBezTo>
                    <a:pt x="821" y="3423"/>
                    <a:pt x="689" y="3371"/>
                    <a:pt x="562" y="3371"/>
                  </a:cubicBezTo>
                  <a:cubicBezTo>
                    <a:pt x="271" y="3371"/>
                    <a:pt x="1" y="3642"/>
                    <a:pt x="221" y="3928"/>
                  </a:cubicBezTo>
                  <a:cubicBezTo>
                    <a:pt x="3198" y="7792"/>
                    <a:pt x="6681" y="11275"/>
                    <a:pt x="10703" y="13999"/>
                  </a:cubicBezTo>
                  <a:cubicBezTo>
                    <a:pt x="14314" y="16438"/>
                    <a:pt x="18336" y="18274"/>
                    <a:pt x="22579" y="19193"/>
                  </a:cubicBezTo>
                  <a:cubicBezTo>
                    <a:pt x="24556" y="19616"/>
                    <a:pt x="26580" y="19830"/>
                    <a:pt x="28604" y="19830"/>
                  </a:cubicBezTo>
                  <a:cubicBezTo>
                    <a:pt x="30665" y="19830"/>
                    <a:pt x="32727" y="19608"/>
                    <a:pt x="34740" y="19161"/>
                  </a:cubicBezTo>
                  <a:cubicBezTo>
                    <a:pt x="38952" y="18211"/>
                    <a:pt x="42911" y="16279"/>
                    <a:pt x="46363" y="13651"/>
                  </a:cubicBezTo>
                  <a:cubicBezTo>
                    <a:pt x="50385" y="10579"/>
                    <a:pt x="53678" y="6684"/>
                    <a:pt x="56338" y="2408"/>
                  </a:cubicBezTo>
                  <a:cubicBezTo>
                    <a:pt x="56718" y="1806"/>
                    <a:pt x="57099" y="1205"/>
                    <a:pt x="57447" y="603"/>
                  </a:cubicBezTo>
                  <a:cubicBezTo>
                    <a:pt x="57623" y="294"/>
                    <a:pt x="57339" y="1"/>
                    <a:pt x="57065" y="1"/>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29" name="Google Shape;529;p8"/>
            <p:cNvSpPr/>
            <p:nvPr/>
          </p:nvSpPr>
          <p:spPr>
            <a:xfrm rot="-5400000">
              <a:off x="-766216" y="2381658"/>
              <a:ext cx="1851027" cy="637021"/>
            </a:xfrm>
            <a:custGeom>
              <a:avLst/>
              <a:gdLst/>
              <a:ahLst/>
              <a:cxnLst/>
              <a:rect l="l" t="t" r="r" b="b"/>
              <a:pathLst>
                <a:path w="57624" h="19831" extrusionOk="0">
                  <a:moveTo>
                    <a:pt x="57065" y="1"/>
                  </a:moveTo>
                  <a:cubicBezTo>
                    <a:pt x="56945" y="1"/>
                    <a:pt x="56827" y="57"/>
                    <a:pt x="56750" y="191"/>
                  </a:cubicBezTo>
                  <a:cubicBezTo>
                    <a:pt x="54217" y="4593"/>
                    <a:pt x="51113" y="8647"/>
                    <a:pt x="47218" y="11941"/>
                  </a:cubicBezTo>
                  <a:cubicBezTo>
                    <a:pt x="43956" y="14696"/>
                    <a:pt x="40187" y="16818"/>
                    <a:pt x="36070" y="17989"/>
                  </a:cubicBezTo>
                  <a:cubicBezTo>
                    <a:pt x="33628" y="18690"/>
                    <a:pt x="31110" y="19036"/>
                    <a:pt x="28588" y="19036"/>
                  </a:cubicBezTo>
                  <a:cubicBezTo>
                    <a:pt x="27120" y="19036"/>
                    <a:pt x="25651" y="18919"/>
                    <a:pt x="24195" y="18686"/>
                  </a:cubicBezTo>
                  <a:cubicBezTo>
                    <a:pt x="20046" y="18021"/>
                    <a:pt x="16119" y="16438"/>
                    <a:pt x="12572" y="14284"/>
                  </a:cubicBezTo>
                  <a:cubicBezTo>
                    <a:pt x="8582" y="11814"/>
                    <a:pt x="5066" y="8615"/>
                    <a:pt x="2090" y="5037"/>
                  </a:cubicBezTo>
                  <a:cubicBezTo>
                    <a:pt x="1678" y="4530"/>
                    <a:pt x="1298" y="4055"/>
                    <a:pt x="886" y="3548"/>
                  </a:cubicBezTo>
                  <a:cubicBezTo>
                    <a:pt x="799" y="3423"/>
                    <a:pt x="674" y="3371"/>
                    <a:pt x="551" y="3371"/>
                  </a:cubicBezTo>
                  <a:cubicBezTo>
                    <a:pt x="271" y="3371"/>
                    <a:pt x="1" y="3642"/>
                    <a:pt x="221" y="3928"/>
                  </a:cubicBezTo>
                  <a:cubicBezTo>
                    <a:pt x="3198" y="7792"/>
                    <a:pt x="6682" y="11275"/>
                    <a:pt x="10704" y="13999"/>
                  </a:cubicBezTo>
                  <a:cubicBezTo>
                    <a:pt x="14282" y="16438"/>
                    <a:pt x="18336" y="18274"/>
                    <a:pt x="22579" y="19193"/>
                  </a:cubicBezTo>
                  <a:cubicBezTo>
                    <a:pt x="24556" y="19616"/>
                    <a:pt x="26580" y="19830"/>
                    <a:pt x="28604" y="19830"/>
                  </a:cubicBezTo>
                  <a:cubicBezTo>
                    <a:pt x="30665" y="19830"/>
                    <a:pt x="32727" y="19608"/>
                    <a:pt x="34740" y="19161"/>
                  </a:cubicBezTo>
                  <a:cubicBezTo>
                    <a:pt x="38952" y="18211"/>
                    <a:pt x="42911" y="16279"/>
                    <a:pt x="46363" y="13651"/>
                  </a:cubicBezTo>
                  <a:cubicBezTo>
                    <a:pt x="50353" y="10579"/>
                    <a:pt x="53678" y="6684"/>
                    <a:pt x="56339" y="2408"/>
                  </a:cubicBezTo>
                  <a:cubicBezTo>
                    <a:pt x="56719" y="1806"/>
                    <a:pt x="57067" y="1205"/>
                    <a:pt x="57447" y="603"/>
                  </a:cubicBezTo>
                  <a:cubicBezTo>
                    <a:pt x="57624" y="294"/>
                    <a:pt x="57339" y="1"/>
                    <a:pt x="57065" y="1"/>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30" name="Google Shape;530;p8"/>
            <p:cNvSpPr/>
            <p:nvPr/>
          </p:nvSpPr>
          <p:spPr>
            <a:xfrm rot="-5400000">
              <a:off x="-765863" y="972316"/>
              <a:ext cx="1850320" cy="637021"/>
            </a:xfrm>
            <a:custGeom>
              <a:avLst/>
              <a:gdLst/>
              <a:ahLst/>
              <a:cxnLst/>
              <a:rect l="l" t="t" r="r" b="b"/>
              <a:pathLst>
                <a:path w="57602" h="19831" extrusionOk="0">
                  <a:moveTo>
                    <a:pt x="57042" y="1"/>
                  </a:moveTo>
                  <a:cubicBezTo>
                    <a:pt x="56923" y="1"/>
                    <a:pt x="56805" y="57"/>
                    <a:pt x="56728" y="191"/>
                  </a:cubicBezTo>
                  <a:cubicBezTo>
                    <a:pt x="54226" y="4593"/>
                    <a:pt x="51091" y="8647"/>
                    <a:pt x="47196" y="11941"/>
                  </a:cubicBezTo>
                  <a:cubicBezTo>
                    <a:pt x="43965" y="14696"/>
                    <a:pt x="40165" y="16818"/>
                    <a:pt x="36080" y="17989"/>
                  </a:cubicBezTo>
                  <a:cubicBezTo>
                    <a:pt x="33637" y="18690"/>
                    <a:pt x="31107" y="19036"/>
                    <a:pt x="28575" y="19036"/>
                  </a:cubicBezTo>
                  <a:cubicBezTo>
                    <a:pt x="27102" y="19036"/>
                    <a:pt x="25628" y="18919"/>
                    <a:pt x="24172" y="18686"/>
                  </a:cubicBezTo>
                  <a:cubicBezTo>
                    <a:pt x="20055" y="18021"/>
                    <a:pt x="16128" y="16438"/>
                    <a:pt x="12581" y="14284"/>
                  </a:cubicBezTo>
                  <a:cubicBezTo>
                    <a:pt x="8559" y="11814"/>
                    <a:pt x="5076" y="8615"/>
                    <a:pt x="2067" y="5037"/>
                  </a:cubicBezTo>
                  <a:cubicBezTo>
                    <a:pt x="1687" y="4530"/>
                    <a:pt x="1276" y="4055"/>
                    <a:pt x="895" y="3548"/>
                  </a:cubicBezTo>
                  <a:cubicBezTo>
                    <a:pt x="799" y="3423"/>
                    <a:pt x="670" y="3371"/>
                    <a:pt x="546" y="3371"/>
                  </a:cubicBezTo>
                  <a:cubicBezTo>
                    <a:pt x="262" y="3371"/>
                    <a:pt x="1" y="3642"/>
                    <a:pt x="199" y="3928"/>
                  </a:cubicBezTo>
                  <a:cubicBezTo>
                    <a:pt x="3176" y="7792"/>
                    <a:pt x="6659" y="11275"/>
                    <a:pt x="10713" y="13999"/>
                  </a:cubicBezTo>
                  <a:cubicBezTo>
                    <a:pt x="14292" y="16438"/>
                    <a:pt x="18313" y="18274"/>
                    <a:pt x="22557" y="19193"/>
                  </a:cubicBezTo>
                  <a:cubicBezTo>
                    <a:pt x="24550" y="19616"/>
                    <a:pt x="26574" y="19830"/>
                    <a:pt x="28594" y="19830"/>
                  </a:cubicBezTo>
                  <a:cubicBezTo>
                    <a:pt x="30651" y="19830"/>
                    <a:pt x="32705" y="19608"/>
                    <a:pt x="34718" y="19161"/>
                  </a:cubicBezTo>
                  <a:cubicBezTo>
                    <a:pt x="38962" y="18211"/>
                    <a:pt x="42920" y="16279"/>
                    <a:pt x="46341" y="13651"/>
                  </a:cubicBezTo>
                  <a:cubicBezTo>
                    <a:pt x="50363" y="10579"/>
                    <a:pt x="53656" y="6684"/>
                    <a:pt x="56348" y="2408"/>
                  </a:cubicBezTo>
                  <a:cubicBezTo>
                    <a:pt x="56696" y="1806"/>
                    <a:pt x="57076" y="1205"/>
                    <a:pt x="57425" y="603"/>
                  </a:cubicBezTo>
                  <a:cubicBezTo>
                    <a:pt x="57601" y="294"/>
                    <a:pt x="57317" y="1"/>
                    <a:pt x="57042" y="1"/>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grpSp>
    </p:spTree>
    <p:extLst>
      <p:ext uri="{BB962C8B-B14F-4D97-AF65-F5344CB8AC3E}">
        <p14:creationId xmlns:p14="http://schemas.microsoft.com/office/powerpoint/2010/main" val="37391998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31"/>
        <p:cNvGrpSpPr/>
        <p:nvPr/>
      </p:nvGrpSpPr>
      <p:grpSpPr>
        <a:xfrm>
          <a:off x="0" y="0"/>
          <a:ext cx="0" cy="0"/>
          <a:chOff x="0" y="0"/>
          <a:chExt cx="0" cy="0"/>
        </a:xfrm>
      </p:grpSpPr>
      <p:sp>
        <p:nvSpPr>
          <p:cNvPr id="532" name="Google Shape;532;p9"/>
          <p:cNvSpPr/>
          <p:nvPr/>
        </p:nvSpPr>
        <p:spPr>
          <a:xfrm rot="4996778">
            <a:off x="6434198" y="2084452"/>
            <a:ext cx="138301" cy="132960"/>
          </a:xfrm>
          <a:custGeom>
            <a:avLst/>
            <a:gdLst/>
            <a:ahLst/>
            <a:cxnLst/>
            <a:rect l="l" t="t" r="r" b="b"/>
            <a:pathLst>
              <a:path w="3263" h="3137" extrusionOk="0">
                <a:moveTo>
                  <a:pt x="1631" y="1"/>
                </a:moveTo>
                <a:cubicBezTo>
                  <a:pt x="816" y="1"/>
                  <a:pt x="0" y="523"/>
                  <a:pt x="0" y="1569"/>
                </a:cubicBezTo>
                <a:cubicBezTo>
                  <a:pt x="0" y="2614"/>
                  <a:pt x="816" y="3136"/>
                  <a:pt x="1631" y="3136"/>
                </a:cubicBezTo>
                <a:cubicBezTo>
                  <a:pt x="2447" y="3136"/>
                  <a:pt x="3262" y="2614"/>
                  <a:pt x="3262" y="1569"/>
                </a:cubicBezTo>
                <a:cubicBezTo>
                  <a:pt x="3262" y="523"/>
                  <a:pt x="2447" y="1"/>
                  <a:pt x="1631" y="1"/>
                </a:cubicBezTo>
                <a:close/>
              </a:path>
            </a:pathLst>
          </a:custGeom>
          <a:solidFill>
            <a:schemeClr val="accent1"/>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33" name="Google Shape;533;p9"/>
          <p:cNvSpPr/>
          <p:nvPr/>
        </p:nvSpPr>
        <p:spPr>
          <a:xfrm rot="4996778">
            <a:off x="6008970" y="2134580"/>
            <a:ext cx="138301" cy="132917"/>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accent1"/>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34" name="Google Shape;534;p9"/>
          <p:cNvSpPr/>
          <p:nvPr/>
        </p:nvSpPr>
        <p:spPr>
          <a:xfrm rot="4996778">
            <a:off x="5521182" y="2184840"/>
            <a:ext cx="138301" cy="132917"/>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accent1"/>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35" name="Google Shape;535;p9"/>
          <p:cNvSpPr/>
          <p:nvPr/>
        </p:nvSpPr>
        <p:spPr>
          <a:xfrm rot="4996778">
            <a:off x="5094626" y="2235100"/>
            <a:ext cx="138301" cy="132917"/>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accent1"/>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36" name="Google Shape;536;p9"/>
          <p:cNvSpPr txBox="1">
            <a:spLocks noGrp="1"/>
          </p:cNvSpPr>
          <p:nvPr>
            <p:ph type="title"/>
          </p:nvPr>
        </p:nvSpPr>
        <p:spPr>
          <a:xfrm rot="-474072">
            <a:off x="1975684" y="2501851"/>
            <a:ext cx="8240632" cy="682900"/>
          </a:xfrm>
          <a:prstGeom prst="rect">
            <a:avLst/>
          </a:prstGeom>
        </p:spPr>
        <p:txBody>
          <a:bodyPr spcFirstLastPara="1" wrap="square" lIns="121884" tIns="121884" rIns="121884" bIns="121884" anchor="t" anchorCtr="0">
            <a:noAutofit/>
          </a:bodyPr>
          <a:lstStyle>
            <a:lvl1pPr lvl="0" algn="ctr" rtl="0">
              <a:spcBef>
                <a:spcPts val="0"/>
              </a:spcBef>
              <a:spcAft>
                <a:spcPts val="0"/>
              </a:spcAft>
              <a:buSzPts val="3900"/>
              <a:buNone/>
              <a:defRPr sz="5200"/>
            </a:lvl1pPr>
            <a:lvl2pPr lvl="1" rtl="0">
              <a:spcBef>
                <a:spcPts val="0"/>
              </a:spcBef>
              <a:spcAft>
                <a:spcPts val="0"/>
              </a:spcAft>
              <a:buSzPts val="3900"/>
              <a:buNone/>
              <a:defRPr sz="5200"/>
            </a:lvl2pPr>
            <a:lvl3pPr lvl="2" rtl="0">
              <a:spcBef>
                <a:spcPts val="0"/>
              </a:spcBef>
              <a:spcAft>
                <a:spcPts val="0"/>
              </a:spcAft>
              <a:buSzPts val="3900"/>
              <a:buNone/>
              <a:defRPr sz="5200"/>
            </a:lvl3pPr>
            <a:lvl4pPr lvl="3" rtl="0">
              <a:spcBef>
                <a:spcPts val="0"/>
              </a:spcBef>
              <a:spcAft>
                <a:spcPts val="0"/>
              </a:spcAft>
              <a:buSzPts val="3900"/>
              <a:buNone/>
              <a:defRPr sz="5200"/>
            </a:lvl4pPr>
            <a:lvl5pPr lvl="4" rtl="0">
              <a:spcBef>
                <a:spcPts val="0"/>
              </a:spcBef>
              <a:spcAft>
                <a:spcPts val="0"/>
              </a:spcAft>
              <a:buSzPts val="3900"/>
              <a:buNone/>
              <a:defRPr sz="5200"/>
            </a:lvl5pPr>
            <a:lvl6pPr lvl="5" rtl="0">
              <a:spcBef>
                <a:spcPts val="0"/>
              </a:spcBef>
              <a:spcAft>
                <a:spcPts val="0"/>
              </a:spcAft>
              <a:buSzPts val="3900"/>
              <a:buNone/>
              <a:defRPr sz="5200"/>
            </a:lvl6pPr>
            <a:lvl7pPr lvl="6" rtl="0">
              <a:spcBef>
                <a:spcPts val="0"/>
              </a:spcBef>
              <a:spcAft>
                <a:spcPts val="0"/>
              </a:spcAft>
              <a:buSzPts val="3900"/>
              <a:buNone/>
              <a:defRPr sz="5200"/>
            </a:lvl7pPr>
            <a:lvl8pPr lvl="7" rtl="0">
              <a:spcBef>
                <a:spcPts val="0"/>
              </a:spcBef>
              <a:spcAft>
                <a:spcPts val="0"/>
              </a:spcAft>
              <a:buSzPts val="3900"/>
              <a:buNone/>
              <a:defRPr sz="5200"/>
            </a:lvl8pPr>
            <a:lvl9pPr lvl="8" rtl="0">
              <a:spcBef>
                <a:spcPts val="0"/>
              </a:spcBef>
              <a:spcAft>
                <a:spcPts val="0"/>
              </a:spcAft>
              <a:buSzPts val="3900"/>
              <a:buNone/>
              <a:defRPr sz="5200"/>
            </a:lvl9pPr>
          </a:lstStyle>
          <a:p>
            <a:endParaRPr/>
          </a:p>
        </p:txBody>
      </p:sp>
      <p:sp>
        <p:nvSpPr>
          <p:cNvPr id="537" name="Google Shape;537;p9"/>
          <p:cNvSpPr txBox="1">
            <a:spLocks noGrp="1"/>
          </p:cNvSpPr>
          <p:nvPr>
            <p:ph type="subTitle" idx="1"/>
          </p:nvPr>
        </p:nvSpPr>
        <p:spPr>
          <a:xfrm rot="-473947">
            <a:off x="3745713" y="3499276"/>
            <a:ext cx="4700601" cy="1375079"/>
          </a:xfrm>
          <a:prstGeom prst="rect">
            <a:avLst/>
          </a:prstGeom>
        </p:spPr>
        <p:txBody>
          <a:bodyPr spcFirstLastPara="1" wrap="square" lIns="121884" tIns="121884" rIns="121884" bIns="121884" anchor="t" anchorCtr="0">
            <a:noAutofit/>
          </a:bodyPr>
          <a:lstStyle>
            <a:lvl1pPr lvl="0" algn="ctr" rtl="0">
              <a:lnSpc>
                <a:spcPct val="100000"/>
              </a:lnSpc>
              <a:spcBef>
                <a:spcPts val="0"/>
              </a:spcBef>
              <a:spcAft>
                <a:spcPts val="0"/>
              </a:spcAft>
              <a:buSzPts val="1300"/>
              <a:buNone/>
              <a:defRPr sz="1700"/>
            </a:lvl1pPr>
            <a:lvl2pPr lvl="1" algn="ctr" rtl="0">
              <a:lnSpc>
                <a:spcPct val="100000"/>
              </a:lnSpc>
              <a:spcBef>
                <a:spcPts val="0"/>
              </a:spcBef>
              <a:spcAft>
                <a:spcPts val="0"/>
              </a:spcAft>
              <a:buSzPts val="1300"/>
              <a:buNone/>
              <a:defRPr sz="1700"/>
            </a:lvl2pPr>
            <a:lvl3pPr lvl="2" algn="ctr" rtl="0">
              <a:lnSpc>
                <a:spcPct val="100000"/>
              </a:lnSpc>
              <a:spcBef>
                <a:spcPts val="0"/>
              </a:spcBef>
              <a:spcAft>
                <a:spcPts val="0"/>
              </a:spcAft>
              <a:buSzPts val="1300"/>
              <a:buNone/>
              <a:defRPr sz="1700"/>
            </a:lvl3pPr>
            <a:lvl4pPr lvl="3" algn="ctr" rtl="0">
              <a:lnSpc>
                <a:spcPct val="100000"/>
              </a:lnSpc>
              <a:spcBef>
                <a:spcPts val="0"/>
              </a:spcBef>
              <a:spcAft>
                <a:spcPts val="0"/>
              </a:spcAft>
              <a:buSzPts val="1300"/>
              <a:buNone/>
              <a:defRPr sz="1700"/>
            </a:lvl4pPr>
            <a:lvl5pPr lvl="4" algn="ctr" rtl="0">
              <a:lnSpc>
                <a:spcPct val="100000"/>
              </a:lnSpc>
              <a:spcBef>
                <a:spcPts val="0"/>
              </a:spcBef>
              <a:spcAft>
                <a:spcPts val="0"/>
              </a:spcAft>
              <a:buSzPts val="1300"/>
              <a:buNone/>
              <a:defRPr sz="1700"/>
            </a:lvl5pPr>
            <a:lvl6pPr lvl="5" algn="ctr" rtl="0">
              <a:lnSpc>
                <a:spcPct val="100000"/>
              </a:lnSpc>
              <a:spcBef>
                <a:spcPts val="0"/>
              </a:spcBef>
              <a:spcAft>
                <a:spcPts val="0"/>
              </a:spcAft>
              <a:buSzPts val="1300"/>
              <a:buNone/>
              <a:defRPr sz="1700"/>
            </a:lvl6pPr>
            <a:lvl7pPr lvl="6" algn="ctr" rtl="0">
              <a:lnSpc>
                <a:spcPct val="100000"/>
              </a:lnSpc>
              <a:spcBef>
                <a:spcPts val="0"/>
              </a:spcBef>
              <a:spcAft>
                <a:spcPts val="0"/>
              </a:spcAft>
              <a:buSzPts val="1300"/>
              <a:buNone/>
              <a:defRPr sz="1700"/>
            </a:lvl7pPr>
            <a:lvl8pPr lvl="7" algn="ctr" rtl="0">
              <a:lnSpc>
                <a:spcPct val="100000"/>
              </a:lnSpc>
              <a:spcBef>
                <a:spcPts val="0"/>
              </a:spcBef>
              <a:spcAft>
                <a:spcPts val="0"/>
              </a:spcAft>
              <a:buSzPts val="1300"/>
              <a:buNone/>
              <a:defRPr sz="1700"/>
            </a:lvl8pPr>
            <a:lvl9pPr lvl="8" algn="ctr" rtl="0">
              <a:lnSpc>
                <a:spcPct val="100000"/>
              </a:lnSpc>
              <a:spcBef>
                <a:spcPts val="0"/>
              </a:spcBef>
              <a:spcAft>
                <a:spcPts val="0"/>
              </a:spcAft>
              <a:buSzPts val="1300"/>
              <a:buNone/>
              <a:defRPr sz="1700"/>
            </a:lvl9pPr>
          </a:lstStyle>
          <a:p>
            <a:endParaRPr/>
          </a:p>
        </p:txBody>
      </p:sp>
    </p:spTree>
    <p:extLst>
      <p:ext uri="{BB962C8B-B14F-4D97-AF65-F5344CB8AC3E}">
        <p14:creationId xmlns:p14="http://schemas.microsoft.com/office/powerpoint/2010/main" val="124790653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4"/>
        <p:cNvGrpSpPr/>
        <p:nvPr/>
      </p:nvGrpSpPr>
      <p:grpSpPr>
        <a:xfrm>
          <a:off x="0" y="0"/>
          <a:ext cx="0" cy="0"/>
          <a:chOff x="0" y="0"/>
          <a:chExt cx="0" cy="0"/>
        </a:xfrm>
      </p:grpSpPr>
    </p:spTree>
    <p:extLst>
      <p:ext uri="{BB962C8B-B14F-4D97-AF65-F5344CB8AC3E}">
        <p14:creationId xmlns:p14="http://schemas.microsoft.com/office/powerpoint/2010/main" val="15433225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665"/>
        <p:cNvGrpSpPr/>
        <p:nvPr/>
      </p:nvGrpSpPr>
      <p:grpSpPr>
        <a:xfrm>
          <a:off x="0" y="0"/>
          <a:ext cx="0" cy="0"/>
          <a:chOff x="0" y="0"/>
          <a:chExt cx="0" cy="0"/>
        </a:xfrm>
      </p:grpSpPr>
      <p:sp>
        <p:nvSpPr>
          <p:cNvPr id="666" name="Google Shape;666;p14"/>
          <p:cNvSpPr/>
          <p:nvPr/>
        </p:nvSpPr>
        <p:spPr>
          <a:xfrm>
            <a:off x="9023237" y="-34220"/>
            <a:ext cx="3635787" cy="2472487"/>
          </a:xfrm>
          <a:custGeom>
            <a:avLst/>
            <a:gdLst/>
            <a:ahLst/>
            <a:cxnLst/>
            <a:rect l="l" t="t" r="r" b="b"/>
            <a:pathLst>
              <a:path w="83639" h="56878" extrusionOk="0">
                <a:moveTo>
                  <a:pt x="919" y="1"/>
                </a:moveTo>
                <a:cubicBezTo>
                  <a:pt x="0" y="1996"/>
                  <a:pt x="1362" y="4498"/>
                  <a:pt x="6619" y="7633"/>
                </a:cubicBezTo>
                <a:cubicBezTo>
                  <a:pt x="9125" y="9300"/>
                  <a:pt x="12009" y="9775"/>
                  <a:pt x="15024" y="9775"/>
                </a:cubicBezTo>
                <a:cubicBezTo>
                  <a:pt x="19016" y="9775"/>
                  <a:pt x="23237" y="8943"/>
                  <a:pt x="27113" y="8943"/>
                </a:cubicBezTo>
                <a:cubicBezTo>
                  <a:pt x="30041" y="8943"/>
                  <a:pt x="32771" y="9417"/>
                  <a:pt x="35058" y="11085"/>
                </a:cubicBezTo>
                <a:cubicBezTo>
                  <a:pt x="29516" y="16658"/>
                  <a:pt x="13555" y="15265"/>
                  <a:pt x="10799" y="24291"/>
                </a:cubicBezTo>
                <a:cubicBezTo>
                  <a:pt x="8314" y="31716"/>
                  <a:pt x="13587" y="33909"/>
                  <a:pt x="20274" y="33909"/>
                </a:cubicBezTo>
                <a:cubicBezTo>
                  <a:pt x="26705" y="33909"/>
                  <a:pt x="34445" y="31880"/>
                  <a:pt x="37845" y="30529"/>
                </a:cubicBezTo>
                <a:cubicBezTo>
                  <a:pt x="44039" y="27866"/>
                  <a:pt x="52765" y="20704"/>
                  <a:pt x="57382" y="20704"/>
                </a:cubicBezTo>
                <a:cubicBezTo>
                  <a:pt x="60012" y="20704"/>
                  <a:pt x="61309" y="23029"/>
                  <a:pt x="60045" y="29833"/>
                </a:cubicBezTo>
                <a:cubicBezTo>
                  <a:pt x="57986" y="38858"/>
                  <a:pt x="48264" y="46491"/>
                  <a:pt x="51716" y="56878"/>
                </a:cubicBezTo>
                <a:cubicBezTo>
                  <a:pt x="72744" y="53806"/>
                  <a:pt x="81105" y="33095"/>
                  <a:pt x="83638" y="14885"/>
                </a:cubicBezTo>
                <a:lnTo>
                  <a:pt x="83638" y="1"/>
                </a:lnTo>
                <a:close/>
              </a:path>
            </a:pathLst>
          </a:custGeom>
          <a:solidFill>
            <a:schemeClr val="accent2"/>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667" name="Google Shape;667;p14"/>
          <p:cNvSpPr/>
          <p:nvPr/>
        </p:nvSpPr>
        <p:spPr>
          <a:xfrm>
            <a:off x="-542333" y="5377307"/>
            <a:ext cx="5359156" cy="1567180"/>
          </a:xfrm>
          <a:custGeom>
            <a:avLst/>
            <a:gdLst/>
            <a:ahLst/>
            <a:cxnLst/>
            <a:rect l="l" t="t" r="r" b="b"/>
            <a:pathLst>
              <a:path w="123284" h="36052" extrusionOk="0">
                <a:moveTo>
                  <a:pt x="24808" y="1"/>
                </a:moveTo>
                <a:cubicBezTo>
                  <a:pt x="24225" y="1"/>
                  <a:pt x="23619" y="155"/>
                  <a:pt x="22987" y="487"/>
                </a:cubicBezTo>
                <a:cubicBezTo>
                  <a:pt x="13772" y="5427"/>
                  <a:pt x="24698" y="19995"/>
                  <a:pt x="24064" y="26424"/>
                </a:cubicBezTo>
                <a:cubicBezTo>
                  <a:pt x="23889" y="28399"/>
                  <a:pt x="23217" y="29185"/>
                  <a:pt x="22237" y="29185"/>
                </a:cubicBezTo>
                <a:cubicBezTo>
                  <a:pt x="18439" y="29185"/>
                  <a:pt x="10001" y="17384"/>
                  <a:pt x="7786" y="17208"/>
                </a:cubicBezTo>
                <a:cubicBezTo>
                  <a:pt x="7628" y="17197"/>
                  <a:pt x="7478" y="17192"/>
                  <a:pt x="7334" y="17192"/>
                </a:cubicBezTo>
                <a:cubicBezTo>
                  <a:pt x="1" y="17192"/>
                  <a:pt x="10555" y="31206"/>
                  <a:pt x="14468" y="36051"/>
                </a:cubicBezTo>
                <a:lnTo>
                  <a:pt x="117931" y="36051"/>
                </a:lnTo>
                <a:cubicBezTo>
                  <a:pt x="120686" y="31364"/>
                  <a:pt x="123283" y="25379"/>
                  <a:pt x="120623" y="23415"/>
                </a:cubicBezTo>
                <a:cubicBezTo>
                  <a:pt x="119602" y="22657"/>
                  <a:pt x="118721" y="22343"/>
                  <a:pt x="117939" y="22343"/>
                </a:cubicBezTo>
                <a:cubicBezTo>
                  <a:pt x="114162" y="22343"/>
                  <a:pt x="112735" y="29684"/>
                  <a:pt x="109339" y="29684"/>
                </a:cubicBezTo>
                <a:cubicBezTo>
                  <a:pt x="108272" y="29684"/>
                  <a:pt x="107011" y="28960"/>
                  <a:pt x="105422" y="27057"/>
                </a:cubicBezTo>
                <a:cubicBezTo>
                  <a:pt x="101848" y="22929"/>
                  <a:pt x="94686" y="2584"/>
                  <a:pt x="86778" y="2584"/>
                </a:cubicBezTo>
                <a:cubicBezTo>
                  <a:pt x="85648" y="2584"/>
                  <a:pt x="84502" y="3000"/>
                  <a:pt x="83349" y="3939"/>
                </a:cubicBezTo>
                <a:cubicBezTo>
                  <a:pt x="75431" y="10368"/>
                  <a:pt x="90854" y="24049"/>
                  <a:pt x="84647" y="29844"/>
                </a:cubicBezTo>
                <a:cubicBezTo>
                  <a:pt x="83907" y="30555"/>
                  <a:pt x="83201" y="30862"/>
                  <a:pt x="82522" y="30862"/>
                </a:cubicBezTo>
                <a:cubicBezTo>
                  <a:pt x="78202" y="30862"/>
                  <a:pt x="74956" y="18447"/>
                  <a:pt x="70860" y="18447"/>
                </a:cubicBezTo>
                <a:cubicBezTo>
                  <a:pt x="70748" y="18447"/>
                  <a:pt x="70636" y="18456"/>
                  <a:pt x="70523" y="18475"/>
                </a:cubicBezTo>
                <a:cubicBezTo>
                  <a:pt x="65150" y="19297"/>
                  <a:pt x="64758" y="30926"/>
                  <a:pt x="59606" y="30926"/>
                </a:cubicBezTo>
                <a:cubicBezTo>
                  <a:pt x="59201" y="30926"/>
                  <a:pt x="58767" y="30854"/>
                  <a:pt x="58298" y="30699"/>
                </a:cubicBezTo>
                <a:cubicBezTo>
                  <a:pt x="50825" y="28324"/>
                  <a:pt x="61940" y="11635"/>
                  <a:pt x="53168" y="9703"/>
                </a:cubicBezTo>
                <a:cubicBezTo>
                  <a:pt x="52526" y="9550"/>
                  <a:pt x="51925" y="9478"/>
                  <a:pt x="51361" y="9478"/>
                </a:cubicBezTo>
                <a:cubicBezTo>
                  <a:pt x="43268" y="9478"/>
                  <a:pt x="42748" y="24272"/>
                  <a:pt x="37745" y="27469"/>
                </a:cubicBezTo>
                <a:cubicBezTo>
                  <a:pt x="36700" y="26424"/>
                  <a:pt x="36478" y="25125"/>
                  <a:pt x="36035" y="23415"/>
                </a:cubicBezTo>
                <a:cubicBezTo>
                  <a:pt x="34872" y="19287"/>
                  <a:pt x="31334" y="1"/>
                  <a:pt x="24808" y="1"/>
                </a:cubicBezTo>
                <a:close/>
              </a:path>
            </a:pathLst>
          </a:custGeom>
          <a:solidFill>
            <a:schemeClr val="lt2"/>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668" name="Google Shape;668;p14"/>
          <p:cNvSpPr/>
          <p:nvPr/>
        </p:nvSpPr>
        <p:spPr>
          <a:xfrm>
            <a:off x="1869848" y="944236"/>
            <a:ext cx="8447221" cy="5024045"/>
          </a:xfrm>
          <a:custGeom>
            <a:avLst/>
            <a:gdLst/>
            <a:ahLst/>
            <a:cxnLst/>
            <a:rect l="l" t="t" r="r" b="b"/>
            <a:pathLst>
              <a:path w="194323" h="115575" extrusionOk="0">
                <a:moveTo>
                  <a:pt x="113562" y="1"/>
                </a:moveTo>
                <a:cubicBezTo>
                  <a:pt x="76712" y="1"/>
                  <a:pt x="40753" y="833"/>
                  <a:pt x="2978" y="3177"/>
                </a:cubicBezTo>
                <a:cubicBezTo>
                  <a:pt x="1" y="60878"/>
                  <a:pt x="444" y="105278"/>
                  <a:pt x="127" y="115253"/>
                </a:cubicBezTo>
                <a:cubicBezTo>
                  <a:pt x="23702" y="115447"/>
                  <a:pt x="59756" y="115574"/>
                  <a:pt x="94628" y="115574"/>
                </a:cubicBezTo>
                <a:cubicBezTo>
                  <a:pt x="139581" y="115574"/>
                  <a:pt x="182569" y="115363"/>
                  <a:pt x="194322" y="114810"/>
                </a:cubicBezTo>
                <a:cubicBezTo>
                  <a:pt x="192010" y="88746"/>
                  <a:pt x="194195" y="43143"/>
                  <a:pt x="190237" y="929"/>
                </a:cubicBezTo>
                <a:cubicBezTo>
                  <a:pt x="163717" y="380"/>
                  <a:pt x="138436" y="1"/>
                  <a:pt x="113562" y="1"/>
                </a:cubicBezTo>
                <a:close/>
              </a:path>
            </a:pathLst>
          </a:custGeom>
          <a:solidFill>
            <a:srgbClr val="FFFFFF"/>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669" name="Google Shape;669;p14"/>
          <p:cNvSpPr txBox="1">
            <a:spLocks noGrp="1"/>
          </p:cNvSpPr>
          <p:nvPr>
            <p:ph type="subTitle" idx="1"/>
          </p:nvPr>
        </p:nvSpPr>
        <p:spPr>
          <a:xfrm>
            <a:off x="2071000" y="2340701"/>
            <a:ext cx="8050000" cy="2268000"/>
          </a:xfrm>
          <a:prstGeom prst="rect">
            <a:avLst/>
          </a:prstGeom>
        </p:spPr>
        <p:txBody>
          <a:bodyPr spcFirstLastPara="1" wrap="square" lIns="121884" tIns="121884" rIns="121884" bIns="121884" anchor="ctr" anchorCtr="0">
            <a:noAutofit/>
          </a:bodyPr>
          <a:lstStyle>
            <a:lvl1pPr lvl="0" algn="ctr" rtl="0">
              <a:lnSpc>
                <a:spcPct val="100000"/>
              </a:lnSpc>
              <a:spcBef>
                <a:spcPts val="0"/>
              </a:spcBef>
              <a:spcAft>
                <a:spcPts val="0"/>
              </a:spcAft>
              <a:buClr>
                <a:schemeClr val="dk1"/>
              </a:buClr>
              <a:buSzPts val="2400"/>
              <a:buFont typeface="Poppins"/>
              <a:buNone/>
              <a:defRPr sz="3200">
                <a:solidFill>
                  <a:schemeClr val="dk1"/>
                </a:solidFill>
                <a:latin typeface="Poppins"/>
                <a:ea typeface="Poppins"/>
                <a:cs typeface="Poppins"/>
                <a:sym typeface="Poppins"/>
              </a:defRPr>
            </a:lvl1pPr>
            <a:lvl2pPr lvl="1" algn="ctr" rtl="0">
              <a:lnSpc>
                <a:spcPct val="100000"/>
              </a:lnSpc>
              <a:spcBef>
                <a:spcPts val="0"/>
              </a:spcBef>
              <a:spcAft>
                <a:spcPts val="0"/>
              </a:spcAft>
              <a:buClr>
                <a:schemeClr val="dk1"/>
              </a:buClr>
              <a:buSzPts val="2400"/>
              <a:buFont typeface="Poppins"/>
              <a:buNone/>
              <a:defRPr sz="3200">
                <a:solidFill>
                  <a:schemeClr val="dk1"/>
                </a:solidFill>
                <a:latin typeface="Poppins"/>
                <a:ea typeface="Poppins"/>
                <a:cs typeface="Poppins"/>
                <a:sym typeface="Poppins"/>
              </a:defRPr>
            </a:lvl2pPr>
            <a:lvl3pPr lvl="2" algn="ctr" rtl="0">
              <a:lnSpc>
                <a:spcPct val="100000"/>
              </a:lnSpc>
              <a:spcBef>
                <a:spcPts val="0"/>
              </a:spcBef>
              <a:spcAft>
                <a:spcPts val="0"/>
              </a:spcAft>
              <a:buClr>
                <a:schemeClr val="dk1"/>
              </a:buClr>
              <a:buSzPts val="2400"/>
              <a:buFont typeface="Poppins"/>
              <a:buNone/>
              <a:defRPr sz="3200">
                <a:solidFill>
                  <a:schemeClr val="dk1"/>
                </a:solidFill>
                <a:latin typeface="Poppins"/>
                <a:ea typeface="Poppins"/>
                <a:cs typeface="Poppins"/>
                <a:sym typeface="Poppins"/>
              </a:defRPr>
            </a:lvl3pPr>
            <a:lvl4pPr lvl="3" algn="ctr" rtl="0">
              <a:lnSpc>
                <a:spcPct val="100000"/>
              </a:lnSpc>
              <a:spcBef>
                <a:spcPts val="0"/>
              </a:spcBef>
              <a:spcAft>
                <a:spcPts val="0"/>
              </a:spcAft>
              <a:buClr>
                <a:schemeClr val="dk1"/>
              </a:buClr>
              <a:buSzPts val="2400"/>
              <a:buFont typeface="Poppins"/>
              <a:buNone/>
              <a:defRPr sz="3200">
                <a:solidFill>
                  <a:schemeClr val="dk1"/>
                </a:solidFill>
                <a:latin typeface="Poppins"/>
                <a:ea typeface="Poppins"/>
                <a:cs typeface="Poppins"/>
                <a:sym typeface="Poppins"/>
              </a:defRPr>
            </a:lvl4pPr>
            <a:lvl5pPr lvl="4" algn="ctr" rtl="0">
              <a:lnSpc>
                <a:spcPct val="100000"/>
              </a:lnSpc>
              <a:spcBef>
                <a:spcPts val="0"/>
              </a:spcBef>
              <a:spcAft>
                <a:spcPts val="0"/>
              </a:spcAft>
              <a:buClr>
                <a:schemeClr val="dk1"/>
              </a:buClr>
              <a:buSzPts val="2400"/>
              <a:buFont typeface="Poppins"/>
              <a:buNone/>
              <a:defRPr sz="3200">
                <a:solidFill>
                  <a:schemeClr val="dk1"/>
                </a:solidFill>
                <a:latin typeface="Poppins"/>
                <a:ea typeface="Poppins"/>
                <a:cs typeface="Poppins"/>
                <a:sym typeface="Poppins"/>
              </a:defRPr>
            </a:lvl5pPr>
            <a:lvl6pPr lvl="5" algn="ctr" rtl="0">
              <a:lnSpc>
                <a:spcPct val="100000"/>
              </a:lnSpc>
              <a:spcBef>
                <a:spcPts val="0"/>
              </a:spcBef>
              <a:spcAft>
                <a:spcPts val="0"/>
              </a:spcAft>
              <a:buClr>
                <a:schemeClr val="dk1"/>
              </a:buClr>
              <a:buSzPts val="2400"/>
              <a:buFont typeface="Poppins"/>
              <a:buNone/>
              <a:defRPr sz="3200">
                <a:solidFill>
                  <a:schemeClr val="dk1"/>
                </a:solidFill>
                <a:latin typeface="Poppins"/>
                <a:ea typeface="Poppins"/>
                <a:cs typeface="Poppins"/>
                <a:sym typeface="Poppins"/>
              </a:defRPr>
            </a:lvl6pPr>
            <a:lvl7pPr lvl="6" algn="ctr" rtl="0">
              <a:lnSpc>
                <a:spcPct val="100000"/>
              </a:lnSpc>
              <a:spcBef>
                <a:spcPts val="0"/>
              </a:spcBef>
              <a:spcAft>
                <a:spcPts val="0"/>
              </a:spcAft>
              <a:buClr>
                <a:schemeClr val="dk1"/>
              </a:buClr>
              <a:buSzPts val="2400"/>
              <a:buFont typeface="Poppins"/>
              <a:buNone/>
              <a:defRPr sz="3200">
                <a:solidFill>
                  <a:schemeClr val="dk1"/>
                </a:solidFill>
                <a:latin typeface="Poppins"/>
                <a:ea typeface="Poppins"/>
                <a:cs typeface="Poppins"/>
                <a:sym typeface="Poppins"/>
              </a:defRPr>
            </a:lvl7pPr>
            <a:lvl8pPr lvl="7" algn="ctr" rtl="0">
              <a:lnSpc>
                <a:spcPct val="100000"/>
              </a:lnSpc>
              <a:spcBef>
                <a:spcPts val="0"/>
              </a:spcBef>
              <a:spcAft>
                <a:spcPts val="0"/>
              </a:spcAft>
              <a:buClr>
                <a:schemeClr val="dk1"/>
              </a:buClr>
              <a:buSzPts val="2400"/>
              <a:buFont typeface="Poppins"/>
              <a:buNone/>
              <a:defRPr sz="3200">
                <a:solidFill>
                  <a:schemeClr val="dk1"/>
                </a:solidFill>
                <a:latin typeface="Poppins"/>
                <a:ea typeface="Poppins"/>
                <a:cs typeface="Poppins"/>
                <a:sym typeface="Poppins"/>
              </a:defRPr>
            </a:lvl8pPr>
            <a:lvl9pPr lvl="8" algn="ctr" rtl="0">
              <a:lnSpc>
                <a:spcPct val="100000"/>
              </a:lnSpc>
              <a:spcBef>
                <a:spcPts val="0"/>
              </a:spcBef>
              <a:spcAft>
                <a:spcPts val="0"/>
              </a:spcAft>
              <a:buClr>
                <a:schemeClr val="dk1"/>
              </a:buClr>
              <a:buSzPts val="2400"/>
              <a:buFont typeface="Poppins"/>
              <a:buNone/>
              <a:defRPr sz="3200">
                <a:solidFill>
                  <a:schemeClr val="dk1"/>
                </a:solidFill>
                <a:latin typeface="Poppins"/>
                <a:ea typeface="Poppins"/>
                <a:cs typeface="Poppins"/>
                <a:sym typeface="Poppins"/>
              </a:defRPr>
            </a:lvl9pPr>
          </a:lstStyle>
          <a:p>
            <a:endParaRPr/>
          </a:p>
        </p:txBody>
      </p:sp>
      <p:sp>
        <p:nvSpPr>
          <p:cNvPr id="670" name="Google Shape;670;p14"/>
          <p:cNvSpPr txBox="1">
            <a:spLocks noGrp="1"/>
          </p:cNvSpPr>
          <p:nvPr>
            <p:ph type="subTitle" idx="2"/>
          </p:nvPr>
        </p:nvSpPr>
        <p:spPr>
          <a:xfrm>
            <a:off x="3857400" y="4608700"/>
            <a:ext cx="4477200" cy="674000"/>
          </a:xfrm>
          <a:prstGeom prst="rect">
            <a:avLst/>
          </a:prstGeom>
        </p:spPr>
        <p:txBody>
          <a:bodyPr spcFirstLastPara="1" wrap="square" lIns="121884" tIns="121884" rIns="121884" bIns="121884" anchor="ctr" anchorCtr="0">
            <a:noAutofit/>
          </a:bodyPr>
          <a:lstStyle>
            <a:lvl1pPr lvl="0" algn="ctr" rtl="0">
              <a:lnSpc>
                <a:spcPct val="100000"/>
              </a:lnSpc>
              <a:spcBef>
                <a:spcPts val="0"/>
              </a:spcBef>
              <a:spcAft>
                <a:spcPts val="0"/>
              </a:spcAft>
              <a:buClr>
                <a:schemeClr val="accent1"/>
              </a:buClr>
              <a:buSzPts val="2100"/>
              <a:buFont typeface="Raleway"/>
              <a:buNone/>
              <a:defRPr sz="2800">
                <a:solidFill>
                  <a:schemeClr val="accent1"/>
                </a:solidFill>
                <a:latin typeface="Raleway"/>
                <a:ea typeface="Raleway"/>
                <a:cs typeface="Raleway"/>
                <a:sym typeface="Raleway"/>
              </a:defRPr>
            </a:lvl1pPr>
            <a:lvl2pPr lvl="1" algn="ctr" rtl="0">
              <a:lnSpc>
                <a:spcPct val="100000"/>
              </a:lnSpc>
              <a:spcBef>
                <a:spcPts val="0"/>
              </a:spcBef>
              <a:spcAft>
                <a:spcPts val="0"/>
              </a:spcAft>
              <a:buClr>
                <a:schemeClr val="accent1"/>
              </a:buClr>
              <a:buSzPts val="2100"/>
              <a:buFont typeface="Raleway"/>
              <a:buNone/>
              <a:defRPr sz="2800">
                <a:solidFill>
                  <a:schemeClr val="accent1"/>
                </a:solidFill>
                <a:latin typeface="Raleway"/>
                <a:ea typeface="Raleway"/>
                <a:cs typeface="Raleway"/>
                <a:sym typeface="Raleway"/>
              </a:defRPr>
            </a:lvl2pPr>
            <a:lvl3pPr lvl="2" algn="ctr" rtl="0">
              <a:lnSpc>
                <a:spcPct val="100000"/>
              </a:lnSpc>
              <a:spcBef>
                <a:spcPts val="0"/>
              </a:spcBef>
              <a:spcAft>
                <a:spcPts val="0"/>
              </a:spcAft>
              <a:buClr>
                <a:schemeClr val="accent1"/>
              </a:buClr>
              <a:buSzPts val="2100"/>
              <a:buFont typeface="Raleway"/>
              <a:buNone/>
              <a:defRPr sz="2800">
                <a:solidFill>
                  <a:schemeClr val="accent1"/>
                </a:solidFill>
                <a:latin typeface="Raleway"/>
                <a:ea typeface="Raleway"/>
                <a:cs typeface="Raleway"/>
                <a:sym typeface="Raleway"/>
              </a:defRPr>
            </a:lvl3pPr>
            <a:lvl4pPr lvl="3" algn="ctr" rtl="0">
              <a:lnSpc>
                <a:spcPct val="100000"/>
              </a:lnSpc>
              <a:spcBef>
                <a:spcPts val="0"/>
              </a:spcBef>
              <a:spcAft>
                <a:spcPts val="0"/>
              </a:spcAft>
              <a:buClr>
                <a:schemeClr val="accent1"/>
              </a:buClr>
              <a:buSzPts val="2100"/>
              <a:buFont typeface="Raleway"/>
              <a:buNone/>
              <a:defRPr sz="2800">
                <a:solidFill>
                  <a:schemeClr val="accent1"/>
                </a:solidFill>
                <a:latin typeface="Raleway"/>
                <a:ea typeface="Raleway"/>
                <a:cs typeface="Raleway"/>
                <a:sym typeface="Raleway"/>
              </a:defRPr>
            </a:lvl4pPr>
            <a:lvl5pPr lvl="4" algn="ctr" rtl="0">
              <a:lnSpc>
                <a:spcPct val="100000"/>
              </a:lnSpc>
              <a:spcBef>
                <a:spcPts val="0"/>
              </a:spcBef>
              <a:spcAft>
                <a:spcPts val="0"/>
              </a:spcAft>
              <a:buClr>
                <a:schemeClr val="accent1"/>
              </a:buClr>
              <a:buSzPts val="2100"/>
              <a:buFont typeface="Raleway"/>
              <a:buNone/>
              <a:defRPr sz="2800">
                <a:solidFill>
                  <a:schemeClr val="accent1"/>
                </a:solidFill>
                <a:latin typeface="Raleway"/>
                <a:ea typeface="Raleway"/>
                <a:cs typeface="Raleway"/>
                <a:sym typeface="Raleway"/>
              </a:defRPr>
            </a:lvl5pPr>
            <a:lvl6pPr lvl="5" algn="ctr" rtl="0">
              <a:lnSpc>
                <a:spcPct val="100000"/>
              </a:lnSpc>
              <a:spcBef>
                <a:spcPts val="0"/>
              </a:spcBef>
              <a:spcAft>
                <a:spcPts val="0"/>
              </a:spcAft>
              <a:buClr>
                <a:schemeClr val="accent1"/>
              </a:buClr>
              <a:buSzPts val="2100"/>
              <a:buFont typeface="Raleway"/>
              <a:buNone/>
              <a:defRPr sz="2800">
                <a:solidFill>
                  <a:schemeClr val="accent1"/>
                </a:solidFill>
                <a:latin typeface="Raleway"/>
                <a:ea typeface="Raleway"/>
                <a:cs typeface="Raleway"/>
                <a:sym typeface="Raleway"/>
              </a:defRPr>
            </a:lvl6pPr>
            <a:lvl7pPr lvl="6" algn="ctr" rtl="0">
              <a:lnSpc>
                <a:spcPct val="100000"/>
              </a:lnSpc>
              <a:spcBef>
                <a:spcPts val="0"/>
              </a:spcBef>
              <a:spcAft>
                <a:spcPts val="0"/>
              </a:spcAft>
              <a:buClr>
                <a:schemeClr val="accent1"/>
              </a:buClr>
              <a:buSzPts val="2100"/>
              <a:buFont typeface="Raleway"/>
              <a:buNone/>
              <a:defRPr sz="2800">
                <a:solidFill>
                  <a:schemeClr val="accent1"/>
                </a:solidFill>
                <a:latin typeface="Raleway"/>
                <a:ea typeface="Raleway"/>
                <a:cs typeface="Raleway"/>
                <a:sym typeface="Raleway"/>
              </a:defRPr>
            </a:lvl7pPr>
            <a:lvl8pPr lvl="7" algn="ctr" rtl="0">
              <a:lnSpc>
                <a:spcPct val="100000"/>
              </a:lnSpc>
              <a:spcBef>
                <a:spcPts val="0"/>
              </a:spcBef>
              <a:spcAft>
                <a:spcPts val="0"/>
              </a:spcAft>
              <a:buClr>
                <a:schemeClr val="accent1"/>
              </a:buClr>
              <a:buSzPts val="2100"/>
              <a:buFont typeface="Raleway"/>
              <a:buNone/>
              <a:defRPr sz="2800">
                <a:solidFill>
                  <a:schemeClr val="accent1"/>
                </a:solidFill>
                <a:latin typeface="Raleway"/>
                <a:ea typeface="Raleway"/>
                <a:cs typeface="Raleway"/>
                <a:sym typeface="Raleway"/>
              </a:defRPr>
            </a:lvl8pPr>
            <a:lvl9pPr lvl="8" algn="ctr" rtl="0">
              <a:lnSpc>
                <a:spcPct val="100000"/>
              </a:lnSpc>
              <a:spcBef>
                <a:spcPts val="0"/>
              </a:spcBef>
              <a:spcAft>
                <a:spcPts val="0"/>
              </a:spcAft>
              <a:buClr>
                <a:schemeClr val="accent1"/>
              </a:buClr>
              <a:buSzPts val="2100"/>
              <a:buFont typeface="Raleway"/>
              <a:buNone/>
              <a:defRPr sz="2800">
                <a:solidFill>
                  <a:schemeClr val="accent1"/>
                </a:solidFill>
                <a:latin typeface="Raleway"/>
                <a:ea typeface="Raleway"/>
                <a:cs typeface="Raleway"/>
                <a:sym typeface="Raleway"/>
              </a:defRPr>
            </a:lvl9pPr>
          </a:lstStyle>
          <a:p>
            <a:endParaRPr/>
          </a:p>
        </p:txBody>
      </p:sp>
      <p:sp>
        <p:nvSpPr>
          <p:cNvPr id="671" name="Google Shape;671;p14"/>
          <p:cNvSpPr/>
          <p:nvPr/>
        </p:nvSpPr>
        <p:spPr>
          <a:xfrm>
            <a:off x="10400001" y="-110733"/>
            <a:ext cx="2330731" cy="1866949"/>
          </a:xfrm>
          <a:custGeom>
            <a:avLst/>
            <a:gdLst/>
            <a:ahLst/>
            <a:cxnLst/>
            <a:rect l="l" t="t" r="r" b="b"/>
            <a:pathLst>
              <a:path w="53617" h="42948" extrusionOk="0">
                <a:moveTo>
                  <a:pt x="29663" y="1"/>
                </a:moveTo>
                <a:cubicBezTo>
                  <a:pt x="27645" y="1"/>
                  <a:pt x="25827" y="100"/>
                  <a:pt x="24354" y="336"/>
                </a:cubicBezTo>
                <a:cubicBezTo>
                  <a:pt x="12573" y="2616"/>
                  <a:pt x="19224" y="7778"/>
                  <a:pt x="26824" y="10026"/>
                </a:cubicBezTo>
                <a:cubicBezTo>
                  <a:pt x="13396" y="13130"/>
                  <a:pt x="0" y="17025"/>
                  <a:pt x="17323" y="24911"/>
                </a:cubicBezTo>
                <a:cubicBezTo>
                  <a:pt x="15550" y="27001"/>
                  <a:pt x="2787" y="33841"/>
                  <a:pt x="8614" y="38180"/>
                </a:cubicBezTo>
                <a:cubicBezTo>
                  <a:pt x="8887" y="38360"/>
                  <a:pt x="9236" y="38442"/>
                  <a:pt x="9645" y="38442"/>
                </a:cubicBezTo>
                <a:cubicBezTo>
                  <a:pt x="12890" y="38442"/>
                  <a:pt x="19890" y="33316"/>
                  <a:pt x="22169" y="32163"/>
                </a:cubicBezTo>
                <a:lnTo>
                  <a:pt x="22169" y="32163"/>
                </a:lnTo>
                <a:cubicBezTo>
                  <a:pt x="22169" y="35939"/>
                  <a:pt x="22092" y="42947"/>
                  <a:pt x="25566" y="42947"/>
                </a:cubicBezTo>
                <a:cubicBezTo>
                  <a:pt x="26550" y="42947"/>
                  <a:pt x="27818" y="42386"/>
                  <a:pt x="29453" y="41030"/>
                </a:cubicBezTo>
                <a:cubicBezTo>
                  <a:pt x="33158" y="37958"/>
                  <a:pt x="34773" y="30674"/>
                  <a:pt x="37180" y="26652"/>
                </a:cubicBezTo>
                <a:cubicBezTo>
                  <a:pt x="38724" y="30256"/>
                  <a:pt x="40705" y="35125"/>
                  <a:pt x="43328" y="35125"/>
                </a:cubicBezTo>
                <a:cubicBezTo>
                  <a:pt x="44577" y="35125"/>
                  <a:pt x="45973" y="34020"/>
                  <a:pt x="47536" y="31149"/>
                </a:cubicBezTo>
                <a:cubicBezTo>
                  <a:pt x="51083" y="25322"/>
                  <a:pt x="52476" y="8854"/>
                  <a:pt x="53616" y="2236"/>
                </a:cubicBezTo>
                <a:cubicBezTo>
                  <a:pt x="48090" y="1457"/>
                  <a:pt x="37403" y="1"/>
                  <a:pt x="29663" y="1"/>
                </a:cubicBezTo>
                <a:close/>
              </a:path>
            </a:pathLst>
          </a:custGeom>
          <a:solidFill>
            <a:schemeClr val="dk1"/>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672" name="Google Shape;672;p14"/>
          <p:cNvSpPr/>
          <p:nvPr/>
        </p:nvSpPr>
        <p:spPr>
          <a:xfrm>
            <a:off x="10854037" y="-14220"/>
            <a:ext cx="1925939" cy="1418079"/>
          </a:xfrm>
          <a:custGeom>
            <a:avLst/>
            <a:gdLst/>
            <a:ahLst/>
            <a:cxnLst/>
            <a:rect l="l" t="t" r="r" b="b"/>
            <a:pathLst>
              <a:path w="44305" h="32622" extrusionOk="0">
                <a:moveTo>
                  <a:pt x="43511" y="1"/>
                </a:moveTo>
                <a:cubicBezTo>
                  <a:pt x="43406" y="1"/>
                  <a:pt x="43300" y="34"/>
                  <a:pt x="43204" y="111"/>
                </a:cubicBezTo>
                <a:cubicBezTo>
                  <a:pt x="37788" y="4449"/>
                  <a:pt x="32310" y="8693"/>
                  <a:pt x="26799" y="12873"/>
                </a:cubicBezTo>
                <a:cubicBezTo>
                  <a:pt x="21257" y="17054"/>
                  <a:pt x="15652" y="21171"/>
                  <a:pt x="9983" y="25161"/>
                </a:cubicBezTo>
                <a:cubicBezTo>
                  <a:pt x="6816" y="27378"/>
                  <a:pt x="3649" y="29563"/>
                  <a:pt x="451" y="31685"/>
                </a:cubicBezTo>
                <a:cubicBezTo>
                  <a:pt x="0" y="31976"/>
                  <a:pt x="281" y="32621"/>
                  <a:pt x="700" y="32621"/>
                </a:cubicBezTo>
                <a:cubicBezTo>
                  <a:pt x="782" y="32621"/>
                  <a:pt x="869" y="32597"/>
                  <a:pt x="957" y="32540"/>
                </a:cubicBezTo>
                <a:cubicBezTo>
                  <a:pt x="6689" y="28708"/>
                  <a:pt x="12358" y="24717"/>
                  <a:pt x="17964" y="20664"/>
                </a:cubicBezTo>
                <a:cubicBezTo>
                  <a:pt x="23601" y="16547"/>
                  <a:pt x="29174" y="12335"/>
                  <a:pt x="34717" y="8028"/>
                </a:cubicBezTo>
                <a:cubicBezTo>
                  <a:pt x="37788" y="5653"/>
                  <a:pt x="40860" y="3246"/>
                  <a:pt x="43901" y="839"/>
                </a:cubicBezTo>
                <a:cubicBezTo>
                  <a:pt x="44305" y="511"/>
                  <a:pt x="43923" y="1"/>
                  <a:pt x="43511" y="1"/>
                </a:cubicBezTo>
                <a:close/>
              </a:path>
            </a:pathLst>
          </a:custGeom>
          <a:solidFill>
            <a:schemeClr val="dk2"/>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673" name="Google Shape;673;p14"/>
          <p:cNvSpPr/>
          <p:nvPr/>
        </p:nvSpPr>
        <p:spPr>
          <a:xfrm>
            <a:off x="11106271" y="684448"/>
            <a:ext cx="673220" cy="724167"/>
          </a:xfrm>
          <a:custGeom>
            <a:avLst/>
            <a:gdLst/>
            <a:ahLst/>
            <a:cxnLst/>
            <a:rect l="l" t="t" r="r" b="b"/>
            <a:pathLst>
              <a:path w="15487" h="16659" extrusionOk="0">
                <a:moveTo>
                  <a:pt x="604" y="0"/>
                </a:moveTo>
                <a:cubicBezTo>
                  <a:pt x="1" y="0"/>
                  <a:pt x="11" y="952"/>
                  <a:pt x="634" y="1014"/>
                </a:cubicBezTo>
                <a:cubicBezTo>
                  <a:pt x="5236" y="1385"/>
                  <a:pt x="9897" y="1123"/>
                  <a:pt x="14443" y="1903"/>
                </a:cubicBezTo>
                <a:lnTo>
                  <a:pt x="14443" y="1903"/>
                </a:lnTo>
                <a:cubicBezTo>
                  <a:pt x="14418" y="6728"/>
                  <a:pt x="12909" y="11411"/>
                  <a:pt x="12478" y="16184"/>
                </a:cubicBezTo>
                <a:cubicBezTo>
                  <a:pt x="12462" y="16500"/>
                  <a:pt x="12700" y="16659"/>
                  <a:pt x="12949" y="16659"/>
                </a:cubicBezTo>
                <a:cubicBezTo>
                  <a:pt x="13199" y="16659"/>
                  <a:pt x="13460" y="16500"/>
                  <a:pt x="13492" y="16184"/>
                </a:cubicBezTo>
                <a:cubicBezTo>
                  <a:pt x="13903" y="11275"/>
                  <a:pt x="15487" y="6461"/>
                  <a:pt x="15423" y="1489"/>
                </a:cubicBezTo>
                <a:cubicBezTo>
                  <a:pt x="15423" y="1299"/>
                  <a:pt x="15265" y="1046"/>
                  <a:pt x="15075" y="1014"/>
                </a:cubicBezTo>
                <a:cubicBezTo>
                  <a:pt x="10293" y="127"/>
                  <a:pt x="5448" y="413"/>
                  <a:pt x="634" y="1"/>
                </a:cubicBezTo>
                <a:cubicBezTo>
                  <a:pt x="624" y="0"/>
                  <a:pt x="614" y="0"/>
                  <a:pt x="604" y="0"/>
                </a:cubicBezTo>
                <a:close/>
              </a:path>
            </a:pathLst>
          </a:custGeom>
          <a:solidFill>
            <a:schemeClr val="dk2"/>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674" name="Google Shape;674;p14"/>
          <p:cNvSpPr/>
          <p:nvPr/>
        </p:nvSpPr>
        <p:spPr>
          <a:xfrm>
            <a:off x="11734203" y="173539"/>
            <a:ext cx="689608" cy="786676"/>
          </a:xfrm>
          <a:custGeom>
            <a:avLst/>
            <a:gdLst/>
            <a:ahLst/>
            <a:cxnLst/>
            <a:rect l="l" t="t" r="r" b="b"/>
            <a:pathLst>
              <a:path w="15864" h="18097" extrusionOk="0">
                <a:moveTo>
                  <a:pt x="603" y="1"/>
                </a:moveTo>
                <a:cubicBezTo>
                  <a:pt x="0" y="1"/>
                  <a:pt x="49" y="924"/>
                  <a:pt x="663" y="985"/>
                </a:cubicBezTo>
                <a:cubicBezTo>
                  <a:pt x="5372" y="1386"/>
                  <a:pt x="10231" y="1516"/>
                  <a:pt x="14804" y="2803"/>
                </a:cubicBezTo>
                <a:lnTo>
                  <a:pt x="14804" y="2803"/>
                </a:lnTo>
                <a:cubicBezTo>
                  <a:pt x="14186" y="7691"/>
                  <a:pt x="14191" y="12663"/>
                  <a:pt x="13109" y="17485"/>
                </a:cubicBezTo>
                <a:cubicBezTo>
                  <a:pt x="13013" y="17848"/>
                  <a:pt x="13333" y="18096"/>
                  <a:pt x="13630" y="18096"/>
                </a:cubicBezTo>
                <a:cubicBezTo>
                  <a:pt x="13824" y="18096"/>
                  <a:pt x="14009" y="17989"/>
                  <a:pt x="14059" y="17738"/>
                </a:cubicBezTo>
                <a:cubicBezTo>
                  <a:pt x="15199" y="12703"/>
                  <a:pt x="15167" y="7541"/>
                  <a:pt x="15832" y="2442"/>
                </a:cubicBezTo>
                <a:cubicBezTo>
                  <a:pt x="15864" y="2220"/>
                  <a:pt x="15674" y="2030"/>
                  <a:pt x="15484" y="1967"/>
                </a:cubicBezTo>
                <a:cubicBezTo>
                  <a:pt x="10670" y="542"/>
                  <a:pt x="5603" y="415"/>
                  <a:pt x="663" y="4"/>
                </a:cubicBezTo>
                <a:cubicBezTo>
                  <a:pt x="642" y="2"/>
                  <a:pt x="622" y="1"/>
                  <a:pt x="603" y="1"/>
                </a:cubicBezTo>
                <a:close/>
              </a:path>
            </a:pathLst>
          </a:custGeom>
          <a:solidFill>
            <a:schemeClr val="dk2"/>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675" name="Google Shape;675;p14"/>
          <p:cNvSpPr/>
          <p:nvPr/>
        </p:nvSpPr>
        <p:spPr>
          <a:xfrm>
            <a:off x="11489590" y="522152"/>
            <a:ext cx="80159" cy="73160"/>
          </a:xfrm>
          <a:custGeom>
            <a:avLst/>
            <a:gdLst/>
            <a:ahLst/>
            <a:cxnLst/>
            <a:rect l="l" t="t" r="r" b="b"/>
            <a:pathLst>
              <a:path w="1844" h="1683" extrusionOk="0">
                <a:moveTo>
                  <a:pt x="900" y="1"/>
                </a:moveTo>
                <a:cubicBezTo>
                  <a:pt x="494" y="1"/>
                  <a:pt x="95" y="242"/>
                  <a:pt x="51" y="757"/>
                </a:cubicBezTo>
                <a:cubicBezTo>
                  <a:pt x="0" y="1363"/>
                  <a:pt x="469" y="1683"/>
                  <a:pt x="933" y="1683"/>
                </a:cubicBezTo>
                <a:cubicBezTo>
                  <a:pt x="1342" y="1683"/>
                  <a:pt x="1748" y="1434"/>
                  <a:pt x="1793" y="915"/>
                </a:cubicBezTo>
                <a:cubicBezTo>
                  <a:pt x="1844" y="322"/>
                  <a:pt x="1368" y="1"/>
                  <a:pt x="900" y="1"/>
                </a:cubicBezTo>
                <a:close/>
              </a:path>
            </a:pathLst>
          </a:custGeom>
          <a:solidFill>
            <a:schemeClr val="dk2"/>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676" name="Google Shape;676;p14"/>
          <p:cNvSpPr/>
          <p:nvPr/>
        </p:nvSpPr>
        <p:spPr>
          <a:xfrm>
            <a:off x="11299597" y="505632"/>
            <a:ext cx="78768" cy="73160"/>
          </a:xfrm>
          <a:custGeom>
            <a:avLst/>
            <a:gdLst/>
            <a:ahLst/>
            <a:cxnLst/>
            <a:rect l="l" t="t" r="r" b="b"/>
            <a:pathLst>
              <a:path w="1812" h="1683" extrusionOk="0">
                <a:moveTo>
                  <a:pt x="886" y="1"/>
                </a:moveTo>
                <a:cubicBezTo>
                  <a:pt x="487" y="1"/>
                  <a:pt x="95" y="242"/>
                  <a:pt x="51" y="757"/>
                </a:cubicBezTo>
                <a:cubicBezTo>
                  <a:pt x="0" y="1363"/>
                  <a:pt x="460" y="1683"/>
                  <a:pt x="916" y="1683"/>
                </a:cubicBezTo>
                <a:cubicBezTo>
                  <a:pt x="1317" y="1683"/>
                  <a:pt x="1716" y="1434"/>
                  <a:pt x="1761" y="915"/>
                </a:cubicBezTo>
                <a:cubicBezTo>
                  <a:pt x="1812" y="322"/>
                  <a:pt x="1345" y="1"/>
                  <a:pt x="886" y="1"/>
                </a:cubicBezTo>
                <a:close/>
              </a:path>
            </a:pathLst>
          </a:custGeom>
          <a:solidFill>
            <a:schemeClr val="dk2"/>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677" name="Google Shape;677;p14"/>
          <p:cNvSpPr/>
          <p:nvPr/>
        </p:nvSpPr>
        <p:spPr>
          <a:xfrm>
            <a:off x="11300209" y="849203"/>
            <a:ext cx="79507" cy="73116"/>
          </a:xfrm>
          <a:custGeom>
            <a:avLst/>
            <a:gdLst/>
            <a:ahLst/>
            <a:cxnLst/>
            <a:rect l="l" t="t" r="r" b="b"/>
            <a:pathLst>
              <a:path w="1829" h="1682" extrusionOk="0">
                <a:moveTo>
                  <a:pt x="921" y="0"/>
                </a:moveTo>
                <a:cubicBezTo>
                  <a:pt x="517" y="0"/>
                  <a:pt x="113" y="249"/>
                  <a:pt x="68" y="771"/>
                </a:cubicBezTo>
                <a:cubicBezTo>
                  <a:pt x="1" y="1360"/>
                  <a:pt x="462" y="1681"/>
                  <a:pt x="922" y="1681"/>
                </a:cubicBezTo>
                <a:cubicBezTo>
                  <a:pt x="1328" y="1681"/>
                  <a:pt x="1734" y="1432"/>
                  <a:pt x="1778" y="898"/>
                </a:cubicBezTo>
                <a:cubicBezTo>
                  <a:pt x="1829" y="312"/>
                  <a:pt x="1375" y="0"/>
                  <a:pt x="921" y="0"/>
                </a:cubicBezTo>
                <a:close/>
              </a:path>
            </a:pathLst>
          </a:custGeom>
          <a:solidFill>
            <a:schemeClr val="dk2"/>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678" name="Google Shape;678;p14"/>
          <p:cNvSpPr/>
          <p:nvPr/>
        </p:nvSpPr>
        <p:spPr>
          <a:xfrm>
            <a:off x="11467549" y="1368235"/>
            <a:ext cx="80159" cy="73116"/>
          </a:xfrm>
          <a:custGeom>
            <a:avLst/>
            <a:gdLst/>
            <a:ahLst/>
            <a:cxnLst/>
            <a:rect l="l" t="t" r="r" b="b"/>
            <a:pathLst>
              <a:path w="1844" h="1682" extrusionOk="0">
                <a:moveTo>
                  <a:pt x="919" y="1"/>
                </a:moveTo>
                <a:cubicBezTo>
                  <a:pt x="507" y="1"/>
                  <a:pt x="96" y="249"/>
                  <a:pt x="51" y="771"/>
                </a:cubicBezTo>
                <a:cubicBezTo>
                  <a:pt x="1" y="1360"/>
                  <a:pt x="469" y="1681"/>
                  <a:pt x="933" y="1681"/>
                </a:cubicBezTo>
                <a:cubicBezTo>
                  <a:pt x="1343" y="1681"/>
                  <a:pt x="1749" y="1432"/>
                  <a:pt x="1793" y="898"/>
                </a:cubicBezTo>
                <a:cubicBezTo>
                  <a:pt x="1843" y="312"/>
                  <a:pt x="1380" y="1"/>
                  <a:pt x="919" y="1"/>
                </a:cubicBezTo>
                <a:close/>
              </a:path>
            </a:pathLst>
          </a:custGeom>
          <a:solidFill>
            <a:schemeClr val="dk2"/>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679" name="Google Shape;679;p14"/>
          <p:cNvSpPr/>
          <p:nvPr/>
        </p:nvSpPr>
        <p:spPr>
          <a:xfrm>
            <a:off x="11515748" y="1523259"/>
            <a:ext cx="78768" cy="73116"/>
          </a:xfrm>
          <a:custGeom>
            <a:avLst/>
            <a:gdLst/>
            <a:ahLst/>
            <a:cxnLst/>
            <a:rect l="l" t="t" r="r" b="b"/>
            <a:pathLst>
              <a:path w="1812" h="1682" extrusionOk="0">
                <a:moveTo>
                  <a:pt x="896" y="1"/>
                </a:moveTo>
                <a:cubicBezTo>
                  <a:pt x="494" y="1"/>
                  <a:pt x="95" y="250"/>
                  <a:pt x="51" y="784"/>
                </a:cubicBezTo>
                <a:cubicBezTo>
                  <a:pt x="0" y="1370"/>
                  <a:pt x="454" y="1681"/>
                  <a:pt x="908" y="1681"/>
                </a:cubicBezTo>
                <a:cubicBezTo>
                  <a:pt x="1312" y="1681"/>
                  <a:pt x="1716" y="1433"/>
                  <a:pt x="1761" y="911"/>
                </a:cubicBezTo>
                <a:cubicBezTo>
                  <a:pt x="1811" y="321"/>
                  <a:pt x="1352" y="1"/>
                  <a:pt x="896" y="1"/>
                </a:cubicBezTo>
                <a:close/>
              </a:path>
            </a:pathLst>
          </a:custGeom>
          <a:solidFill>
            <a:schemeClr val="dk2"/>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680" name="Google Shape;680;p14"/>
          <p:cNvSpPr/>
          <p:nvPr/>
        </p:nvSpPr>
        <p:spPr>
          <a:xfrm>
            <a:off x="12055441" y="752098"/>
            <a:ext cx="80159" cy="72681"/>
          </a:xfrm>
          <a:custGeom>
            <a:avLst/>
            <a:gdLst/>
            <a:ahLst/>
            <a:cxnLst/>
            <a:rect l="l" t="t" r="r" b="b"/>
            <a:pathLst>
              <a:path w="1844" h="1672" extrusionOk="0">
                <a:moveTo>
                  <a:pt x="900" y="0"/>
                </a:moveTo>
                <a:cubicBezTo>
                  <a:pt x="494" y="0"/>
                  <a:pt x="95" y="242"/>
                  <a:pt x="51" y="757"/>
                </a:cubicBezTo>
                <a:cubicBezTo>
                  <a:pt x="0" y="1350"/>
                  <a:pt x="476" y="1671"/>
                  <a:pt x="944" y="1671"/>
                </a:cubicBezTo>
                <a:cubicBezTo>
                  <a:pt x="1349" y="1671"/>
                  <a:pt x="1749" y="1430"/>
                  <a:pt x="1793" y="915"/>
                </a:cubicBezTo>
                <a:cubicBezTo>
                  <a:pt x="1844" y="321"/>
                  <a:pt x="1368" y="0"/>
                  <a:pt x="900" y="0"/>
                </a:cubicBezTo>
                <a:close/>
              </a:path>
            </a:pathLst>
          </a:custGeom>
          <a:solidFill>
            <a:schemeClr val="dk2"/>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681" name="Google Shape;681;p14"/>
          <p:cNvSpPr/>
          <p:nvPr/>
        </p:nvSpPr>
        <p:spPr>
          <a:xfrm>
            <a:off x="12220641" y="1180269"/>
            <a:ext cx="80159" cy="72681"/>
          </a:xfrm>
          <a:custGeom>
            <a:avLst/>
            <a:gdLst/>
            <a:ahLst/>
            <a:cxnLst/>
            <a:rect l="l" t="t" r="r" b="b"/>
            <a:pathLst>
              <a:path w="1844" h="1672" extrusionOk="0">
                <a:moveTo>
                  <a:pt x="900" y="0"/>
                </a:moveTo>
                <a:cubicBezTo>
                  <a:pt x="495" y="0"/>
                  <a:pt x="95" y="242"/>
                  <a:pt x="51" y="757"/>
                </a:cubicBezTo>
                <a:cubicBezTo>
                  <a:pt x="0" y="1350"/>
                  <a:pt x="476" y="1671"/>
                  <a:pt x="944" y="1671"/>
                </a:cubicBezTo>
                <a:cubicBezTo>
                  <a:pt x="1350" y="1671"/>
                  <a:pt x="1749" y="1430"/>
                  <a:pt x="1793" y="915"/>
                </a:cubicBezTo>
                <a:cubicBezTo>
                  <a:pt x="1844" y="321"/>
                  <a:pt x="1368" y="0"/>
                  <a:pt x="900" y="0"/>
                </a:cubicBezTo>
                <a:close/>
              </a:path>
            </a:pathLst>
          </a:custGeom>
          <a:solidFill>
            <a:schemeClr val="dk2"/>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682" name="Google Shape;682;p14"/>
          <p:cNvSpPr/>
          <p:nvPr/>
        </p:nvSpPr>
        <p:spPr>
          <a:xfrm>
            <a:off x="11434509" y="103635"/>
            <a:ext cx="80159" cy="73160"/>
          </a:xfrm>
          <a:custGeom>
            <a:avLst/>
            <a:gdLst/>
            <a:ahLst/>
            <a:cxnLst/>
            <a:rect l="l" t="t" r="r" b="b"/>
            <a:pathLst>
              <a:path w="1844" h="1683" extrusionOk="0">
                <a:moveTo>
                  <a:pt x="900" y="0"/>
                </a:moveTo>
                <a:cubicBezTo>
                  <a:pt x="495" y="0"/>
                  <a:pt x="95" y="242"/>
                  <a:pt x="51" y="757"/>
                </a:cubicBezTo>
                <a:cubicBezTo>
                  <a:pt x="1" y="1363"/>
                  <a:pt x="469" y="1682"/>
                  <a:pt x="934" y="1682"/>
                </a:cubicBezTo>
                <a:cubicBezTo>
                  <a:pt x="1343" y="1682"/>
                  <a:pt x="1749" y="1434"/>
                  <a:pt x="1793" y="915"/>
                </a:cubicBezTo>
                <a:cubicBezTo>
                  <a:pt x="1844" y="321"/>
                  <a:pt x="1368" y="0"/>
                  <a:pt x="900" y="0"/>
                </a:cubicBezTo>
                <a:close/>
              </a:path>
            </a:pathLst>
          </a:custGeom>
          <a:solidFill>
            <a:schemeClr val="dk2"/>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683" name="Google Shape;683;p14"/>
          <p:cNvSpPr/>
          <p:nvPr/>
        </p:nvSpPr>
        <p:spPr>
          <a:xfrm>
            <a:off x="12165593" y="44656"/>
            <a:ext cx="80115" cy="73073"/>
          </a:xfrm>
          <a:custGeom>
            <a:avLst/>
            <a:gdLst/>
            <a:ahLst/>
            <a:cxnLst/>
            <a:rect l="l" t="t" r="r" b="b"/>
            <a:pathLst>
              <a:path w="1843" h="1681" extrusionOk="0">
                <a:moveTo>
                  <a:pt x="910" y="0"/>
                </a:moveTo>
                <a:cubicBezTo>
                  <a:pt x="501" y="0"/>
                  <a:pt x="95" y="249"/>
                  <a:pt x="50" y="784"/>
                </a:cubicBezTo>
                <a:cubicBezTo>
                  <a:pt x="0" y="1369"/>
                  <a:pt x="463" y="1681"/>
                  <a:pt x="925" y="1681"/>
                </a:cubicBezTo>
                <a:cubicBezTo>
                  <a:pt x="1337" y="1681"/>
                  <a:pt x="1747" y="1433"/>
                  <a:pt x="1792" y="910"/>
                </a:cubicBezTo>
                <a:cubicBezTo>
                  <a:pt x="1843" y="321"/>
                  <a:pt x="1374" y="0"/>
                  <a:pt x="910" y="0"/>
                </a:cubicBezTo>
                <a:close/>
              </a:path>
            </a:pathLst>
          </a:custGeom>
          <a:solidFill>
            <a:schemeClr val="dk2"/>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684" name="Google Shape;684;p14"/>
          <p:cNvSpPr/>
          <p:nvPr/>
        </p:nvSpPr>
        <p:spPr>
          <a:xfrm>
            <a:off x="1852950" y="977344"/>
            <a:ext cx="8486127" cy="5067559"/>
          </a:xfrm>
          <a:custGeom>
            <a:avLst/>
            <a:gdLst/>
            <a:ahLst/>
            <a:cxnLst/>
            <a:rect l="l" t="t" r="r" b="b"/>
            <a:pathLst>
              <a:path w="195218" h="116576" extrusionOk="0">
                <a:moveTo>
                  <a:pt x="113694" y="992"/>
                </a:moveTo>
                <a:cubicBezTo>
                  <a:pt x="125200" y="992"/>
                  <a:pt x="136707" y="1070"/>
                  <a:pt x="148221" y="1206"/>
                </a:cubicBezTo>
                <a:cubicBezTo>
                  <a:pt x="162202" y="1363"/>
                  <a:pt x="176184" y="1613"/>
                  <a:pt x="190165" y="1925"/>
                </a:cubicBezTo>
                <a:lnTo>
                  <a:pt x="190165" y="1925"/>
                </a:lnTo>
                <a:cubicBezTo>
                  <a:pt x="191652" y="18228"/>
                  <a:pt x="192276" y="34593"/>
                  <a:pt x="192589" y="50989"/>
                </a:cubicBezTo>
                <a:cubicBezTo>
                  <a:pt x="192843" y="65810"/>
                  <a:pt x="192843" y="80632"/>
                  <a:pt x="193223" y="95484"/>
                </a:cubicBezTo>
                <a:cubicBezTo>
                  <a:pt x="193377" y="101911"/>
                  <a:pt x="193622" y="108398"/>
                  <a:pt x="194163" y="114827"/>
                </a:cubicBezTo>
                <a:lnTo>
                  <a:pt x="194163" y="114827"/>
                </a:lnTo>
                <a:cubicBezTo>
                  <a:pt x="186904" y="115152"/>
                  <a:pt x="179644" y="115185"/>
                  <a:pt x="172384" y="115277"/>
                </a:cubicBezTo>
                <a:cubicBezTo>
                  <a:pt x="159875" y="115404"/>
                  <a:pt x="147334" y="115467"/>
                  <a:pt x="134825" y="115499"/>
                </a:cubicBezTo>
                <a:cubicBezTo>
                  <a:pt x="119719" y="115562"/>
                  <a:pt x="104613" y="115562"/>
                  <a:pt x="89507" y="115562"/>
                </a:cubicBezTo>
                <a:cubicBezTo>
                  <a:pt x="74210" y="115562"/>
                  <a:pt x="58914" y="115531"/>
                  <a:pt x="43618" y="115499"/>
                </a:cubicBezTo>
                <a:cubicBezTo>
                  <a:pt x="30570" y="115436"/>
                  <a:pt x="17523" y="115372"/>
                  <a:pt x="4475" y="115277"/>
                </a:cubicBezTo>
                <a:lnTo>
                  <a:pt x="1007" y="115277"/>
                </a:lnTo>
                <a:cubicBezTo>
                  <a:pt x="1273" y="106694"/>
                  <a:pt x="1183" y="98081"/>
                  <a:pt x="1277" y="89467"/>
                </a:cubicBezTo>
                <a:cubicBezTo>
                  <a:pt x="1435" y="72809"/>
                  <a:pt x="1783" y="56151"/>
                  <a:pt x="2353" y="39494"/>
                </a:cubicBezTo>
                <a:cubicBezTo>
                  <a:pt x="2729" y="27703"/>
                  <a:pt x="3227" y="15912"/>
                  <a:pt x="3850" y="4121"/>
                </a:cubicBezTo>
                <a:lnTo>
                  <a:pt x="3850" y="4121"/>
                </a:lnTo>
                <a:cubicBezTo>
                  <a:pt x="27821" y="2650"/>
                  <a:pt x="51823" y="1741"/>
                  <a:pt x="75857" y="1301"/>
                </a:cubicBezTo>
                <a:cubicBezTo>
                  <a:pt x="88475" y="1086"/>
                  <a:pt x="101084" y="992"/>
                  <a:pt x="113694" y="992"/>
                </a:cubicBezTo>
                <a:close/>
                <a:moveTo>
                  <a:pt x="113354" y="1"/>
                </a:moveTo>
                <a:cubicBezTo>
                  <a:pt x="90375" y="1"/>
                  <a:pt x="67423" y="355"/>
                  <a:pt x="44441" y="1174"/>
                </a:cubicBezTo>
                <a:cubicBezTo>
                  <a:pt x="30760" y="1681"/>
                  <a:pt x="17048" y="2346"/>
                  <a:pt x="3367" y="3169"/>
                </a:cubicBezTo>
                <a:cubicBezTo>
                  <a:pt x="3113" y="3201"/>
                  <a:pt x="2892" y="3391"/>
                  <a:pt x="2892" y="3676"/>
                </a:cubicBezTo>
                <a:cubicBezTo>
                  <a:pt x="1847" y="23786"/>
                  <a:pt x="1118" y="43927"/>
                  <a:pt x="675" y="64069"/>
                </a:cubicBezTo>
                <a:cubicBezTo>
                  <a:pt x="390" y="77528"/>
                  <a:pt x="263" y="90987"/>
                  <a:pt x="168" y="104447"/>
                </a:cubicBezTo>
                <a:cubicBezTo>
                  <a:pt x="136" y="108215"/>
                  <a:pt x="136" y="111984"/>
                  <a:pt x="10" y="115752"/>
                </a:cubicBezTo>
                <a:cubicBezTo>
                  <a:pt x="0" y="115938"/>
                  <a:pt x="81" y="116069"/>
                  <a:pt x="200" y="116146"/>
                </a:cubicBezTo>
                <a:lnTo>
                  <a:pt x="200" y="116146"/>
                </a:lnTo>
                <a:cubicBezTo>
                  <a:pt x="277" y="116215"/>
                  <a:pt x="383" y="116259"/>
                  <a:pt x="516" y="116259"/>
                </a:cubicBezTo>
                <a:cubicBezTo>
                  <a:pt x="13152" y="116354"/>
                  <a:pt x="25820" y="116417"/>
                  <a:pt x="38456" y="116481"/>
                </a:cubicBezTo>
                <a:cubicBezTo>
                  <a:pt x="53657" y="116512"/>
                  <a:pt x="68858" y="116544"/>
                  <a:pt x="84059" y="116576"/>
                </a:cubicBezTo>
                <a:cubicBezTo>
                  <a:pt x="99292" y="116576"/>
                  <a:pt x="114557" y="116576"/>
                  <a:pt x="129821" y="116512"/>
                </a:cubicBezTo>
                <a:cubicBezTo>
                  <a:pt x="142742" y="116481"/>
                  <a:pt x="155663" y="116417"/>
                  <a:pt x="168584" y="116291"/>
                </a:cubicBezTo>
                <a:cubicBezTo>
                  <a:pt x="176723" y="116227"/>
                  <a:pt x="184894" y="116164"/>
                  <a:pt x="193064" y="115879"/>
                </a:cubicBezTo>
                <a:cubicBezTo>
                  <a:pt x="193603" y="115847"/>
                  <a:pt x="194173" y="115816"/>
                  <a:pt x="194711" y="115816"/>
                </a:cubicBezTo>
                <a:cubicBezTo>
                  <a:pt x="194965" y="115784"/>
                  <a:pt x="195218" y="115594"/>
                  <a:pt x="195218" y="115309"/>
                </a:cubicBezTo>
                <a:cubicBezTo>
                  <a:pt x="194109" y="102673"/>
                  <a:pt x="194078" y="89942"/>
                  <a:pt x="193919" y="77275"/>
                </a:cubicBezTo>
                <a:cubicBezTo>
                  <a:pt x="193729" y="61377"/>
                  <a:pt x="193603" y="45479"/>
                  <a:pt x="192938" y="29581"/>
                </a:cubicBezTo>
                <a:cubicBezTo>
                  <a:pt x="192558" y="20176"/>
                  <a:pt x="191988" y="10802"/>
                  <a:pt x="191101" y="1428"/>
                </a:cubicBezTo>
                <a:cubicBezTo>
                  <a:pt x="191101" y="1174"/>
                  <a:pt x="190911" y="953"/>
                  <a:pt x="190626" y="953"/>
                </a:cubicBezTo>
                <a:cubicBezTo>
                  <a:pt x="165861" y="414"/>
                  <a:pt x="141095" y="34"/>
                  <a:pt x="116330" y="3"/>
                </a:cubicBezTo>
                <a:cubicBezTo>
                  <a:pt x="115338" y="1"/>
                  <a:pt x="114346" y="1"/>
                  <a:pt x="113354" y="1"/>
                </a:cubicBezTo>
                <a:close/>
              </a:path>
            </a:pathLst>
          </a:custGeom>
          <a:solidFill>
            <a:schemeClr val="dk1"/>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Tree>
    <p:extLst>
      <p:ext uri="{BB962C8B-B14F-4D97-AF65-F5344CB8AC3E}">
        <p14:creationId xmlns:p14="http://schemas.microsoft.com/office/powerpoint/2010/main" val="666076571"/>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and 3 columns">
  <p:cSld name="Title and 3 columns">
    <p:spTree>
      <p:nvGrpSpPr>
        <p:cNvPr id="1" name="Shape 688"/>
        <p:cNvGrpSpPr/>
        <p:nvPr/>
      </p:nvGrpSpPr>
      <p:grpSpPr>
        <a:xfrm>
          <a:off x="0" y="0"/>
          <a:ext cx="0" cy="0"/>
          <a:chOff x="0" y="0"/>
          <a:chExt cx="0" cy="0"/>
        </a:xfrm>
      </p:grpSpPr>
      <p:sp>
        <p:nvSpPr>
          <p:cNvPr id="689" name="Google Shape;689;p15"/>
          <p:cNvSpPr/>
          <p:nvPr/>
        </p:nvSpPr>
        <p:spPr>
          <a:xfrm flipH="1">
            <a:off x="-184369" y="-134000"/>
            <a:ext cx="2097504" cy="1682133"/>
          </a:xfrm>
          <a:custGeom>
            <a:avLst/>
            <a:gdLst/>
            <a:ahLst/>
            <a:cxnLst/>
            <a:rect l="l" t="t" r="r" b="b"/>
            <a:pathLst>
              <a:path w="37181" h="29818" extrusionOk="0">
                <a:moveTo>
                  <a:pt x="20594" y="0"/>
                </a:moveTo>
                <a:cubicBezTo>
                  <a:pt x="19191" y="0"/>
                  <a:pt x="17930" y="69"/>
                  <a:pt x="16912" y="234"/>
                </a:cubicBezTo>
                <a:cubicBezTo>
                  <a:pt x="8710" y="1817"/>
                  <a:pt x="13333" y="5396"/>
                  <a:pt x="18590" y="6947"/>
                </a:cubicBezTo>
                <a:cubicBezTo>
                  <a:pt x="9280" y="9101"/>
                  <a:pt x="1" y="11824"/>
                  <a:pt x="12003" y="17303"/>
                </a:cubicBezTo>
                <a:cubicBezTo>
                  <a:pt x="10768" y="18760"/>
                  <a:pt x="1901" y="23479"/>
                  <a:pt x="5954" y="26487"/>
                </a:cubicBezTo>
                <a:cubicBezTo>
                  <a:pt x="6145" y="26616"/>
                  <a:pt x="6390" y="26674"/>
                  <a:pt x="6678" y="26674"/>
                </a:cubicBezTo>
                <a:cubicBezTo>
                  <a:pt x="8929" y="26674"/>
                  <a:pt x="13788" y="23125"/>
                  <a:pt x="15360" y="22338"/>
                </a:cubicBezTo>
                <a:lnTo>
                  <a:pt x="15360" y="22338"/>
                </a:lnTo>
                <a:cubicBezTo>
                  <a:pt x="15385" y="24954"/>
                  <a:pt x="15313" y="29818"/>
                  <a:pt x="17722" y="29818"/>
                </a:cubicBezTo>
                <a:cubicBezTo>
                  <a:pt x="18404" y="29818"/>
                  <a:pt x="19287" y="29427"/>
                  <a:pt x="20427" y="28482"/>
                </a:cubicBezTo>
                <a:cubicBezTo>
                  <a:pt x="22992" y="26360"/>
                  <a:pt x="24101" y="21293"/>
                  <a:pt x="25779" y="18507"/>
                </a:cubicBezTo>
                <a:cubicBezTo>
                  <a:pt x="26852" y="20995"/>
                  <a:pt x="28229" y="24369"/>
                  <a:pt x="30050" y="24369"/>
                </a:cubicBezTo>
                <a:cubicBezTo>
                  <a:pt x="30917" y="24369"/>
                  <a:pt x="31885" y="23603"/>
                  <a:pt x="32968" y="21610"/>
                </a:cubicBezTo>
                <a:cubicBezTo>
                  <a:pt x="35438" y="17556"/>
                  <a:pt x="36420" y="6124"/>
                  <a:pt x="37180" y="1532"/>
                </a:cubicBezTo>
                <a:cubicBezTo>
                  <a:pt x="33365" y="1005"/>
                  <a:pt x="25950" y="0"/>
                  <a:pt x="20594" y="0"/>
                </a:cubicBezTo>
                <a:close/>
              </a:path>
            </a:pathLst>
          </a:custGeom>
          <a:solidFill>
            <a:schemeClr val="accent1"/>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690" name="Google Shape;690;p15"/>
          <p:cNvSpPr/>
          <p:nvPr/>
        </p:nvSpPr>
        <p:spPr>
          <a:xfrm flipH="1">
            <a:off x="-242883" y="-55582"/>
            <a:ext cx="1759701" cy="1294348"/>
          </a:xfrm>
          <a:custGeom>
            <a:avLst/>
            <a:gdLst/>
            <a:ahLst/>
            <a:cxnLst/>
            <a:rect l="l" t="t" r="r" b="b"/>
            <a:pathLst>
              <a:path w="31193" h="22944" extrusionOk="0">
                <a:moveTo>
                  <a:pt x="30400" y="0"/>
                </a:moveTo>
                <a:cubicBezTo>
                  <a:pt x="30295" y="0"/>
                  <a:pt x="30188" y="33"/>
                  <a:pt x="30092" y="110"/>
                </a:cubicBezTo>
                <a:cubicBezTo>
                  <a:pt x="22555" y="6096"/>
                  <a:pt x="14922" y="11954"/>
                  <a:pt x="7068" y="17465"/>
                </a:cubicBezTo>
                <a:cubicBezTo>
                  <a:pt x="4883" y="19017"/>
                  <a:pt x="2666" y="20537"/>
                  <a:pt x="418" y="22025"/>
                </a:cubicBezTo>
                <a:cubicBezTo>
                  <a:pt x="0" y="22312"/>
                  <a:pt x="250" y="22944"/>
                  <a:pt x="652" y="22944"/>
                </a:cubicBezTo>
                <a:cubicBezTo>
                  <a:pt x="737" y="22944"/>
                  <a:pt x="830" y="22915"/>
                  <a:pt x="925" y="22849"/>
                </a:cubicBezTo>
                <a:cubicBezTo>
                  <a:pt x="8969" y="17497"/>
                  <a:pt x="16727" y="11764"/>
                  <a:pt x="24360" y="5874"/>
                </a:cubicBezTo>
                <a:cubicBezTo>
                  <a:pt x="26513" y="4196"/>
                  <a:pt x="28667" y="2517"/>
                  <a:pt x="30789" y="807"/>
                </a:cubicBezTo>
                <a:cubicBezTo>
                  <a:pt x="31192" y="504"/>
                  <a:pt x="30812" y="0"/>
                  <a:pt x="30400" y="0"/>
                </a:cubicBezTo>
                <a:close/>
              </a:path>
            </a:pathLst>
          </a:custGeom>
          <a:solidFill>
            <a:schemeClr val="dk1"/>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3548"/>
              </a:solidFill>
              <a:cs typeface="Arial"/>
              <a:sym typeface="Arial"/>
            </a:endParaRPr>
          </a:p>
        </p:txBody>
      </p:sp>
      <p:sp>
        <p:nvSpPr>
          <p:cNvPr id="691" name="Google Shape;691;p15"/>
          <p:cNvSpPr/>
          <p:nvPr/>
        </p:nvSpPr>
        <p:spPr>
          <a:xfrm flipH="1">
            <a:off x="664240" y="573955"/>
            <a:ext cx="625341" cy="668385"/>
          </a:xfrm>
          <a:custGeom>
            <a:avLst/>
            <a:gdLst/>
            <a:ahLst/>
            <a:cxnLst/>
            <a:rect l="l" t="t" r="r" b="b"/>
            <a:pathLst>
              <a:path w="11085" h="11848" extrusionOk="0">
                <a:moveTo>
                  <a:pt x="578" y="1"/>
                </a:moveTo>
                <a:cubicBezTo>
                  <a:pt x="1" y="1"/>
                  <a:pt x="19" y="955"/>
                  <a:pt x="634" y="985"/>
                </a:cubicBezTo>
                <a:cubicBezTo>
                  <a:pt x="3767" y="1259"/>
                  <a:pt x="6959" y="1095"/>
                  <a:pt x="10070" y="1587"/>
                </a:cubicBezTo>
                <a:lnTo>
                  <a:pt x="10070" y="1587"/>
                </a:lnTo>
                <a:cubicBezTo>
                  <a:pt x="10018" y="4892"/>
                  <a:pt x="9013" y="8089"/>
                  <a:pt x="8709" y="11373"/>
                </a:cubicBezTo>
                <a:cubicBezTo>
                  <a:pt x="8693" y="11690"/>
                  <a:pt x="8931" y="11848"/>
                  <a:pt x="9180" y="11848"/>
                </a:cubicBezTo>
                <a:cubicBezTo>
                  <a:pt x="9430" y="11848"/>
                  <a:pt x="9691" y="11690"/>
                  <a:pt x="9723" y="11373"/>
                </a:cubicBezTo>
                <a:cubicBezTo>
                  <a:pt x="10008" y="7953"/>
                  <a:pt x="11084" y="4627"/>
                  <a:pt x="11053" y="1176"/>
                </a:cubicBezTo>
                <a:cubicBezTo>
                  <a:pt x="11053" y="985"/>
                  <a:pt x="10926" y="732"/>
                  <a:pt x="10704" y="700"/>
                </a:cubicBezTo>
                <a:cubicBezTo>
                  <a:pt x="7379" y="99"/>
                  <a:pt x="3990" y="257"/>
                  <a:pt x="634" y="4"/>
                </a:cubicBezTo>
                <a:cubicBezTo>
                  <a:pt x="614" y="2"/>
                  <a:pt x="596" y="1"/>
                  <a:pt x="578" y="1"/>
                </a:cubicBezTo>
                <a:close/>
              </a:path>
            </a:pathLst>
          </a:custGeom>
          <a:solidFill>
            <a:schemeClr val="dk1"/>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3548"/>
              </a:solidFill>
              <a:cs typeface="Arial"/>
              <a:sym typeface="Arial"/>
            </a:endParaRPr>
          </a:p>
        </p:txBody>
      </p:sp>
      <p:sp>
        <p:nvSpPr>
          <p:cNvPr id="692" name="Google Shape;692;p15"/>
          <p:cNvSpPr/>
          <p:nvPr/>
        </p:nvSpPr>
        <p:spPr>
          <a:xfrm flipH="1">
            <a:off x="81807" y="113041"/>
            <a:ext cx="641420" cy="726096"/>
          </a:xfrm>
          <a:custGeom>
            <a:avLst/>
            <a:gdLst/>
            <a:ahLst/>
            <a:cxnLst/>
            <a:rect l="l" t="t" r="r" b="b"/>
            <a:pathLst>
              <a:path w="11370" h="12871" extrusionOk="0">
                <a:moveTo>
                  <a:pt x="578" y="0"/>
                </a:moveTo>
                <a:cubicBezTo>
                  <a:pt x="1" y="0"/>
                  <a:pt x="19" y="954"/>
                  <a:pt x="634" y="985"/>
                </a:cubicBezTo>
                <a:cubicBezTo>
                  <a:pt x="3856" y="1259"/>
                  <a:pt x="7166" y="1357"/>
                  <a:pt x="10311" y="2205"/>
                </a:cubicBezTo>
                <a:lnTo>
                  <a:pt x="10311" y="2205"/>
                </a:lnTo>
                <a:cubicBezTo>
                  <a:pt x="9912" y="5569"/>
                  <a:pt x="9886" y="8958"/>
                  <a:pt x="9153" y="12259"/>
                </a:cubicBezTo>
                <a:cubicBezTo>
                  <a:pt x="9057" y="12622"/>
                  <a:pt x="9365" y="12870"/>
                  <a:pt x="9660" y="12870"/>
                </a:cubicBezTo>
                <a:cubicBezTo>
                  <a:pt x="9853" y="12870"/>
                  <a:pt x="10040" y="12763"/>
                  <a:pt x="10103" y="12512"/>
                </a:cubicBezTo>
                <a:cubicBezTo>
                  <a:pt x="10894" y="8997"/>
                  <a:pt x="10863" y="5387"/>
                  <a:pt x="11338" y="1840"/>
                </a:cubicBezTo>
                <a:cubicBezTo>
                  <a:pt x="11369" y="1618"/>
                  <a:pt x="11148" y="1428"/>
                  <a:pt x="10958" y="1365"/>
                </a:cubicBezTo>
                <a:cubicBezTo>
                  <a:pt x="7633" y="383"/>
                  <a:pt x="4086" y="288"/>
                  <a:pt x="634" y="3"/>
                </a:cubicBezTo>
                <a:cubicBezTo>
                  <a:pt x="614" y="1"/>
                  <a:pt x="596" y="0"/>
                  <a:pt x="578" y="0"/>
                </a:cubicBezTo>
                <a:close/>
              </a:path>
            </a:pathLst>
          </a:custGeom>
          <a:solidFill>
            <a:schemeClr val="dk1"/>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3548"/>
              </a:solidFill>
              <a:cs typeface="Arial"/>
              <a:sym typeface="Arial"/>
            </a:endParaRPr>
          </a:p>
        </p:txBody>
      </p:sp>
      <p:sp>
        <p:nvSpPr>
          <p:cNvPr id="693" name="Google Shape;693;p15"/>
          <p:cNvSpPr/>
          <p:nvPr/>
        </p:nvSpPr>
        <p:spPr>
          <a:xfrm flipH="1">
            <a:off x="860656" y="435735"/>
            <a:ext cx="71757" cy="66060"/>
          </a:xfrm>
          <a:custGeom>
            <a:avLst/>
            <a:gdLst/>
            <a:ahLst/>
            <a:cxnLst/>
            <a:rect l="l" t="t" r="r" b="b"/>
            <a:pathLst>
              <a:path w="1272" h="1171" extrusionOk="0">
                <a:moveTo>
                  <a:pt x="620" y="0"/>
                </a:moveTo>
                <a:cubicBezTo>
                  <a:pt x="339" y="0"/>
                  <a:pt x="64" y="169"/>
                  <a:pt x="35" y="522"/>
                </a:cubicBezTo>
                <a:cubicBezTo>
                  <a:pt x="1" y="946"/>
                  <a:pt x="330" y="1170"/>
                  <a:pt x="653" y="1170"/>
                </a:cubicBezTo>
                <a:cubicBezTo>
                  <a:pt x="933" y="1170"/>
                  <a:pt x="1209" y="1002"/>
                  <a:pt x="1238" y="649"/>
                </a:cubicBezTo>
                <a:cubicBezTo>
                  <a:pt x="1272" y="225"/>
                  <a:pt x="943" y="0"/>
                  <a:pt x="620" y="0"/>
                </a:cubicBezTo>
                <a:close/>
              </a:path>
            </a:pathLst>
          </a:custGeom>
          <a:solidFill>
            <a:schemeClr val="dk1"/>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3548"/>
              </a:solidFill>
              <a:cs typeface="Arial"/>
              <a:sym typeface="Arial"/>
            </a:endParaRPr>
          </a:p>
        </p:txBody>
      </p:sp>
      <p:sp>
        <p:nvSpPr>
          <p:cNvPr id="694" name="Google Shape;694;p15"/>
          <p:cNvSpPr/>
          <p:nvPr/>
        </p:nvSpPr>
        <p:spPr>
          <a:xfrm flipH="1">
            <a:off x="1032160" y="421463"/>
            <a:ext cx="71757" cy="66004"/>
          </a:xfrm>
          <a:custGeom>
            <a:avLst/>
            <a:gdLst/>
            <a:ahLst/>
            <a:cxnLst/>
            <a:rect l="l" t="t" r="r" b="b"/>
            <a:pathLst>
              <a:path w="1272" h="1170" extrusionOk="0">
                <a:moveTo>
                  <a:pt x="619" y="0"/>
                </a:moveTo>
                <a:cubicBezTo>
                  <a:pt x="339" y="0"/>
                  <a:pt x="64" y="169"/>
                  <a:pt x="34" y="522"/>
                </a:cubicBezTo>
                <a:cubicBezTo>
                  <a:pt x="1" y="946"/>
                  <a:pt x="330" y="1170"/>
                  <a:pt x="653" y="1170"/>
                </a:cubicBezTo>
                <a:cubicBezTo>
                  <a:pt x="933" y="1170"/>
                  <a:pt x="1208" y="1001"/>
                  <a:pt x="1238" y="648"/>
                </a:cubicBezTo>
                <a:cubicBezTo>
                  <a:pt x="1272" y="224"/>
                  <a:pt x="942" y="0"/>
                  <a:pt x="619" y="0"/>
                </a:cubicBezTo>
                <a:close/>
              </a:path>
            </a:pathLst>
          </a:custGeom>
          <a:solidFill>
            <a:schemeClr val="dk1"/>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3548"/>
              </a:solidFill>
              <a:cs typeface="Arial"/>
              <a:sym typeface="Arial"/>
            </a:endParaRPr>
          </a:p>
        </p:txBody>
      </p:sp>
      <p:sp>
        <p:nvSpPr>
          <p:cNvPr id="695" name="Google Shape;695;p15"/>
          <p:cNvSpPr/>
          <p:nvPr/>
        </p:nvSpPr>
        <p:spPr>
          <a:xfrm flipH="1">
            <a:off x="1032160" y="730503"/>
            <a:ext cx="71757" cy="66060"/>
          </a:xfrm>
          <a:custGeom>
            <a:avLst/>
            <a:gdLst/>
            <a:ahLst/>
            <a:cxnLst/>
            <a:rect l="l" t="t" r="r" b="b"/>
            <a:pathLst>
              <a:path w="1272" h="1171" extrusionOk="0">
                <a:moveTo>
                  <a:pt x="632" y="1"/>
                </a:moveTo>
                <a:cubicBezTo>
                  <a:pt x="355" y="1"/>
                  <a:pt x="79" y="169"/>
                  <a:pt x="34" y="522"/>
                </a:cubicBezTo>
                <a:cubicBezTo>
                  <a:pt x="1" y="946"/>
                  <a:pt x="330" y="1171"/>
                  <a:pt x="653" y="1171"/>
                </a:cubicBezTo>
                <a:cubicBezTo>
                  <a:pt x="933" y="1171"/>
                  <a:pt x="1208" y="1002"/>
                  <a:pt x="1238" y="649"/>
                </a:cubicBezTo>
                <a:cubicBezTo>
                  <a:pt x="1272" y="225"/>
                  <a:pt x="951" y="1"/>
                  <a:pt x="632" y="1"/>
                </a:cubicBezTo>
                <a:close/>
              </a:path>
            </a:pathLst>
          </a:custGeom>
          <a:solidFill>
            <a:schemeClr val="dk1"/>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3548"/>
              </a:solidFill>
              <a:cs typeface="Arial"/>
              <a:sym typeface="Arial"/>
            </a:endParaRPr>
          </a:p>
        </p:txBody>
      </p:sp>
      <p:sp>
        <p:nvSpPr>
          <p:cNvPr id="696" name="Google Shape;696;p15"/>
          <p:cNvSpPr/>
          <p:nvPr/>
        </p:nvSpPr>
        <p:spPr>
          <a:xfrm flipH="1">
            <a:off x="880292" y="1081867"/>
            <a:ext cx="71757" cy="66004"/>
          </a:xfrm>
          <a:custGeom>
            <a:avLst/>
            <a:gdLst/>
            <a:ahLst/>
            <a:cxnLst/>
            <a:rect l="l" t="t" r="r" b="b"/>
            <a:pathLst>
              <a:path w="1272" h="1170" extrusionOk="0">
                <a:moveTo>
                  <a:pt x="619" y="0"/>
                </a:moveTo>
                <a:cubicBezTo>
                  <a:pt x="339" y="0"/>
                  <a:pt x="64" y="170"/>
                  <a:pt x="34" y="538"/>
                </a:cubicBezTo>
                <a:cubicBezTo>
                  <a:pt x="0" y="945"/>
                  <a:pt x="330" y="1170"/>
                  <a:pt x="653" y="1170"/>
                </a:cubicBezTo>
                <a:cubicBezTo>
                  <a:pt x="933" y="1170"/>
                  <a:pt x="1208" y="1000"/>
                  <a:pt x="1238" y="633"/>
                </a:cubicBezTo>
                <a:cubicBezTo>
                  <a:pt x="1272" y="226"/>
                  <a:pt x="942" y="0"/>
                  <a:pt x="619" y="0"/>
                </a:cubicBezTo>
                <a:close/>
              </a:path>
            </a:pathLst>
          </a:custGeom>
          <a:solidFill>
            <a:schemeClr val="dk1"/>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3548"/>
              </a:solidFill>
              <a:cs typeface="Arial"/>
              <a:sym typeface="Arial"/>
            </a:endParaRPr>
          </a:p>
        </p:txBody>
      </p:sp>
      <p:sp>
        <p:nvSpPr>
          <p:cNvPr id="697" name="Google Shape;697;p15"/>
          <p:cNvSpPr/>
          <p:nvPr/>
        </p:nvSpPr>
        <p:spPr>
          <a:xfrm flipH="1">
            <a:off x="351456" y="643003"/>
            <a:ext cx="71757" cy="66004"/>
          </a:xfrm>
          <a:custGeom>
            <a:avLst/>
            <a:gdLst/>
            <a:ahLst/>
            <a:cxnLst/>
            <a:rect l="l" t="t" r="r" b="b"/>
            <a:pathLst>
              <a:path w="1272" h="1170" extrusionOk="0">
                <a:moveTo>
                  <a:pt x="619" y="0"/>
                </a:moveTo>
                <a:cubicBezTo>
                  <a:pt x="339" y="0"/>
                  <a:pt x="64" y="169"/>
                  <a:pt x="34" y="522"/>
                </a:cubicBezTo>
                <a:cubicBezTo>
                  <a:pt x="0" y="946"/>
                  <a:pt x="330" y="1170"/>
                  <a:pt x="653" y="1170"/>
                </a:cubicBezTo>
                <a:cubicBezTo>
                  <a:pt x="933" y="1170"/>
                  <a:pt x="1208" y="1001"/>
                  <a:pt x="1238" y="648"/>
                </a:cubicBezTo>
                <a:cubicBezTo>
                  <a:pt x="1272" y="224"/>
                  <a:pt x="942" y="0"/>
                  <a:pt x="619" y="0"/>
                </a:cubicBezTo>
                <a:close/>
              </a:path>
            </a:pathLst>
          </a:custGeom>
          <a:solidFill>
            <a:schemeClr val="dk1"/>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3548"/>
              </a:solidFill>
              <a:cs typeface="Arial"/>
              <a:sym typeface="Arial"/>
            </a:endParaRPr>
          </a:p>
        </p:txBody>
      </p:sp>
      <p:sp>
        <p:nvSpPr>
          <p:cNvPr id="698" name="Google Shape;698;p15"/>
          <p:cNvSpPr/>
          <p:nvPr/>
        </p:nvSpPr>
        <p:spPr>
          <a:xfrm flipH="1">
            <a:off x="201392" y="1028721"/>
            <a:ext cx="71757" cy="65947"/>
          </a:xfrm>
          <a:custGeom>
            <a:avLst/>
            <a:gdLst/>
            <a:ahLst/>
            <a:cxnLst/>
            <a:rect l="l" t="t" r="r" b="b"/>
            <a:pathLst>
              <a:path w="1272" h="1169" extrusionOk="0">
                <a:moveTo>
                  <a:pt x="627" y="0"/>
                </a:moveTo>
                <a:cubicBezTo>
                  <a:pt x="345" y="0"/>
                  <a:pt x="64" y="169"/>
                  <a:pt x="35" y="525"/>
                </a:cubicBezTo>
                <a:cubicBezTo>
                  <a:pt x="1" y="945"/>
                  <a:pt x="314" y="1168"/>
                  <a:pt x="630" y="1168"/>
                </a:cubicBezTo>
                <a:cubicBezTo>
                  <a:pt x="911" y="1168"/>
                  <a:pt x="1193" y="992"/>
                  <a:pt x="1238" y="620"/>
                </a:cubicBezTo>
                <a:cubicBezTo>
                  <a:pt x="1272" y="216"/>
                  <a:pt x="948" y="0"/>
                  <a:pt x="627" y="0"/>
                </a:cubicBezTo>
                <a:close/>
              </a:path>
            </a:pathLst>
          </a:custGeom>
          <a:solidFill>
            <a:schemeClr val="dk1"/>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3548"/>
              </a:solidFill>
              <a:cs typeface="Arial"/>
              <a:sym typeface="Arial"/>
            </a:endParaRPr>
          </a:p>
        </p:txBody>
      </p:sp>
      <p:sp>
        <p:nvSpPr>
          <p:cNvPr id="699" name="Google Shape;699;p15"/>
          <p:cNvSpPr/>
          <p:nvPr/>
        </p:nvSpPr>
        <p:spPr>
          <a:xfrm flipH="1">
            <a:off x="910652" y="58771"/>
            <a:ext cx="71815" cy="66060"/>
          </a:xfrm>
          <a:custGeom>
            <a:avLst/>
            <a:gdLst/>
            <a:ahLst/>
            <a:cxnLst/>
            <a:rect l="l" t="t" r="r" b="b"/>
            <a:pathLst>
              <a:path w="1273" h="1171" extrusionOk="0">
                <a:moveTo>
                  <a:pt x="620" y="0"/>
                </a:moveTo>
                <a:cubicBezTo>
                  <a:pt x="340" y="0"/>
                  <a:pt x="64" y="169"/>
                  <a:pt x="35" y="522"/>
                </a:cubicBezTo>
                <a:cubicBezTo>
                  <a:pt x="1" y="946"/>
                  <a:pt x="330" y="1170"/>
                  <a:pt x="653" y="1170"/>
                </a:cubicBezTo>
                <a:cubicBezTo>
                  <a:pt x="934" y="1170"/>
                  <a:pt x="1209" y="1001"/>
                  <a:pt x="1238" y="648"/>
                </a:cubicBezTo>
                <a:cubicBezTo>
                  <a:pt x="1272" y="224"/>
                  <a:pt x="943" y="0"/>
                  <a:pt x="620" y="0"/>
                </a:cubicBezTo>
                <a:close/>
              </a:path>
            </a:pathLst>
          </a:custGeom>
          <a:solidFill>
            <a:schemeClr val="dk1"/>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3548"/>
              </a:solidFill>
              <a:cs typeface="Arial"/>
              <a:sym typeface="Arial"/>
            </a:endParaRPr>
          </a:p>
        </p:txBody>
      </p:sp>
      <p:sp>
        <p:nvSpPr>
          <p:cNvPr id="700" name="Google Shape;700;p15"/>
          <p:cNvSpPr/>
          <p:nvPr/>
        </p:nvSpPr>
        <p:spPr>
          <a:xfrm rot="6100845" flipH="1">
            <a:off x="9609514" y="-1247938"/>
            <a:ext cx="3276599" cy="2227876"/>
          </a:xfrm>
          <a:custGeom>
            <a:avLst/>
            <a:gdLst/>
            <a:ahLst/>
            <a:cxnLst/>
            <a:rect l="l" t="t" r="r" b="b"/>
            <a:pathLst>
              <a:path w="58082" h="39492" extrusionOk="0">
                <a:moveTo>
                  <a:pt x="634" y="0"/>
                </a:moveTo>
                <a:cubicBezTo>
                  <a:pt x="1" y="1394"/>
                  <a:pt x="951" y="3136"/>
                  <a:pt x="4593" y="5289"/>
                </a:cubicBezTo>
                <a:cubicBezTo>
                  <a:pt x="6345" y="6457"/>
                  <a:pt x="8360" y="6789"/>
                  <a:pt x="10465" y="6789"/>
                </a:cubicBezTo>
                <a:cubicBezTo>
                  <a:pt x="13231" y="6789"/>
                  <a:pt x="16153" y="6216"/>
                  <a:pt x="18837" y="6216"/>
                </a:cubicBezTo>
                <a:cubicBezTo>
                  <a:pt x="20869" y="6216"/>
                  <a:pt x="22765" y="6544"/>
                  <a:pt x="24354" y="7696"/>
                </a:cubicBezTo>
                <a:cubicBezTo>
                  <a:pt x="20491" y="11559"/>
                  <a:pt x="9406" y="10609"/>
                  <a:pt x="7475" y="16848"/>
                </a:cubicBezTo>
                <a:cubicBezTo>
                  <a:pt x="5763" y="22016"/>
                  <a:pt x="9437" y="23544"/>
                  <a:pt x="14088" y="23544"/>
                </a:cubicBezTo>
                <a:cubicBezTo>
                  <a:pt x="18557" y="23544"/>
                  <a:pt x="23927" y="22133"/>
                  <a:pt x="26286" y="21187"/>
                </a:cubicBezTo>
                <a:cubicBezTo>
                  <a:pt x="30584" y="19350"/>
                  <a:pt x="36644" y="14377"/>
                  <a:pt x="39852" y="14377"/>
                </a:cubicBezTo>
                <a:cubicBezTo>
                  <a:pt x="41679" y="14377"/>
                  <a:pt x="42582" y="15989"/>
                  <a:pt x="41709" y="20712"/>
                </a:cubicBezTo>
                <a:cubicBezTo>
                  <a:pt x="40252" y="26982"/>
                  <a:pt x="33507" y="32271"/>
                  <a:pt x="35913" y="39491"/>
                </a:cubicBezTo>
                <a:cubicBezTo>
                  <a:pt x="50513" y="37338"/>
                  <a:pt x="56308" y="22992"/>
                  <a:pt x="58082" y="10324"/>
                </a:cubicBezTo>
                <a:lnTo>
                  <a:pt x="58082" y="0"/>
                </a:lnTo>
                <a:close/>
              </a:path>
            </a:pathLst>
          </a:custGeom>
          <a:solidFill>
            <a:schemeClr val="accent2"/>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701" name="Google Shape;701;p15"/>
          <p:cNvSpPr txBox="1">
            <a:spLocks noGrp="1"/>
          </p:cNvSpPr>
          <p:nvPr>
            <p:ph type="subTitle" idx="1"/>
          </p:nvPr>
        </p:nvSpPr>
        <p:spPr>
          <a:xfrm>
            <a:off x="1071200" y="2980833"/>
            <a:ext cx="3068800" cy="921600"/>
          </a:xfrm>
          <a:prstGeom prst="rect">
            <a:avLst/>
          </a:prstGeom>
        </p:spPr>
        <p:txBody>
          <a:bodyPr spcFirstLastPara="1" wrap="square" lIns="121884" tIns="121884" rIns="121884" bIns="121884" anchor="ctr" anchorCtr="0">
            <a:noAutofit/>
          </a:bodyPr>
          <a:lstStyle>
            <a:lvl1pPr lvl="0" rtl="0">
              <a:lnSpc>
                <a:spcPct val="100000"/>
              </a:lnSpc>
              <a:spcBef>
                <a:spcPts val="0"/>
              </a:spcBef>
              <a:spcAft>
                <a:spcPts val="0"/>
              </a:spcAft>
              <a:buClr>
                <a:schemeClr val="dk1"/>
              </a:buClr>
              <a:buSzPts val="1300"/>
              <a:buNone/>
              <a:defRPr sz="1700">
                <a:solidFill>
                  <a:schemeClr val="dk1"/>
                </a:solidFill>
              </a:defRPr>
            </a:lvl1pPr>
            <a:lvl2pPr lvl="1" rtl="0">
              <a:lnSpc>
                <a:spcPct val="100000"/>
              </a:lnSpc>
              <a:spcBef>
                <a:spcPts val="0"/>
              </a:spcBef>
              <a:spcAft>
                <a:spcPts val="0"/>
              </a:spcAft>
              <a:buClr>
                <a:schemeClr val="dk1"/>
              </a:buClr>
              <a:buSzPts val="1300"/>
              <a:buNone/>
              <a:defRPr sz="1700">
                <a:solidFill>
                  <a:schemeClr val="dk1"/>
                </a:solidFill>
              </a:defRPr>
            </a:lvl2pPr>
            <a:lvl3pPr lvl="2" rtl="0">
              <a:lnSpc>
                <a:spcPct val="100000"/>
              </a:lnSpc>
              <a:spcBef>
                <a:spcPts val="0"/>
              </a:spcBef>
              <a:spcAft>
                <a:spcPts val="0"/>
              </a:spcAft>
              <a:buClr>
                <a:schemeClr val="dk1"/>
              </a:buClr>
              <a:buSzPts val="1300"/>
              <a:buNone/>
              <a:defRPr sz="1700">
                <a:solidFill>
                  <a:schemeClr val="dk1"/>
                </a:solidFill>
              </a:defRPr>
            </a:lvl3pPr>
            <a:lvl4pPr lvl="3" rtl="0">
              <a:lnSpc>
                <a:spcPct val="100000"/>
              </a:lnSpc>
              <a:spcBef>
                <a:spcPts val="0"/>
              </a:spcBef>
              <a:spcAft>
                <a:spcPts val="0"/>
              </a:spcAft>
              <a:buClr>
                <a:schemeClr val="dk1"/>
              </a:buClr>
              <a:buSzPts val="1300"/>
              <a:buNone/>
              <a:defRPr sz="1700">
                <a:solidFill>
                  <a:schemeClr val="dk1"/>
                </a:solidFill>
              </a:defRPr>
            </a:lvl4pPr>
            <a:lvl5pPr lvl="4" rtl="0">
              <a:lnSpc>
                <a:spcPct val="100000"/>
              </a:lnSpc>
              <a:spcBef>
                <a:spcPts val="0"/>
              </a:spcBef>
              <a:spcAft>
                <a:spcPts val="0"/>
              </a:spcAft>
              <a:buClr>
                <a:schemeClr val="dk1"/>
              </a:buClr>
              <a:buSzPts val="1300"/>
              <a:buNone/>
              <a:defRPr sz="1700">
                <a:solidFill>
                  <a:schemeClr val="dk1"/>
                </a:solidFill>
              </a:defRPr>
            </a:lvl5pPr>
            <a:lvl6pPr lvl="5" rtl="0">
              <a:lnSpc>
                <a:spcPct val="100000"/>
              </a:lnSpc>
              <a:spcBef>
                <a:spcPts val="0"/>
              </a:spcBef>
              <a:spcAft>
                <a:spcPts val="0"/>
              </a:spcAft>
              <a:buClr>
                <a:schemeClr val="dk1"/>
              </a:buClr>
              <a:buSzPts val="1300"/>
              <a:buNone/>
              <a:defRPr sz="1700">
                <a:solidFill>
                  <a:schemeClr val="dk1"/>
                </a:solidFill>
              </a:defRPr>
            </a:lvl6pPr>
            <a:lvl7pPr lvl="6" rtl="0">
              <a:lnSpc>
                <a:spcPct val="100000"/>
              </a:lnSpc>
              <a:spcBef>
                <a:spcPts val="0"/>
              </a:spcBef>
              <a:spcAft>
                <a:spcPts val="0"/>
              </a:spcAft>
              <a:buClr>
                <a:schemeClr val="dk1"/>
              </a:buClr>
              <a:buSzPts val="1300"/>
              <a:buNone/>
              <a:defRPr sz="1700">
                <a:solidFill>
                  <a:schemeClr val="dk1"/>
                </a:solidFill>
              </a:defRPr>
            </a:lvl7pPr>
            <a:lvl8pPr lvl="7" rtl="0">
              <a:lnSpc>
                <a:spcPct val="100000"/>
              </a:lnSpc>
              <a:spcBef>
                <a:spcPts val="0"/>
              </a:spcBef>
              <a:spcAft>
                <a:spcPts val="0"/>
              </a:spcAft>
              <a:buClr>
                <a:schemeClr val="dk1"/>
              </a:buClr>
              <a:buSzPts val="1300"/>
              <a:buNone/>
              <a:defRPr sz="1700">
                <a:solidFill>
                  <a:schemeClr val="dk1"/>
                </a:solidFill>
              </a:defRPr>
            </a:lvl8pPr>
            <a:lvl9pPr lvl="8" rtl="0">
              <a:lnSpc>
                <a:spcPct val="100000"/>
              </a:lnSpc>
              <a:spcBef>
                <a:spcPts val="0"/>
              </a:spcBef>
              <a:spcAft>
                <a:spcPts val="0"/>
              </a:spcAft>
              <a:buClr>
                <a:schemeClr val="dk1"/>
              </a:buClr>
              <a:buSzPts val="1300"/>
              <a:buNone/>
              <a:defRPr sz="1700">
                <a:solidFill>
                  <a:schemeClr val="dk1"/>
                </a:solidFill>
              </a:defRPr>
            </a:lvl9pPr>
          </a:lstStyle>
          <a:p>
            <a:endParaRPr/>
          </a:p>
        </p:txBody>
      </p:sp>
      <p:sp>
        <p:nvSpPr>
          <p:cNvPr id="702" name="Google Shape;702;p15"/>
          <p:cNvSpPr txBox="1">
            <a:spLocks noGrp="1"/>
          </p:cNvSpPr>
          <p:nvPr>
            <p:ph type="subTitle" idx="2"/>
          </p:nvPr>
        </p:nvSpPr>
        <p:spPr>
          <a:xfrm>
            <a:off x="8127367" y="2980833"/>
            <a:ext cx="3068800" cy="921600"/>
          </a:xfrm>
          <a:prstGeom prst="rect">
            <a:avLst/>
          </a:prstGeom>
        </p:spPr>
        <p:txBody>
          <a:bodyPr spcFirstLastPara="1" wrap="square" lIns="121884" tIns="121884" rIns="121884" bIns="121884" anchor="ctr" anchorCtr="0">
            <a:noAutofit/>
          </a:bodyPr>
          <a:lstStyle>
            <a:lvl1pPr lvl="0" rtl="0">
              <a:lnSpc>
                <a:spcPct val="100000"/>
              </a:lnSpc>
              <a:spcBef>
                <a:spcPts val="0"/>
              </a:spcBef>
              <a:spcAft>
                <a:spcPts val="0"/>
              </a:spcAft>
              <a:buClr>
                <a:schemeClr val="dk1"/>
              </a:buClr>
              <a:buSzPts val="1300"/>
              <a:buNone/>
              <a:defRPr sz="1700">
                <a:solidFill>
                  <a:schemeClr val="dk1"/>
                </a:solidFill>
              </a:defRPr>
            </a:lvl1pPr>
            <a:lvl2pPr lvl="1" rtl="0">
              <a:lnSpc>
                <a:spcPct val="100000"/>
              </a:lnSpc>
              <a:spcBef>
                <a:spcPts val="0"/>
              </a:spcBef>
              <a:spcAft>
                <a:spcPts val="0"/>
              </a:spcAft>
              <a:buClr>
                <a:schemeClr val="dk1"/>
              </a:buClr>
              <a:buSzPts val="1300"/>
              <a:buNone/>
              <a:defRPr sz="1700">
                <a:solidFill>
                  <a:schemeClr val="dk1"/>
                </a:solidFill>
              </a:defRPr>
            </a:lvl2pPr>
            <a:lvl3pPr lvl="2" rtl="0">
              <a:lnSpc>
                <a:spcPct val="100000"/>
              </a:lnSpc>
              <a:spcBef>
                <a:spcPts val="0"/>
              </a:spcBef>
              <a:spcAft>
                <a:spcPts val="0"/>
              </a:spcAft>
              <a:buClr>
                <a:schemeClr val="dk1"/>
              </a:buClr>
              <a:buSzPts val="1300"/>
              <a:buNone/>
              <a:defRPr sz="1700">
                <a:solidFill>
                  <a:schemeClr val="dk1"/>
                </a:solidFill>
              </a:defRPr>
            </a:lvl3pPr>
            <a:lvl4pPr lvl="3" rtl="0">
              <a:lnSpc>
                <a:spcPct val="100000"/>
              </a:lnSpc>
              <a:spcBef>
                <a:spcPts val="0"/>
              </a:spcBef>
              <a:spcAft>
                <a:spcPts val="0"/>
              </a:spcAft>
              <a:buClr>
                <a:schemeClr val="dk1"/>
              </a:buClr>
              <a:buSzPts val="1300"/>
              <a:buNone/>
              <a:defRPr sz="1700">
                <a:solidFill>
                  <a:schemeClr val="dk1"/>
                </a:solidFill>
              </a:defRPr>
            </a:lvl4pPr>
            <a:lvl5pPr lvl="4" rtl="0">
              <a:lnSpc>
                <a:spcPct val="100000"/>
              </a:lnSpc>
              <a:spcBef>
                <a:spcPts val="0"/>
              </a:spcBef>
              <a:spcAft>
                <a:spcPts val="0"/>
              </a:spcAft>
              <a:buClr>
                <a:schemeClr val="dk1"/>
              </a:buClr>
              <a:buSzPts val="1300"/>
              <a:buNone/>
              <a:defRPr sz="1700">
                <a:solidFill>
                  <a:schemeClr val="dk1"/>
                </a:solidFill>
              </a:defRPr>
            </a:lvl5pPr>
            <a:lvl6pPr lvl="5" rtl="0">
              <a:lnSpc>
                <a:spcPct val="100000"/>
              </a:lnSpc>
              <a:spcBef>
                <a:spcPts val="0"/>
              </a:spcBef>
              <a:spcAft>
                <a:spcPts val="0"/>
              </a:spcAft>
              <a:buClr>
                <a:schemeClr val="dk1"/>
              </a:buClr>
              <a:buSzPts val="1300"/>
              <a:buNone/>
              <a:defRPr sz="1700">
                <a:solidFill>
                  <a:schemeClr val="dk1"/>
                </a:solidFill>
              </a:defRPr>
            </a:lvl6pPr>
            <a:lvl7pPr lvl="6" rtl="0">
              <a:lnSpc>
                <a:spcPct val="100000"/>
              </a:lnSpc>
              <a:spcBef>
                <a:spcPts val="0"/>
              </a:spcBef>
              <a:spcAft>
                <a:spcPts val="0"/>
              </a:spcAft>
              <a:buClr>
                <a:schemeClr val="dk1"/>
              </a:buClr>
              <a:buSzPts val="1300"/>
              <a:buNone/>
              <a:defRPr sz="1700">
                <a:solidFill>
                  <a:schemeClr val="dk1"/>
                </a:solidFill>
              </a:defRPr>
            </a:lvl7pPr>
            <a:lvl8pPr lvl="7" rtl="0">
              <a:lnSpc>
                <a:spcPct val="100000"/>
              </a:lnSpc>
              <a:spcBef>
                <a:spcPts val="0"/>
              </a:spcBef>
              <a:spcAft>
                <a:spcPts val="0"/>
              </a:spcAft>
              <a:buClr>
                <a:schemeClr val="dk1"/>
              </a:buClr>
              <a:buSzPts val="1300"/>
              <a:buNone/>
              <a:defRPr sz="1700">
                <a:solidFill>
                  <a:schemeClr val="dk1"/>
                </a:solidFill>
              </a:defRPr>
            </a:lvl8pPr>
            <a:lvl9pPr lvl="8" rtl="0">
              <a:lnSpc>
                <a:spcPct val="100000"/>
              </a:lnSpc>
              <a:spcBef>
                <a:spcPts val="0"/>
              </a:spcBef>
              <a:spcAft>
                <a:spcPts val="0"/>
              </a:spcAft>
              <a:buClr>
                <a:schemeClr val="dk1"/>
              </a:buClr>
              <a:buSzPts val="1300"/>
              <a:buNone/>
              <a:defRPr sz="1700">
                <a:solidFill>
                  <a:schemeClr val="dk1"/>
                </a:solidFill>
              </a:defRPr>
            </a:lvl9pPr>
          </a:lstStyle>
          <a:p>
            <a:endParaRPr/>
          </a:p>
        </p:txBody>
      </p:sp>
      <p:sp>
        <p:nvSpPr>
          <p:cNvPr id="703" name="Google Shape;703;p15"/>
          <p:cNvSpPr txBox="1">
            <a:spLocks noGrp="1"/>
          </p:cNvSpPr>
          <p:nvPr>
            <p:ph type="subTitle" idx="3"/>
          </p:nvPr>
        </p:nvSpPr>
        <p:spPr>
          <a:xfrm>
            <a:off x="4599299" y="2980833"/>
            <a:ext cx="3068800" cy="921600"/>
          </a:xfrm>
          <a:prstGeom prst="rect">
            <a:avLst/>
          </a:prstGeom>
        </p:spPr>
        <p:txBody>
          <a:bodyPr spcFirstLastPara="1" wrap="square" lIns="121884" tIns="121884" rIns="121884" bIns="121884" anchor="ctr" anchorCtr="0">
            <a:noAutofit/>
          </a:bodyPr>
          <a:lstStyle>
            <a:lvl1pPr lvl="0" rtl="0">
              <a:lnSpc>
                <a:spcPct val="100000"/>
              </a:lnSpc>
              <a:spcBef>
                <a:spcPts val="0"/>
              </a:spcBef>
              <a:spcAft>
                <a:spcPts val="0"/>
              </a:spcAft>
              <a:buClr>
                <a:schemeClr val="dk1"/>
              </a:buClr>
              <a:buSzPts val="1300"/>
              <a:buNone/>
              <a:defRPr sz="1700">
                <a:solidFill>
                  <a:schemeClr val="dk1"/>
                </a:solidFill>
              </a:defRPr>
            </a:lvl1pPr>
            <a:lvl2pPr lvl="1" rtl="0">
              <a:lnSpc>
                <a:spcPct val="100000"/>
              </a:lnSpc>
              <a:spcBef>
                <a:spcPts val="0"/>
              </a:spcBef>
              <a:spcAft>
                <a:spcPts val="0"/>
              </a:spcAft>
              <a:buClr>
                <a:schemeClr val="dk1"/>
              </a:buClr>
              <a:buSzPts val="1300"/>
              <a:buNone/>
              <a:defRPr sz="1700">
                <a:solidFill>
                  <a:schemeClr val="dk1"/>
                </a:solidFill>
              </a:defRPr>
            </a:lvl2pPr>
            <a:lvl3pPr lvl="2" rtl="0">
              <a:lnSpc>
                <a:spcPct val="100000"/>
              </a:lnSpc>
              <a:spcBef>
                <a:spcPts val="0"/>
              </a:spcBef>
              <a:spcAft>
                <a:spcPts val="0"/>
              </a:spcAft>
              <a:buClr>
                <a:schemeClr val="dk1"/>
              </a:buClr>
              <a:buSzPts val="1300"/>
              <a:buNone/>
              <a:defRPr sz="1700">
                <a:solidFill>
                  <a:schemeClr val="dk1"/>
                </a:solidFill>
              </a:defRPr>
            </a:lvl3pPr>
            <a:lvl4pPr lvl="3" rtl="0">
              <a:lnSpc>
                <a:spcPct val="100000"/>
              </a:lnSpc>
              <a:spcBef>
                <a:spcPts val="0"/>
              </a:spcBef>
              <a:spcAft>
                <a:spcPts val="0"/>
              </a:spcAft>
              <a:buClr>
                <a:schemeClr val="dk1"/>
              </a:buClr>
              <a:buSzPts val="1300"/>
              <a:buNone/>
              <a:defRPr sz="1700">
                <a:solidFill>
                  <a:schemeClr val="dk1"/>
                </a:solidFill>
              </a:defRPr>
            </a:lvl4pPr>
            <a:lvl5pPr lvl="4" rtl="0">
              <a:lnSpc>
                <a:spcPct val="100000"/>
              </a:lnSpc>
              <a:spcBef>
                <a:spcPts val="0"/>
              </a:spcBef>
              <a:spcAft>
                <a:spcPts val="0"/>
              </a:spcAft>
              <a:buClr>
                <a:schemeClr val="dk1"/>
              </a:buClr>
              <a:buSzPts val="1300"/>
              <a:buNone/>
              <a:defRPr sz="1700">
                <a:solidFill>
                  <a:schemeClr val="dk1"/>
                </a:solidFill>
              </a:defRPr>
            </a:lvl5pPr>
            <a:lvl6pPr lvl="5" rtl="0">
              <a:lnSpc>
                <a:spcPct val="100000"/>
              </a:lnSpc>
              <a:spcBef>
                <a:spcPts val="0"/>
              </a:spcBef>
              <a:spcAft>
                <a:spcPts val="0"/>
              </a:spcAft>
              <a:buClr>
                <a:schemeClr val="dk1"/>
              </a:buClr>
              <a:buSzPts val="1300"/>
              <a:buNone/>
              <a:defRPr sz="1700">
                <a:solidFill>
                  <a:schemeClr val="dk1"/>
                </a:solidFill>
              </a:defRPr>
            </a:lvl6pPr>
            <a:lvl7pPr lvl="6" rtl="0">
              <a:lnSpc>
                <a:spcPct val="100000"/>
              </a:lnSpc>
              <a:spcBef>
                <a:spcPts val="0"/>
              </a:spcBef>
              <a:spcAft>
                <a:spcPts val="0"/>
              </a:spcAft>
              <a:buClr>
                <a:schemeClr val="dk1"/>
              </a:buClr>
              <a:buSzPts val="1300"/>
              <a:buNone/>
              <a:defRPr sz="1700">
                <a:solidFill>
                  <a:schemeClr val="dk1"/>
                </a:solidFill>
              </a:defRPr>
            </a:lvl7pPr>
            <a:lvl8pPr lvl="7" rtl="0">
              <a:lnSpc>
                <a:spcPct val="100000"/>
              </a:lnSpc>
              <a:spcBef>
                <a:spcPts val="0"/>
              </a:spcBef>
              <a:spcAft>
                <a:spcPts val="0"/>
              </a:spcAft>
              <a:buClr>
                <a:schemeClr val="dk1"/>
              </a:buClr>
              <a:buSzPts val="1300"/>
              <a:buNone/>
              <a:defRPr sz="1700">
                <a:solidFill>
                  <a:schemeClr val="dk1"/>
                </a:solidFill>
              </a:defRPr>
            </a:lvl8pPr>
            <a:lvl9pPr lvl="8" rtl="0">
              <a:lnSpc>
                <a:spcPct val="100000"/>
              </a:lnSpc>
              <a:spcBef>
                <a:spcPts val="0"/>
              </a:spcBef>
              <a:spcAft>
                <a:spcPts val="0"/>
              </a:spcAft>
              <a:buClr>
                <a:schemeClr val="dk1"/>
              </a:buClr>
              <a:buSzPts val="1300"/>
              <a:buNone/>
              <a:defRPr sz="1700">
                <a:solidFill>
                  <a:schemeClr val="dk1"/>
                </a:solidFill>
              </a:defRPr>
            </a:lvl9pPr>
          </a:lstStyle>
          <a:p>
            <a:endParaRPr/>
          </a:p>
        </p:txBody>
      </p:sp>
      <p:sp>
        <p:nvSpPr>
          <p:cNvPr id="704" name="Google Shape;704;p15"/>
          <p:cNvSpPr txBox="1">
            <a:spLocks noGrp="1"/>
          </p:cNvSpPr>
          <p:nvPr>
            <p:ph type="title"/>
          </p:nvPr>
        </p:nvSpPr>
        <p:spPr>
          <a:xfrm>
            <a:off x="944200" y="534300"/>
            <a:ext cx="10303600" cy="550400"/>
          </a:xfrm>
          <a:prstGeom prst="rect">
            <a:avLst/>
          </a:prstGeom>
        </p:spPr>
        <p:txBody>
          <a:bodyPr spcFirstLastPara="1" wrap="square" lIns="121884" tIns="121884" rIns="121884" bIns="121884"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790915874"/>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025"/>
        <p:cNvGrpSpPr/>
        <p:nvPr/>
      </p:nvGrpSpPr>
      <p:grpSpPr>
        <a:xfrm>
          <a:off x="0" y="0"/>
          <a:ext cx="0" cy="0"/>
          <a:chOff x="0" y="0"/>
          <a:chExt cx="0" cy="0"/>
        </a:xfrm>
      </p:grpSpPr>
      <p:sp>
        <p:nvSpPr>
          <p:cNvPr id="1026" name="Google Shape;1026;p24"/>
          <p:cNvSpPr/>
          <p:nvPr/>
        </p:nvSpPr>
        <p:spPr>
          <a:xfrm>
            <a:off x="-622456" y="5526431"/>
            <a:ext cx="5281239" cy="1543036"/>
          </a:xfrm>
          <a:custGeom>
            <a:avLst/>
            <a:gdLst/>
            <a:ahLst/>
            <a:cxnLst/>
            <a:rect l="l" t="t" r="r" b="b"/>
            <a:pathLst>
              <a:path w="123307" h="36027" extrusionOk="0">
                <a:moveTo>
                  <a:pt x="24819" y="0"/>
                </a:moveTo>
                <a:cubicBezTo>
                  <a:pt x="24230" y="0"/>
                  <a:pt x="23617" y="156"/>
                  <a:pt x="22979" y="494"/>
                </a:cubicBezTo>
                <a:cubicBezTo>
                  <a:pt x="13763" y="5403"/>
                  <a:pt x="24689" y="19970"/>
                  <a:pt x="24055" y="26399"/>
                </a:cubicBezTo>
                <a:cubicBezTo>
                  <a:pt x="23880" y="28374"/>
                  <a:pt x="23209" y="29160"/>
                  <a:pt x="22228" y="29160"/>
                </a:cubicBezTo>
                <a:cubicBezTo>
                  <a:pt x="18430" y="29160"/>
                  <a:pt x="9993" y="17360"/>
                  <a:pt x="7778" y="17183"/>
                </a:cubicBezTo>
                <a:cubicBezTo>
                  <a:pt x="7629" y="17174"/>
                  <a:pt x="7486" y="17169"/>
                  <a:pt x="7350" y="17169"/>
                </a:cubicBezTo>
                <a:cubicBezTo>
                  <a:pt x="0" y="17169"/>
                  <a:pt x="10542" y="31207"/>
                  <a:pt x="14460" y="36026"/>
                </a:cubicBezTo>
                <a:lnTo>
                  <a:pt x="117923" y="36026"/>
                </a:lnTo>
                <a:cubicBezTo>
                  <a:pt x="120678" y="31339"/>
                  <a:pt x="123306" y="25386"/>
                  <a:pt x="120614" y="23422"/>
                </a:cubicBezTo>
                <a:cubicBezTo>
                  <a:pt x="119592" y="22663"/>
                  <a:pt x="118709" y="22349"/>
                  <a:pt x="117927" y="22349"/>
                </a:cubicBezTo>
                <a:cubicBezTo>
                  <a:pt x="114150" y="22349"/>
                  <a:pt x="112724" y="29679"/>
                  <a:pt x="109326" y="29679"/>
                </a:cubicBezTo>
                <a:cubicBezTo>
                  <a:pt x="108260" y="29679"/>
                  <a:pt x="107000" y="28958"/>
                  <a:pt x="105413" y="27064"/>
                </a:cubicBezTo>
                <a:cubicBezTo>
                  <a:pt x="101865" y="22934"/>
                  <a:pt x="94677" y="2569"/>
                  <a:pt x="86780" y="2569"/>
                </a:cubicBezTo>
                <a:cubicBezTo>
                  <a:pt x="85655" y="2569"/>
                  <a:pt x="84516" y="2982"/>
                  <a:pt x="83372" y="3914"/>
                </a:cubicBezTo>
                <a:cubicBezTo>
                  <a:pt x="75454" y="10343"/>
                  <a:pt x="90845" y="24055"/>
                  <a:pt x="84638" y="29819"/>
                </a:cubicBezTo>
                <a:cubicBezTo>
                  <a:pt x="83903" y="30530"/>
                  <a:pt x="83200" y="30837"/>
                  <a:pt x="82524" y="30837"/>
                </a:cubicBezTo>
                <a:cubicBezTo>
                  <a:pt x="78228" y="30837"/>
                  <a:pt x="74981" y="18451"/>
                  <a:pt x="70866" y="18451"/>
                </a:cubicBezTo>
                <a:cubicBezTo>
                  <a:pt x="70749" y="18451"/>
                  <a:pt x="70632" y="18461"/>
                  <a:pt x="70514" y="18482"/>
                </a:cubicBezTo>
                <a:cubicBezTo>
                  <a:pt x="65175" y="19274"/>
                  <a:pt x="64782" y="30907"/>
                  <a:pt x="59644" y="30907"/>
                </a:cubicBezTo>
                <a:cubicBezTo>
                  <a:pt x="59235" y="30907"/>
                  <a:pt x="58795" y="30833"/>
                  <a:pt x="58321" y="30674"/>
                </a:cubicBezTo>
                <a:cubicBezTo>
                  <a:pt x="50816" y="28331"/>
                  <a:pt x="61963" y="11641"/>
                  <a:pt x="53159" y="9709"/>
                </a:cubicBezTo>
                <a:cubicBezTo>
                  <a:pt x="52511" y="9553"/>
                  <a:pt x="51904" y="9479"/>
                  <a:pt x="51335" y="9479"/>
                </a:cubicBezTo>
                <a:cubicBezTo>
                  <a:pt x="43263" y="9479"/>
                  <a:pt x="42768" y="24281"/>
                  <a:pt x="37768" y="27476"/>
                </a:cubicBezTo>
                <a:cubicBezTo>
                  <a:pt x="36691" y="26399"/>
                  <a:pt x="36470" y="25101"/>
                  <a:pt x="36058" y="23390"/>
                </a:cubicBezTo>
                <a:cubicBezTo>
                  <a:pt x="34867" y="19265"/>
                  <a:pt x="31357" y="0"/>
                  <a:pt x="24819" y="0"/>
                </a:cubicBezTo>
                <a:close/>
              </a:path>
            </a:pathLst>
          </a:custGeom>
          <a:solidFill>
            <a:schemeClr val="accent1"/>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027" name="Google Shape;1027;p24"/>
          <p:cNvSpPr/>
          <p:nvPr/>
        </p:nvSpPr>
        <p:spPr>
          <a:xfrm rot="-5400000">
            <a:off x="3537405" y="722045"/>
            <a:ext cx="138297" cy="132915"/>
          </a:xfrm>
          <a:custGeom>
            <a:avLst/>
            <a:gdLst/>
            <a:ahLst/>
            <a:cxnLst/>
            <a:rect l="l" t="t" r="r" b="b"/>
            <a:pathLst>
              <a:path w="3263" h="3136"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accent2"/>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028" name="Google Shape;1028;p24"/>
          <p:cNvSpPr/>
          <p:nvPr/>
        </p:nvSpPr>
        <p:spPr>
          <a:xfrm rot="-5400000">
            <a:off x="3966910" y="722045"/>
            <a:ext cx="138297" cy="132915"/>
          </a:xfrm>
          <a:custGeom>
            <a:avLst/>
            <a:gdLst/>
            <a:ahLst/>
            <a:cxnLst/>
            <a:rect l="l" t="t" r="r" b="b"/>
            <a:pathLst>
              <a:path w="3263" h="3136"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accent2"/>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029" name="Google Shape;1029;p24"/>
          <p:cNvSpPr/>
          <p:nvPr/>
        </p:nvSpPr>
        <p:spPr>
          <a:xfrm rot="-5400000">
            <a:off x="4396436" y="722023"/>
            <a:ext cx="138297" cy="132956"/>
          </a:xfrm>
          <a:custGeom>
            <a:avLst/>
            <a:gdLst/>
            <a:ahLst/>
            <a:cxnLst/>
            <a:rect l="l" t="t" r="r" b="b"/>
            <a:pathLst>
              <a:path w="3263" h="3137"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accent2"/>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030" name="Google Shape;1030;p24"/>
          <p:cNvSpPr/>
          <p:nvPr/>
        </p:nvSpPr>
        <p:spPr>
          <a:xfrm rot="-5400000">
            <a:off x="4825940" y="722023"/>
            <a:ext cx="138297" cy="132956"/>
          </a:xfrm>
          <a:custGeom>
            <a:avLst/>
            <a:gdLst/>
            <a:ahLst/>
            <a:cxnLst/>
            <a:rect l="l" t="t" r="r" b="b"/>
            <a:pathLst>
              <a:path w="3263" h="3137" extrusionOk="0">
                <a:moveTo>
                  <a:pt x="1631" y="1"/>
                </a:moveTo>
                <a:cubicBezTo>
                  <a:pt x="816" y="1"/>
                  <a:pt x="0" y="523"/>
                  <a:pt x="0" y="1568"/>
                </a:cubicBezTo>
                <a:cubicBezTo>
                  <a:pt x="0" y="2614"/>
                  <a:pt x="816" y="3136"/>
                  <a:pt x="1631" y="3136"/>
                </a:cubicBezTo>
                <a:cubicBezTo>
                  <a:pt x="2447" y="3136"/>
                  <a:pt x="3262" y="2614"/>
                  <a:pt x="3262" y="1568"/>
                </a:cubicBezTo>
                <a:cubicBezTo>
                  <a:pt x="3262" y="523"/>
                  <a:pt x="2447" y="1"/>
                  <a:pt x="1631" y="1"/>
                </a:cubicBezTo>
                <a:close/>
              </a:path>
            </a:pathLst>
          </a:custGeom>
          <a:solidFill>
            <a:schemeClr val="accent2"/>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031" name="Google Shape;1031;p24"/>
          <p:cNvSpPr/>
          <p:nvPr/>
        </p:nvSpPr>
        <p:spPr>
          <a:xfrm rot="-5400000">
            <a:off x="5255445" y="722023"/>
            <a:ext cx="138297" cy="132956"/>
          </a:xfrm>
          <a:custGeom>
            <a:avLst/>
            <a:gdLst/>
            <a:ahLst/>
            <a:cxnLst/>
            <a:rect l="l" t="t" r="r" b="b"/>
            <a:pathLst>
              <a:path w="3263" h="3137" extrusionOk="0">
                <a:moveTo>
                  <a:pt x="1631" y="1"/>
                </a:moveTo>
                <a:cubicBezTo>
                  <a:pt x="816" y="1"/>
                  <a:pt x="0" y="523"/>
                  <a:pt x="0" y="1569"/>
                </a:cubicBezTo>
                <a:cubicBezTo>
                  <a:pt x="0" y="2614"/>
                  <a:pt x="816" y="3136"/>
                  <a:pt x="1631" y="3136"/>
                </a:cubicBezTo>
                <a:cubicBezTo>
                  <a:pt x="2447" y="3136"/>
                  <a:pt x="3262" y="2614"/>
                  <a:pt x="3262" y="1569"/>
                </a:cubicBezTo>
                <a:cubicBezTo>
                  <a:pt x="3262" y="523"/>
                  <a:pt x="2447" y="1"/>
                  <a:pt x="1631" y="1"/>
                </a:cubicBezTo>
                <a:close/>
              </a:path>
            </a:pathLst>
          </a:custGeom>
          <a:solidFill>
            <a:schemeClr val="accent2"/>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032" name="Google Shape;1032;p24"/>
          <p:cNvSpPr/>
          <p:nvPr/>
        </p:nvSpPr>
        <p:spPr>
          <a:xfrm rot="-5400000">
            <a:off x="5683614" y="722045"/>
            <a:ext cx="138297" cy="132915"/>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accent2"/>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033" name="Google Shape;1033;p24"/>
          <p:cNvSpPr/>
          <p:nvPr/>
        </p:nvSpPr>
        <p:spPr>
          <a:xfrm rot="-5400000">
            <a:off x="6113120" y="722045"/>
            <a:ext cx="138297" cy="132915"/>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accent2"/>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034" name="Google Shape;1034;p24"/>
          <p:cNvSpPr/>
          <p:nvPr/>
        </p:nvSpPr>
        <p:spPr>
          <a:xfrm rot="-5400000">
            <a:off x="948277" y="722045"/>
            <a:ext cx="138297" cy="132915"/>
          </a:xfrm>
          <a:custGeom>
            <a:avLst/>
            <a:gdLst/>
            <a:ahLst/>
            <a:cxnLst/>
            <a:rect l="l" t="t" r="r" b="b"/>
            <a:pathLst>
              <a:path w="3263" h="3136"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accent2"/>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035" name="Google Shape;1035;p24"/>
          <p:cNvSpPr/>
          <p:nvPr/>
        </p:nvSpPr>
        <p:spPr>
          <a:xfrm rot="-5400000">
            <a:off x="1377802" y="722023"/>
            <a:ext cx="138297" cy="132956"/>
          </a:xfrm>
          <a:custGeom>
            <a:avLst/>
            <a:gdLst/>
            <a:ahLst/>
            <a:cxnLst/>
            <a:rect l="l" t="t" r="r" b="b"/>
            <a:pathLst>
              <a:path w="3263" h="3137"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accent2"/>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036" name="Google Shape;1036;p24"/>
          <p:cNvSpPr/>
          <p:nvPr/>
        </p:nvSpPr>
        <p:spPr>
          <a:xfrm rot="-5400000">
            <a:off x="1807306" y="722023"/>
            <a:ext cx="138297" cy="132956"/>
          </a:xfrm>
          <a:custGeom>
            <a:avLst/>
            <a:gdLst/>
            <a:ahLst/>
            <a:cxnLst/>
            <a:rect l="l" t="t" r="r" b="b"/>
            <a:pathLst>
              <a:path w="3263" h="3137" extrusionOk="0">
                <a:moveTo>
                  <a:pt x="1631" y="1"/>
                </a:moveTo>
                <a:cubicBezTo>
                  <a:pt x="816" y="1"/>
                  <a:pt x="0" y="523"/>
                  <a:pt x="0" y="1568"/>
                </a:cubicBezTo>
                <a:cubicBezTo>
                  <a:pt x="0" y="2614"/>
                  <a:pt x="816" y="3136"/>
                  <a:pt x="1631" y="3136"/>
                </a:cubicBezTo>
                <a:cubicBezTo>
                  <a:pt x="2447" y="3136"/>
                  <a:pt x="3262" y="2614"/>
                  <a:pt x="3262" y="1568"/>
                </a:cubicBezTo>
                <a:cubicBezTo>
                  <a:pt x="3262" y="523"/>
                  <a:pt x="2447" y="1"/>
                  <a:pt x="1631" y="1"/>
                </a:cubicBezTo>
                <a:close/>
              </a:path>
            </a:pathLst>
          </a:custGeom>
          <a:solidFill>
            <a:schemeClr val="accent2"/>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037" name="Google Shape;1037;p24"/>
          <p:cNvSpPr/>
          <p:nvPr/>
        </p:nvSpPr>
        <p:spPr>
          <a:xfrm rot="-5400000">
            <a:off x="2236812" y="722023"/>
            <a:ext cx="138297" cy="132956"/>
          </a:xfrm>
          <a:custGeom>
            <a:avLst/>
            <a:gdLst/>
            <a:ahLst/>
            <a:cxnLst/>
            <a:rect l="l" t="t" r="r" b="b"/>
            <a:pathLst>
              <a:path w="3263" h="3137" extrusionOk="0">
                <a:moveTo>
                  <a:pt x="1631" y="1"/>
                </a:moveTo>
                <a:cubicBezTo>
                  <a:pt x="816" y="1"/>
                  <a:pt x="0" y="523"/>
                  <a:pt x="0" y="1569"/>
                </a:cubicBezTo>
                <a:cubicBezTo>
                  <a:pt x="0" y="2614"/>
                  <a:pt x="816" y="3136"/>
                  <a:pt x="1631" y="3136"/>
                </a:cubicBezTo>
                <a:cubicBezTo>
                  <a:pt x="2447" y="3136"/>
                  <a:pt x="3262" y="2614"/>
                  <a:pt x="3262" y="1569"/>
                </a:cubicBezTo>
                <a:cubicBezTo>
                  <a:pt x="3262" y="523"/>
                  <a:pt x="2447" y="1"/>
                  <a:pt x="1631" y="1"/>
                </a:cubicBezTo>
                <a:close/>
              </a:path>
            </a:pathLst>
          </a:custGeom>
          <a:solidFill>
            <a:schemeClr val="accent2"/>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038" name="Google Shape;1038;p24"/>
          <p:cNvSpPr/>
          <p:nvPr/>
        </p:nvSpPr>
        <p:spPr>
          <a:xfrm rot="-5400000">
            <a:off x="2664981" y="722045"/>
            <a:ext cx="138297" cy="132915"/>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accent2"/>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039" name="Google Shape;1039;p24"/>
          <p:cNvSpPr/>
          <p:nvPr/>
        </p:nvSpPr>
        <p:spPr>
          <a:xfrm rot="-5400000">
            <a:off x="3094486" y="722045"/>
            <a:ext cx="138297" cy="132915"/>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accent2"/>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040" name="Google Shape;1040;p24"/>
          <p:cNvSpPr txBox="1">
            <a:spLocks noGrp="1"/>
          </p:cNvSpPr>
          <p:nvPr>
            <p:ph type="title"/>
          </p:nvPr>
        </p:nvSpPr>
        <p:spPr>
          <a:xfrm>
            <a:off x="7319651" y="1042767"/>
            <a:ext cx="3918000" cy="1025600"/>
          </a:xfrm>
          <a:prstGeom prst="rect">
            <a:avLst/>
          </a:prstGeom>
        </p:spPr>
        <p:txBody>
          <a:bodyPr spcFirstLastPara="1" wrap="square" lIns="121884" tIns="121884" rIns="121884" bIns="121884" anchor="ctr" anchorCtr="0">
            <a:noAutofit/>
          </a:bodyPr>
          <a:lstStyle>
            <a:lvl1pPr lvl="0" algn="ctr" rtl="0">
              <a:spcBef>
                <a:spcPts val="0"/>
              </a:spcBef>
              <a:spcAft>
                <a:spcPts val="0"/>
              </a:spcAft>
              <a:buClr>
                <a:schemeClr val="lt2"/>
              </a:buClr>
              <a:buSzPts val="5400"/>
              <a:buNone/>
              <a:defRPr sz="7200">
                <a:solidFill>
                  <a:schemeClr val="lt2"/>
                </a:solidFill>
              </a:defRPr>
            </a:lvl1pPr>
            <a:lvl2pPr lvl="1" algn="ctr" rtl="0">
              <a:spcBef>
                <a:spcPts val="0"/>
              </a:spcBef>
              <a:spcAft>
                <a:spcPts val="0"/>
              </a:spcAft>
              <a:buClr>
                <a:schemeClr val="lt2"/>
              </a:buClr>
              <a:buSzPts val="5400"/>
              <a:buNone/>
              <a:defRPr sz="7200">
                <a:solidFill>
                  <a:schemeClr val="lt2"/>
                </a:solidFill>
              </a:defRPr>
            </a:lvl2pPr>
            <a:lvl3pPr lvl="2" algn="ctr" rtl="0">
              <a:spcBef>
                <a:spcPts val="0"/>
              </a:spcBef>
              <a:spcAft>
                <a:spcPts val="0"/>
              </a:spcAft>
              <a:buClr>
                <a:schemeClr val="lt2"/>
              </a:buClr>
              <a:buSzPts val="5400"/>
              <a:buNone/>
              <a:defRPr sz="7200">
                <a:solidFill>
                  <a:schemeClr val="lt2"/>
                </a:solidFill>
              </a:defRPr>
            </a:lvl3pPr>
            <a:lvl4pPr lvl="3" algn="ctr" rtl="0">
              <a:spcBef>
                <a:spcPts val="0"/>
              </a:spcBef>
              <a:spcAft>
                <a:spcPts val="0"/>
              </a:spcAft>
              <a:buClr>
                <a:schemeClr val="lt2"/>
              </a:buClr>
              <a:buSzPts val="5400"/>
              <a:buNone/>
              <a:defRPr sz="7200">
                <a:solidFill>
                  <a:schemeClr val="lt2"/>
                </a:solidFill>
              </a:defRPr>
            </a:lvl4pPr>
            <a:lvl5pPr lvl="4" algn="ctr" rtl="0">
              <a:spcBef>
                <a:spcPts val="0"/>
              </a:spcBef>
              <a:spcAft>
                <a:spcPts val="0"/>
              </a:spcAft>
              <a:buClr>
                <a:schemeClr val="lt2"/>
              </a:buClr>
              <a:buSzPts val="5400"/>
              <a:buNone/>
              <a:defRPr sz="7200">
                <a:solidFill>
                  <a:schemeClr val="lt2"/>
                </a:solidFill>
              </a:defRPr>
            </a:lvl5pPr>
            <a:lvl6pPr lvl="5" algn="ctr" rtl="0">
              <a:spcBef>
                <a:spcPts val="0"/>
              </a:spcBef>
              <a:spcAft>
                <a:spcPts val="0"/>
              </a:spcAft>
              <a:buClr>
                <a:schemeClr val="lt2"/>
              </a:buClr>
              <a:buSzPts val="5400"/>
              <a:buNone/>
              <a:defRPr sz="7200">
                <a:solidFill>
                  <a:schemeClr val="lt2"/>
                </a:solidFill>
              </a:defRPr>
            </a:lvl6pPr>
            <a:lvl7pPr lvl="6" algn="ctr" rtl="0">
              <a:spcBef>
                <a:spcPts val="0"/>
              </a:spcBef>
              <a:spcAft>
                <a:spcPts val="0"/>
              </a:spcAft>
              <a:buClr>
                <a:schemeClr val="lt2"/>
              </a:buClr>
              <a:buSzPts val="5400"/>
              <a:buNone/>
              <a:defRPr sz="7200">
                <a:solidFill>
                  <a:schemeClr val="lt2"/>
                </a:solidFill>
              </a:defRPr>
            </a:lvl7pPr>
            <a:lvl8pPr lvl="7" algn="ctr" rtl="0">
              <a:spcBef>
                <a:spcPts val="0"/>
              </a:spcBef>
              <a:spcAft>
                <a:spcPts val="0"/>
              </a:spcAft>
              <a:buClr>
                <a:schemeClr val="lt2"/>
              </a:buClr>
              <a:buSzPts val="5400"/>
              <a:buNone/>
              <a:defRPr sz="7200">
                <a:solidFill>
                  <a:schemeClr val="lt2"/>
                </a:solidFill>
              </a:defRPr>
            </a:lvl8pPr>
            <a:lvl9pPr lvl="8" algn="ctr" rtl="0">
              <a:spcBef>
                <a:spcPts val="0"/>
              </a:spcBef>
              <a:spcAft>
                <a:spcPts val="0"/>
              </a:spcAft>
              <a:buClr>
                <a:schemeClr val="lt2"/>
              </a:buClr>
              <a:buSzPts val="5400"/>
              <a:buNone/>
              <a:defRPr sz="7200">
                <a:solidFill>
                  <a:schemeClr val="lt2"/>
                </a:solidFill>
              </a:defRPr>
            </a:lvl9pPr>
          </a:lstStyle>
          <a:p>
            <a:endParaRPr/>
          </a:p>
        </p:txBody>
      </p:sp>
      <p:sp>
        <p:nvSpPr>
          <p:cNvPr id="1041" name="Google Shape;1041;p24"/>
          <p:cNvSpPr txBox="1">
            <a:spLocks noGrp="1"/>
          </p:cNvSpPr>
          <p:nvPr>
            <p:ph type="subTitle" idx="1"/>
          </p:nvPr>
        </p:nvSpPr>
        <p:spPr>
          <a:xfrm>
            <a:off x="7326413" y="2159800"/>
            <a:ext cx="3918000" cy="1375200"/>
          </a:xfrm>
          <a:prstGeom prst="rect">
            <a:avLst/>
          </a:prstGeom>
        </p:spPr>
        <p:txBody>
          <a:bodyPr spcFirstLastPara="1" wrap="square" lIns="121884" tIns="121884" rIns="121884" bIns="121884" anchor="t" anchorCtr="0">
            <a:noAutofit/>
          </a:bodyPr>
          <a:lstStyle>
            <a:lvl1pPr lvl="0" algn="ctr" rtl="0">
              <a:lnSpc>
                <a:spcPct val="100000"/>
              </a:lnSpc>
              <a:spcBef>
                <a:spcPts val="0"/>
              </a:spcBef>
              <a:spcAft>
                <a:spcPts val="0"/>
              </a:spcAft>
              <a:buClr>
                <a:schemeClr val="dk1"/>
              </a:buClr>
              <a:buSzPts val="1300"/>
              <a:buNone/>
              <a:defRPr sz="1700">
                <a:solidFill>
                  <a:schemeClr val="dk1"/>
                </a:solidFill>
              </a:defRPr>
            </a:lvl1pPr>
            <a:lvl2pPr lvl="1" algn="ctr" rtl="0">
              <a:lnSpc>
                <a:spcPct val="100000"/>
              </a:lnSpc>
              <a:spcBef>
                <a:spcPts val="0"/>
              </a:spcBef>
              <a:spcAft>
                <a:spcPts val="0"/>
              </a:spcAft>
              <a:buClr>
                <a:schemeClr val="dk1"/>
              </a:buClr>
              <a:buSzPts val="1300"/>
              <a:buNone/>
              <a:defRPr sz="1700">
                <a:solidFill>
                  <a:schemeClr val="dk1"/>
                </a:solidFill>
              </a:defRPr>
            </a:lvl2pPr>
            <a:lvl3pPr lvl="2" algn="ctr" rtl="0">
              <a:lnSpc>
                <a:spcPct val="100000"/>
              </a:lnSpc>
              <a:spcBef>
                <a:spcPts val="0"/>
              </a:spcBef>
              <a:spcAft>
                <a:spcPts val="0"/>
              </a:spcAft>
              <a:buClr>
                <a:schemeClr val="dk1"/>
              </a:buClr>
              <a:buSzPts val="1300"/>
              <a:buNone/>
              <a:defRPr sz="1700">
                <a:solidFill>
                  <a:schemeClr val="dk1"/>
                </a:solidFill>
              </a:defRPr>
            </a:lvl3pPr>
            <a:lvl4pPr lvl="3" algn="ctr" rtl="0">
              <a:lnSpc>
                <a:spcPct val="100000"/>
              </a:lnSpc>
              <a:spcBef>
                <a:spcPts val="0"/>
              </a:spcBef>
              <a:spcAft>
                <a:spcPts val="0"/>
              </a:spcAft>
              <a:buClr>
                <a:schemeClr val="dk1"/>
              </a:buClr>
              <a:buSzPts val="1300"/>
              <a:buNone/>
              <a:defRPr sz="1700">
                <a:solidFill>
                  <a:schemeClr val="dk1"/>
                </a:solidFill>
              </a:defRPr>
            </a:lvl4pPr>
            <a:lvl5pPr lvl="4" algn="ctr" rtl="0">
              <a:lnSpc>
                <a:spcPct val="100000"/>
              </a:lnSpc>
              <a:spcBef>
                <a:spcPts val="0"/>
              </a:spcBef>
              <a:spcAft>
                <a:spcPts val="0"/>
              </a:spcAft>
              <a:buClr>
                <a:schemeClr val="dk1"/>
              </a:buClr>
              <a:buSzPts val="1300"/>
              <a:buNone/>
              <a:defRPr sz="1700">
                <a:solidFill>
                  <a:schemeClr val="dk1"/>
                </a:solidFill>
              </a:defRPr>
            </a:lvl5pPr>
            <a:lvl6pPr lvl="5" algn="ctr" rtl="0">
              <a:lnSpc>
                <a:spcPct val="100000"/>
              </a:lnSpc>
              <a:spcBef>
                <a:spcPts val="0"/>
              </a:spcBef>
              <a:spcAft>
                <a:spcPts val="0"/>
              </a:spcAft>
              <a:buClr>
                <a:schemeClr val="dk1"/>
              </a:buClr>
              <a:buSzPts val="1300"/>
              <a:buNone/>
              <a:defRPr sz="1700">
                <a:solidFill>
                  <a:schemeClr val="dk1"/>
                </a:solidFill>
              </a:defRPr>
            </a:lvl6pPr>
            <a:lvl7pPr lvl="6" algn="ctr" rtl="0">
              <a:lnSpc>
                <a:spcPct val="100000"/>
              </a:lnSpc>
              <a:spcBef>
                <a:spcPts val="0"/>
              </a:spcBef>
              <a:spcAft>
                <a:spcPts val="0"/>
              </a:spcAft>
              <a:buClr>
                <a:schemeClr val="dk1"/>
              </a:buClr>
              <a:buSzPts val="1300"/>
              <a:buNone/>
              <a:defRPr sz="1700">
                <a:solidFill>
                  <a:schemeClr val="dk1"/>
                </a:solidFill>
              </a:defRPr>
            </a:lvl7pPr>
            <a:lvl8pPr lvl="7" algn="ctr" rtl="0">
              <a:lnSpc>
                <a:spcPct val="100000"/>
              </a:lnSpc>
              <a:spcBef>
                <a:spcPts val="0"/>
              </a:spcBef>
              <a:spcAft>
                <a:spcPts val="0"/>
              </a:spcAft>
              <a:buClr>
                <a:schemeClr val="dk1"/>
              </a:buClr>
              <a:buSzPts val="1300"/>
              <a:buNone/>
              <a:defRPr sz="1700">
                <a:solidFill>
                  <a:schemeClr val="dk1"/>
                </a:solidFill>
              </a:defRPr>
            </a:lvl8pPr>
            <a:lvl9pPr lvl="8" algn="ctr" rtl="0">
              <a:lnSpc>
                <a:spcPct val="100000"/>
              </a:lnSpc>
              <a:spcBef>
                <a:spcPts val="0"/>
              </a:spcBef>
              <a:spcAft>
                <a:spcPts val="0"/>
              </a:spcAft>
              <a:buClr>
                <a:schemeClr val="dk1"/>
              </a:buClr>
              <a:buSzPts val="1300"/>
              <a:buNone/>
              <a:defRPr sz="1700">
                <a:solidFill>
                  <a:schemeClr val="dk1"/>
                </a:solidFill>
              </a:defRPr>
            </a:lvl9pPr>
          </a:lstStyle>
          <a:p>
            <a:endParaRPr/>
          </a:p>
        </p:txBody>
      </p:sp>
      <p:sp>
        <p:nvSpPr>
          <p:cNvPr id="1043" name="Google Shape;1043;p24"/>
          <p:cNvSpPr txBox="1">
            <a:spLocks noGrp="1"/>
          </p:cNvSpPr>
          <p:nvPr>
            <p:ph type="subTitle" idx="2"/>
          </p:nvPr>
        </p:nvSpPr>
        <p:spPr>
          <a:xfrm>
            <a:off x="7326417" y="5705467"/>
            <a:ext cx="3918000" cy="447600"/>
          </a:xfrm>
          <a:prstGeom prst="rect">
            <a:avLst/>
          </a:prstGeom>
        </p:spPr>
        <p:txBody>
          <a:bodyPr spcFirstLastPara="1" wrap="square" lIns="121884" tIns="121884" rIns="121884" bIns="121884" anchor="t" anchorCtr="0">
            <a:noAutofit/>
          </a:bodyPr>
          <a:lstStyle>
            <a:lvl1pPr lvl="0" algn="ctr" rtl="0">
              <a:lnSpc>
                <a:spcPct val="100000"/>
              </a:lnSpc>
              <a:spcBef>
                <a:spcPts val="0"/>
              </a:spcBef>
              <a:spcAft>
                <a:spcPts val="0"/>
              </a:spcAft>
              <a:buClr>
                <a:schemeClr val="dk1"/>
              </a:buClr>
              <a:buSzPts val="1200"/>
              <a:buNone/>
              <a:defRPr sz="1600" b="1">
                <a:solidFill>
                  <a:schemeClr val="dk1"/>
                </a:solidFill>
              </a:defRPr>
            </a:lvl1pPr>
            <a:lvl2pPr lvl="1" algn="ctr" rtl="0">
              <a:lnSpc>
                <a:spcPct val="100000"/>
              </a:lnSpc>
              <a:spcBef>
                <a:spcPts val="0"/>
              </a:spcBef>
              <a:spcAft>
                <a:spcPts val="0"/>
              </a:spcAft>
              <a:buClr>
                <a:schemeClr val="dk1"/>
              </a:buClr>
              <a:buSzPts val="1200"/>
              <a:buNone/>
              <a:defRPr sz="1600" b="1">
                <a:solidFill>
                  <a:schemeClr val="dk1"/>
                </a:solidFill>
              </a:defRPr>
            </a:lvl2pPr>
            <a:lvl3pPr lvl="2" algn="ctr" rtl="0">
              <a:lnSpc>
                <a:spcPct val="100000"/>
              </a:lnSpc>
              <a:spcBef>
                <a:spcPts val="0"/>
              </a:spcBef>
              <a:spcAft>
                <a:spcPts val="0"/>
              </a:spcAft>
              <a:buClr>
                <a:schemeClr val="dk1"/>
              </a:buClr>
              <a:buSzPts val="1200"/>
              <a:buNone/>
              <a:defRPr sz="1600" b="1">
                <a:solidFill>
                  <a:schemeClr val="dk1"/>
                </a:solidFill>
              </a:defRPr>
            </a:lvl3pPr>
            <a:lvl4pPr lvl="3" algn="ctr" rtl="0">
              <a:lnSpc>
                <a:spcPct val="100000"/>
              </a:lnSpc>
              <a:spcBef>
                <a:spcPts val="0"/>
              </a:spcBef>
              <a:spcAft>
                <a:spcPts val="0"/>
              </a:spcAft>
              <a:buClr>
                <a:schemeClr val="dk1"/>
              </a:buClr>
              <a:buSzPts val="1200"/>
              <a:buNone/>
              <a:defRPr sz="1600" b="1">
                <a:solidFill>
                  <a:schemeClr val="dk1"/>
                </a:solidFill>
              </a:defRPr>
            </a:lvl4pPr>
            <a:lvl5pPr lvl="4" algn="ctr" rtl="0">
              <a:lnSpc>
                <a:spcPct val="100000"/>
              </a:lnSpc>
              <a:spcBef>
                <a:spcPts val="0"/>
              </a:spcBef>
              <a:spcAft>
                <a:spcPts val="0"/>
              </a:spcAft>
              <a:buClr>
                <a:schemeClr val="dk1"/>
              </a:buClr>
              <a:buSzPts val="1200"/>
              <a:buNone/>
              <a:defRPr sz="1600" b="1">
                <a:solidFill>
                  <a:schemeClr val="dk1"/>
                </a:solidFill>
              </a:defRPr>
            </a:lvl5pPr>
            <a:lvl6pPr lvl="5" algn="ctr" rtl="0">
              <a:lnSpc>
                <a:spcPct val="100000"/>
              </a:lnSpc>
              <a:spcBef>
                <a:spcPts val="0"/>
              </a:spcBef>
              <a:spcAft>
                <a:spcPts val="0"/>
              </a:spcAft>
              <a:buClr>
                <a:schemeClr val="dk1"/>
              </a:buClr>
              <a:buSzPts val="1200"/>
              <a:buNone/>
              <a:defRPr sz="1600" b="1">
                <a:solidFill>
                  <a:schemeClr val="dk1"/>
                </a:solidFill>
              </a:defRPr>
            </a:lvl6pPr>
            <a:lvl7pPr lvl="6" algn="ctr" rtl="0">
              <a:lnSpc>
                <a:spcPct val="100000"/>
              </a:lnSpc>
              <a:spcBef>
                <a:spcPts val="0"/>
              </a:spcBef>
              <a:spcAft>
                <a:spcPts val="0"/>
              </a:spcAft>
              <a:buClr>
                <a:schemeClr val="dk1"/>
              </a:buClr>
              <a:buSzPts val="1200"/>
              <a:buNone/>
              <a:defRPr sz="1600" b="1">
                <a:solidFill>
                  <a:schemeClr val="dk1"/>
                </a:solidFill>
              </a:defRPr>
            </a:lvl7pPr>
            <a:lvl8pPr lvl="7" algn="ctr" rtl="0">
              <a:lnSpc>
                <a:spcPct val="100000"/>
              </a:lnSpc>
              <a:spcBef>
                <a:spcPts val="0"/>
              </a:spcBef>
              <a:spcAft>
                <a:spcPts val="0"/>
              </a:spcAft>
              <a:buClr>
                <a:schemeClr val="dk1"/>
              </a:buClr>
              <a:buSzPts val="1200"/>
              <a:buNone/>
              <a:defRPr sz="1600" b="1">
                <a:solidFill>
                  <a:schemeClr val="dk1"/>
                </a:solidFill>
              </a:defRPr>
            </a:lvl8pPr>
            <a:lvl9pPr lvl="8" algn="ctr" rtl="0">
              <a:lnSpc>
                <a:spcPct val="100000"/>
              </a:lnSpc>
              <a:spcBef>
                <a:spcPts val="0"/>
              </a:spcBef>
              <a:spcAft>
                <a:spcPts val="0"/>
              </a:spcAft>
              <a:buClr>
                <a:schemeClr val="dk1"/>
              </a:buClr>
              <a:buSzPts val="1200"/>
              <a:buNone/>
              <a:defRPr sz="1600" b="1">
                <a:solidFill>
                  <a:schemeClr val="dk1"/>
                </a:solidFill>
              </a:defRPr>
            </a:lvl9pPr>
          </a:lstStyle>
          <a:p>
            <a:endParaRPr/>
          </a:p>
        </p:txBody>
      </p:sp>
      <p:grpSp>
        <p:nvGrpSpPr>
          <p:cNvPr id="20" name="Google Shape;588;p13"/>
          <p:cNvGrpSpPr/>
          <p:nvPr userDrawn="1"/>
        </p:nvGrpSpPr>
        <p:grpSpPr>
          <a:xfrm>
            <a:off x="9629719" y="-73572"/>
            <a:ext cx="2631676" cy="1761237"/>
            <a:chOff x="7276294" y="-36830"/>
            <a:chExt cx="1973757" cy="1320928"/>
          </a:xfrm>
        </p:grpSpPr>
        <p:sp>
          <p:nvSpPr>
            <p:cNvPr id="21" name="Google Shape;589;p13"/>
            <p:cNvSpPr/>
            <p:nvPr/>
          </p:nvSpPr>
          <p:spPr>
            <a:xfrm>
              <a:off x="7276294" y="15516"/>
              <a:ext cx="1865739" cy="1268582"/>
            </a:xfrm>
            <a:custGeom>
              <a:avLst/>
              <a:gdLst/>
              <a:ahLst/>
              <a:cxnLst/>
              <a:rect l="l" t="t" r="r" b="b"/>
              <a:pathLst>
                <a:path w="58082" h="39492" extrusionOk="0">
                  <a:moveTo>
                    <a:pt x="634" y="0"/>
                  </a:moveTo>
                  <a:cubicBezTo>
                    <a:pt x="1" y="1394"/>
                    <a:pt x="951" y="3136"/>
                    <a:pt x="4593" y="5289"/>
                  </a:cubicBezTo>
                  <a:cubicBezTo>
                    <a:pt x="6345" y="6457"/>
                    <a:pt x="8360" y="6789"/>
                    <a:pt x="10465" y="6789"/>
                  </a:cubicBezTo>
                  <a:cubicBezTo>
                    <a:pt x="13231" y="6789"/>
                    <a:pt x="16153" y="6216"/>
                    <a:pt x="18837" y="6216"/>
                  </a:cubicBezTo>
                  <a:cubicBezTo>
                    <a:pt x="20869" y="6216"/>
                    <a:pt x="22765" y="6544"/>
                    <a:pt x="24354" y="7696"/>
                  </a:cubicBezTo>
                  <a:cubicBezTo>
                    <a:pt x="20491" y="11559"/>
                    <a:pt x="9406" y="10609"/>
                    <a:pt x="7475" y="16848"/>
                  </a:cubicBezTo>
                  <a:cubicBezTo>
                    <a:pt x="5763" y="22016"/>
                    <a:pt x="9437" y="23544"/>
                    <a:pt x="14088" y="23544"/>
                  </a:cubicBezTo>
                  <a:cubicBezTo>
                    <a:pt x="18557" y="23544"/>
                    <a:pt x="23927" y="22133"/>
                    <a:pt x="26286" y="21187"/>
                  </a:cubicBezTo>
                  <a:cubicBezTo>
                    <a:pt x="30584" y="19350"/>
                    <a:pt x="36644" y="14377"/>
                    <a:pt x="39852" y="14377"/>
                  </a:cubicBezTo>
                  <a:cubicBezTo>
                    <a:pt x="41679" y="14377"/>
                    <a:pt x="42582" y="15989"/>
                    <a:pt x="41709" y="20712"/>
                  </a:cubicBezTo>
                  <a:cubicBezTo>
                    <a:pt x="40252" y="26982"/>
                    <a:pt x="33507" y="32271"/>
                    <a:pt x="35913" y="39491"/>
                  </a:cubicBezTo>
                  <a:cubicBezTo>
                    <a:pt x="50513" y="37338"/>
                    <a:pt x="56308" y="22992"/>
                    <a:pt x="58082" y="10324"/>
                  </a:cubicBezTo>
                  <a:lnTo>
                    <a:pt x="58082" y="0"/>
                  </a:lnTo>
                  <a:close/>
                </a:path>
              </a:pathLst>
            </a:custGeom>
            <a:solidFill>
              <a:schemeClr val="lt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2" name="Google Shape;590;p13"/>
            <p:cNvSpPr/>
            <p:nvPr/>
          </p:nvSpPr>
          <p:spPr>
            <a:xfrm>
              <a:off x="8022388" y="-36830"/>
              <a:ext cx="1194347" cy="957829"/>
            </a:xfrm>
            <a:custGeom>
              <a:avLst/>
              <a:gdLst/>
              <a:ahLst/>
              <a:cxnLst/>
              <a:rect l="l" t="t" r="r" b="b"/>
              <a:pathLst>
                <a:path w="37181" h="29818" extrusionOk="0">
                  <a:moveTo>
                    <a:pt x="20594" y="0"/>
                  </a:moveTo>
                  <a:cubicBezTo>
                    <a:pt x="19191" y="0"/>
                    <a:pt x="17930" y="69"/>
                    <a:pt x="16912" y="234"/>
                  </a:cubicBezTo>
                  <a:cubicBezTo>
                    <a:pt x="8710" y="1817"/>
                    <a:pt x="13333" y="5396"/>
                    <a:pt x="18590" y="6947"/>
                  </a:cubicBezTo>
                  <a:cubicBezTo>
                    <a:pt x="9280" y="9101"/>
                    <a:pt x="1" y="11824"/>
                    <a:pt x="12003" y="17303"/>
                  </a:cubicBezTo>
                  <a:cubicBezTo>
                    <a:pt x="10768" y="18760"/>
                    <a:pt x="1901" y="23479"/>
                    <a:pt x="5954" y="26487"/>
                  </a:cubicBezTo>
                  <a:cubicBezTo>
                    <a:pt x="6145" y="26616"/>
                    <a:pt x="6390" y="26674"/>
                    <a:pt x="6678" y="26674"/>
                  </a:cubicBezTo>
                  <a:cubicBezTo>
                    <a:pt x="8929" y="26674"/>
                    <a:pt x="13788" y="23125"/>
                    <a:pt x="15360" y="22338"/>
                  </a:cubicBezTo>
                  <a:lnTo>
                    <a:pt x="15360" y="22338"/>
                  </a:lnTo>
                  <a:cubicBezTo>
                    <a:pt x="15385" y="24954"/>
                    <a:pt x="15313" y="29818"/>
                    <a:pt x="17722" y="29818"/>
                  </a:cubicBezTo>
                  <a:cubicBezTo>
                    <a:pt x="18404" y="29818"/>
                    <a:pt x="19287" y="29427"/>
                    <a:pt x="20427" y="28482"/>
                  </a:cubicBezTo>
                  <a:cubicBezTo>
                    <a:pt x="22992" y="26360"/>
                    <a:pt x="24101" y="21293"/>
                    <a:pt x="25779" y="18507"/>
                  </a:cubicBezTo>
                  <a:cubicBezTo>
                    <a:pt x="26852" y="20995"/>
                    <a:pt x="28229" y="24369"/>
                    <a:pt x="30050" y="24369"/>
                  </a:cubicBezTo>
                  <a:cubicBezTo>
                    <a:pt x="30917" y="24369"/>
                    <a:pt x="31885" y="23603"/>
                    <a:pt x="32968" y="21610"/>
                  </a:cubicBezTo>
                  <a:cubicBezTo>
                    <a:pt x="35438" y="17556"/>
                    <a:pt x="36420" y="6124"/>
                    <a:pt x="37180" y="1532"/>
                  </a:cubicBezTo>
                  <a:cubicBezTo>
                    <a:pt x="33365" y="1005"/>
                    <a:pt x="25950" y="0"/>
                    <a:pt x="20594" y="0"/>
                  </a:cubicBezTo>
                  <a:close/>
                </a:path>
              </a:pathLst>
            </a:custGeom>
            <a:solidFill>
              <a:schemeClr val="accent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3" name="Google Shape;591;p13"/>
            <p:cNvSpPr/>
            <p:nvPr/>
          </p:nvSpPr>
          <p:spPr>
            <a:xfrm>
              <a:off x="8248054" y="7821"/>
              <a:ext cx="1001997" cy="737019"/>
            </a:xfrm>
            <a:custGeom>
              <a:avLst/>
              <a:gdLst/>
              <a:ahLst/>
              <a:cxnLst/>
              <a:rect l="l" t="t" r="r" b="b"/>
              <a:pathLst>
                <a:path w="31193" h="22944" extrusionOk="0">
                  <a:moveTo>
                    <a:pt x="30400" y="0"/>
                  </a:moveTo>
                  <a:cubicBezTo>
                    <a:pt x="30295" y="0"/>
                    <a:pt x="30188" y="33"/>
                    <a:pt x="30092" y="110"/>
                  </a:cubicBezTo>
                  <a:cubicBezTo>
                    <a:pt x="22555" y="6096"/>
                    <a:pt x="14922" y="11954"/>
                    <a:pt x="7068" y="17465"/>
                  </a:cubicBezTo>
                  <a:cubicBezTo>
                    <a:pt x="4883" y="19017"/>
                    <a:pt x="2666" y="20537"/>
                    <a:pt x="418" y="22025"/>
                  </a:cubicBezTo>
                  <a:cubicBezTo>
                    <a:pt x="0" y="22312"/>
                    <a:pt x="250" y="22944"/>
                    <a:pt x="652" y="22944"/>
                  </a:cubicBezTo>
                  <a:cubicBezTo>
                    <a:pt x="737" y="22944"/>
                    <a:pt x="830" y="22915"/>
                    <a:pt x="925" y="22849"/>
                  </a:cubicBezTo>
                  <a:cubicBezTo>
                    <a:pt x="8969" y="17497"/>
                    <a:pt x="16727" y="11764"/>
                    <a:pt x="24360" y="5874"/>
                  </a:cubicBezTo>
                  <a:cubicBezTo>
                    <a:pt x="26513" y="4196"/>
                    <a:pt x="28667" y="2517"/>
                    <a:pt x="30789" y="807"/>
                  </a:cubicBezTo>
                  <a:cubicBezTo>
                    <a:pt x="31192" y="504"/>
                    <a:pt x="30812" y="0"/>
                    <a:pt x="30400" y="0"/>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3548"/>
                </a:solidFill>
                <a:cs typeface="Arial"/>
                <a:sym typeface="Arial"/>
              </a:endParaRPr>
            </a:p>
          </p:txBody>
        </p:sp>
        <p:sp>
          <p:nvSpPr>
            <p:cNvPr id="24" name="Google Shape;592;p13"/>
            <p:cNvSpPr/>
            <p:nvPr/>
          </p:nvSpPr>
          <p:spPr>
            <a:xfrm>
              <a:off x="8377446" y="366283"/>
              <a:ext cx="356078" cy="380587"/>
            </a:xfrm>
            <a:custGeom>
              <a:avLst/>
              <a:gdLst/>
              <a:ahLst/>
              <a:cxnLst/>
              <a:rect l="l" t="t" r="r" b="b"/>
              <a:pathLst>
                <a:path w="11085" h="11848" extrusionOk="0">
                  <a:moveTo>
                    <a:pt x="578" y="1"/>
                  </a:moveTo>
                  <a:cubicBezTo>
                    <a:pt x="1" y="1"/>
                    <a:pt x="19" y="955"/>
                    <a:pt x="634" y="985"/>
                  </a:cubicBezTo>
                  <a:cubicBezTo>
                    <a:pt x="3767" y="1259"/>
                    <a:pt x="6959" y="1095"/>
                    <a:pt x="10070" y="1587"/>
                  </a:cubicBezTo>
                  <a:lnTo>
                    <a:pt x="10070" y="1587"/>
                  </a:lnTo>
                  <a:cubicBezTo>
                    <a:pt x="10018" y="4892"/>
                    <a:pt x="9013" y="8089"/>
                    <a:pt x="8709" y="11373"/>
                  </a:cubicBezTo>
                  <a:cubicBezTo>
                    <a:pt x="8693" y="11690"/>
                    <a:pt x="8931" y="11848"/>
                    <a:pt x="9180" y="11848"/>
                  </a:cubicBezTo>
                  <a:cubicBezTo>
                    <a:pt x="9430" y="11848"/>
                    <a:pt x="9691" y="11690"/>
                    <a:pt x="9723" y="11373"/>
                  </a:cubicBezTo>
                  <a:cubicBezTo>
                    <a:pt x="10008" y="7953"/>
                    <a:pt x="11084" y="4627"/>
                    <a:pt x="11053" y="1176"/>
                  </a:cubicBezTo>
                  <a:cubicBezTo>
                    <a:pt x="11053" y="985"/>
                    <a:pt x="10926" y="732"/>
                    <a:pt x="10704" y="700"/>
                  </a:cubicBezTo>
                  <a:cubicBezTo>
                    <a:pt x="7379" y="99"/>
                    <a:pt x="3990" y="257"/>
                    <a:pt x="634" y="4"/>
                  </a:cubicBezTo>
                  <a:cubicBezTo>
                    <a:pt x="614" y="2"/>
                    <a:pt x="596" y="1"/>
                    <a:pt x="578" y="1"/>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3548"/>
                </a:solidFill>
                <a:cs typeface="Arial"/>
                <a:sym typeface="Arial"/>
              </a:endParaRPr>
            </a:p>
          </p:txBody>
        </p:sp>
        <p:sp>
          <p:nvSpPr>
            <p:cNvPr id="25" name="Google Shape;593;p13"/>
            <p:cNvSpPr/>
            <p:nvPr/>
          </p:nvSpPr>
          <p:spPr>
            <a:xfrm>
              <a:off x="8699931" y="103837"/>
              <a:ext cx="365233" cy="413449"/>
            </a:xfrm>
            <a:custGeom>
              <a:avLst/>
              <a:gdLst/>
              <a:ahLst/>
              <a:cxnLst/>
              <a:rect l="l" t="t" r="r" b="b"/>
              <a:pathLst>
                <a:path w="11370" h="12871" extrusionOk="0">
                  <a:moveTo>
                    <a:pt x="578" y="0"/>
                  </a:moveTo>
                  <a:cubicBezTo>
                    <a:pt x="1" y="0"/>
                    <a:pt x="19" y="954"/>
                    <a:pt x="634" y="985"/>
                  </a:cubicBezTo>
                  <a:cubicBezTo>
                    <a:pt x="3856" y="1259"/>
                    <a:pt x="7166" y="1357"/>
                    <a:pt x="10311" y="2205"/>
                  </a:cubicBezTo>
                  <a:lnTo>
                    <a:pt x="10311" y="2205"/>
                  </a:lnTo>
                  <a:cubicBezTo>
                    <a:pt x="9912" y="5569"/>
                    <a:pt x="9886" y="8958"/>
                    <a:pt x="9153" y="12259"/>
                  </a:cubicBezTo>
                  <a:cubicBezTo>
                    <a:pt x="9057" y="12622"/>
                    <a:pt x="9365" y="12870"/>
                    <a:pt x="9660" y="12870"/>
                  </a:cubicBezTo>
                  <a:cubicBezTo>
                    <a:pt x="9853" y="12870"/>
                    <a:pt x="10040" y="12763"/>
                    <a:pt x="10103" y="12512"/>
                  </a:cubicBezTo>
                  <a:cubicBezTo>
                    <a:pt x="10894" y="8997"/>
                    <a:pt x="10863" y="5387"/>
                    <a:pt x="11338" y="1840"/>
                  </a:cubicBezTo>
                  <a:cubicBezTo>
                    <a:pt x="11369" y="1618"/>
                    <a:pt x="11148" y="1428"/>
                    <a:pt x="10958" y="1365"/>
                  </a:cubicBezTo>
                  <a:cubicBezTo>
                    <a:pt x="7633" y="383"/>
                    <a:pt x="4086" y="288"/>
                    <a:pt x="634" y="3"/>
                  </a:cubicBezTo>
                  <a:cubicBezTo>
                    <a:pt x="614" y="1"/>
                    <a:pt x="596" y="0"/>
                    <a:pt x="578" y="0"/>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3548"/>
                </a:solidFill>
                <a:cs typeface="Arial"/>
                <a:sym typeface="Arial"/>
              </a:endParaRPr>
            </a:p>
          </p:txBody>
        </p:sp>
        <p:sp>
          <p:nvSpPr>
            <p:cNvPr id="26" name="Google Shape;594;p13"/>
            <p:cNvSpPr/>
            <p:nvPr/>
          </p:nvSpPr>
          <p:spPr>
            <a:xfrm>
              <a:off x="8580819" y="287581"/>
              <a:ext cx="40860" cy="37615"/>
            </a:xfrm>
            <a:custGeom>
              <a:avLst/>
              <a:gdLst/>
              <a:ahLst/>
              <a:cxnLst/>
              <a:rect l="l" t="t" r="r" b="b"/>
              <a:pathLst>
                <a:path w="1272" h="1171" extrusionOk="0">
                  <a:moveTo>
                    <a:pt x="620" y="0"/>
                  </a:moveTo>
                  <a:cubicBezTo>
                    <a:pt x="339" y="0"/>
                    <a:pt x="64" y="169"/>
                    <a:pt x="35" y="522"/>
                  </a:cubicBezTo>
                  <a:cubicBezTo>
                    <a:pt x="1" y="946"/>
                    <a:pt x="330" y="1170"/>
                    <a:pt x="653" y="1170"/>
                  </a:cubicBezTo>
                  <a:cubicBezTo>
                    <a:pt x="933" y="1170"/>
                    <a:pt x="1209" y="1002"/>
                    <a:pt x="1238" y="649"/>
                  </a:cubicBezTo>
                  <a:cubicBezTo>
                    <a:pt x="1272" y="225"/>
                    <a:pt x="943" y="0"/>
                    <a:pt x="620" y="0"/>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3548"/>
                </a:solidFill>
                <a:cs typeface="Arial"/>
                <a:sym typeface="Arial"/>
              </a:endParaRPr>
            </a:p>
          </p:txBody>
        </p:sp>
        <p:sp>
          <p:nvSpPr>
            <p:cNvPr id="27" name="Google Shape;595;p13"/>
            <p:cNvSpPr/>
            <p:nvPr/>
          </p:nvSpPr>
          <p:spPr>
            <a:xfrm>
              <a:off x="8483164" y="279454"/>
              <a:ext cx="40860" cy="37583"/>
            </a:xfrm>
            <a:custGeom>
              <a:avLst/>
              <a:gdLst/>
              <a:ahLst/>
              <a:cxnLst/>
              <a:rect l="l" t="t" r="r" b="b"/>
              <a:pathLst>
                <a:path w="1272" h="1170" extrusionOk="0">
                  <a:moveTo>
                    <a:pt x="619" y="0"/>
                  </a:moveTo>
                  <a:cubicBezTo>
                    <a:pt x="339" y="0"/>
                    <a:pt x="64" y="169"/>
                    <a:pt x="34" y="522"/>
                  </a:cubicBezTo>
                  <a:cubicBezTo>
                    <a:pt x="1" y="946"/>
                    <a:pt x="330" y="1170"/>
                    <a:pt x="653" y="1170"/>
                  </a:cubicBezTo>
                  <a:cubicBezTo>
                    <a:pt x="933" y="1170"/>
                    <a:pt x="1208" y="1001"/>
                    <a:pt x="1238" y="648"/>
                  </a:cubicBezTo>
                  <a:cubicBezTo>
                    <a:pt x="1272" y="224"/>
                    <a:pt x="942" y="0"/>
                    <a:pt x="619" y="0"/>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3548"/>
                </a:solidFill>
                <a:cs typeface="Arial"/>
                <a:sym typeface="Arial"/>
              </a:endParaRPr>
            </a:p>
          </p:txBody>
        </p:sp>
        <p:sp>
          <p:nvSpPr>
            <p:cNvPr id="28" name="Google Shape;596;p13"/>
            <p:cNvSpPr/>
            <p:nvPr/>
          </p:nvSpPr>
          <p:spPr>
            <a:xfrm>
              <a:off x="8483164" y="455424"/>
              <a:ext cx="40860" cy="37615"/>
            </a:xfrm>
            <a:custGeom>
              <a:avLst/>
              <a:gdLst/>
              <a:ahLst/>
              <a:cxnLst/>
              <a:rect l="l" t="t" r="r" b="b"/>
              <a:pathLst>
                <a:path w="1272" h="1171" extrusionOk="0">
                  <a:moveTo>
                    <a:pt x="632" y="1"/>
                  </a:moveTo>
                  <a:cubicBezTo>
                    <a:pt x="355" y="1"/>
                    <a:pt x="79" y="169"/>
                    <a:pt x="34" y="522"/>
                  </a:cubicBezTo>
                  <a:cubicBezTo>
                    <a:pt x="1" y="946"/>
                    <a:pt x="330" y="1171"/>
                    <a:pt x="653" y="1171"/>
                  </a:cubicBezTo>
                  <a:cubicBezTo>
                    <a:pt x="933" y="1171"/>
                    <a:pt x="1208" y="1002"/>
                    <a:pt x="1238" y="649"/>
                  </a:cubicBezTo>
                  <a:cubicBezTo>
                    <a:pt x="1272" y="225"/>
                    <a:pt x="951" y="1"/>
                    <a:pt x="632" y="1"/>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3548"/>
                </a:solidFill>
                <a:cs typeface="Arial"/>
                <a:sym typeface="Arial"/>
              </a:endParaRPr>
            </a:p>
          </p:txBody>
        </p:sp>
        <p:sp>
          <p:nvSpPr>
            <p:cNvPr id="29" name="Google Shape;597;p13"/>
            <p:cNvSpPr/>
            <p:nvPr/>
          </p:nvSpPr>
          <p:spPr>
            <a:xfrm>
              <a:off x="8569640" y="655493"/>
              <a:ext cx="40860" cy="37583"/>
            </a:xfrm>
            <a:custGeom>
              <a:avLst/>
              <a:gdLst/>
              <a:ahLst/>
              <a:cxnLst/>
              <a:rect l="l" t="t" r="r" b="b"/>
              <a:pathLst>
                <a:path w="1272" h="1170" extrusionOk="0">
                  <a:moveTo>
                    <a:pt x="619" y="0"/>
                  </a:moveTo>
                  <a:cubicBezTo>
                    <a:pt x="339" y="0"/>
                    <a:pt x="64" y="170"/>
                    <a:pt x="34" y="538"/>
                  </a:cubicBezTo>
                  <a:cubicBezTo>
                    <a:pt x="0" y="945"/>
                    <a:pt x="330" y="1170"/>
                    <a:pt x="653" y="1170"/>
                  </a:cubicBezTo>
                  <a:cubicBezTo>
                    <a:pt x="933" y="1170"/>
                    <a:pt x="1208" y="1000"/>
                    <a:pt x="1238" y="633"/>
                  </a:cubicBezTo>
                  <a:cubicBezTo>
                    <a:pt x="1272" y="226"/>
                    <a:pt x="942" y="0"/>
                    <a:pt x="619" y="0"/>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3548"/>
                </a:solidFill>
                <a:cs typeface="Arial"/>
                <a:sym typeface="Arial"/>
              </a:endParaRPr>
            </a:p>
          </p:txBody>
        </p:sp>
        <p:sp>
          <p:nvSpPr>
            <p:cNvPr id="30" name="Google Shape;598;p13"/>
            <p:cNvSpPr/>
            <p:nvPr/>
          </p:nvSpPr>
          <p:spPr>
            <a:xfrm>
              <a:off x="8870763" y="405601"/>
              <a:ext cx="40860" cy="37583"/>
            </a:xfrm>
            <a:custGeom>
              <a:avLst/>
              <a:gdLst/>
              <a:ahLst/>
              <a:cxnLst/>
              <a:rect l="l" t="t" r="r" b="b"/>
              <a:pathLst>
                <a:path w="1272" h="1170" extrusionOk="0">
                  <a:moveTo>
                    <a:pt x="619" y="0"/>
                  </a:moveTo>
                  <a:cubicBezTo>
                    <a:pt x="339" y="0"/>
                    <a:pt x="64" y="169"/>
                    <a:pt x="34" y="522"/>
                  </a:cubicBezTo>
                  <a:cubicBezTo>
                    <a:pt x="0" y="946"/>
                    <a:pt x="330" y="1170"/>
                    <a:pt x="653" y="1170"/>
                  </a:cubicBezTo>
                  <a:cubicBezTo>
                    <a:pt x="933" y="1170"/>
                    <a:pt x="1208" y="1001"/>
                    <a:pt x="1238" y="648"/>
                  </a:cubicBezTo>
                  <a:cubicBezTo>
                    <a:pt x="1272" y="224"/>
                    <a:pt x="942" y="0"/>
                    <a:pt x="619" y="0"/>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3548"/>
                </a:solidFill>
                <a:cs typeface="Arial"/>
                <a:sym typeface="Arial"/>
              </a:endParaRPr>
            </a:p>
          </p:txBody>
        </p:sp>
        <p:sp>
          <p:nvSpPr>
            <p:cNvPr id="31" name="Google Shape;599;p13"/>
            <p:cNvSpPr/>
            <p:nvPr/>
          </p:nvSpPr>
          <p:spPr>
            <a:xfrm>
              <a:off x="8956211" y="625227"/>
              <a:ext cx="40860" cy="37551"/>
            </a:xfrm>
            <a:custGeom>
              <a:avLst/>
              <a:gdLst/>
              <a:ahLst/>
              <a:cxnLst/>
              <a:rect l="l" t="t" r="r" b="b"/>
              <a:pathLst>
                <a:path w="1272" h="1169" extrusionOk="0">
                  <a:moveTo>
                    <a:pt x="627" y="0"/>
                  </a:moveTo>
                  <a:cubicBezTo>
                    <a:pt x="345" y="0"/>
                    <a:pt x="64" y="169"/>
                    <a:pt x="35" y="525"/>
                  </a:cubicBezTo>
                  <a:cubicBezTo>
                    <a:pt x="1" y="945"/>
                    <a:pt x="314" y="1168"/>
                    <a:pt x="630" y="1168"/>
                  </a:cubicBezTo>
                  <a:cubicBezTo>
                    <a:pt x="911" y="1168"/>
                    <a:pt x="1193" y="992"/>
                    <a:pt x="1238" y="620"/>
                  </a:cubicBezTo>
                  <a:cubicBezTo>
                    <a:pt x="1272" y="216"/>
                    <a:pt x="948" y="0"/>
                    <a:pt x="627" y="0"/>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3548"/>
                </a:solidFill>
                <a:cs typeface="Arial"/>
                <a:sym typeface="Arial"/>
              </a:endParaRPr>
            </a:p>
          </p:txBody>
        </p:sp>
        <p:sp>
          <p:nvSpPr>
            <p:cNvPr id="32" name="Google Shape;600;p13"/>
            <p:cNvSpPr/>
            <p:nvPr/>
          </p:nvSpPr>
          <p:spPr>
            <a:xfrm>
              <a:off x="8552325" y="72935"/>
              <a:ext cx="40892" cy="37615"/>
            </a:xfrm>
            <a:custGeom>
              <a:avLst/>
              <a:gdLst/>
              <a:ahLst/>
              <a:cxnLst/>
              <a:rect l="l" t="t" r="r" b="b"/>
              <a:pathLst>
                <a:path w="1273" h="1171" extrusionOk="0">
                  <a:moveTo>
                    <a:pt x="620" y="0"/>
                  </a:moveTo>
                  <a:cubicBezTo>
                    <a:pt x="340" y="0"/>
                    <a:pt x="64" y="169"/>
                    <a:pt x="35" y="522"/>
                  </a:cubicBezTo>
                  <a:cubicBezTo>
                    <a:pt x="1" y="946"/>
                    <a:pt x="330" y="1170"/>
                    <a:pt x="653" y="1170"/>
                  </a:cubicBezTo>
                  <a:cubicBezTo>
                    <a:pt x="934" y="1170"/>
                    <a:pt x="1209" y="1001"/>
                    <a:pt x="1238" y="648"/>
                  </a:cubicBezTo>
                  <a:cubicBezTo>
                    <a:pt x="1272" y="224"/>
                    <a:pt x="943" y="0"/>
                    <a:pt x="620" y="0"/>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3548"/>
                </a:solidFill>
                <a:cs typeface="Arial"/>
                <a:sym typeface="Arial"/>
              </a:endParaRPr>
            </a:p>
          </p:txBody>
        </p:sp>
        <p:sp>
          <p:nvSpPr>
            <p:cNvPr id="33" name="Google Shape;601;p13"/>
            <p:cNvSpPr/>
            <p:nvPr/>
          </p:nvSpPr>
          <p:spPr>
            <a:xfrm>
              <a:off x="7676518" y="582054"/>
              <a:ext cx="65112" cy="49886"/>
            </a:xfrm>
            <a:custGeom>
              <a:avLst/>
              <a:gdLst/>
              <a:ahLst/>
              <a:cxnLst/>
              <a:rect l="l" t="t" r="r" b="b"/>
              <a:pathLst>
                <a:path w="2027" h="1553" extrusionOk="0">
                  <a:moveTo>
                    <a:pt x="1014" y="1"/>
                  </a:moveTo>
                  <a:cubicBezTo>
                    <a:pt x="0" y="1"/>
                    <a:pt x="0" y="1552"/>
                    <a:pt x="1014" y="1552"/>
                  </a:cubicBezTo>
                  <a:cubicBezTo>
                    <a:pt x="2027" y="1552"/>
                    <a:pt x="2027" y="1"/>
                    <a:pt x="1014" y="1"/>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3548"/>
                </a:solidFill>
                <a:cs typeface="Arial"/>
                <a:sym typeface="Arial"/>
              </a:endParaRPr>
            </a:p>
          </p:txBody>
        </p:sp>
        <p:sp>
          <p:nvSpPr>
            <p:cNvPr id="34" name="Google Shape;602;p13"/>
            <p:cNvSpPr/>
            <p:nvPr/>
          </p:nvSpPr>
          <p:spPr>
            <a:xfrm>
              <a:off x="7721265" y="506789"/>
              <a:ext cx="65144" cy="49854"/>
            </a:xfrm>
            <a:custGeom>
              <a:avLst/>
              <a:gdLst/>
              <a:ahLst/>
              <a:cxnLst/>
              <a:rect l="l" t="t" r="r" b="b"/>
              <a:pathLst>
                <a:path w="2028" h="1552" extrusionOk="0">
                  <a:moveTo>
                    <a:pt x="1014" y="0"/>
                  </a:moveTo>
                  <a:cubicBezTo>
                    <a:pt x="1" y="0"/>
                    <a:pt x="1" y="1552"/>
                    <a:pt x="1014" y="1552"/>
                  </a:cubicBezTo>
                  <a:cubicBezTo>
                    <a:pt x="2027" y="1552"/>
                    <a:pt x="2027" y="0"/>
                    <a:pt x="1014" y="0"/>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3548"/>
                </a:solidFill>
                <a:cs typeface="Arial"/>
                <a:sym typeface="Arial"/>
              </a:endParaRPr>
            </a:p>
          </p:txBody>
        </p:sp>
        <p:sp>
          <p:nvSpPr>
            <p:cNvPr id="35" name="Google Shape;603;p13"/>
            <p:cNvSpPr/>
            <p:nvPr/>
          </p:nvSpPr>
          <p:spPr>
            <a:xfrm>
              <a:off x="7756890" y="592237"/>
              <a:ext cx="64117" cy="49886"/>
            </a:xfrm>
            <a:custGeom>
              <a:avLst/>
              <a:gdLst/>
              <a:ahLst/>
              <a:cxnLst/>
              <a:rect l="l" t="t" r="r" b="b"/>
              <a:pathLst>
                <a:path w="1996" h="1553" extrusionOk="0">
                  <a:moveTo>
                    <a:pt x="1013" y="0"/>
                  </a:moveTo>
                  <a:cubicBezTo>
                    <a:pt x="0" y="0"/>
                    <a:pt x="0" y="1552"/>
                    <a:pt x="1013" y="1552"/>
                  </a:cubicBezTo>
                  <a:cubicBezTo>
                    <a:pt x="1995" y="1552"/>
                    <a:pt x="1995" y="0"/>
                    <a:pt x="1013" y="0"/>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3548"/>
                </a:solidFill>
                <a:cs typeface="Arial"/>
                <a:sym typeface="Arial"/>
              </a:endParaRPr>
            </a:p>
          </p:txBody>
        </p:sp>
      </p:grpSp>
    </p:spTree>
    <p:extLst>
      <p:ext uri="{BB962C8B-B14F-4D97-AF65-F5344CB8AC3E}">
        <p14:creationId xmlns:p14="http://schemas.microsoft.com/office/powerpoint/2010/main" val="3866869364"/>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154"/>
        <p:cNvGrpSpPr/>
        <p:nvPr/>
      </p:nvGrpSpPr>
      <p:grpSpPr>
        <a:xfrm>
          <a:off x="0" y="0"/>
          <a:ext cx="0" cy="0"/>
          <a:chOff x="0" y="0"/>
          <a:chExt cx="0" cy="0"/>
        </a:xfrm>
      </p:grpSpPr>
      <p:sp>
        <p:nvSpPr>
          <p:cNvPr id="1155" name="Google Shape;1155;p26"/>
          <p:cNvSpPr/>
          <p:nvPr/>
        </p:nvSpPr>
        <p:spPr>
          <a:xfrm>
            <a:off x="7576356" y="-35932"/>
            <a:ext cx="4938325" cy="3357741"/>
          </a:xfrm>
          <a:custGeom>
            <a:avLst/>
            <a:gdLst/>
            <a:ahLst/>
            <a:cxnLst/>
            <a:rect l="l" t="t" r="r" b="b"/>
            <a:pathLst>
              <a:path w="58082" h="39492" extrusionOk="0">
                <a:moveTo>
                  <a:pt x="634" y="0"/>
                </a:moveTo>
                <a:cubicBezTo>
                  <a:pt x="1" y="1394"/>
                  <a:pt x="951" y="3136"/>
                  <a:pt x="4593" y="5289"/>
                </a:cubicBezTo>
                <a:cubicBezTo>
                  <a:pt x="6345" y="6457"/>
                  <a:pt x="8360" y="6789"/>
                  <a:pt x="10465" y="6789"/>
                </a:cubicBezTo>
                <a:cubicBezTo>
                  <a:pt x="13231" y="6789"/>
                  <a:pt x="16153" y="6216"/>
                  <a:pt x="18837" y="6216"/>
                </a:cubicBezTo>
                <a:cubicBezTo>
                  <a:pt x="20869" y="6216"/>
                  <a:pt x="22765" y="6544"/>
                  <a:pt x="24354" y="7696"/>
                </a:cubicBezTo>
                <a:cubicBezTo>
                  <a:pt x="20491" y="11559"/>
                  <a:pt x="9406" y="10609"/>
                  <a:pt x="7475" y="16848"/>
                </a:cubicBezTo>
                <a:cubicBezTo>
                  <a:pt x="5763" y="22016"/>
                  <a:pt x="9437" y="23544"/>
                  <a:pt x="14088" y="23544"/>
                </a:cubicBezTo>
                <a:cubicBezTo>
                  <a:pt x="18557" y="23544"/>
                  <a:pt x="23927" y="22133"/>
                  <a:pt x="26286" y="21187"/>
                </a:cubicBezTo>
                <a:cubicBezTo>
                  <a:pt x="30584" y="19350"/>
                  <a:pt x="36644" y="14377"/>
                  <a:pt x="39852" y="14377"/>
                </a:cubicBezTo>
                <a:cubicBezTo>
                  <a:pt x="41679" y="14377"/>
                  <a:pt x="42582" y="15989"/>
                  <a:pt x="41709" y="20712"/>
                </a:cubicBezTo>
                <a:cubicBezTo>
                  <a:pt x="40252" y="26982"/>
                  <a:pt x="33507" y="32271"/>
                  <a:pt x="35913" y="39491"/>
                </a:cubicBezTo>
                <a:cubicBezTo>
                  <a:pt x="50513" y="37338"/>
                  <a:pt x="56308" y="22992"/>
                  <a:pt x="58082" y="10324"/>
                </a:cubicBezTo>
                <a:lnTo>
                  <a:pt x="58082" y="0"/>
                </a:lnTo>
                <a:close/>
              </a:path>
            </a:pathLst>
          </a:custGeom>
          <a:solidFill>
            <a:schemeClr val="accent1"/>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156" name="Google Shape;1156;p26"/>
          <p:cNvSpPr/>
          <p:nvPr/>
        </p:nvSpPr>
        <p:spPr>
          <a:xfrm>
            <a:off x="8431997" y="1524557"/>
            <a:ext cx="244145" cy="187059"/>
          </a:xfrm>
          <a:custGeom>
            <a:avLst/>
            <a:gdLst/>
            <a:ahLst/>
            <a:cxnLst/>
            <a:rect l="l" t="t" r="r" b="b"/>
            <a:pathLst>
              <a:path w="2027" h="1553" extrusionOk="0">
                <a:moveTo>
                  <a:pt x="1014" y="1"/>
                </a:moveTo>
                <a:cubicBezTo>
                  <a:pt x="0" y="1"/>
                  <a:pt x="0" y="1552"/>
                  <a:pt x="1014" y="1552"/>
                </a:cubicBezTo>
                <a:cubicBezTo>
                  <a:pt x="2027" y="1552"/>
                  <a:pt x="2027" y="1"/>
                  <a:pt x="1014" y="1"/>
                </a:cubicBezTo>
                <a:close/>
              </a:path>
            </a:pathLst>
          </a:custGeom>
          <a:solidFill>
            <a:srgbClr val="FFFFFF"/>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157" name="Google Shape;1157;p26"/>
          <p:cNvSpPr/>
          <p:nvPr/>
        </p:nvSpPr>
        <p:spPr>
          <a:xfrm>
            <a:off x="8599784" y="1242333"/>
            <a:ext cx="244265" cy="186939"/>
          </a:xfrm>
          <a:custGeom>
            <a:avLst/>
            <a:gdLst/>
            <a:ahLst/>
            <a:cxnLst/>
            <a:rect l="l" t="t" r="r" b="b"/>
            <a:pathLst>
              <a:path w="2028" h="1552" extrusionOk="0">
                <a:moveTo>
                  <a:pt x="1014" y="0"/>
                </a:moveTo>
                <a:cubicBezTo>
                  <a:pt x="1" y="0"/>
                  <a:pt x="1" y="1552"/>
                  <a:pt x="1014" y="1552"/>
                </a:cubicBezTo>
                <a:cubicBezTo>
                  <a:pt x="2027" y="1552"/>
                  <a:pt x="2027" y="0"/>
                  <a:pt x="1014" y="0"/>
                </a:cubicBezTo>
                <a:close/>
              </a:path>
            </a:pathLst>
          </a:custGeom>
          <a:solidFill>
            <a:srgbClr val="FFFFFF"/>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158" name="Google Shape;1158;p26"/>
          <p:cNvSpPr/>
          <p:nvPr/>
        </p:nvSpPr>
        <p:spPr>
          <a:xfrm>
            <a:off x="8733351" y="1562741"/>
            <a:ext cx="240412" cy="187059"/>
          </a:xfrm>
          <a:custGeom>
            <a:avLst/>
            <a:gdLst/>
            <a:ahLst/>
            <a:cxnLst/>
            <a:rect l="l" t="t" r="r" b="b"/>
            <a:pathLst>
              <a:path w="1996" h="1553" extrusionOk="0">
                <a:moveTo>
                  <a:pt x="1013" y="0"/>
                </a:moveTo>
                <a:cubicBezTo>
                  <a:pt x="0" y="0"/>
                  <a:pt x="0" y="1552"/>
                  <a:pt x="1013" y="1552"/>
                </a:cubicBezTo>
                <a:cubicBezTo>
                  <a:pt x="1995" y="1552"/>
                  <a:pt x="1995" y="0"/>
                  <a:pt x="1013" y="0"/>
                </a:cubicBezTo>
                <a:close/>
              </a:path>
            </a:pathLst>
          </a:custGeom>
          <a:solidFill>
            <a:srgbClr val="FFFFFF"/>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159" name="Google Shape;1159;p26"/>
          <p:cNvSpPr/>
          <p:nvPr/>
        </p:nvSpPr>
        <p:spPr>
          <a:xfrm flipH="1">
            <a:off x="-184369" y="-134000"/>
            <a:ext cx="2097504" cy="1682133"/>
          </a:xfrm>
          <a:custGeom>
            <a:avLst/>
            <a:gdLst/>
            <a:ahLst/>
            <a:cxnLst/>
            <a:rect l="l" t="t" r="r" b="b"/>
            <a:pathLst>
              <a:path w="37181" h="29818" extrusionOk="0">
                <a:moveTo>
                  <a:pt x="20594" y="0"/>
                </a:moveTo>
                <a:cubicBezTo>
                  <a:pt x="19191" y="0"/>
                  <a:pt x="17930" y="69"/>
                  <a:pt x="16912" y="234"/>
                </a:cubicBezTo>
                <a:cubicBezTo>
                  <a:pt x="8710" y="1817"/>
                  <a:pt x="13333" y="5396"/>
                  <a:pt x="18590" y="6947"/>
                </a:cubicBezTo>
                <a:cubicBezTo>
                  <a:pt x="9280" y="9101"/>
                  <a:pt x="1" y="11824"/>
                  <a:pt x="12003" y="17303"/>
                </a:cubicBezTo>
                <a:cubicBezTo>
                  <a:pt x="10768" y="18760"/>
                  <a:pt x="1901" y="23479"/>
                  <a:pt x="5954" y="26487"/>
                </a:cubicBezTo>
                <a:cubicBezTo>
                  <a:pt x="6145" y="26616"/>
                  <a:pt x="6390" y="26674"/>
                  <a:pt x="6678" y="26674"/>
                </a:cubicBezTo>
                <a:cubicBezTo>
                  <a:pt x="8929" y="26674"/>
                  <a:pt x="13788" y="23125"/>
                  <a:pt x="15360" y="22338"/>
                </a:cubicBezTo>
                <a:lnTo>
                  <a:pt x="15360" y="22338"/>
                </a:lnTo>
                <a:cubicBezTo>
                  <a:pt x="15385" y="24954"/>
                  <a:pt x="15313" y="29818"/>
                  <a:pt x="17722" y="29818"/>
                </a:cubicBezTo>
                <a:cubicBezTo>
                  <a:pt x="18404" y="29818"/>
                  <a:pt x="19287" y="29427"/>
                  <a:pt x="20427" y="28482"/>
                </a:cubicBezTo>
                <a:cubicBezTo>
                  <a:pt x="22992" y="26360"/>
                  <a:pt x="24101" y="21293"/>
                  <a:pt x="25779" y="18507"/>
                </a:cubicBezTo>
                <a:cubicBezTo>
                  <a:pt x="26852" y="20995"/>
                  <a:pt x="28229" y="24369"/>
                  <a:pt x="30050" y="24369"/>
                </a:cubicBezTo>
                <a:cubicBezTo>
                  <a:pt x="30917" y="24369"/>
                  <a:pt x="31885" y="23603"/>
                  <a:pt x="32968" y="21610"/>
                </a:cubicBezTo>
                <a:cubicBezTo>
                  <a:pt x="35438" y="17556"/>
                  <a:pt x="36420" y="6124"/>
                  <a:pt x="37180" y="1532"/>
                </a:cubicBezTo>
                <a:cubicBezTo>
                  <a:pt x="33365" y="1005"/>
                  <a:pt x="25950" y="0"/>
                  <a:pt x="20594" y="0"/>
                </a:cubicBezTo>
                <a:close/>
              </a:path>
            </a:pathLst>
          </a:custGeom>
          <a:solidFill>
            <a:schemeClr val="lt2"/>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160" name="Google Shape;1160;p26"/>
          <p:cNvSpPr/>
          <p:nvPr/>
        </p:nvSpPr>
        <p:spPr>
          <a:xfrm flipH="1">
            <a:off x="-242883" y="-55582"/>
            <a:ext cx="1759701" cy="1294348"/>
          </a:xfrm>
          <a:custGeom>
            <a:avLst/>
            <a:gdLst/>
            <a:ahLst/>
            <a:cxnLst/>
            <a:rect l="l" t="t" r="r" b="b"/>
            <a:pathLst>
              <a:path w="31193" h="22944" extrusionOk="0">
                <a:moveTo>
                  <a:pt x="30400" y="0"/>
                </a:moveTo>
                <a:cubicBezTo>
                  <a:pt x="30295" y="0"/>
                  <a:pt x="30188" y="33"/>
                  <a:pt x="30092" y="110"/>
                </a:cubicBezTo>
                <a:cubicBezTo>
                  <a:pt x="22555" y="6096"/>
                  <a:pt x="14922" y="11954"/>
                  <a:pt x="7068" y="17465"/>
                </a:cubicBezTo>
                <a:cubicBezTo>
                  <a:pt x="4883" y="19017"/>
                  <a:pt x="2666" y="20537"/>
                  <a:pt x="418" y="22025"/>
                </a:cubicBezTo>
                <a:cubicBezTo>
                  <a:pt x="0" y="22312"/>
                  <a:pt x="250" y="22944"/>
                  <a:pt x="652" y="22944"/>
                </a:cubicBezTo>
                <a:cubicBezTo>
                  <a:pt x="737" y="22944"/>
                  <a:pt x="830" y="22915"/>
                  <a:pt x="925" y="22849"/>
                </a:cubicBezTo>
                <a:cubicBezTo>
                  <a:pt x="8969" y="17497"/>
                  <a:pt x="16727" y="11764"/>
                  <a:pt x="24360" y="5874"/>
                </a:cubicBezTo>
                <a:cubicBezTo>
                  <a:pt x="26513" y="4196"/>
                  <a:pt x="28667" y="2517"/>
                  <a:pt x="30789" y="807"/>
                </a:cubicBezTo>
                <a:cubicBezTo>
                  <a:pt x="31192" y="504"/>
                  <a:pt x="30812" y="0"/>
                  <a:pt x="30400" y="0"/>
                </a:cubicBezTo>
                <a:close/>
              </a:path>
            </a:pathLst>
          </a:custGeom>
          <a:solidFill>
            <a:schemeClr val="dk1"/>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3548"/>
              </a:solidFill>
              <a:cs typeface="Arial"/>
              <a:sym typeface="Arial"/>
            </a:endParaRPr>
          </a:p>
        </p:txBody>
      </p:sp>
      <p:sp>
        <p:nvSpPr>
          <p:cNvPr id="1161" name="Google Shape;1161;p26"/>
          <p:cNvSpPr/>
          <p:nvPr/>
        </p:nvSpPr>
        <p:spPr>
          <a:xfrm flipH="1">
            <a:off x="664240" y="573955"/>
            <a:ext cx="625341" cy="668385"/>
          </a:xfrm>
          <a:custGeom>
            <a:avLst/>
            <a:gdLst/>
            <a:ahLst/>
            <a:cxnLst/>
            <a:rect l="l" t="t" r="r" b="b"/>
            <a:pathLst>
              <a:path w="11085" h="11848" extrusionOk="0">
                <a:moveTo>
                  <a:pt x="578" y="1"/>
                </a:moveTo>
                <a:cubicBezTo>
                  <a:pt x="1" y="1"/>
                  <a:pt x="19" y="955"/>
                  <a:pt x="634" y="985"/>
                </a:cubicBezTo>
                <a:cubicBezTo>
                  <a:pt x="3767" y="1259"/>
                  <a:pt x="6959" y="1095"/>
                  <a:pt x="10070" y="1587"/>
                </a:cubicBezTo>
                <a:lnTo>
                  <a:pt x="10070" y="1587"/>
                </a:lnTo>
                <a:cubicBezTo>
                  <a:pt x="10018" y="4892"/>
                  <a:pt x="9013" y="8089"/>
                  <a:pt x="8709" y="11373"/>
                </a:cubicBezTo>
                <a:cubicBezTo>
                  <a:pt x="8693" y="11690"/>
                  <a:pt x="8931" y="11848"/>
                  <a:pt x="9180" y="11848"/>
                </a:cubicBezTo>
                <a:cubicBezTo>
                  <a:pt x="9430" y="11848"/>
                  <a:pt x="9691" y="11690"/>
                  <a:pt x="9723" y="11373"/>
                </a:cubicBezTo>
                <a:cubicBezTo>
                  <a:pt x="10008" y="7953"/>
                  <a:pt x="11084" y="4627"/>
                  <a:pt x="11053" y="1176"/>
                </a:cubicBezTo>
                <a:cubicBezTo>
                  <a:pt x="11053" y="985"/>
                  <a:pt x="10926" y="732"/>
                  <a:pt x="10704" y="700"/>
                </a:cubicBezTo>
                <a:cubicBezTo>
                  <a:pt x="7379" y="99"/>
                  <a:pt x="3990" y="257"/>
                  <a:pt x="634" y="4"/>
                </a:cubicBezTo>
                <a:cubicBezTo>
                  <a:pt x="614" y="2"/>
                  <a:pt x="596" y="1"/>
                  <a:pt x="578" y="1"/>
                </a:cubicBezTo>
                <a:close/>
              </a:path>
            </a:pathLst>
          </a:custGeom>
          <a:solidFill>
            <a:schemeClr val="dk1"/>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3548"/>
              </a:solidFill>
              <a:cs typeface="Arial"/>
              <a:sym typeface="Arial"/>
            </a:endParaRPr>
          </a:p>
        </p:txBody>
      </p:sp>
      <p:sp>
        <p:nvSpPr>
          <p:cNvPr id="1162" name="Google Shape;1162;p26"/>
          <p:cNvSpPr/>
          <p:nvPr/>
        </p:nvSpPr>
        <p:spPr>
          <a:xfrm flipH="1">
            <a:off x="81807" y="113041"/>
            <a:ext cx="641420" cy="726096"/>
          </a:xfrm>
          <a:custGeom>
            <a:avLst/>
            <a:gdLst/>
            <a:ahLst/>
            <a:cxnLst/>
            <a:rect l="l" t="t" r="r" b="b"/>
            <a:pathLst>
              <a:path w="11370" h="12871" extrusionOk="0">
                <a:moveTo>
                  <a:pt x="578" y="0"/>
                </a:moveTo>
                <a:cubicBezTo>
                  <a:pt x="1" y="0"/>
                  <a:pt x="19" y="954"/>
                  <a:pt x="634" y="985"/>
                </a:cubicBezTo>
                <a:cubicBezTo>
                  <a:pt x="3856" y="1259"/>
                  <a:pt x="7166" y="1357"/>
                  <a:pt x="10311" y="2205"/>
                </a:cubicBezTo>
                <a:lnTo>
                  <a:pt x="10311" y="2205"/>
                </a:lnTo>
                <a:cubicBezTo>
                  <a:pt x="9912" y="5569"/>
                  <a:pt x="9886" y="8958"/>
                  <a:pt x="9153" y="12259"/>
                </a:cubicBezTo>
                <a:cubicBezTo>
                  <a:pt x="9057" y="12622"/>
                  <a:pt x="9365" y="12870"/>
                  <a:pt x="9660" y="12870"/>
                </a:cubicBezTo>
                <a:cubicBezTo>
                  <a:pt x="9853" y="12870"/>
                  <a:pt x="10040" y="12763"/>
                  <a:pt x="10103" y="12512"/>
                </a:cubicBezTo>
                <a:cubicBezTo>
                  <a:pt x="10894" y="8997"/>
                  <a:pt x="10863" y="5387"/>
                  <a:pt x="11338" y="1840"/>
                </a:cubicBezTo>
                <a:cubicBezTo>
                  <a:pt x="11369" y="1618"/>
                  <a:pt x="11148" y="1428"/>
                  <a:pt x="10958" y="1365"/>
                </a:cubicBezTo>
                <a:cubicBezTo>
                  <a:pt x="7633" y="383"/>
                  <a:pt x="4086" y="288"/>
                  <a:pt x="634" y="3"/>
                </a:cubicBezTo>
                <a:cubicBezTo>
                  <a:pt x="614" y="1"/>
                  <a:pt x="596" y="0"/>
                  <a:pt x="578" y="0"/>
                </a:cubicBezTo>
                <a:close/>
              </a:path>
            </a:pathLst>
          </a:custGeom>
          <a:solidFill>
            <a:schemeClr val="dk1"/>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3548"/>
              </a:solidFill>
              <a:cs typeface="Arial"/>
              <a:sym typeface="Arial"/>
            </a:endParaRPr>
          </a:p>
        </p:txBody>
      </p:sp>
      <p:sp>
        <p:nvSpPr>
          <p:cNvPr id="1163" name="Google Shape;1163;p26"/>
          <p:cNvSpPr/>
          <p:nvPr/>
        </p:nvSpPr>
        <p:spPr>
          <a:xfrm flipH="1">
            <a:off x="860656" y="435735"/>
            <a:ext cx="71757" cy="66060"/>
          </a:xfrm>
          <a:custGeom>
            <a:avLst/>
            <a:gdLst/>
            <a:ahLst/>
            <a:cxnLst/>
            <a:rect l="l" t="t" r="r" b="b"/>
            <a:pathLst>
              <a:path w="1272" h="1171" extrusionOk="0">
                <a:moveTo>
                  <a:pt x="620" y="0"/>
                </a:moveTo>
                <a:cubicBezTo>
                  <a:pt x="339" y="0"/>
                  <a:pt x="64" y="169"/>
                  <a:pt x="35" y="522"/>
                </a:cubicBezTo>
                <a:cubicBezTo>
                  <a:pt x="1" y="946"/>
                  <a:pt x="330" y="1170"/>
                  <a:pt x="653" y="1170"/>
                </a:cubicBezTo>
                <a:cubicBezTo>
                  <a:pt x="933" y="1170"/>
                  <a:pt x="1209" y="1002"/>
                  <a:pt x="1238" y="649"/>
                </a:cubicBezTo>
                <a:cubicBezTo>
                  <a:pt x="1272" y="225"/>
                  <a:pt x="943" y="0"/>
                  <a:pt x="620" y="0"/>
                </a:cubicBezTo>
                <a:close/>
              </a:path>
            </a:pathLst>
          </a:custGeom>
          <a:solidFill>
            <a:schemeClr val="dk1"/>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3548"/>
              </a:solidFill>
              <a:cs typeface="Arial"/>
              <a:sym typeface="Arial"/>
            </a:endParaRPr>
          </a:p>
        </p:txBody>
      </p:sp>
      <p:sp>
        <p:nvSpPr>
          <p:cNvPr id="1164" name="Google Shape;1164;p26"/>
          <p:cNvSpPr/>
          <p:nvPr/>
        </p:nvSpPr>
        <p:spPr>
          <a:xfrm flipH="1">
            <a:off x="1032160" y="421463"/>
            <a:ext cx="71757" cy="66004"/>
          </a:xfrm>
          <a:custGeom>
            <a:avLst/>
            <a:gdLst/>
            <a:ahLst/>
            <a:cxnLst/>
            <a:rect l="l" t="t" r="r" b="b"/>
            <a:pathLst>
              <a:path w="1272" h="1170" extrusionOk="0">
                <a:moveTo>
                  <a:pt x="619" y="0"/>
                </a:moveTo>
                <a:cubicBezTo>
                  <a:pt x="339" y="0"/>
                  <a:pt x="64" y="169"/>
                  <a:pt x="34" y="522"/>
                </a:cubicBezTo>
                <a:cubicBezTo>
                  <a:pt x="1" y="946"/>
                  <a:pt x="330" y="1170"/>
                  <a:pt x="653" y="1170"/>
                </a:cubicBezTo>
                <a:cubicBezTo>
                  <a:pt x="933" y="1170"/>
                  <a:pt x="1208" y="1001"/>
                  <a:pt x="1238" y="648"/>
                </a:cubicBezTo>
                <a:cubicBezTo>
                  <a:pt x="1272" y="224"/>
                  <a:pt x="942" y="0"/>
                  <a:pt x="619" y="0"/>
                </a:cubicBezTo>
                <a:close/>
              </a:path>
            </a:pathLst>
          </a:custGeom>
          <a:solidFill>
            <a:schemeClr val="dk1"/>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3548"/>
              </a:solidFill>
              <a:cs typeface="Arial"/>
              <a:sym typeface="Arial"/>
            </a:endParaRPr>
          </a:p>
        </p:txBody>
      </p:sp>
      <p:sp>
        <p:nvSpPr>
          <p:cNvPr id="1165" name="Google Shape;1165;p26"/>
          <p:cNvSpPr/>
          <p:nvPr/>
        </p:nvSpPr>
        <p:spPr>
          <a:xfrm flipH="1">
            <a:off x="1032160" y="730503"/>
            <a:ext cx="71757" cy="66060"/>
          </a:xfrm>
          <a:custGeom>
            <a:avLst/>
            <a:gdLst/>
            <a:ahLst/>
            <a:cxnLst/>
            <a:rect l="l" t="t" r="r" b="b"/>
            <a:pathLst>
              <a:path w="1272" h="1171" extrusionOk="0">
                <a:moveTo>
                  <a:pt x="632" y="1"/>
                </a:moveTo>
                <a:cubicBezTo>
                  <a:pt x="355" y="1"/>
                  <a:pt x="79" y="169"/>
                  <a:pt x="34" y="522"/>
                </a:cubicBezTo>
                <a:cubicBezTo>
                  <a:pt x="1" y="946"/>
                  <a:pt x="330" y="1171"/>
                  <a:pt x="653" y="1171"/>
                </a:cubicBezTo>
                <a:cubicBezTo>
                  <a:pt x="933" y="1171"/>
                  <a:pt x="1208" y="1002"/>
                  <a:pt x="1238" y="649"/>
                </a:cubicBezTo>
                <a:cubicBezTo>
                  <a:pt x="1272" y="225"/>
                  <a:pt x="951" y="1"/>
                  <a:pt x="632" y="1"/>
                </a:cubicBezTo>
                <a:close/>
              </a:path>
            </a:pathLst>
          </a:custGeom>
          <a:solidFill>
            <a:schemeClr val="dk1"/>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3548"/>
              </a:solidFill>
              <a:cs typeface="Arial"/>
              <a:sym typeface="Arial"/>
            </a:endParaRPr>
          </a:p>
        </p:txBody>
      </p:sp>
      <p:sp>
        <p:nvSpPr>
          <p:cNvPr id="1166" name="Google Shape;1166;p26"/>
          <p:cNvSpPr/>
          <p:nvPr/>
        </p:nvSpPr>
        <p:spPr>
          <a:xfrm flipH="1">
            <a:off x="880292" y="1081867"/>
            <a:ext cx="71757" cy="66004"/>
          </a:xfrm>
          <a:custGeom>
            <a:avLst/>
            <a:gdLst/>
            <a:ahLst/>
            <a:cxnLst/>
            <a:rect l="l" t="t" r="r" b="b"/>
            <a:pathLst>
              <a:path w="1272" h="1170" extrusionOk="0">
                <a:moveTo>
                  <a:pt x="619" y="0"/>
                </a:moveTo>
                <a:cubicBezTo>
                  <a:pt x="339" y="0"/>
                  <a:pt x="64" y="170"/>
                  <a:pt x="34" y="538"/>
                </a:cubicBezTo>
                <a:cubicBezTo>
                  <a:pt x="0" y="945"/>
                  <a:pt x="330" y="1170"/>
                  <a:pt x="653" y="1170"/>
                </a:cubicBezTo>
                <a:cubicBezTo>
                  <a:pt x="933" y="1170"/>
                  <a:pt x="1208" y="1000"/>
                  <a:pt x="1238" y="633"/>
                </a:cubicBezTo>
                <a:cubicBezTo>
                  <a:pt x="1272" y="226"/>
                  <a:pt x="942" y="0"/>
                  <a:pt x="619" y="0"/>
                </a:cubicBezTo>
                <a:close/>
              </a:path>
            </a:pathLst>
          </a:custGeom>
          <a:solidFill>
            <a:schemeClr val="dk1"/>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3548"/>
              </a:solidFill>
              <a:cs typeface="Arial"/>
              <a:sym typeface="Arial"/>
            </a:endParaRPr>
          </a:p>
        </p:txBody>
      </p:sp>
      <p:sp>
        <p:nvSpPr>
          <p:cNvPr id="1167" name="Google Shape;1167;p26"/>
          <p:cNvSpPr/>
          <p:nvPr/>
        </p:nvSpPr>
        <p:spPr>
          <a:xfrm flipH="1">
            <a:off x="351456" y="643003"/>
            <a:ext cx="71757" cy="66004"/>
          </a:xfrm>
          <a:custGeom>
            <a:avLst/>
            <a:gdLst/>
            <a:ahLst/>
            <a:cxnLst/>
            <a:rect l="l" t="t" r="r" b="b"/>
            <a:pathLst>
              <a:path w="1272" h="1170" extrusionOk="0">
                <a:moveTo>
                  <a:pt x="619" y="0"/>
                </a:moveTo>
                <a:cubicBezTo>
                  <a:pt x="339" y="0"/>
                  <a:pt x="64" y="169"/>
                  <a:pt x="34" y="522"/>
                </a:cubicBezTo>
                <a:cubicBezTo>
                  <a:pt x="0" y="946"/>
                  <a:pt x="330" y="1170"/>
                  <a:pt x="653" y="1170"/>
                </a:cubicBezTo>
                <a:cubicBezTo>
                  <a:pt x="933" y="1170"/>
                  <a:pt x="1208" y="1001"/>
                  <a:pt x="1238" y="648"/>
                </a:cubicBezTo>
                <a:cubicBezTo>
                  <a:pt x="1272" y="224"/>
                  <a:pt x="942" y="0"/>
                  <a:pt x="619" y="0"/>
                </a:cubicBezTo>
                <a:close/>
              </a:path>
            </a:pathLst>
          </a:custGeom>
          <a:solidFill>
            <a:schemeClr val="dk1"/>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3548"/>
              </a:solidFill>
              <a:cs typeface="Arial"/>
              <a:sym typeface="Arial"/>
            </a:endParaRPr>
          </a:p>
        </p:txBody>
      </p:sp>
      <p:sp>
        <p:nvSpPr>
          <p:cNvPr id="1168" name="Google Shape;1168;p26"/>
          <p:cNvSpPr/>
          <p:nvPr/>
        </p:nvSpPr>
        <p:spPr>
          <a:xfrm flipH="1">
            <a:off x="201392" y="1028721"/>
            <a:ext cx="71757" cy="65947"/>
          </a:xfrm>
          <a:custGeom>
            <a:avLst/>
            <a:gdLst/>
            <a:ahLst/>
            <a:cxnLst/>
            <a:rect l="l" t="t" r="r" b="b"/>
            <a:pathLst>
              <a:path w="1272" h="1169" extrusionOk="0">
                <a:moveTo>
                  <a:pt x="627" y="0"/>
                </a:moveTo>
                <a:cubicBezTo>
                  <a:pt x="345" y="0"/>
                  <a:pt x="64" y="169"/>
                  <a:pt x="35" y="525"/>
                </a:cubicBezTo>
                <a:cubicBezTo>
                  <a:pt x="1" y="945"/>
                  <a:pt x="314" y="1168"/>
                  <a:pt x="630" y="1168"/>
                </a:cubicBezTo>
                <a:cubicBezTo>
                  <a:pt x="911" y="1168"/>
                  <a:pt x="1193" y="992"/>
                  <a:pt x="1238" y="620"/>
                </a:cubicBezTo>
                <a:cubicBezTo>
                  <a:pt x="1272" y="216"/>
                  <a:pt x="948" y="0"/>
                  <a:pt x="627" y="0"/>
                </a:cubicBezTo>
                <a:close/>
              </a:path>
            </a:pathLst>
          </a:custGeom>
          <a:solidFill>
            <a:schemeClr val="dk1"/>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3548"/>
              </a:solidFill>
              <a:cs typeface="Arial"/>
              <a:sym typeface="Arial"/>
            </a:endParaRPr>
          </a:p>
        </p:txBody>
      </p:sp>
      <p:sp>
        <p:nvSpPr>
          <p:cNvPr id="1169" name="Google Shape;1169;p26"/>
          <p:cNvSpPr/>
          <p:nvPr/>
        </p:nvSpPr>
        <p:spPr>
          <a:xfrm flipH="1">
            <a:off x="910652" y="58771"/>
            <a:ext cx="71815" cy="66060"/>
          </a:xfrm>
          <a:custGeom>
            <a:avLst/>
            <a:gdLst/>
            <a:ahLst/>
            <a:cxnLst/>
            <a:rect l="l" t="t" r="r" b="b"/>
            <a:pathLst>
              <a:path w="1273" h="1171" extrusionOk="0">
                <a:moveTo>
                  <a:pt x="620" y="0"/>
                </a:moveTo>
                <a:cubicBezTo>
                  <a:pt x="340" y="0"/>
                  <a:pt x="64" y="169"/>
                  <a:pt x="35" y="522"/>
                </a:cubicBezTo>
                <a:cubicBezTo>
                  <a:pt x="1" y="946"/>
                  <a:pt x="330" y="1170"/>
                  <a:pt x="653" y="1170"/>
                </a:cubicBezTo>
                <a:cubicBezTo>
                  <a:pt x="934" y="1170"/>
                  <a:pt x="1209" y="1001"/>
                  <a:pt x="1238" y="648"/>
                </a:cubicBezTo>
                <a:cubicBezTo>
                  <a:pt x="1272" y="224"/>
                  <a:pt x="943" y="0"/>
                  <a:pt x="620" y="0"/>
                </a:cubicBezTo>
                <a:close/>
              </a:path>
            </a:pathLst>
          </a:custGeom>
          <a:solidFill>
            <a:schemeClr val="dk1"/>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3548"/>
              </a:solidFill>
              <a:cs typeface="Arial"/>
              <a:sym typeface="Arial"/>
            </a:endParaRPr>
          </a:p>
        </p:txBody>
      </p:sp>
      <p:grpSp>
        <p:nvGrpSpPr>
          <p:cNvPr id="1170" name="Google Shape;1170;p26"/>
          <p:cNvGrpSpPr/>
          <p:nvPr/>
        </p:nvGrpSpPr>
        <p:grpSpPr>
          <a:xfrm>
            <a:off x="-474616" y="5175217"/>
            <a:ext cx="2579567" cy="1753499"/>
            <a:chOff x="-355963" y="3881407"/>
            <a:chExt cx="1934675" cy="1315124"/>
          </a:xfrm>
        </p:grpSpPr>
        <p:sp>
          <p:nvSpPr>
            <p:cNvPr id="1171" name="Google Shape;1171;p26"/>
            <p:cNvSpPr/>
            <p:nvPr/>
          </p:nvSpPr>
          <p:spPr>
            <a:xfrm rot="10800000" flipH="1">
              <a:off x="-287026" y="3881407"/>
              <a:ext cx="1865739" cy="1268582"/>
            </a:xfrm>
            <a:custGeom>
              <a:avLst/>
              <a:gdLst/>
              <a:ahLst/>
              <a:cxnLst/>
              <a:rect l="l" t="t" r="r" b="b"/>
              <a:pathLst>
                <a:path w="58082" h="39492" extrusionOk="0">
                  <a:moveTo>
                    <a:pt x="1" y="0"/>
                  </a:moveTo>
                  <a:lnTo>
                    <a:pt x="1" y="10324"/>
                  </a:lnTo>
                  <a:cubicBezTo>
                    <a:pt x="1774" y="22992"/>
                    <a:pt x="7570" y="37338"/>
                    <a:pt x="22169" y="39491"/>
                  </a:cubicBezTo>
                  <a:cubicBezTo>
                    <a:pt x="24576" y="32271"/>
                    <a:pt x="17830" y="26982"/>
                    <a:pt x="16374" y="20712"/>
                  </a:cubicBezTo>
                  <a:cubicBezTo>
                    <a:pt x="15500" y="15989"/>
                    <a:pt x="16403" y="14377"/>
                    <a:pt x="18230" y="14377"/>
                  </a:cubicBezTo>
                  <a:cubicBezTo>
                    <a:pt x="21439" y="14377"/>
                    <a:pt x="27498" y="19350"/>
                    <a:pt x="31796" y="21187"/>
                  </a:cubicBezTo>
                  <a:cubicBezTo>
                    <a:pt x="34155" y="22133"/>
                    <a:pt x="39525" y="23544"/>
                    <a:pt x="43991" y="23544"/>
                  </a:cubicBezTo>
                  <a:cubicBezTo>
                    <a:pt x="48638" y="23544"/>
                    <a:pt x="52304" y="22016"/>
                    <a:pt x="50576" y="16848"/>
                  </a:cubicBezTo>
                  <a:cubicBezTo>
                    <a:pt x="48644" y="10609"/>
                    <a:pt x="37560" y="11559"/>
                    <a:pt x="33728" y="7696"/>
                  </a:cubicBezTo>
                  <a:cubicBezTo>
                    <a:pt x="35318" y="6544"/>
                    <a:pt x="37214" y="6216"/>
                    <a:pt x="39244" y="6216"/>
                  </a:cubicBezTo>
                  <a:cubicBezTo>
                    <a:pt x="41927" y="6216"/>
                    <a:pt x="44846" y="6789"/>
                    <a:pt x="47606" y="6789"/>
                  </a:cubicBezTo>
                  <a:cubicBezTo>
                    <a:pt x="49707" y="6789"/>
                    <a:pt x="51716" y="6457"/>
                    <a:pt x="53458" y="5289"/>
                  </a:cubicBezTo>
                  <a:cubicBezTo>
                    <a:pt x="57132" y="3136"/>
                    <a:pt x="58082" y="1394"/>
                    <a:pt x="57448" y="0"/>
                  </a:cubicBezTo>
                  <a:close/>
                </a:path>
              </a:pathLst>
            </a:custGeom>
            <a:solidFill>
              <a:schemeClr val="accent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172" name="Google Shape;1172;p26"/>
            <p:cNvSpPr/>
            <p:nvPr/>
          </p:nvSpPr>
          <p:spPr>
            <a:xfrm rot="10800000" flipH="1">
              <a:off x="-323647" y="4238703"/>
              <a:ext cx="1195342" cy="957829"/>
            </a:xfrm>
            <a:custGeom>
              <a:avLst/>
              <a:gdLst/>
              <a:ahLst/>
              <a:cxnLst/>
              <a:rect l="l" t="t" r="r" b="b"/>
              <a:pathLst>
                <a:path w="37212" h="29818" extrusionOk="0">
                  <a:moveTo>
                    <a:pt x="16618" y="0"/>
                  </a:moveTo>
                  <a:cubicBezTo>
                    <a:pt x="11261" y="0"/>
                    <a:pt x="3841" y="1005"/>
                    <a:pt x="1" y="1532"/>
                  </a:cubicBezTo>
                  <a:cubicBezTo>
                    <a:pt x="792" y="6124"/>
                    <a:pt x="1774" y="17556"/>
                    <a:pt x="4244" y="21610"/>
                  </a:cubicBezTo>
                  <a:cubicBezTo>
                    <a:pt x="5317" y="23602"/>
                    <a:pt x="6280" y="24368"/>
                    <a:pt x="7146" y="24368"/>
                  </a:cubicBezTo>
                  <a:cubicBezTo>
                    <a:pt x="8964" y="24368"/>
                    <a:pt x="10350" y="20985"/>
                    <a:pt x="11401" y="18475"/>
                  </a:cubicBezTo>
                  <a:cubicBezTo>
                    <a:pt x="13080" y="21293"/>
                    <a:pt x="14188" y="26329"/>
                    <a:pt x="16785" y="28482"/>
                  </a:cubicBezTo>
                  <a:cubicBezTo>
                    <a:pt x="17919" y="29427"/>
                    <a:pt x="18797" y="29818"/>
                    <a:pt x="19478" y="29818"/>
                  </a:cubicBezTo>
                  <a:cubicBezTo>
                    <a:pt x="21878" y="29818"/>
                    <a:pt x="21821" y="24954"/>
                    <a:pt x="21821" y="22338"/>
                  </a:cubicBezTo>
                  <a:lnTo>
                    <a:pt x="21821" y="22338"/>
                  </a:lnTo>
                  <a:cubicBezTo>
                    <a:pt x="23425" y="23126"/>
                    <a:pt x="28281" y="26666"/>
                    <a:pt x="30542" y="26666"/>
                  </a:cubicBezTo>
                  <a:cubicBezTo>
                    <a:pt x="30825" y="26666"/>
                    <a:pt x="31068" y="26610"/>
                    <a:pt x="31258" y="26487"/>
                  </a:cubicBezTo>
                  <a:cubicBezTo>
                    <a:pt x="35280" y="23479"/>
                    <a:pt x="26444" y="18760"/>
                    <a:pt x="25209" y="17271"/>
                  </a:cubicBezTo>
                  <a:cubicBezTo>
                    <a:pt x="37212" y="11824"/>
                    <a:pt x="27901" y="9101"/>
                    <a:pt x="18622" y="6947"/>
                  </a:cubicBezTo>
                  <a:cubicBezTo>
                    <a:pt x="23879" y="5396"/>
                    <a:pt x="28503" y="1817"/>
                    <a:pt x="20300" y="234"/>
                  </a:cubicBezTo>
                  <a:cubicBezTo>
                    <a:pt x="19282" y="69"/>
                    <a:pt x="18021" y="0"/>
                    <a:pt x="16618" y="0"/>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173" name="Google Shape;1173;p26"/>
            <p:cNvSpPr/>
            <p:nvPr/>
          </p:nvSpPr>
          <p:spPr>
            <a:xfrm rot="10800000" flipH="1">
              <a:off x="-355963" y="4414251"/>
              <a:ext cx="1002029" cy="737629"/>
            </a:xfrm>
            <a:custGeom>
              <a:avLst/>
              <a:gdLst/>
              <a:ahLst/>
              <a:cxnLst/>
              <a:rect l="l" t="t" r="r" b="b"/>
              <a:pathLst>
                <a:path w="31194" h="22963" extrusionOk="0">
                  <a:moveTo>
                    <a:pt x="782" y="1"/>
                  </a:moveTo>
                  <a:cubicBezTo>
                    <a:pt x="362" y="1"/>
                    <a:pt x="1" y="510"/>
                    <a:pt x="405" y="839"/>
                  </a:cubicBezTo>
                  <a:cubicBezTo>
                    <a:pt x="7942" y="6856"/>
                    <a:pt x="15638" y="12715"/>
                    <a:pt x="23555" y="18257"/>
                  </a:cubicBezTo>
                  <a:cubicBezTo>
                    <a:pt x="25772" y="19840"/>
                    <a:pt x="27989" y="21360"/>
                    <a:pt x="30237" y="22880"/>
                  </a:cubicBezTo>
                  <a:cubicBezTo>
                    <a:pt x="30325" y="22937"/>
                    <a:pt x="30413" y="22962"/>
                    <a:pt x="30495" y="22962"/>
                  </a:cubicBezTo>
                  <a:cubicBezTo>
                    <a:pt x="30913" y="22962"/>
                    <a:pt x="31194" y="22316"/>
                    <a:pt x="30744" y="22025"/>
                  </a:cubicBezTo>
                  <a:cubicBezTo>
                    <a:pt x="22763" y="16673"/>
                    <a:pt x="15036" y="10973"/>
                    <a:pt x="7435" y="5114"/>
                  </a:cubicBezTo>
                  <a:cubicBezTo>
                    <a:pt x="5314" y="3467"/>
                    <a:pt x="3192" y="1789"/>
                    <a:pt x="1102" y="110"/>
                  </a:cubicBezTo>
                  <a:cubicBezTo>
                    <a:pt x="999" y="33"/>
                    <a:pt x="889" y="1"/>
                    <a:pt x="782" y="1"/>
                  </a:cubicBez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174" name="Google Shape;1174;p26"/>
            <p:cNvSpPr/>
            <p:nvPr/>
          </p:nvSpPr>
          <p:spPr>
            <a:xfrm rot="10800000" flipH="1">
              <a:off x="159583" y="4412831"/>
              <a:ext cx="357074" cy="380587"/>
            </a:xfrm>
            <a:custGeom>
              <a:avLst/>
              <a:gdLst/>
              <a:ahLst/>
              <a:cxnLst/>
              <a:rect l="l" t="t" r="r" b="b"/>
              <a:pathLst>
                <a:path w="11116" h="11848" extrusionOk="0">
                  <a:moveTo>
                    <a:pt x="10539" y="1"/>
                  </a:moveTo>
                  <a:cubicBezTo>
                    <a:pt x="10521" y="1"/>
                    <a:pt x="10502" y="2"/>
                    <a:pt x="10483" y="4"/>
                  </a:cubicBezTo>
                  <a:cubicBezTo>
                    <a:pt x="7126" y="289"/>
                    <a:pt x="3737" y="99"/>
                    <a:pt x="412" y="700"/>
                  </a:cubicBezTo>
                  <a:cubicBezTo>
                    <a:pt x="190" y="732"/>
                    <a:pt x="32" y="985"/>
                    <a:pt x="32" y="1176"/>
                  </a:cubicBezTo>
                  <a:cubicBezTo>
                    <a:pt x="0" y="4627"/>
                    <a:pt x="1077" y="7953"/>
                    <a:pt x="1394" y="11373"/>
                  </a:cubicBezTo>
                  <a:cubicBezTo>
                    <a:pt x="1425" y="11690"/>
                    <a:pt x="1687" y="11848"/>
                    <a:pt x="1932" y="11848"/>
                  </a:cubicBezTo>
                  <a:cubicBezTo>
                    <a:pt x="2178" y="11848"/>
                    <a:pt x="2407" y="11690"/>
                    <a:pt x="2376" y="11373"/>
                  </a:cubicBezTo>
                  <a:cubicBezTo>
                    <a:pt x="2102" y="8119"/>
                    <a:pt x="1098" y="4894"/>
                    <a:pt x="1047" y="1587"/>
                  </a:cubicBezTo>
                  <a:lnTo>
                    <a:pt x="1047" y="1587"/>
                  </a:lnTo>
                  <a:cubicBezTo>
                    <a:pt x="4157" y="1095"/>
                    <a:pt x="7349" y="1259"/>
                    <a:pt x="10483" y="985"/>
                  </a:cubicBezTo>
                  <a:cubicBezTo>
                    <a:pt x="11097" y="955"/>
                    <a:pt x="11116" y="1"/>
                    <a:pt x="10539" y="1"/>
                  </a:cubicBez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175" name="Google Shape;1175;p26"/>
            <p:cNvSpPr/>
            <p:nvPr/>
          </p:nvSpPr>
          <p:spPr>
            <a:xfrm rot="10800000" flipH="1">
              <a:off x="-171061" y="4642415"/>
              <a:ext cx="365169" cy="413449"/>
            </a:xfrm>
            <a:custGeom>
              <a:avLst/>
              <a:gdLst/>
              <a:ahLst/>
              <a:cxnLst/>
              <a:rect l="l" t="t" r="r" b="b"/>
              <a:pathLst>
                <a:path w="11368" h="12871" extrusionOk="0">
                  <a:moveTo>
                    <a:pt x="10792" y="0"/>
                  </a:moveTo>
                  <a:cubicBezTo>
                    <a:pt x="10774" y="0"/>
                    <a:pt x="10756" y="1"/>
                    <a:pt x="10737" y="3"/>
                  </a:cubicBezTo>
                  <a:cubicBezTo>
                    <a:pt x="7285" y="288"/>
                    <a:pt x="3738" y="383"/>
                    <a:pt x="381" y="1365"/>
                  </a:cubicBezTo>
                  <a:cubicBezTo>
                    <a:pt x="191" y="1428"/>
                    <a:pt x="1" y="1650"/>
                    <a:pt x="33" y="1840"/>
                  </a:cubicBezTo>
                  <a:cubicBezTo>
                    <a:pt x="476" y="5387"/>
                    <a:pt x="476" y="9029"/>
                    <a:pt x="1268" y="12512"/>
                  </a:cubicBezTo>
                  <a:cubicBezTo>
                    <a:pt x="1318" y="12763"/>
                    <a:pt x="1497" y="12870"/>
                    <a:pt x="1688" y="12870"/>
                  </a:cubicBezTo>
                  <a:cubicBezTo>
                    <a:pt x="1978" y="12870"/>
                    <a:pt x="2294" y="12622"/>
                    <a:pt x="2218" y="12259"/>
                  </a:cubicBezTo>
                  <a:cubicBezTo>
                    <a:pt x="1455" y="8964"/>
                    <a:pt x="1456" y="5581"/>
                    <a:pt x="1061" y="2223"/>
                  </a:cubicBezTo>
                  <a:lnTo>
                    <a:pt x="1061" y="2223"/>
                  </a:lnTo>
                  <a:cubicBezTo>
                    <a:pt x="4197" y="1356"/>
                    <a:pt x="7494" y="1258"/>
                    <a:pt x="10705" y="985"/>
                  </a:cubicBezTo>
                  <a:cubicBezTo>
                    <a:pt x="11319" y="954"/>
                    <a:pt x="11368" y="0"/>
                    <a:pt x="10792" y="0"/>
                  </a:cubicBez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176" name="Google Shape;1176;p26"/>
            <p:cNvSpPr/>
            <p:nvPr/>
          </p:nvSpPr>
          <p:spPr>
            <a:xfrm rot="10800000" flipH="1">
              <a:off x="272432" y="4834505"/>
              <a:ext cx="40860" cy="37615"/>
            </a:xfrm>
            <a:custGeom>
              <a:avLst/>
              <a:gdLst/>
              <a:ahLst/>
              <a:cxnLst/>
              <a:rect l="l" t="t" r="r" b="b"/>
              <a:pathLst>
                <a:path w="1272" h="1171" extrusionOk="0">
                  <a:moveTo>
                    <a:pt x="653" y="0"/>
                  </a:moveTo>
                  <a:cubicBezTo>
                    <a:pt x="330" y="0"/>
                    <a:pt x="0" y="225"/>
                    <a:pt x="34" y="649"/>
                  </a:cubicBezTo>
                  <a:cubicBezTo>
                    <a:pt x="64" y="1002"/>
                    <a:pt x="339" y="1170"/>
                    <a:pt x="619" y="1170"/>
                  </a:cubicBezTo>
                  <a:cubicBezTo>
                    <a:pt x="942" y="1170"/>
                    <a:pt x="1272" y="946"/>
                    <a:pt x="1238" y="522"/>
                  </a:cubicBezTo>
                  <a:cubicBezTo>
                    <a:pt x="1208" y="169"/>
                    <a:pt x="933" y="0"/>
                    <a:pt x="653" y="0"/>
                  </a:cubicBez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177" name="Google Shape;1177;p26"/>
            <p:cNvSpPr/>
            <p:nvPr/>
          </p:nvSpPr>
          <p:spPr>
            <a:xfrm rot="10800000" flipH="1">
              <a:off x="370086" y="4842664"/>
              <a:ext cx="40860" cy="37583"/>
            </a:xfrm>
            <a:custGeom>
              <a:avLst/>
              <a:gdLst/>
              <a:ahLst/>
              <a:cxnLst/>
              <a:rect l="l" t="t" r="r" b="b"/>
              <a:pathLst>
                <a:path w="1272" h="1170" extrusionOk="0">
                  <a:moveTo>
                    <a:pt x="653" y="0"/>
                  </a:moveTo>
                  <a:cubicBezTo>
                    <a:pt x="330" y="0"/>
                    <a:pt x="1" y="224"/>
                    <a:pt x="35" y="648"/>
                  </a:cubicBezTo>
                  <a:cubicBezTo>
                    <a:pt x="64" y="1001"/>
                    <a:pt x="339" y="1170"/>
                    <a:pt x="619" y="1170"/>
                  </a:cubicBezTo>
                  <a:cubicBezTo>
                    <a:pt x="942" y="1170"/>
                    <a:pt x="1272" y="946"/>
                    <a:pt x="1238" y="522"/>
                  </a:cubicBezTo>
                  <a:cubicBezTo>
                    <a:pt x="1209" y="169"/>
                    <a:pt x="933" y="0"/>
                    <a:pt x="653" y="0"/>
                  </a:cubicBez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178" name="Google Shape;1178;p26"/>
            <p:cNvSpPr/>
            <p:nvPr/>
          </p:nvSpPr>
          <p:spPr>
            <a:xfrm rot="10800000" flipH="1">
              <a:off x="369059" y="4666661"/>
              <a:ext cx="40892" cy="37615"/>
            </a:xfrm>
            <a:custGeom>
              <a:avLst/>
              <a:gdLst/>
              <a:ahLst/>
              <a:cxnLst/>
              <a:rect l="l" t="t" r="r" b="b"/>
              <a:pathLst>
                <a:path w="1273" h="1171" extrusionOk="0">
                  <a:moveTo>
                    <a:pt x="653" y="1"/>
                  </a:moveTo>
                  <a:cubicBezTo>
                    <a:pt x="330" y="1"/>
                    <a:pt x="1" y="225"/>
                    <a:pt x="35" y="649"/>
                  </a:cubicBezTo>
                  <a:cubicBezTo>
                    <a:pt x="79" y="1002"/>
                    <a:pt x="355" y="1171"/>
                    <a:pt x="632" y="1171"/>
                  </a:cubicBezTo>
                  <a:cubicBezTo>
                    <a:pt x="952" y="1171"/>
                    <a:pt x="1272" y="946"/>
                    <a:pt x="1238" y="522"/>
                  </a:cubicBezTo>
                  <a:cubicBezTo>
                    <a:pt x="1209" y="169"/>
                    <a:pt x="934" y="1"/>
                    <a:pt x="653" y="1"/>
                  </a:cubicBez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179" name="Google Shape;1179;p26"/>
            <p:cNvSpPr/>
            <p:nvPr/>
          </p:nvSpPr>
          <p:spPr>
            <a:xfrm rot="10800000" flipH="1">
              <a:off x="283611" y="4400650"/>
              <a:ext cx="40860" cy="37583"/>
            </a:xfrm>
            <a:custGeom>
              <a:avLst/>
              <a:gdLst/>
              <a:ahLst/>
              <a:cxnLst/>
              <a:rect l="l" t="t" r="r" b="b"/>
              <a:pathLst>
                <a:path w="1272" h="1170" extrusionOk="0">
                  <a:moveTo>
                    <a:pt x="653" y="0"/>
                  </a:moveTo>
                  <a:cubicBezTo>
                    <a:pt x="330" y="0"/>
                    <a:pt x="1" y="226"/>
                    <a:pt x="35" y="633"/>
                  </a:cubicBezTo>
                  <a:cubicBezTo>
                    <a:pt x="64" y="1000"/>
                    <a:pt x="339" y="1170"/>
                    <a:pt x="620" y="1170"/>
                  </a:cubicBezTo>
                  <a:cubicBezTo>
                    <a:pt x="943" y="1170"/>
                    <a:pt x="1272" y="945"/>
                    <a:pt x="1238" y="538"/>
                  </a:cubicBezTo>
                  <a:cubicBezTo>
                    <a:pt x="1209" y="170"/>
                    <a:pt x="933" y="0"/>
                    <a:pt x="653" y="0"/>
                  </a:cubicBez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180" name="Google Shape;1180;p26"/>
            <p:cNvSpPr/>
            <p:nvPr/>
          </p:nvSpPr>
          <p:spPr>
            <a:xfrm rot="10800000" flipH="1">
              <a:off x="259197" y="4320920"/>
              <a:ext cx="40860" cy="37583"/>
            </a:xfrm>
            <a:custGeom>
              <a:avLst/>
              <a:gdLst/>
              <a:ahLst/>
              <a:cxnLst/>
              <a:rect l="l" t="t" r="r" b="b"/>
              <a:pathLst>
                <a:path w="1272" h="1170" extrusionOk="0">
                  <a:moveTo>
                    <a:pt x="645" y="1"/>
                  </a:moveTo>
                  <a:cubicBezTo>
                    <a:pt x="325" y="1"/>
                    <a:pt x="1" y="217"/>
                    <a:pt x="35" y="621"/>
                  </a:cubicBezTo>
                  <a:cubicBezTo>
                    <a:pt x="64" y="993"/>
                    <a:pt x="346" y="1169"/>
                    <a:pt x="630" y="1169"/>
                  </a:cubicBezTo>
                  <a:cubicBezTo>
                    <a:pt x="949" y="1169"/>
                    <a:pt x="1272" y="945"/>
                    <a:pt x="1238" y="526"/>
                  </a:cubicBezTo>
                  <a:cubicBezTo>
                    <a:pt x="1208" y="169"/>
                    <a:pt x="928" y="1"/>
                    <a:pt x="645" y="1"/>
                  </a:cubicBez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181" name="Google Shape;1181;p26"/>
            <p:cNvSpPr/>
            <p:nvPr/>
          </p:nvSpPr>
          <p:spPr>
            <a:xfrm rot="10800000" flipH="1">
              <a:off x="-17512" y="4716516"/>
              <a:ext cx="40860" cy="37583"/>
            </a:xfrm>
            <a:custGeom>
              <a:avLst/>
              <a:gdLst/>
              <a:ahLst/>
              <a:cxnLst/>
              <a:rect l="l" t="t" r="r" b="b"/>
              <a:pathLst>
                <a:path w="1272" h="1170" extrusionOk="0">
                  <a:moveTo>
                    <a:pt x="641" y="0"/>
                  </a:moveTo>
                  <a:cubicBezTo>
                    <a:pt x="321" y="0"/>
                    <a:pt x="1" y="224"/>
                    <a:pt x="35" y="648"/>
                  </a:cubicBezTo>
                  <a:cubicBezTo>
                    <a:pt x="64" y="1001"/>
                    <a:pt x="339" y="1170"/>
                    <a:pt x="619" y="1170"/>
                  </a:cubicBezTo>
                  <a:cubicBezTo>
                    <a:pt x="943" y="1170"/>
                    <a:pt x="1272" y="946"/>
                    <a:pt x="1238" y="522"/>
                  </a:cubicBezTo>
                  <a:cubicBezTo>
                    <a:pt x="1194" y="169"/>
                    <a:pt x="918" y="0"/>
                    <a:pt x="641" y="0"/>
                  </a:cubicBez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182" name="Google Shape;1182;p26"/>
            <p:cNvSpPr/>
            <p:nvPr/>
          </p:nvSpPr>
          <p:spPr>
            <a:xfrm rot="10800000" flipH="1">
              <a:off x="-102960" y="4496923"/>
              <a:ext cx="40860" cy="37551"/>
            </a:xfrm>
            <a:custGeom>
              <a:avLst/>
              <a:gdLst/>
              <a:ahLst/>
              <a:cxnLst/>
              <a:rect l="l" t="t" r="r" b="b"/>
              <a:pathLst>
                <a:path w="1272" h="1169" extrusionOk="0">
                  <a:moveTo>
                    <a:pt x="645" y="0"/>
                  </a:moveTo>
                  <a:cubicBezTo>
                    <a:pt x="324" y="0"/>
                    <a:pt x="1" y="216"/>
                    <a:pt x="34" y="620"/>
                  </a:cubicBezTo>
                  <a:cubicBezTo>
                    <a:pt x="64" y="992"/>
                    <a:pt x="346" y="1168"/>
                    <a:pt x="630" y="1168"/>
                  </a:cubicBezTo>
                  <a:cubicBezTo>
                    <a:pt x="949" y="1168"/>
                    <a:pt x="1271" y="945"/>
                    <a:pt x="1238" y="525"/>
                  </a:cubicBezTo>
                  <a:cubicBezTo>
                    <a:pt x="1208" y="169"/>
                    <a:pt x="928" y="0"/>
                    <a:pt x="645" y="0"/>
                  </a:cubicBez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183" name="Google Shape;1183;p26"/>
            <p:cNvSpPr/>
            <p:nvPr/>
          </p:nvSpPr>
          <p:spPr>
            <a:xfrm rot="10800000" flipH="1">
              <a:off x="300925" y="5049151"/>
              <a:ext cx="40860" cy="37615"/>
            </a:xfrm>
            <a:custGeom>
              <a:avLst/>
              <a:gdLst/>
              <a:ahLst/>
              <a:cxnLst/>
              <a:rect l="l" t="t" r="r" b="b"/>
              <a:pathLst>
                <a:path w="1272" h="1171" extrusionOk="0">
                  <a:moveTo>
                    <a:pt x="653" y="0"/>
                  </a:moveTo>
                  <a:cubicBezTo>
                    <a:pt x="330" y="0"/>
                    <a:pt x="0" y="224"/>
                    <a:pt x="34" y="648"/>
                  </a:cubicBezTo>
                  <a:cubicBezTo>
                    <a:pt x="63" y="1001"/>
                    <a:pt x="339" y="1170"/>
                    <a:pt x="619" y="1170"/>
                  </a:cubicBezTo>
                  <a:cubicBezTo>
                    <a:pt x="942" y="1170"/>
                    <a:pt x="1271" y="946"/>
                    <a:pt x="1237" y="522"/>
                  </a:cubicBezTo>
                  <a:cubicBezTo>
                    <a:pt x="1208" y="169"/>
                    <a:pt x="933" y="0"/>
                    <a:pt x="653" y="0"/>
                  </a:cubicBez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184" name="Google Shape;1184;p26"/>
            <p:cNvSpPr/>
            <p:nvPr/>
          </p:nvSpPr>
          <p:spPr>
            <a:xfrm rot="10800000" flipH="1">
              <a:off x="-74467" y="5079572"/>
              <a:ext cx="40860" cy="37583"/>
            </a:xfrm>
            <a:custGeom>
              <a:avLst/>
              <a:gdLst/>
              <a:ahLst/>
              <a:cxnLst/>
              <a:rect l="l" t="t" r="r" b="b"/>
              <a:pathLst>
                <a:path w="1272" h="1170" extrusionOk="0">
                  <a:moveTo>
                    <a:pt x="642" y="1"/>
                  </a:moveTo>
                  <a:cubicBezTo>
                    <a:pt x="323" y="1"/>
                    <a:pt x="1" y="225"/>
                    <a:pt x="34" y="644"/>
                  </a:cubicBezTo>
                  <a:cubicBezTo>
                    <a:pt x="64" y="1001"/>
                    <a:pt x="344" y="1169"/>
                    <a:pt x="627" y="1169"/>
                  </a:cubicBezTo>
                  <a:cubicBezTo>
                    <a:pt x="947" y="1169"/>
                    <a:pt x="1271" y="953"/>
                    <a:pt x="1238" y="549"/>
                  </a:cubicBezTo>
                  <a:cubicBezTo>
                    <a:pt x="1208" y="177"/>
                    <a:pt x="926" y="1"/>
                    <a:pt x="642" y="1"/>
                  </a:cubicBez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185" name="Google Shape;1185;p26"/>
            <p:cNvSpPr/>
            <p:nvPr/>
          </p:nvSpPr>
          <p:spPr>
            <a:xfrm rot="10800000" flipH="1">
              <a:off x="905259" y="4545076"/>
              <a:ext cx="64117" cy="49854"/>
            </a:xfrm>
            <a:custGeom>
              <a:avLst/>
              <a:gdLst/>
              <a:ahLst/>
              <a:cxnLst/>
              <a:rect l="l" t="t" r="r" b="b"/>
              <a:pathLst>
                <a:path w="1996" h="1552" extrusionOk="0">
                  <a:moveTo>
                    <a:pt x="1014" y="0"/>
                  </a:moveTo>
                  <a:cubicBezTo>
                    <a:pt x="1" y="0"/>
                    <a:pt x="1" y="1552"/>
                    <a:pt x="1014" y="1552"/>
                  </a:cubicBezTo>
                  <a:cubicBezTo>
                    <a:pt x="1996" y="1552"/>
                    <a:pt x="1996" y="0"/>
                    <a:pt x="1014" y="0"/>
                  </a:cubicBez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186" name="Google Shape;1186;p26"/>
            <p:cNvSpPr/>
            <p:nvPr/>
          </p:nvSpPr>
          <p:spPr>
            <a:xfrm rot="10800000" flipH="1">
              <a:off x="950039" y="4620340"/>
              <a:ext cx="65144" cy="49886"/>
            </a:xfrm>
            <a:custGeom>
              <a:avLst/>
              <a:gdLst/>
              <a:ahLst/>
              <a:cxnLst/>
              <a:rect l="l" t="t" r="r" b="b"/>
              <a:pathLst>
                <a:path w="2028" h="1553" extrusionOk="0">
                  <a:moveTo>
                    <a:pt x="1014" y="1"/>
                  </a:moveTo>
                  <a:cubicBezTo>
                    <a:pt x="0" y="1"/>
                    <a:pt x="0" y="1552"/>
                    <a:pt x="1014" y="1552"/>
                  </a:cubicBezTo>
                  <a:cubicBezTo>
                    <a:pt x="2027" y="1552"/>
                    <a:pt x="2027" y="1"/>
                    <a:pt x="1014" y="1"/>
                  </a:cubicBez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187" name="Google Shape;1187;p26"/>
            <p:cNvSpPr/>
            <p:nvPr/>
          </p:nvSpPr>
          <p:spPr>
            <a:xfrm rot="10800000" flipH="1">
              <a:off x="984604" y="4534893"/>
              <a:ext cx="65144" cy="49886"/>
            </a:xfrm>
            <a:custGeom>
              <a:avLst/>
              <a:gdLst/>
              <a:ahLst/>
              <a:cxnLst/>
              <a:rect l="l" t="t" r="r" b="b"/>
              <a:pathLst>
                <a:path w="2028" h="1553" extrusionOk="0">
                  <a:moveTo>
                    <a:pt x="1014" y="1"/>
                  </a:moveTo>
                  <a:cubicBezTo>
                    <a:pt x="1" y="1"/>
                    <a:pt x="1" y="1553"/>
                    <a:pt x="1014" y="1553"/>
                  </a:cubicBezTo>
                  <a:cubicBezTo>
                    <a:pt x="2028" y="1553"/>
                    <a:pt x="2028" y="1"/>
                    <a:pt x="1014" y="1"/>
                  </a:cubicBezTo>
                  <a:close/>
                </a:path>
              </a:pathLst>
            </a:cu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grpSp>
      <p:grpSp>
        <p:nvGrpSpPr>
          <p:cNvPr id="1188" name="Google Shape;1188;p26"/>
          <p:cNvGrpSpPr/>
          <p:nvPr/>
        </p:nvGrpSpPr>
        <p:grpSpPr>
          <a:xfrm>
            <a:off x="7708591" y="5713073"/>
            <a:ext cx="1060748" cy="839009"/>
            <a:chOff x="5781442" y="4284793"/>
            <a:chExt cx="795561" cy="629257"/>
          </a:xfrm>
        </p:grpSpPr>
        <p:sp>
          <p:nvSpPr>
            <p:cNvPr id="1189" name="Google Shape;1189;p26"/>
            <p:cNvSpPr/>
            <p:nvPr/>
          </p:nvSpPr>
          <p:spPr>
            <a:xfrm>
              <a:off x="5853077" y="4318811"/>
              <a:ext cx="682186" cy="565324"/>
            </a:xfrm>
            <a:custGeom>
              <a:avLst/>
              <a:gdLst/>
              <a:ahLst/>
              <a:cxnLst/>
              <a:rect l="l" t="t" r="r" b="b"/>
              <a:pathLst>
                <a:path w="21237" h="17599" extrusionOk="0">
                  <a:moveTo>
                    <a:pt x="18879" y="552"/>
                  </a:moveTo>
                  <a:cubicBezTo>
                    <a:pt x="19555" y="1220"/>
                    <a:pt x="20043" y="2017"/>
                    <a:pt x="20618" y="2783"/>
                  </a:cubicBezTo>
                  <a:lnTo>
                    <a:pt x="20618" y="2783"/>
                  </a:lnTo>
                  <a:cubicBezTo>
                    <a:pt x="15530" y="6510"/>
                    <a:pt x="10623" y="10538"/>
                    <a:pt x="5624" y="14381"/>
                  </a:cubicBezTo>
                  <a:cubicBezTo>
                    <a:pt x="4480" y="15254"/>
                    <a:pt x="3308" y="16155"/>
                    <a:pt x="2135" y="17004"/>
                  </a:cubicBezTo>
                  <a:lnTo>
                    <a:pt x="2135" y="17004"/>
                  </a:lnTo>
                  <a:cubicBezTo>
                    <a:pt x="1535" y="16254"/>
                    <a:pt x="990" y="15474"/>
                    <a:pt x="607" y="14580"/>
                  </a:cubicBezTo>
                  <a:lnTo>
                    <a:pt x="607" y="14580"/>
                  </a:lnTo>
                  <a:cubicBezTo>
                    <a:pt x="5661" y="10475"/>
                    <a:pt x="10899" y="6585"/>
                    <a:pt x="16075" y="2663"/>
                  </a:cubicBezTo>
                  <a:cubicBezTo>
                    <a:pt x="17009" y="1970"/>
                    <a:pt x="17944" y="1248"/>
                    <a:pt x="18879" y="552"/>
                  </a:cubicBezTo>
                  <a:close/>
                  <a:moveTo>
                    <a:pt x="18886" y="0"/>
                  </a:moveTo>
                  <a:cubicBezTo>
                    <a:pt x="18844" y="0"/>
                    <a:pt x="18803" y="11"/>
                    <a:pt x="18767" y="35"/>
                  </a:cubicBezTo>
                  <a:cubicBezTo>
                    <a:pt x="13636" y="3804"/>
                    <a:pt x="8569" y="7730"/>
                    <a:pt x="3534" y="11657"/>
                  </a:cubicBezTo>
                  <a:cubicBezTo>
                    <a:pt x="2394" y="12544"/>
                    <a:pt x="1254" y="13431"/>
                    <a:pt x="114" y="14349"/>
                  </a:cubicBezTo>
                  <a:cubicBezTo>
                    <a:pt x="0" y="14434"/>
                    <a:pt x="14" y="14551"/>
                    <a:pt x="83" y="14637"/>
                  </a:cubicBezTo>
                  <a:lnTo>
                    <a:pt x="83" y="14637"/>
                  </a:lnTo>
                  <a:cubicBezTo>
                    <a:pt x="527" y="15713"/>
                    <a:pt x="1191" y="16630"/>
                    <a:pt x="1887" y="17516"/>
                  </a:cubicBezTo>
                  <a:cubicBezTo>
                    <a:pt x="1927" y="17576"/>
                    <a:pt x="2006" y="17598"/>
                    <a:pt x="2082" y="17598"/>
                  </a:cubicBezTo>
                  <a:cubicBezTo>
                    <a:pt x="2126" y="17598"/>
                    <a:pt x="2169" y="17591"/>
                    <a:pt x="2204" y="17579"/>
                  </a:cubicBezTo>
                  <a:cubicBezTo>
                    <a:pt x="7524" y="13716"/>
                    <a:pt x="12623" y="9536"/>
                    <a:pt x="17817" y="5545"/>
                  </a:cubicBezTo>
                  <a:cubicBezTo>
                    <a:pt x="18893" y="4690"/>
                    <a:pt x="19970" y="3867"/>
                    <a:pt x="21079" y="3075"/>
                  </a:cubicBezTo>
                  <a:cubicBezTo>
                    <a:pt x="21237" y="2948"/>
                    <a:pt x="21237" y="2822"/>
                    <a:pt x="21142" y="2663"/>
                  </a:cubicBezTo>
                  <a:cubicBezTo>
                    <a:pt x="20445" y="1777"/>
                    <a:pt x="19907" y="827"/>
                    <a:pt x="19083" y="67"/>
                  </a:cubicBezTo>
                  <a:cubicBezTo>
                    <a:pt x="19025" y="27"/>
                    <a:pt x="18954" y="0"/>
                    <a:pt x="18886" y="0"/>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190" name="Google Shape;1190;p26"/>
            <p:cNvSpPr/>
            <p:nvPr/>
          </p:nvSpPr>
          <p:spPr>
            <a:xfrm>
              <a:off x="6409130" y="4356042"/>
              <a:ext cx="78347" cy="91902"/>
            </a:xfrm>
            <a:custGeom>
              <a:avLst/>
              <a:gdLst/>
              <a:ahLst/>
              <a:cxnLst/>
              <a:rect l="l" t="t" r="r" b="b"/>
              <a:pathLst>
                <a:path w="2439" h="2861" extrusionOk="0">
                  <a:moveTo>
                    <a:pt x="306" y="1"/>
                  </a:moveTo>
                  <a:cubicBezTo>
                    <a:pt x="264" y="1"/>
                    <a:pt x="223" y="15"/>
                    <a:pt x="190" y="48"/>
                  </a:cubicBezTo>
                  <a:cubicBezTo>
                    <a:pt x="63" y="111"/>
                    <a:pt x="0" y="269"/>
                    <a:pt x="95" y="364"/>
                  </a:cubicBezTo>
                  <a:cubicBezTo>
                    <a:pt x="633" y="1219"/>
                    <a:pt x="1330" y="1948"/>
                    <a:pt x="1932" y="2740"/>
                  </a:cubicBezTo>
                  <a:cubicBezTo>
                    <a:pt x="2000" y="2808"/>
                    <a:pt x="2085" y="2860"/>
                    <a:pt x="2175" y="2860"/>
                  </a:cubicBezTo>
                  <a:cubicBezTo>
                    <a:pt x="2209" y="2860"/>
                    <a:pt x="2245" y="2852"/>
                    <a:pt x="2280" y="2835"/>
                  </a:cubicBezTo>
                  <a:cubicBezTo>
                    <a:pt x="2375" y="2771"/>
                    <a:pt x="2439" y="2613"/>
                    <a:pt x="2375" y="2486"/>
                  </a:cubicBezTo>
                  <a:cubicBezTo>
                    <a:pt x="1773" y="1694"/>
                    <a:pt x="1077" y="966"/>
                    <a:pt x="507" y="111"/>
                  </a:cubicBezTo>
                  <a:cubicBezTo>
                    <a:pt x="465" y="49"/>
                    <a:pt x="384" y="1"/>
                    <a:pt x="306" y="1"/>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191" name="Google Shape;1191;p26"/>
            <p:cNvSpPr/>
            <p:nvPr/>
          </p:nvSpPr>
          <p:spPr>
            <a:xfrm>
              <a:off x="6447356" y="4284793"/>
              <a:ext cx="129646" cy="129550"/>
            </a:xfrm>
            <a:custGeom>
              <a:avLst/>
              <a:gdLst/>
              <a:ahLst/>
              <a:cxnLst/>
              <a:rect l="l" t="t" r="r" b="b"/>
              <a:pathLst>
                <a:path w="4036" h="4033" extrusionOk="0">
                  <a:moveTo>
                    <a:pt x="2488" y="1"/>
                  </a:moveTo>
                  <a:cubicBezTo>
                    <a:pt x="2106" y="1"/>
                    <a:pt x="1746" y="114"/>
                    <a:pt x="1407" y="271"/>
                  </a:cubicBezTo>
                  <a:cubicBezTo>
                    <a:pt x="964" y="461"/>
                    <a:pt x="520" y="777"/>
                    <a:pt x="172" y="1126"/>
                  </a:cubicBezTo>
                  <a:cubicBezTo>
                    <a:pt x="0" y="1297"/>
                    <a:pt x="170" y="1545"/>
                    <a:pt x="359" y="1545"/>
                  </a:cubicBezTo>
                  <a:cubicBezTo>
                    <a:pt x="414" y="1545"/>
                    <a:pt x="470" y="1524"/>
                    <a:pt x="520" y="1474"/>
                  </a:cubicBezTo>
                  <a:cubicBezTo>
                    <a:pt x="1027" y="967"/>
                    <a:pt x="1724" y="524"/>
                    <a:pt x="2452" y="492"/>
                  </a:cubicBezTo>
                  <a:cubicBezTo>
                    <a:pt x="2769" y="492"/>
                    <a:pt x="3054" y="587"/>
                    <a:pt x="3244" y="872"/>
                  </a:cubicBezTo>
                  <a:cubicBezTo>
                    <a:pt x="3497" y="1284"/>
                    <a:pt x="3529" y="1822"/>
                    <a:pt x="3370" y="2266"/>
                  </a:cubicBezTo>
                  <a:cubicBezTo>
                    <a:pt x="3180" y="2804"/>
                    <a:pt x="2737" y="3216"/>
                    <a:pt x="2357" y="3596"/>
                  </a:cubicBezTo>
                  <a:cubicBezTo>
                    <a:pt x="2190" y="3787"/>
                    <a:pt x="2347" y="4032"/>
                    <a:pt x="2530" y="4032"/>
                  </a:cubicBezTo>
                  <a:cubicBezTo>
                    <a:pt x="2589" y="4032"/>
                    <a:pt x="2651" y="4006"/>
                    <a:pt x="2705" y="3944"/>
                  </a:cubicBezTo>
                  <a:cubicBezTo>
                    <a:pt x="3117" y="3532"/>
                    <a:pt x="3560" y="3089"/>
                    <a:pt x="3782" y="2551"/>
                  </a:cubicBezTo>
                  <a:cubicBezTo>
                    <a:pt x="4035" y="1981"/>
                    <a:pt x="4004" y="1347"/>
                    <a:pt x="3750" y="809"/>
                  </a:cubicBezTo>
                  <a:cubicBezTo>
                    <a:pt x="3560" y="397"/>
                    <a:pt x="3180" y="80"/>
                    <a:pt x="2737" y="17"/>
                  </a:cubicBezTo>
                  <a:cubicBezTo>
                    <a:pt x="2653" y="6"/>
                    <a:pt x="2570" y="1"/>
                    <a:pt x="2488" y="1"/>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192" name="Google Shape;1192;p26"/>
            <p:cNvSpPr/>
            <p:nvPr/>
          </p:nvSpPr>
          <p:spPr>
            <a:xfrm>
              <a:off x="5781442" y="4777368"/>
              <a:ext cx="145322" cy="136681"/>
            </a:xfrm>
            <a:custGeom>
              <a:avLst/>
              <a:gdLst/>
              <a:ahLst/>
              <a:cxnLst/>
              <a:rect l="l" t="t" r="r" b="b"/>
              <a:pathLst>
                <a:path w="4524" h="4255" extrusionOk="0">
                  <a:moveTo>
                    <a:pt x="2502" y="1"/>
                  </a:moveTo>
                  <a:cubicBezTo>
                    <a:pt x="2429" y="1"/>
                    <a:pt x="2358" y="32"/>
                    <a:pt x="2312" y="106"/>
                  </a:cubicBezTo>
                  <a:cubicBezTo>
                    <a:pt x="1552" y="1341"/>
                    <a:pt x="665" y="2544"/>
                    <a:pt x="64" y="3875"/>
                  </a:cubicBezTo>
                  <a:cubicBezTo>
                    <a:pt x="0" y="4033"/>
                    <a:pt x="95" y="4223"/>
                    <a:pt x="285" y="4255"/>
                  </a:cubicBezTo>
                  <a:cubicBezTo>
                    <a:pt x="982" y="4255"/>
                    <a:pt x="1647" y="4096"/>
                    <a:pt x="2312" y="3906"/>
                  </a:cubicBezTo>
                  <a:cubicBezTo>
                    <a:pt x="2977" y="3716"/>
                    <a:pt x="3642" y="3463"/>
                    <a:pt x="4276" y="3146"/>
                  </a:cubicBezTo>
                  <a:cubicBezTo>
                    <a:pt x="4523" y="3036"/>
                    <a:pt x="4364" y="2711"/>
                    <a:pt x="4131" y="2711"/>
                  </a:cubicBezTo>
                  <a:cubicBezTo>
                    <a:pt x="4096" y="2711"/>
                    <a:pt x="4059" y="2718"/>
                    <a:pt x="4022" y="2734"/>
                  </a:cubicBezTo>
                  <a:cubicBezTo>
                    <a:pt x="3420" y="3019"/>
                    <a:pt x="2787" y="3241"/>
                    <a:pt x="2154" y="3431"/>
                  </a:cubicBezTo>
                  <a:cubicBezTo>
                    <a:pt x="1683" y="3555"/>
                    <a:pt x="1192" y="3679"/>
                    <a:pt x="697" y="3727"/>
                  </a:cubicBezTo>
                  <a:lnTo>
                    <a:pt x="697" y="3727"/>
                  </a:lnTo>
                  <a:cubicBezTo>
                    <a:pt x="1281" y="2553"/>
                    <a:pt x="2044" y="1469"/>
                    <a:pt x="2755" y="359"/>
                  </a:cubicBezTo>
                  <a:cubicBezTo>
                    <a:pt x="2867" y="180"/>
                    <a:pt x="2678" y="1"/>
                    <a:pt x="2502" y="1"/>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193" name="Google Shape;1193;p26"/>
            <p:cNvSpPr/>
            <p:nvPr/>
          </p:nvSpPr>
          <p:spPr>
            <a:xfrm>
              <a:off x="5792492" y="4851573"/>
              <a:ext cx="59555" cy="54351"/>
            </a:xfrm>
            <a:custGeom>
              <a:avLst/>
              <a:gdLst/>
              <a:ahLst/>
              <a:cxnLst/>
              <a:rect l="l" t="t" r="r" b="b"/>
              <a:pathLst>
                <a:path w="1854" h="1692" extrusionOk="0">
                  <a:moveTo>
                    <a:pt x="949" y="1"/>
                  </a:moveTo>
                  <a:cubicBezTo>
                    <a:pt x="833" y="1"/>
                    <a:pt x="723" y="120"/>
                    <a:pt x="765" y="266"/>
                  </a:cubicBezTo>
                  <a:cubicBezTo>
                    <a:pt x="765" y="298"/>
                    <a:pt x="765" y="298"/>
                    <a:pt x="765" y="329"/>
                  </a:cubicBezTo>
                  <a:cubicBezTo>
                    <a:pt x="733" y="393"/>
                    <a:pt x="733" y="424"/>
                    <a:pt x="796" y="488"/>
                  </a:cubicBezTo>
                  <a:cubicBezTo>
                    <a:pt x="796" y="519"/>
                    <a:pt x="796" y="519"/>
                    <a:pt x="796" y="519"/>
                  </a:cubicBezTo>
                  <a:cubicBezTo>
                    <a:pt x="796" y="519"/>
                    <a:pt x="796" y="551"/>
                    <a:pt x="796" y="551"/>
                  </a:cubicBezTo>
                  <a:cubicBezTo>
                    <a:pt x="763" y="538"/>
                    <a:pt x="730" y="532"/>
                    <a:pt x="699" y="532"/>
                  </a:cubicBezTo>
                  <a:cubicBezTo>
                    <a:pt x="580" y="532"/>
                    <a:pt x="486" y="622"/>
                    <a:pt x="511" y="773"/>
                  </a:cubicBezTo>
                  <a:cubicBezTo>
                    <a:pt x="511" y="773"/>
                    <a:pt x="543" y="804"/>
                    <a:pt x="543" y="804"/>
                  </a:cubicBezTo>
                  <a:cubicBezTo>
                    <a:pt x="511" y="868"/>
                    <a:pt x="511" y="931"/>
                    <a:pt x="511" y="963"/>
                  </a:cubicBezTo>
                  <a:cubicBezTo>
                    <a:pt x="416" y="1026"/>
                    <a:pt x="321" y="1121"/>
                    <a:pt x="258" y="1216"/>
                  </a:cubicBezTo>
                  <a:cubicBezTo>
                    <a:pt x="258" y="1216"/>
                    <a:pt x="258" y="1248"/>
                    <a:pt x="258" y="1248"/>
                  </a:cubicBezTo>
                  <a:cubicBezTo>
                    <a:pt x="226" y="1248"/>
                    <a:pt x="195" y="1279"/>
                    <a:pt x="163" y="1311"/>
                  </a:cubicBezTo>
                  <a:cubicBezTo>
                    <a:pt x="163" y="1311"/>
                    <a:pt x="131" y="1311"/>
                    <a:pt x="131" y="1343"/>
                  </a:cubicBezTo>
                  <a:cubicBezTo>
                    <a:pt x="0" y="1474"/>
                    <a:pt x="129" y="1691"/>
                    <a:pt x="267" y="1691"/>
                  </a:cubicBezTo>
                  <a:cubicBezTo>
                    <a:pt x="296" y="1691"/>
                    <a:pt x="325" y="1681"/>
                    <a:pt x="353" y="1660"/>
                  </a:cubicBezTo>
                  <a:cubicBezTo>
                    <a:pt x="385" y="1628"/>
                    <a:pt x="385" y="1628"/>
                    <a:pt x="416" y="1628"/>
                  </a:cubicBezTo>
                  <a:cubicBezTo>
                    <a:pt x="448" y="1565"/>
                    <a:pt x="511" y="1533"/>
                    <a:pt x="575" y="1501"/>
                  </a:cubicBezTo>
                  <a:lnTo>
                    <a:pt x="606" y="1501"/>
                  </a:lnTo>
                  <a:cubicBezTo>
                    <a:pt x="606" y="1470"/>
                    <a:pt x="638" y="1470"/>
                    <a:pt x="638" y="1470"/>
                  </a:cubicBezTo>
                  <a:cubicBezTo>
                    <a:pt x="655" y="1470"/>
                    <a:pt x="663" y="1460"/>
                    <a:pt x="666" y="1452"/>
                  </a:cubicBezTo>
                  <a:lnTo>
                    <a:pt x="666" y="1452"/>
                  </a:lnTo>
                  <a:cubicBezTo>
                    <a:pt x="643" y="1574"/>
                    <a:pt x="707" y="1691"/>
                    <a:pt x="860" y="1691"/>
                  </a:cubicBezTo>
                  <a:cubicBezTo>
                    <a:pt x="986" y="1691"/>
                    <a:pt x="1050" y="1565"/>
                    <a:pt x="1050" y="1470"/>
                  </a:cubicBezTo>
                  <a:lnTo>
                    <a:pt x="1081" y="1470"/>
                  </a:lnTo>
                  <a:cubicBezTo>
                    <a:pt x="1176" y="1470"/>
                    <a:pt x="1271" y="1438"/>
                    <a:pt x="1271" y="1343"/>
                  </a:cubicBezTo>
                  <a:cubicBezTo>
                    <a:pt x="1303" y="1343"/>
                    <a:pt x="1303" y="1374"/>
                    <a:pt x="1335" y="1374"/>
                  </a:cubicBezTo>
                  <a:cubicBezTo>
                    <a:pt x="1358" y="1421"/>
                    <a:pt x="1398" y="1450"/>
                    <a:pt x="1443" y="1450"/>
                  </a:cubicBezTo>
                  <a:cubicBezTo>
                    <a:pt x="1459" y="1450"/>
                    <a:pt x="1476" y="1446"/>
                    <a:pt x="1493" y="1438"/>
                  </a:cubicBezTo>
                  <a:cubicBezTo>
                    <a:pt x="1526" y="1451"/>
                    <a:pt x="1562" y="1457"/>
                    <a:pt x="1597" y="1457"/>
                  </a:cubicBezTo>
                  <a:cubicBezTo>
                    <a:pt x="1730" y="1457"/>
                    <a:pt x="1853" y="1367"/>
                    <a:pt x="1778" y="1216"/>
                  </a:cubicBezTo>
                  <a:cubicBezTo>
                    <a:pt x="1778" y="1184"/>
                    <a:pt x="1778" y="1184"/>
                    <a:pt x="1778" y="1153"/>
                  </a:cubicBezTo>
                  <a:cubicBezTo>
                    <a:pt x="1715" y="994"/>
                    <a:pt x="1620" y="868"/>
                    <a:pt x="1525" y="741"/>
                  </a:cubicBezTo>
                  <a:cubicBezTo>
                    <a:pt x="1398" y="519"/>
                    <a:pt x="1271" y="298"/>
                    <a:pt x="1113" y="108"/>
                  </a:cubicBezTo>
                  <a:cubicBezTo>
                    <a:pt x="1070" y="32"/>
                    <a:pt x="1009" y="1"/>
                    <a:pt x="949" y="1"/>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194" name="Google Shape;1194;p26"/>
            <p:cNvSpPr/>
            <p:nvPr/>
          </p:nvSpPr>
          <p:spPr>
            <a:xfrm>
              <a:off x="5914111" y="4494428"/>
              <a:ext cx="383768" cy="291994"/>
            </a:xfrm>
            <a:custGeom>
              <a:avLst/>
              <a:gdLst/>
              <a:ahLst/>
              <a:cxnLst/>
              <a:rect l="l" t="t" r="r" b="b"/>
              <a:pathLst>
                <a:path w="11947" h="9090" extrusionOk="0">
                  <a:moveTo>
                    <a:pt x="11621" y="0"/>
                  </a:moveTo>
                  <a:cubicBezTo>
                    <a:pt x="11578" y="0"/>
                    <a:pt x="11532" y="14"/>
                    <a:pt x="11483" y="47"/>
                  </a:cubicBezTo>
                  <a:cubicBezTo>
                    <a:pt x="7714" y="2865"/>
                    <a:pt x="3977" y="5747"/>
                    <a:pt x="209" y="8597"/>
                  </a:cubicBezTo>
                  <a:cubicBezTo>
                    <a:pt x="1" y="8779"/>
                    <a:pt x="134" y="9089"/>
                    <a:pt x="329" y="9089"/>
                  </a:cubicBezTo>
                  <a:cubicBezTo>
                    <a:pt x="372" y="9089"/>
                    <a:pt x="417" y="9075"/>
                    <a:pt x="462" y="9041"/>
                  </a:cubicBezTo>
                  <a:cubicBezTo>
                    <a:pt x="4231" y="6190"/>
                    <a:pt x="7968" y="3309"/>
                    <a:pt x="11736" y="490"/>
                  </a:cubicBezTo>
                  <a:cubicBezTo>
                    <a:pt x="11947" y="332"/>
                    <a:pt x="11830" y="0"/>
                    <a:pt x="11621" y="0"/>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195" name="Google Shape;1195;p26"/>
            <p:cNvSpPr/>
            <p:nvPr/>
          </p:nvSpPr>
          <p:spPr>
            <a:xfrm>
              <a:off x="5934477" y="4523853"/>
              <a:ext cx="383671" cy="291062"/>
            </a:xfrm>
            <a:custGeom>
              <a:avLst/>
              <a:gdLst/>
              <a:ahLst/>
              <a:cxnLst/>
              <a:rect l="l" t="t" r="r" b="b"/>
              <a:pathLst>
                <a:path w="11944" h="9061" extrusionOk="0">
                  <a:moveTo>
                    <a:pt x="11645" y="0"/>
                  </a:moveTo>
                  <a:cubicBezTo>
                    <a:pt x="11604" y="0"/>
                    <a:pt x="11560" y="15"/>
                    <a:pt x="11514" y="49"/>
                  </a:cubicBezTo>
                  <a:cubicBezTo>
                    <a:pt x="7714" y="2868"/>
                    <a:pt x="3977" y="5718"/>
                    <a:pt x="208" y="8600"/>
                  </a:cubicBezTo>
                  <a:cubicBezTo>
                    <a:pt x="1" y="8755"/>
                    <a:pt x="133" y="9060"/>
                    <a:pt x="328" y="9060"/>
                  </a:cubicBezTo>
                  <a:cubicBezTo>
                    <a:pt x="370" y="9060"/>
                    <a:pt x="416" y="9046"/>
                    <a:pt x="462" y="9011"/>
                  </a:cubicBezTo>
                  <a:cubicBezTo>
                    <a:pt x="4230" y="6161"/>
                    <a:pt x="7967" y="3279"/>
                    <a:pt x="11736" y="461"/>
                  </a:cubicBezTo>
                  <a:cubicBezTo>
                    <a:pt x="11944" y="305"/>
                    <a:pt x="11832" y="0"/>
                    <a:pt x="11645" y="0"/>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grpSp>
      <p:sp>
        <p:nvSpPr>
          <p:cNvPr id="1196" name="Google Shape;1196;p26"/>
          <p:cNvSpPr/>
          <p:nvPr/>
        </p:nvSpPr>
        <p:spPr>
          <a:xfrm>
            <a:off x="11636248" y="3403862"/>
            <a:ext cx="138297" cy="132915"/>
          </a:xfrm>
          <a:custGeom>
            <a:avLst/>
            <a:gdLst/>
            <a:ahLst/>
            <a:cxnLst/>
            <a:rect l="l" t="t" r="r" b="b"/>
            <a:pathLst>
              <a:path w="3263" h="3136"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lt2"/>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197" name="Google Shape;1197;p26"/>
          <p:cNvSpPr/>
          <p:nvPr/>
        </p:nvSpPr>
        <p:spPr>
          <a:xfrm>
            <a:off x="11636248" y="3833372"/>
            <a:ext cx="138297" cy="132915"/>
          </a:xfrm>
          <a:custGeom>
            <a:avLst/>
            <a:gdLst/>
            <a:ahLst/>
            <a:cxnLst/>
            <a:rect l="l" t="t" r="r" b="b"/>
            <a:pathLst>
              <a:path w="3263" h="3136"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lt2"/>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198" name="Google Shape;1198;p26"/>
          <p:cNvSpPr/>
          <p:nvPr/>
        </p:nvSpPr>
        <p:spPr>
          <a:xfrm>
            <a:off x="11636248" y="4262875"/>
            <a:ext cx="138297" cy="132956"/>
          </a:xfrm>
          <a:custGeom>
            <a:avLst/>
            <a:gdLst/>
            <a:ahLst/>
            <a:cxnLst/>
            <a:rect l="l" t="t" r="r" b="b"/>
            <a:pathLst>
              <a:path w="3263" h="3137"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lt2"/>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199" name="Google Shape;1199;p26"/>
          <p:cNvSpPr/>
          <p:nvPr/>
        </p:nvSpPr>
        <p:spPr>
          <a:xfrm>
            <a:off x="11636248" y="4692379"/>
            <a:ext cx="138297" cy="132956"/>
          </a:xfrm>
          <a:custGeom>
            <a:avLst/>
            <a:gdLst/>
            <a:ahLst/>
            <a:cxnLst/>
            <a:rect l="l" t="t" r="r" b="b"/>
            <a:pathLst>
              <a:path w="3263" h="3137" extrusionOk="0">
                <a:moveTo>
                  <a:pt x="1631" y="1"/>
                </a:moveTo>
                <a:cubicBezTo>
                  <a:pt x="816" y="1"/>
                  <a:pt x="0" y="523"/>
                  <a:pt x="0" y="1568"/>
                </a:cubicBezTo>
                <a:cubicBezTo>
                  <a:pt x="0" y="2614"/>
                  <a:pt x="816" y="3136"/>
                  <a:pt x="1631" y="3136"/>
                </a:cubicBezTo>
                <a:cubicBezTo>
                  <a:pt x="2447" y="3136"/>
                  <a:pt x="3262" y="2614"/>
                  <a:pt x="3262" y="1568"/>
                </a:cubicBezTo>
                <a:cubicBezTo>
                  <a:pt x="3262" y="523"/>
                  <a:pt x="2447" y="1"/>
                  <a:pt x="1631" y="1"/>
                </a:cubicBezTo>
                <a:close/>
              </a:path>
            </a:pathLst>
          </a:custGeom>
          <a:solidFill>
            <a:schemeClr val="lt2"/>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200" name="Google Shape;1200;p26"/>
          <p:cNvSpPr/>
          <p:nvPr/>
        </p:nvSpPr>
        <p:spPr>
          <a:xfrm>
            <a:off x="11636248" y="5121883"/>
            <a:ext cx="138297" cy="132956"/>
          </a:xfrm>
          <a:custGeom>
            <a:avLst/>
            <a:gdLst/>
            <a:ahLst/>
            <a:cxnLst/>
            <a:rect l="l" t="t" r="r" b="b"/>
            <a:pathLst>
              <a:path w="3263" h="3137" extrusionOk="0">
                <a:moveTo>
                  <a:pt x="1631" y="1"/>
                </a:moveTo>
                <a:cubicBezTo>
                  <a:pt x="816" y="1"/>
                  <a:pt x="0" y="523"/>
                  <a:pt x="0" y="1569"/>
                </a:cubicBezTo>
                <a:cubicBezTo>
                  <a:pt x="0" y="2614"/>
                  <a:pt x="816" y="3136"/>
                  <a:pt x="1631" y="3136"/>
                </a:cubicBezTo>
                <a:cubicBezTo>
                  <a:pt x="2447" y="3136"/>
                  <a:pt x="3262" y="2614"/>
                  <a:pt x="3262" y="1569"/>
                </a:cubicBezTo>
                <a:cubicBezTo>
                  <a:pt x="3262" y="523"/>
                  <a:pt x="2447" y="1"/>
                  <a:pt x="1631" y="1"/>
                </a:cubicBezTo>
                <a:close/>
              </a:path>
            </a:pathLst>
          </a:custGeom>
          <a:solidFill>
            <a:schemeClr val="lt2"/>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201" name="Google Shape;1201;p26"/>
          <p:cNvSpPr/>
          <p:nvPr/>
        </p:nvSpPr>
        <p:spPr>
          <a:xfrm>
            <a:off x="11636248" y="5550081"/>
            <a:ext cx="138297" cy="132915"/>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lt2"/>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202" name="Google Shape;1202;p26"/>
          <p:cNvSpPr/>
          <p:nvPr/>
        </p:nvSpPr>
        <p:spPr>
          <a:xfrm>
            <a:off x="11636248" y="5979585"/>
            <a:ext cx="138297" cy="132915"/>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lt2"/>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203" name="Google Shape;1203;p26"/>
          <p:cNvSpPr/>
          <p:nvPr/>
        </p:nvSpPr>
        <p:spPr>
          <a:xfrm>
            <a:off x="11636248" y="6409089"/>
            <a:ext cx="138297" cy="132915"/>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lt2"/>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204" name="Google Shape;1204;p26"/>
          <p:cNvSpPr/>
          <p:nvPr/>
        </p:nvSpPr>
        <p:spPr>
          <a:xfrm rot="-5400000">
            <a:off x="8633738" y="6411777"/>
            <a:ext cx="138297" cy="132915"/>
          </a:xfrm>
          <a:custGeom>
            <a:avLst/>
            <a:gdLst/>
            <a:ahLst/>
            <a:cxnLst/>
            <a:rect l="l" t="t" r="r" b="b"/>
            <a:pathLst>
              <a:path w="3263" h="3136"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lt2"/>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205" name="Google Shape;1205;p26"/>
          <p:cNvSpPr/>
          <p:nvPr/>
        </p:nvSpPr>
        <p:spPr>
          <a:xfrm rot="-5400000">
            <a:off x="9063244" y="6411777"/>
            <a:ext cx="138297" cy="132915"/>
          </a:xfrm>
          <a:custGeom>
            <a:avLst/>
            <a:gdLst/>
            <a:ahLst/>
            <a:cxnLst/>
            <a:rect l="l" t="t" r="r" b="b"/>
            <a:pathLst>
              <a:path w="3263" h="3136"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lt2"/>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206" name="Google Shape;1206;p26"/>
          <p:cNvSpPr/>
          <p:nvPr/>
        </p:nvSpPr>
        <p:spPr>
          <a:xfrm rot="-5400000">
            <a:off x="9492769" y="6411755"/>
            <a:ext cx="138297" cy="132956"/>
          </a:xfrm>
          <a:custGeom>
            <a:avLst/>
            <a:gdLst/>
            <a:ahLst/>
            <a:cxnLst/>
            <a:rect l="l" t="t" r="r" b="b"/>
            <a:pathLst>
              <a:path w="3263" h="3137"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lt2"/>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207" name="Google Shape;1207;p26"/>
          <p:cNvSpPr/>
          <p:nvPr/>
        </p:nvSpPr>
        <p:spPr>
          <a:xfrm rot="-5400000">
            <a:off x="9922273" y="6411755"/>
            <a:ext cx="138297" cy="132956"/>
          </a:xfrm>
          <a:custGeom>
            <a:avLst/>
            <a:gdLst/>
            <a:ahLst/>
            <a:cxnLst/>
            <a:rect l="l" t="t" r="r" b="b"/>
            <a:pathLst>
              <a:path w="3263" h="3137" extrusionOk="0">
                <a:moveTo>
                  <a:pt x="1631" y="1"/>
                </a:moveTo>
                <a:cubicBezTo>
                  <a:pt x="816" y="1"/>
                  <a:pt x="0" y="523"/>
                  <a:pt x="0" y="1568"/>
                </a:cubicBezTo>
                <a:cubicBezTo>
                  <a:pt x="0" y="2614"/>
                  <a:pt x="816" y="3136"/>
                  <a:pt x="1631" y="3136"/>
                </a:cubicBezTo>
                <a:cubicBezTo>
                  <a:pt x="2447" y="3136"/>
                  <a:pt x="3262" y="2614"/>
                  <a:pt x="3262" y="1568"/>
                </a:cubicBezTo>
                <a:cubicBezTo>
                  <a:pt x="3262" y="523"/>
                  <a:pt x="2447" y="1"/>
                  <a:pt x="1631" y="1"/>
                </a:cubicBezTo>
                <a:close/>
              </a:path>
            </a:pathLst>
          </a:custGeom>
          <a:solidFill>
            <a:schemeClr val="lt2"/>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208" name="Google Shape;1208;p26"/>
          <p:cNvSpPr/>
          <p:nvPr/>
        </p:nvSpPr>
        <p:spPr>
          <a:xfrm rot="-5400000">
            <a:off x="10351778" y="6411755"/>
            <a:ext cx="138297" cy="132956"/>
          </a:xfrm>
          <a:custGeom>
            <a:avLst/>
            <a:gdLst/>
            <a:ahLst/>
            <a:cxnLst/>
            <a:rect l="l" t="t" r="r" b="b"/>
            <a:pathLst>
              <a:path w="3263" h="3137" extrusionOk="0">
                <a:moveTo>
                  <a:pt x="1631" y="1"/>
                </a:moveTo>
                <a:cubicBezTo>
                  <a:pt x="816" y="1"/>
                  <a:pt x="0" y="523"/>
                  <a:pt x="0" y="1569"/>
                </a:cubicBezTo>
                <a:cubicBezTo>
                  <a:pt x="0" y="2614"/>
                  <a:pt x="816" y="3136"/>
                  <a:pt x="1631" y="3136"/>
                </a:cubicBezTo>
                <a:cubicBezTo>
                  <a:pt x="2447" y="3136"/>
                  <a:pt x="3262" y="2614"/>
                  <a:pt x="3262" y="1569"/>
                </a:cubicBezTo>
                <a:cubicBezTo>
                  <a:pt x="3262" y="523"/>
                  <a:pt x="2447" y="1"/>
                  <a:pt x="1631" y="1"/>
                </a:cubicBezTo>
                <a:close/>
              </a:path>
            </a:pathLst>
          </a:custGeom>
          <a:solidFill>
            <a:schemeClr val="lt2"/>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209" name="Google Shape;1209;p26"/>
          <p:cNvSpPr/>
          <p:nvPr/>
        </p:nvSpPr>
        <p:spPr>
          <a:xfrm rot="-5400000">
            <a:off x="10779948" y="6411777"/>
            <a:ext cx="138297" cy="132915"/>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lt2"/>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210" name="Google Shape;1210;p26"/>
          <p:cNvSpPr/>
          <p:nvPr/>
        </p:nvSpPr>
        <p:spPr>
          <a:xfrm rot="-5400000">
            <a:off x="11209453" y="6411777"/>
            <a:ext cx="138297" cy="132915"/>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lt2"/>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grpSp>
        <p:nvGrpSpPr>
          <p:cNvPr id="1219" name="Google Shape;1219;p26"/>
          <p:cNvGrpSpPr/>
          <p:nvPr/>
        </p:nvGrpSpPr>
        <p:grpSpPr>
          <a:xfrm>
            <a:off x="1873305" y="293277"/>
            <a:ext cx="915585" cy="940553"/>
            <a:chOff x="1404969" y="219946"/>
            <a:chExt cx="686689" cy="705415"/>
          </a:xfrm>
        </p:grpSpPr>
        <p:sp>
          <p:nvSpPr>
            <p:cNvPr id="1220" name="Google Shape;1220;p26"/>
            <p:cNvSpPr/>
            <p:nvPr/>
          </p:nvSpPr>
          <p:spPr>
            <a:xfrm>
              <a:off x="1757971" y="239091"/>
              <a:ext cx="324341" cy="217823"/>
            </a:xfrm>
            <a:custGeom>
              <a:avLst/>
              <a:gdLst/>
              <a:ahLst/>
              <a:cxnLst/>
              <a:rect l="l" t="t" r="r" b="b"/>
              <a:pathLst>
                <a:path w="10097" h="6781" extrusionOk="0">
                  <a:moveTo>
                    <a:pt x="8599" y="777"/>
                  </a:moveTo>
                  <a:cubicBezTo>
                    <a:pt x="8304" y="930"/>
                    <a:pt x="8007" y="1070"/>
                    <a:pt x="7728" y="1209"/>
                  </a:cubicBezTo>
                  <a:cubicBezTo>
                    <a:pt x="6746" y="1716"/>
                    <a:pt x="5764" y="2223"/>
                    <a:pt x="4814" y="2698"/>
                  </a:cubicBezTo>
                  <a:cubicBezTo>
                    <a:pt x="3991" y="3110"/>
                    <a:pt x="3167" y="3521"/>
                    <a:pt x="2376" y="4028"/>
                  </a:cubicBezTo>
                  <a:cubicBezTo>
                    <a:pt x="1598" y="4537"/>
                    <a:pt x="1161" y="5364"/>
                    <a:pt x="508" y="5990"/>
                  </a:cubicBezTo>
                  <a:lnTo>
                    <a:pt x="508" y="5990"/>
                  </a:lnTo>
                  <a:cubicBezTo>
                    <a:pt x="510" y="5304"/>
                    <a:pt x="520" y="4603"/>
                    <a:pt x="570" y="3901"/>
                  </a:cubicBezTo>
                  <a:cubicBezTo>
                    <a:pt x="602" y="3585"/>
                    <a:pt x="570" y="3078"/>
                    <a:pt x="761" y="2793"/>
                  </a:cubicBezTo>
                  <a:cubicBezTo>
                    <a:pt x="761" y="2761"/>
                    <a:pt x="753" y="2761"/>
                    <a:pt x="757" y="2761"/>
                  </a:cubicBezTo>
                  <a:cubicBezTo>
                    <a:pt x="761" y="2761"/>
                    <a:pt x="776" y="2761"/>
                    <a:pt x="824" y="2730"/>
                  </a:cubicBezTo>
                  <a:cubicBezTo>
                    <a:pt x="919" y="2666"/>
                    <a:pt x="1046" y="2635"/>
                    <a:pt x="1141" y="2603"/>
                  </a:cubicBezTo>
                  <a:cubicBezTo>
                    <a:pt x="2977" y="2001"/>
                    <a:pt x="4909" y="1621"/>
                    <a:pt x="6809" y="1178"/>
                  </a:cubicBezTo>
                  <a:cubicBezTo>
                    <a:pt x="7399" y="1049"/>
                    <a:pt x="8000" y="909"/>
                    <a:pt x="8599" y="777"/>
                  </a:cubicBezTo>
                  <a:close/>
                  <a:moveTo>
                    <a:pt x="9811" y="0"/>
                  </a:moveTo>
                  <a:cubicBezTo>
                    <a:pt x="9793" y="0"/>
                    <a:pt x="9774" y="2"/>
                    <a:pt x="9755" y="6"/>
                  </a:cubicBezTo>
                  <a:cubicBezTo>
                    <a:pt x="7633" y="449"/>
                    <a:pt x="5479" y="924"/>
                    <a:pt x="3389" y="1463"/>
                  </a:cubicBezTo>
                  <a:cubicBezTo>
                    <a:pt x="2566" y="1685"/>
                    <a:pt x="1711" y="1875"/>
                    <a:pt x="887" y="2160"/>
                  </a:cubicBezTo>
                  <a:cubicBezTo>
                    <a:pt x="729" y="2223"/>
                    <a:pt x="507" y="2286"/>
                    <a:pt x="380" y="2413"/>
                  </a:cubicBezTo>
                  <a:cubicBezTo>
                    <a:pt x="190" y="2635"/>
                    <a:pt x="159" y="3046"/>
                    <a:pt x="127" y="3331"/>
                  </a:cubicBezTo>
                  <a:cubicBezTo>
                    <a:pt x="0" y="4376"/>
                    <a:pt x="0" y="5453"/>
                    <a:pt x="0" y="6530"/>
                  </a:cubicBezTo>
                  <a:cubicBezTo>
                    <a:pt x="0" y="6655"/>
                    <a:pt x="139" y="6780"/>
                    <a:pt x="275" y="6780"/>
                  </a:cubicBezTo>
                  <a:cubicBezTo>
                    <a:pt x="311" y="6780"/>
                    <a:pt x="347" y="6771"/>
                    <a:pt x="380" y="6752"/>
                  </a:cubicBezTo>
                  <a:cubicBezTo>
                    <a:pt x="1299" y="6087"/>
                    <a:pt x="1742" y="5010"/>
                    <a:pt x="2692" y="4408"/>
                  </a:cubicBezTo>
                  <a:cubicBezTo>
                    <a:pt x="3484" y="3933"/>
                    <a:pt x="4339" y="3490"/>
                    <a:pt x="5163" y="3078"/>
                  </a:cubicBezTo>
                  <a:cubicBezTo>
                    <a:pt x="6113" y="2571"/>
                    <a:pt x="7094" y="2096"/>
                    <a:pt x="8044" y="1590"/>
                  </a:cubicBezTo>
                  <a:cubicBezTo>
                    <a:pt x="8709" y="1241"/>
                    <a:pt x="9438" y="924"/>
                    <a:pt x="10008" y="449"/>
                  </a:cubicBezTo>
                  <a:cubicBezTo>
                    <a:pt x="10097" y="361"/>
                    <a:pt x="10094" y="252"/>
                    <a:pt x="10045" y="167"/>
                  </a:cubicBezTo>
                  <a:lnTo>
                    <a:pt x="10045" y="167"/>
                  </a:lnTo>
                  <a:cubicBezTo>
                    <a:pt x="10009" y="74"/>
                    <a:pt x="9926" y="0"/>
                    <a:pt x="9811" y="0"/>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221" name="Google Shape;1221;p26"/>
            <p:cNvSpPr/>
            <p:nvPr/>
          </p:nvSpPr>
          <p:spPr>
            <a:xfrm>
              <a:off x="1797523" y="248251"/>
              <a:ext cx="275579" cy="261284"/>
            </a:xfrm>
            <a:custGeom>
              <a:avLst/>
              <a:gdLst/>
              <a:ahLst/>
              <a:cxnLst/>
              <a:rect l="l" t="t" r="r" b="b"/>
              <a:pathLst>
                <a:path w="8579" h="8134" extrusionOk="0">
                  <a:moveTo>
                    <a:pt x="8243" y="0"/>
                  </a:moveTo>
                  <a:cubicBezTo>
                    <a:pt x="8165" y="0"/>
                    <a:pt x="8085" y="37"/>
                    <a:pt x="8026" y="125"/>
                  </a:cubicBezTo>
                  <a:cubicBezTo>
                    <a:pt x="6727" y="2247"/>
                    <a:pt x="5366" y="4369"/>
                    <a:pt x="3941" y="6428"/>
                  </a:cubicBezTo>
                  <a:cubicBezTo>
                    <a:pt x="3719" y="6744"/>
                    <a:pt x="3497" y="7061"/>
                    <a:pt x="3276" y="7378"/>
                  </a:cubicBezTo>
                  <a:cubicBezTo>
                    <a:pt x="3244" y="7441"/>
                    <a:pt x="3149" y="7599"/>
                    <a:pt x="3085" y="7631"/>
                  </a:cubicBezTo>
                  <a:cubicBezTo>
                    <a:pt x="2990" y="7663"/>
                    <a:pt x="3085" y="7663"/>
                    <a:pt x="3054" y="7663"/>
                  </a:cubicBezTo>
                  <a:cubicBezTo>
                    <a:pt x="3022" y="7663"/>
                    <a:pt x="2959" y="7599"/>
                    <a:pt x="2927" y="7568"/>
                  </a:cubicBezTo>
                  <a:cubicBezTo>
                    <a:pt x="2547" y="7283"/>
                    <a:pt x="2262" y="6839"/>
                    <a:pt x="1945" y="6491"/>
                  </a:cubicBezTo>
                  <a:cubicBezTo>
                    <a:pt x="1502" y="5921"/>
                    <a:pt x="1027" y="5382"/>
                    <a:pt x="520" y="4907"/>
                  </a:cubicBezTo>
                  <a:cubicBezTo>
                    <a:pt x="477" y="4857"/>
                    <a:pt x="425" y="4836"/>
                    <a:pt x="372" y="4836"/>
                  </a:cubicBezTo>
                  <a:cubicBezTo>
                    <a:pt x="189" y="4836"/>
                    <a:pt x="0" y="5084"/>
                    <a:pt x="172" y="5256"/>
                  </a:cubicBezTo>
                  <a:cubicBezTo>
                    <a:pt x="964" y="6016"/>
                    <a:pt x="1597" y="6903"/>
                    <a:pt x="2325" y="7694"/>
                  </a:cubicBezTo>
                  <a:cubicBezTo>
                    <a:pt x="2552" y="7921"/>
                    <a:pt x="2818" y="8133"/>
                    <a:pt x="3081" y="8133"/>
                  </a:cubicBezTo>
                  <a:cubicBezTo>
                    <a:pt x="3223" y="8133"/>
                    <a:pt x="3364" y="8071"/>
                    <a:pt x="3497" y="7916"/>
                  </a:cubicBezTo>
                  <a:cubicBezTo>
                    <a:pt x="4542" y="6618"/>
                    <a:pt x="5429" y="5161"/>
                    <a:pt x="6316" y="3767"/>
                  </a:cubicBezTo>
                  <a:cubicBezTo>
                    <a:pt x="7044" y="2627"/>
                    <a:pt x="7773" y="1519"/>
                    <a:pt x="8469" y="379"/>
                  </a:cubicBezTo>
                  <a:cubicBezTo>
                    <a:pt x="8579" y="182"/>
                    <a:pt x="8416" y="0"/>
                    <a:pt x="8243" y="0"/>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222" name="Google Shape;1222;p26"/>
            <p:cNvSpPr/>
            <p:nvPr/>
          </p:nvSpPr>
          <p:spPr>
            <a:xfrm>
              <a:off x="1700984" y="219946"/>
              <a:ext cx="390674" cy="110148"/>
            </a:xfrm>
            <a:custGeom>
              <a:avLst/>
              <a:gdLst/>
              <a:ahLst/>
              <a:cxnLst/>
              <a:rect l="l" t="t" r="r" b="b"/>
              <a:pathLst>
                <a:path w="12162" h="3429" extrusionOk="0">
                  <a:moveTo>
                    <a:pt x="501" y="610"/>
                  </a:moveTo>
                  <a:cubicBezTo>
                    <a:pt x="510" y="610"/>
                    <a:pt x="541" y="636"/>
                    <a:pt x="535" y="661"/>
                  </a:cubicBezTo>
                  <a:lnTo>
                    <a:pt x="535" y="661"/>
                  </a:lnTo>
                  <a:cubicBezTo>
                    <a:pt x="498" y="624"/>
                    <a:pt x="494" y="610"/>
                    <a:pt x="501" y="610"/>
                  </a:cubicBezTo>
                  <a:close/>
                  <a:moveTo>
                    <a:pt x="3061" y="0"/>
                  </a:moveTo>
                  <a:cubicBezTo>
                    <a:pt x="2503" y="0"/>
                    <a:pt x="1949" y="16"/>
                    <a:pt x="1394" y="64"/>
                  </a:cubicBezTo>
                  <a:cubicBezTo>
                    <a:pt x="1046" y="64"/>
                    <a:pt x="64" y="64"/>
                    <a:pt x="33" y="602"/>
                  </a:cubicBezTo>
                  <a:cubicBezTo>
                    <a:pt x="1" y="1045"/>
                    <a:pt x="603" y="1615"/>
                    <a:pt x="856" y="1932"/>
                  </a:cubicBezTo>
                  <a:cubicBezTo>
                    <a:pt x="1268" y="2439"/>
                    <a:pt x="1711" y="2914"/>
                    <a:pt x="2154" y="3357"/>
                  </a:cubicBezTo>
                  <a:cubicBezTo>
                    <a:pt x="2212" y="3407"/>
                    <a:pt x="2274" y="3428"/>
                    <a:pt x="2332" y="3428"/>
                  </a:cubicBezTo>
                  <a:cubicBezTo>
                    <a:pt x="2534" y="3428"/>
                    <a:pt x="2699" y="3181"/>
                    <a:pt x="2503" y="3009"/>
                  </a:cubicBezTo>
                  <a:cubicBezTo>
                    <a:pt x="2186" y="2692"/>
                    <a:pt x="1869" y="2344"/>
                    <a:pt x="1553" y="1996"/>
                  </a:cubicBezTo>
                  <a:cubicBezTo>
                    <a:pt x="1363" y="1742"/>
                    <a:pt x="1141" y="1520"/>
                    <a:pt x="951" y="1299"/>
                  </a:cubicBezTo>
                  <a:cubicBezTo>
                    <a:pt x="830" y="1117"/>
                    <a:pt x="708" y="848"/>
                    <a:pt x="559" y="686"/>
                  </a:cubicBezTo>
                  <a:lnTo>
                    <a:pt x="559" y="686"/>
                  </a:lnTo>
                  <a:cubicBezTo>
                    <a:pt x="629" y="666"/>
                    <a:pt x="746" y="626"/>
                    <a:pt x="793" y="602"/>
                  </a:cubicBezTo>
                  <a:cubicBezTo>
                    <a:pt x="1141" y="539"/>
                    <a:pt x="1521" y="539"/>
                    <a:pt x="1869" y="507"/>
                  </a:cubicBezTo>
                  <a:cubicBezTo>
                    <a:pt x="2288" y="495"/>
                    <a:pt x="2706" y="490"/>
                    <a:pt x="3125" y="490"/>
                  </a:cubicBezTo>
                  <a:cubicBezTo>
                    <a:pt x="4985" y="490"/>
                    <a:pt x="6842" y="594"/>
                    <a:pt x="8678" y="697"/>
                  </a:cubicBezTo>
                  <a:cubicBezTo>
                    <a:pt x="9723" y="729"/>
                    <a:pt x="10768" y="792"/>
                    <a:pt x="11814" y="855"/>
                  </a:cubicBezTo>
                  <a:cubicBezTo>
                    <a:pt x="12162" y="855"/>
                    <a:pt x="12130" y="349"/>
                    <a:pt x="11814" y="349"/>
                  </a:cubicBezTo>
                  <a:cubicBezTo>
                    <a:pt x="9470" y="222"/>
                    <a:pt x="7095" y="95"/>
                    <a:pt x="4751" y="32"/>
                  </a:cubicBezTo>
                  <a:cubicBezTo>
                    <a:pt x="4181" y="16"/>
                    <a:pt x="3619" y="0"/>
                    <a:pt x="3061" y="0"/>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223" name="Google Shape;1223;p26"/>
            <p:cNvSpPr/>
            <p:nvPr/>
          </p:nvSpPr>
          <p:spPr>
            <a:xfrm>
              <a:off x="1404969" y="470185"/>
              <a:ext cx="348947" cy="455176"/>
            </a:xfrm>
            <a:custGeom>
              <a:avLst/>
              <a:gdLst/>
              <a:ahLst/>
              <a:cxnLst/>
              <a:rect l="l" t="t" r="r" b="b"/>
              <a:pathLst>
                <a:path w="10863" h="14170" extrusionOk="0">
                  <a:moveTo>
                    <a:pt x="2694" y="3415"/>
                  </a:moveTo>
                  <a:cubicBezTo>
                    <a:pt x="2735" y="3415"/>
                    <a:pt x="2777" y="3417"/>
                    <a:pt x="2819" y="3421"/>
                  </a:cubicBezTo>
                  <a:cubicBezTo>
                    <a:pt x="3706" y="3516"/>
                    <a:pt x="4466" y="4245"/>
                    <a:pt x="4972" y="4910"/>
                  </a:cubicBezTo>
                  <a:cubicBezTo>
                    <a:pt x="5337" y="5424"/>
                    <a:pt x="5614" y="5982"/>
                    <a:pt x="5755" y="6583"/>
                  </a:cubicBezTo>
                  <a:lnTo>
                    <a:pt x="5755" y="6583"/>
                  </a:lnTo>
                  <a:cubicBezTo>
                    <a:pt x="5024" y="7080"/>
                    <a:pt x="4151" y="7348"/>
                    <a:pt x="3255" y="7348"/>
                  </a:cubicBezTo>
                  <a:cubicBezTo>
                    <a:pt x="3079" y="7348"/>
                    <a:pt x="2901" y="7338"/>
                    <a:pt x="2724" y="7316"/>
                  </a:cubicBezTo>
                  <a:cubicBezTo>
                    <a:pt x="1679" y="7221"/>
                    <a:pt x="602" y="6556"/>
                    <a:pt x="824" y="5353"/>
                  </a:cubicBezTo>
                  <a:cubicBezTo>
                    <a:pt x="1006" y="4472"/>
                    <a:pt x="1713" y="3415"/>
                    <a:pt x="2694" y="3415"/>
                  </a:cubicBezTo>
                  <a:close/>
                  <a:moveTo>
                    <a:pt x="10546" y="1"/>
                  </a:moveTo>
                  <a:cubicBezTo>
                    <a:pt x="9754" y="33"/>
                    <a:pt x="8994" y="666"/>
                    <a:pt x="8583" y="1299"/>
                  </a:cubicBezTo>
                  <a:cubicBezTo>
                    <a:pt x="8108" y="1996"/>
                    <a:pt x="7886" y="2883"/>
                    <a:pt x="7633" y="3706"/>
                  </a:cubicBezTo>
                  <a:cubicBezTo>
                    <a:pt x="7348" y="4593"/>
                    <a:pt x="7062" y="5480"/>
                    <a:pt x="6334" y="6113"/>
                  </a:cubicBezTo>
                  <a:cubicBezTo>
                    <a:pt x="6277" y="6168"/>
                    <a:pt x="6218" y="6222"/>
                    <a:pt x="6158" y="6274"/>
                  </a:cubicBezTo>
                  <a:lnTo>
                    <a:pt x="6158" y="6274"/>
                  </a:lnTo>
                  <a:cubicBezTo>
                    <a:pt x="6066" y="5952"/>
                    <a:pt x="5936" y="5635"/>
                    <a:pt x="5764" y="5321"/>
                  </a:cubicBezTo>
                  <a:cubicBezTo>
                    <a:pt x="5289" y="4435"/>
                    <a:pt x="4561" y="3611"/>
                    <a:pt x="3674" y="3199"/>
                  </a:cubicBezTo>
                  <a:cubicBezTo>
                    <a:pt x="3340" y="3046"/>
                    <a:pt x="2996" y="2964"/>
                    <a:pt x="2661" y="2964"/>
                  </a:cubicBezTo>
                  <a:cubicBezTo>
                    <a:pt x="2168" y="2964"/>
                    <a:pt x="1694" y="3139"/>
                    <a:pt x="1299" y="3516"/>
                  </a:cubicBezTo>
                  <a:cubicBezTo>
                    <a:pt x="539" y="4245"/>
                    <a:pt x="0" y="5543"/>
                    <a:pt x="507" y="6556"/>
                  </a:cubicBezTo>
                  <a:cubicBezTo>
                    <a:pt x="1014" y="7538"/>
                    <a:pt x="2249" y="7855"/>
                    <a:pt x="3262" y="7855"/>
                  </a:cubicBezTo>
                  <a:cubicBezTo>
                    <a:pt x="4172" y="7855"/>
                    <a:pt x="5067" y="7601"/>
                    <a:pt x="5844" y="7139"/>
                  </a:cubicBezTo>
                  <a:lnTo>
                    <a:pt x="5844" y="7139"/>
                  </a:lnTo>
                  <a:cubicBezTo>
                    <a:pt x="5854" y="7250"/>
                    <a:pt x="5859" y="7362"/>
                    <a:pt x="5859" y="7475"/>
                  </a:cubicBezTo>
                  <a:cubicBezTo>
                    <a:pt x="5859" y="10198"/>
                    <a:pt x="3832" y="12795"/>
                    <a:pt x="1267" y="13650"/>
                  </a:cubicBezTo>
                  <a:cubicBezTo>
                    <a:pt x="979" y="13766"/>
                    <a:pt x="1058" y="14169"/>
                    <a:pt x="1313" y="14169"/>
                  </a:cubicBezTo>
                  <a:cubicBezTo>
                    <a:pt x="1338" y="14169"/>
                    <a:pt x="1365" y="14165"/>
                    <a:pt x="1394" y="14157"/>
                  </a:cubicBezTo>
                  <a:cubicBezTo>
                    <a:pt x="3864" y="13334"/>
                    <a:pt x="5859" y="11022"/>
                    <a:pt x="6271" y="8425"/>
                  </a:cubicBezTo>
                  <a:cubicBezTo>
                    <a:pt x="6349" y="7879"/>
                    <a:pt x="6358" y="7356"/>
                    <a:pt x="6282" y="6848"/>
                  </a:cubicBezTo>
                  <a:lnTo>
                    <a:pt x="6282" y="6848"/>
                  </a:lnTo>
                  <a:cubicBezTo>
                    <a:pt x="6503" y="6684"/>
                    <a:pt x="6711" y="6502"/>
                    <a:pt x="6904" y="6303"/>
                  </a:cubicBezTo>
                  <a:cubicBezTo>
                    <a:pt x="7696" y="5448"/>
                    <a:pt x="7981" y="4308"/>
                    <a:pt x="8298" y="3231"/>
                  </a:cubicBezTo>
                  <a:cubicBezTo>
                    <a:pt x="8488" y="2661"/>
                    <a:pt x="8678" y="2091"/>
                    <a:pt x="8994" y="1584"/>
                  </a:cubicBezTo>
                  <a:cubicBezTo>
                    <a:pt x="9311" y="1109"/>
                    <a:pt x="9913" y="508"/>
                    <a:pt x="10546" y="508"/>
                  </a:cubicBezTo>
                  <a:cubicBezTo>
                    <a:pt x="10831" y="476"/>
                    <a:pt x="10863" y="1"/>
                    <a:pt x="10546" y="1"/>
                  </a:cubicBezTo>
                  <a:close/>
                </a:path>
              </a:pathLst>
            </a:cu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grpSp>
      <p:sp>
        <p:nvSpPr>
          <p:cNvPr id="1224" name="Google Shape;1224;p26"/>
          <p:cNvSpPr/>
          <p:nvPr/>
        </p:nvSpPr>
        <p:spPr>
          <a:xfrm>
            <a:off x="1931450" y="6154043"/>
            <a:ext cx="275911" cy="272228"/>
          </a:xfrm>
          <a:custGeom>
            <a:avLst/>
            <a:gdLst/>
            <a:ahLst/>
            <a:cxnLst/>
            <a:rect l="l" t="t" r="r" b="b"/>
            <a:pathLst>
              <a:path w="6442" h="6356" extrusionOk="0">
                <a:moveTo>
                  <a:pt x="3465" y="1"/>
                </a:moveTo>
                <a:cubicBezTo>
                  <a:pt x="3391" y="1"/>
                  <a:pt x="3313" y="12"/>
                  <a:pt x="3231" y="36"/>
                </a:cubicBezTo>
                <a:cubicBezTo>
                  <a:pt x="1236" y="637"/>
                  <a:pt x="1" y="2506"/>
                  <a:pt x="951" y="4533"/>
                </a:cubicBezTo>
                <a:cubicBezTo>
                  <a:pt x="1507" y="5725"/>
                  <a:pt x="2599" y="6356"/>
                  <a:pt x="3750" y="6356"/>
                </a:cubicBezTo>
                <a:cubicBezTo>
                  <a:pt x="4434" y="6356"/>
                  <a:pt x="5139" y="6133"/>
                  <a:pt x="5765" y="5673"/>
                </a:cubicBezTo>
                <a:cubicBezTo>
                  <a:pt x="6441" y="5178"/>
                  <a:pt x="6027" y="4149"/>
                  <a:pt x="5402" y="4149"/>
                </a:cubicBezTo>
                <a:cubicBezTo>
                  <a:pt x="5266" y="4149"/>
                  <a:pt x="5120" y="4198"/>
                  <a:pt x="4973" y="4311"/>
                </a:cubicBezTo>
                <a:cubicBezTo>
                  <a:pt x="4565" y="4606"/>
                  <a:pt x="4145" y="4770"/>
                  <a:pt x="3749" y="4770"/>
                </a:cubicBezTo>
                <a:cubicBezTo>
                  <a:pt x="3252" y="4770"/>
                  <a:pt x="2792" y="4512"/>
                  <a:pt x="2439" y="3931"/>
                </a:cubicBezTo>
                <a:cubicBezTo>
                  <a:pt x="1806" y="2854"/>
                  <a:pt x="2598" y="1904"/>
                  <a:pt x="3643" y="1587"/>
                </a:cubicBezTo>
                <a:cubicBezTo>
                  <a:pt x="4572" y="1326"/>
                  <a:pt x="4277" y="1"/>
                  <a:pt x="3465" y="1"/>
                </a:cubicBezTo>
                <a:close/>
              </a:path>
            </a:pathLst>
          </a:custGeom>
          <a:solidFill>
            <a:schemeClr val="dk2"/>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Tree>
    <p:extLst>
      <p:ext uri="{BB962C8B-B14F-4D97-AF65-F5344CB8AC3E}">
        <p14:creationId xmlns:p14="http://schemas.microsoft.com/office/powerpoint/2010/main" val="2276983185"/>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005400" y="1679900"/>
            <a:ext cx="8181200" cy="1876400"/>
          </a:xfrm>
          <a:prstGeom prst="rect">
            <a:avLst/>
          </a:prstGeom>
        </p:spPr>
        <p:txBody>
          <a:bodyPr spcFirstLastPara="1" wrap="square" lIns="121897" tIns="121897" rIns="121897" bIns="121897" anchor="b" anchorCtr="0">
            <a:noAutofit/>
          </a:bodyPr>
          <a:lstStyle>
            <a:lvl1pPr lvl="0" algn="ctr">
              <a:spcBef>
                <a:spcPts val="0"/>
              </a:spcBef>
              <a:spcAft>
                <a:spcPts val="0"/>
              </a:spcAft>
              <a:buSzPts val="3900"/>
              <a:buNone/>
              <a:defRPr sz="5200"/>
            </a:lvl1pPr>
            <a:lvl2pPr lvl="1" algn="ctr">
              <a:spcBef>
                <a:spcPts val="0"/>
              </a:spcBef>
              <a:spcAft>
                <a:spcPts val="0"/>
              </a:spcAft>
              <a:buSzPts val="3900"/>
              <a:buNone/>
              <a:defRPr sz="5200"/>
            </a:lvl2pPr>
            <a:lvl3pPr lvl="2" algn="ctr">
              <a:spcBef>
                <a:spcPts val="0"/>
              </a:spcBef>
              <a:spcAft>
                <a:spcPts val="0"/>
              </a:spcAft>
              <a:buSzPts val="3900"/>
              <a:buNone/>
              <a:defRPr sz="5200"/>
            </a:lvl3pPr>
            <a:lvl4pPr lvl="3" algn="ctr">
              <a:spcBef>
                <a:spcPts val="0"/>
              </a:spcBef>
              <a:spcAft>
                <a:spcPts val="0"/>
              </a:spcAft>
              <a:buSzPts val="3900"/>
              <a:buNone/>
              <a:defRPr sz="5200"/>
            </a:lvl4pPr>
            <a:lvl5pPr lvl="4" algn="ctr">
              <a:spcBef>
                <a:spcPts val="0"/>
              </a:spcBef>
              <a:spcAft>
                <a:spcPts val="0"/>
              </a:spcAft>
              <a:buSzPts val="3900"/>
              <a:buNone/>
              <a:defRPr sz="5200"/>
            </a:lvl5pPr>
            <a:lvl6pPr lvl="5" algn="ctr">
              <a:spcBef>
                <a:spcPts val="0"/>
              </a:spcBef>
              <a:spcAft>
                <a:spcPts val="0"/>
              </a:spcAft>
              <a:buSzPts val="3900"/>
              <a:buNone/>
              <a:defRPr sz="5200"/>
            </a:lvl6pPr>
            <a:lvl7pPr lvl="6" algn="ctr">
              <a:spcBef>
                <a:spcPts val="0"/>
              </a:spcBef>
              <a:spcAft>
                <a:spcPts val="0"/>
              </a:spcAft>
              <a:buSzPts val="3900"/>
              <a:buNone/>
              <a:defRPr sz="5200"/>
            </a:lvl7pPr>
            <a:lvl8pPr lvl="7" algn="ctr">
              <a:spcBef>
                <a:spcPts val="0"/>
              </a:spcBef>
              <a:spcAft>
                <a:spcPts val="0"/>
              </a:spcAft>
              <a:buSzPts val="3900"/>
              <a:buNone/>
              <a:defRPr sz="5200"/>
            </a:lvl8pPr>
            <a:lvl9pPr lvl="8" algn="ctr">
              <a:spcBef>
                <a:spcPts val="0"/>
              </a:spcBef>
              <a:spcAft>
                <a:spcPts val="0"/>
              </a:spcAft>
              <a:buSzPts val="3900"/>
              <a:buNone/>
              <a:defRPr sz="5200"/>
            </a:lvl9pPr>
          </a:lstStyle>
          <a:p>
            <a:endParaRPr/>
          </a:p>
        </p:txBody>
      </p:sp>
      <p:sp>
        <p:nvSpPr>
          <p:cNvPr id="11" name="Google Shape;11;p2"/>
          <p:cNvSpPr txBox="1">
            <a:spLocks noGrp="1"/>
          </p:cNvSpPr>
          <p:nvPr>
            <p:ph type="subTitle" idx="1"/>
          </p:nvPr>
        </p:nvSpPr>
        <p:spPr>
          <a:xfrm>
            <a:off x="3156200" y="3580667"/>
            <a:ext cx="5879600" cy="524800"/>
          </a:xfrm>
          <a:prstGeom prst="rect">
            <a:avLst/>
          </a:prstGeom>
        </p:spPr>
        <p:txBody>
          <a:bodyPr spcFirstLastPara="1" wrap="square" lIns="121897" tIns="121897" rIns="121897" bIns="121897"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grpSp>
        <p:nvGrpSpPr>
          <p:cNvPr id="12" name="Google Shape;12;p2"/>
          <p:cNvGrpSpPr/>
          <p:nvPr/>
        </p:nvGrpSpPr>
        <p:grpSpPr>
          <a:xfrm>
            <a:off x="-474616" y="-87973"/>
            <a:ext cx="2579567" cy="1743481"/>
            <a:chOff x="-355963" y="-65980"/>
            <a:chExt cx="1934675" cy="1307611"/>
          </a:xfrm>
        </p:grpSpPr>
        <p:sp>
          <p:nvSpPr>
            <p:cNvPr id="13" name="Google Shape;13;p2"/>
            <p:cNvSpPr/>
            <p:nvPr/>
          </p:nvSpPr>
          <p:spPr>
            <a:xfrm>
              <a:off x="-287026" y="-26951"/>
              <a:ext cx="1865739" cy="1268582"/>
            </a:xfrm>
            <a:custGeom>
              <a:avLst/>
              <a:gdLst/>
              <a:ahLst/>
              <a:cxnLst/>
              <a:rect l="l" t="t" r="r" b="b"/>
              <a:pathLst>
                <a:path w="58082" h="39492" extrusionOk="0">
                  <a:moveTo>
                    <a:pt x="1" y="0"/>
                  </a:moveTo>
                  <a:lnTo>
                    <a:pt x="1" y="10324"/>
                  </a:lnTo>
                  <a:cubicBezTo>
                    <a:pt x="1774" y="22992"/>
                    <a:pt x="7570" y="37338"/>
                    <a:pt x="22169" y="39491"/>
                  </a:cubicBezTo>
                  <a:cubicBezTo>
                    <a:pt x="24576" y="32271"/>
                    <a:pt x="17830" y="26982"/>
                    <a:pt x="16374" y="20712"/>
                  </a:cubicBezTo>
                  <a:cubicBezTo>
                    <a:pt x="15500" y="15989"/>
                    <a:pt x="16403" y="14377"/>
                    <a:pt x="18230" y="14377"/>
                  </a:cubicBezTo>
                  <a:cubicBezTo>
                    <a:pt x="21439" y="14377"/>
                    <a:pt x="27498" y="19350"/>
                    <a:pt x="31796" y="21187"/>
                  </a:cubicBezTo>
                  <a:cubicBezTo>
                    <a:pt x="34155" y="22133"/>
                    <a:pt x="39525" y="23544"/>
                    <a:pt x="43991" y="23544"/>
                  </a:cubicBezTo>
                  <a:cubicBezTo>
                    <a:pt x="48638" y="23544"/>
                    <a:pt x="52304" y="22016"/>
                    <a:pt x="50576" y="16848"/>
                  </a:cubicBezTo>
                  <a:cubicBezTo>
                    <a:pt x="48644" y="10609"/>
                    <a:pt x="37560" y="11559"/>
                    <a:pt x="33728" y="7696"/>
                  </a:cubicBezTo>
                  <a:cubicBezTo>
                    <a:pt x="35318" y="6544"/>
                    <a:pt x="37214" y="6216"/>
                    <a:pt x="39244" y="6216"/>
                  </a:cubicBezTo>
                  <a:cubicBezTo>
                    <a:pt x="41927" y="6216"/>
                    <a:pt x="44846" y="6789"/>
                    <a:pt x="47606" y="6789"/>
                  </a:cubicBezTo>
                  <a:cubicBezTo>
                    <a:pt x="49707" y="6789"/>
                    <a:pt x="51716" y="6457"/>
                    <a:pt x="53458" y="5289"/>
                  </a:cubicBezTo>
                  <a:cubicBezTo>
                    <a:pt x="57132" y="3136"/>
                    <a:pt x="58082" y="1394"/>
                    <a:pt x="57448" y="0"/>
                  </a:cubicBez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 name="Google Shape;14;p2"/>
            <p:cNvSpPr/>
            <p:nvPr/>
          </p:nvSpPr>
          <p:spPr>
            <a:xfrm>
              <a:off x="-323647" y="-65980"/>
              <a:ext cx="1195342" cy="957829"/>
            </a:xfrm>
            <a:custGeom>
              <a:avLst/>
              <a:gdLst/>
              <a:ahLst/>
              <a:cxnLst/>
              <a:rect l="l" t="t" r="r" b="b"/>
              <a:pathLst>
                <a:path w="37212" h="29818" extrusionOk="0">
                  <a:moveTo>
                    <a:pt x="16618" y="0"/>
                  </a:moveTo>
                  <a:cubicBezTo>
                    <a:pt x="11261" y="0"/>
                    <a:pt x="3841" y="1005"/>
                    <a:pt x="1" y="1532"/>
                  </a:cubicBezTo>
                  <a:cubicBezTo>
                    <a:pt x="792" y="6124"/>
                    <a:pt x="1774" y="17556"/>
                    <a:pt x="4244" y="21610"/>
                  </a:cubicBezTo>
                  <a:cubicBezTo>
                    <a:pt x="5317" y="23602"/>
                    <a:pt x="6280" y="24368"/>
                    <a:pt x="7146" y="24368"/>
                  </a:cubicBezTo>
                  <a:cubicBezTo>
                    <a:pt x="8964" y="24368"/>
                    <a:pt x="10350" y="20985"/>
                    <a:pt x="11401" y="18475"/>
                  </a:cubicBezTo>
                  <a:cubicBezTo>
                    <a:pt x="13080" y="21293"/>
                    <a:pt x="14188" y="26329"/>
                    <a:pt x="16785" y="28482"/>
                  </a:cubicBezTo>
                  <a:cubicBezTo>
                    <a:pt x="17919" y="29427"/>
                    <a:pt x="18797" y="29818"/>
                    <a:pt x="19478" y="29818"/>
                  </a:cubicBezTo>
                  <a:cubicBezTo>
                    <a:pt x="21878" y="29818"/>
                    <a:pt x="21821" y="24954"/>
                    <a:pt x="21821" y="22338"/>
                  </a:cubicBezTo>
                  <a:lnTo>
                    <a:pt x="21821" y="22338"/>
                  </a:lnTo>
                  <a:cubicBezTo>
                    <a:pt x="23425" y="23126"/>
                    <a:pt x="28281" y="26666"/>
                    <a:pt x="30542" y="26666"/>
                  </a:cubicBezTo>
                  <a:cubicBezTo>
                    <a:pt x="30825" y="26666"/>
                    <a:pt x="31068" y="26610"/>
                    <a:pt x="31258" y="26487"/>
                  </a:cubicBezTo>
                  <a:cubicBezTo>
                    <a:pt x="35280" y="23479"/>
                    <a:pt x="26444" y="18760"/>
                    <a:pt x="25209" y="17271"/>
                  </a:cubicBezTo>
                  <a:cubicBezTo>
                    <a:pt x="37212" y="11824"/>
                    <a:pt x="27901" y="9101"/>
                    <a:pt x="18622" y="6947"/>
                  </a:cubicBezTo>
                  <a:cubicBezTo>
                    <a:pt x="23879" y="5396"/>
                    <a:pt x="28503" y="1817"/>
                    <a:pt x="20300" y="234"/>
                  </a:cubicBezTo>
                  <a:cubicBezTo>
                    <a:pt x="19282" y="69"/>
                    <a:pt x="18021" y="0"/>
                    <a:pt x="16618"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 name="Google Shape;15;p2"/>
            <p:cNvSpPr/>
            <p:nvPr/>
          </p:nvSpPr>
          <p:spPr>
            <a:xfrm>
              <a:off x="-355963" y="-21329"/>
              <a:ext cx="1002029" cy="737629"/>
            </a:xfrm>
            <a:custGeom>
              <a:avLst/>
              <a:gdLst/>
              <a:ahLst/>
              <a:cxnLst/>
              <a:rect l="l" t="t" r="r" b="b"/>
              <a:pathLst>
                <a:path w="31194" h="22963" extrusionOk="0">
                  <a:moveTo>
                    <a:pt x="782" y="1"/>
                  </a:moveTo>
                  <a:cubicBezTo>
                    <a:pt x="362" y="1"/>
                    <a:pt x="1" y="510"/>
                    <a:pt x="405" y="839"/>
                  </a:cubicBezTo>
                  <a:cubicBezTo>
                    <a:pt x="7942" y="6856"/>
                    <a:pt x="15638" y="12715"/>
                    <a:pt x="23555" y="18257"/>
                  </a:cubicBezTo>
                  <a:cubicBezTo>
                    <a:pt x="25772" y="19840"/>
                    <a:pt x="27989" y="21360"/>
                    <a:pt x="30237" y="22880"/>
                  </a:cubicBezTo>
                  <a:cubicBezTo>
                    <a:pt x="30325" y="22937"/>
                    <a:pt x="30413" y="22962"/>
                    <a:pt x="30495" y="22962"/>
                  </a:cubicBezTo>
                  <a:cubicBezTo>
                    <a:pt x="30913" y="22962"/>
                    <a:pt x="31194" y="22316"/>
                    <a:pt x="30744" y="22025"/>
                  </a:cubicBezTo>
                  <a:cubicBezTo>
                    <a:pt x="22763" y="16673"/>
                    <a:pt x="15036" y="10973"/>
                    <a:pt x="7435" y="5114"/>
                  </a:cubicBezTo>
                  <a:cubicBezTo>
                    <a:pt x="5314" y="3467"/>
                    <a:pt x="3192" y="1789"/>
                    <a:pt x="1102" y="110"/>
                  </a:cubicBezTo>
                  <a:cubicBezTo>
                    <a:pt x="999" y="33"/>
                    <a:pt x="889" y="1"/>
                    <a:pt x="782"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 name="Google Shape;16;p2"/>
            <p:cNvSpPr/>
            <p:nvPr/>
          </p:nvSpPr>
          <p:spPr>
            <a:xfrm>
              <a:off x="159583" y="337133"/>
              <a:ext cx="357074" cy="380587"/>
            </a:xfrm>
            <a:custGeom>
              <a:avLst/>
              <a:gdLst/>
              <a:ahLst/>
              <a:cxnLst/>
              <a:rect l="l" t="t" r="r" b="b"/>
              <a:pathLst>
                <a:path w="11116" h="11848" extrusionOk="0">
                  <a:moveTo>
                    <a:pt x="10539" y="1"/>
                  </a:moveTo>
                  <a:cubicBezTo>
                    <a:pt x="10521" y="1"/>
                    <a:pt x="10502" y="2"/>
                    <a:pt x="10483" y="4"/>
                  </a:cubicBezTo>
                  <a:cubicBezTo>
                    <a:pt x="7126" y="289"/>
                    <a:pt x="3737" y="99"/>
                    <a:pt x="412" y="700"/>
                  </a:cubicBezTo>
                  <a:cubicBezTo>
                    <a:pt x="190" y="732"/>
                    <a:pt x="32" y="985"/>
                    <a:pt x="32" y="1176"/>
                  </a:cubicBezTo>
                  <a:cubicBezTo>
                    <a:pt x="0" y="4627"/>
                    <a:pt x="1077" y="7953"/>
                    <a:pt x="1394" y="11373"/>
                  </a:cubicBezTo>
                  <a:cubicBezTo>
                    <a:pt x="1425" y="11690"/>
                    <a:pt x="1687" y="11848"/>
                    <a:pt x="1932" y="11848"/>
                  </a:cubicBezTo>
                  <a:cubicBezTo>
                    <a:pt x="2178" y="11848"/>
                    <a:pt x="2407" y="11690"/>
                    <a:pt x="2376" y="11373"/>
                  </a:cubicBezTo>
                  <a:cubicBezTo>
                    <a:pt x="2102" y="8119"/>
                    <a:pt x="1098" y="4894"/>
                    <a:pt x="1047" y="1587"/>
                  </a:cubicBezTo>
                  <a:lnTo>
                    <a:pt x="1047" y="1587"/>
                  </a:lnTo>
                  <a:cubicBezTo>
                    <a:pt x="4157" y="1095"/>
                    <a:pt x="7349" y="1259"/>
                    <a:pt x="10483" y="985"/>
                  </a:cubicBezTo>
                  <a:cubicBezTo>
                    <a:pt x="11097" y="955"/>
                    <a:pt x="11116" y="1"/>
                    <a:pt x="10539"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 name="Google Shape;17;p2"/>
            <p:cNvSpPr/>
            <p:nvPr/>
          </p:nvSpPr>
          <p:spPr>
            <a:xfrm>
              <a:off x="-171061" y="74687"/>
              <a:ext cx="365169" cy="413449"/>
            </a:xfrm>
            <a:custGeom>
              <a:avLst/>
              <a:gdLst/>
              <a:ahLst/>
              <a:cxnLst/>
              <a:rect l="l" t="t" r="r" b="b"/>
              <a:pathLst>
                <a:path w="11368" h="12871" extrusionOk="0">
                  <a:moveTo>
                    <a:pt x="10792" y="0"/>
                  </a:moveTo>
                  <a:cubicBezTo>
                    <a:pt x="10774" y="0"/>
                    <a:pt x="10756" y="1"/>
                    <a:pt x="10737" y="3"/>
                  </a:cubicBezTo>
                  <a:cubicBezTo>
                    <a:pt x="7285" y="288"/>
                    <a:pt x="3738" y="383"/>
                    <a:pt x="381" y="1365"/>
                  </a:cubicBezTo>
                  <a:cubicBezTo>
                    <a:pt x="191" y="1428"/>
                    <a:pt x="1" y="1650"/>
                    <a:pt x="33" y="1840"/>
                  </a:cubicBezTo>
                  <a:cubicBezTo>
                    <a:pt x="476" y="5387"/>
                    <a:pt x="476" y="9029"/>
                    <a:pt x="1268" y="12512"/>
                  </a:cubicBezTo>
                  <a:cubicBezTo>
                    <a:pt x="1318" y="12763"/>
                    <a:pt x="1497" y="12870"/>
                    <a:pt x="1688" y="12870"/>
                  </a:cubicBezTo>
                  <a:cubicBezTo>
                    <a:pt x="1978" y="12870"/>
                    <a:pt x="2294" y="12622"/>
                    <a:pt x="2218" y="12259"/>
                  </a:cubicBezTo>
                  <a:cubicBezTo>
                    <a:pt x="1455" y="8964"/>
                    <a:pt x="1456" y="5581"/>
                    <a:pt x="1061" y="2223"/>
                  </a:cubicBezTo>
                  <a:lnTo>
                    <a:pt x="1061" y="2223"/>
                  </a:lnTo>
                  <a:cubicBezTo>
                    <a:pt x="4197" y="1356"/>
                    <a:pt x="7494" y="1258"/>
                    <a:pt x="10705" y="985"/>
                  </a:cubicBezTo>
                  <a:cubicBezTo>
                    <a:pt x="11319" y="954"/>
                    <a:pt x="11368" y="0"/>
                    <a:pt x="10792"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 name="Google Shape;18;p2"/>
            <p:cNvSpPr/>
            <p:nvPr/>
          </p:nvSpPr>
          <p:spPr>
            <a:xfrm>
              <a:off x="272432" y="258431"/>
              <a:ext cx="40860" cy="37615"/>
            </a:xfrm>
            <a:custGeom>
              <a:avLst/>
              <a:gdLst/>
              <a:ahLst/>
              <a:cxnLst/>
              <a:rect l="l" t="t" r="r" b="b"/>
              <a:pathLst>
                <a:path w="1272" h="1171" extrusionOk="0">
                  <a:moveTo>
                    <a:pt x="653" y="0"/>
                  </a:moveTo>
                  <a:cubicBezTo>
                    <a:pt x="330" y="0"/>
                    <a:pt x="0" y="225"/>
                    <a:pt x="34" y="649"/>
                  </a:cubicBezTo>
                  <a:cubicBezTo>
                    <a:pt x="64" y="1002"/>
                    <a:pt x="339" y="1170"/>
                    <a:pt x="619" y="1170"/>
                  </a:cubicBezTo>
                  <a:cubicBezTo>
                    <a:pt x="942" y="1170"/>
                    <a:pt x="1272" y="946"/>
                    <a:pt x="1238" y="522"/>
                  </a:cubicBezTo>
                  <a:cubicBezTo>
                    <a:pt x="1208" y="169"/>
                    <a:pt x="933" y="0"/>
                    <a:pt x="65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 name="Google Shape;19;p2"/>
            <p:cNvSpPr/>
            <p:nvPr/>
          </p:nvSpPr>
          <p:spPr>
            <a:xfrm>
              <a:off x="370086" y="250304"/>
              <a:ext cx="40860" cy="37583"/>
            </a:xfrm>
            <a:custGeom>
              <a:avLst/>
              <a:gdLst/>
              <a:ahLst/>
              <a:cxnLst/>
              <a:rect l="l" t="t" r="r" b="b"/>
              <a:pathLst>
                <a:path w="1272" h="1170" extrusionOk="0">
                  <a:moveTo>
                    <a:pt x="653" y="0"/>
                  </a:moveTo>
                  <a:cubicBezTo>
                    <a:pt x="330" y="0"/>
                    <a:pt x="1" y="224"/>
                    <a:pt x="35" y="648"/>
                  </a:cubicBezTo>
                  <a:cubicBezTo>
                    <a:pt x="64" y="1001"/>
                    <a:pt x="339" y="1170"/>
                    <a:pt x="619" y="1170"/>
                  </a:cubicBezTo>
                  <a:cubicBezTo>
                    <a:pt x="942" y="1170"/>
                    <a:pt x="1272" y="946"/>
                    <a:pt x="1238" y="522"/>
                  </a:cubicBezTo>
                  <a:cubicBezTo>
                    <a:pt x="1209" y="169"/>
                    <a:pt x="933" y="0"/>
                    <a:pt x="65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 name="Google Shape;20;p2"/>
            <p:cNvSpPr/>
            <p:nvPr/>
          </p:nvSpPr>
          <p:spPr>
            <a:xfrm>
              <a:off x="369059" y="426274"/>
              <a:ext cx="40892" cy="37615"/>
            </a:xfrm>
            <a:custGeom>
              <a:avLst/>
              <a:gdLst/>
              <a:ahLst/>
              <a:cxnLst/>
              <a:rect l="l" t="t" r="r" b="b"/>
              <a:pathLst>
                <a:path w="1273" h="1171" extrusionOk="0">
                  <a:moveTo>
                    <a:pt x="653" y="1"/>
                  </a:moveTo>
                  <a:cubicBezTo>
                    <a:pt x="330" y="1"/>
                    <a:pt x="1" y="225"/>
                    <a:pt x="35" y="649"/>
                  </a:cubicBezTo>
                  <a:cubicBezTo>
                    <a:pt x="79" y="1002"/>
                    <a:pt x="355" y="1171"/>
                    <a:pt x="632" y="1171"/>
                  </a:cubicBezTo>
                  <a:cubicBezTo>
                    <a:pt x="952" y="1171"/>
                    <a:pt x="1272" y="946"/>
                    <a:pt x="1238" y="522"/>
                  </a:cubicBezTo>
                  <a:cubicBezTo>
                    <a:pt x="1209" y="169"/>
                    <a:pt x="934" y="1"/>
                    <a:pt x="653"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 name="Google Shape;21;p2"/>
            <p:cNvSpPr/>
            <p:nvPr/>
          </p:nvSpPr>
          <p:spPr>
            <a:xfrm>
              <a:off x="283611" y="692318"/>
              <a:ext cx="40860" cy="37583"/>
            </a:xfrm>
            <a:custGeom>
              <a:avLst/>
              <a:gdLst/>
              <a:ahLst/>
              <a:cxnLst/>
              <a:rect l="l" t="t" r="r" b="b"/>
              <a:pathLst>
                <a:path w="1272" h="1170" extrusionOk="0">
                  <a:moveTo>
                    <a:pt x="653" y="0"/>
                  </a:moveTo>
                  <a:cubicBezTo>
                    <a:pt x="330" y="0"/>
                    <a:pt x="1" y="226"/>
                    <a:pt x="35" y="633"/>
                  </a:cubicBezTo>
                  <a:cubicBezTo>
                    <a:pt x="64" y="1000"/>
                    <a:pt x="339" y="1170"/>
                    <a:pt x="620" y="1170"/>
                  </a:cubicBezTo>
                  <a:cubicBezTo>
                    <a:pt x="943" y="1170"/>
                    <a:pt x="1272" y="945"/>
                    <a:pt x="1238" y="538"/>
                  </a:cubicBezTo>
                  <a:cubicBezTo>
                    <a:pt x="1209" y="170"/>
                    <a:pt x="933" y="0"/>
                    <a:pt x="65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2" name="Google Shape;22;p2"/>
            <p:cNvSpPr/>
            <p:nvPr/>
          </p:nvSpPr>
          <p:spPr>
            <a:xfrm>
              <a:off x="259197" y="772048"/>
              <a:ext cx="40860" cy="37583"/>
            </a:xfrm>
            <a:custGeom>
              <a:avLst/>
              <a:gdLst/>
              <a:ahLst/>
              <a:cxnLst/>
              <a:rect l="l" t="t" r="r" b="b"/>
              <a:pathLst>
                <a:path w="1272" h="1170" extrusionOk="0">
                  <a:moveTo>
                    <a:pt x="645" y="1"/>
                  </a:moveTo>
                  <a:cubicBezTo>
                    <a:pt x="325" y="1"/>
                    <a:pt x="1" y="217"/>
                    <a:pt x="35" y="621"/>
                  </a:cubicBezTo>
                  <a:cubicBezTo>
                    <a:pt x="64" y="993"/>
                    <a:pt x="346" y="1169"/>
                    <a:pt x="630" y="1169"/>
                  </a:cubicBezTo>
                  <a:cubicBezTo>
                    <a:pt x="949" y="1169"/>
                    <a:pt x="1272" y="945"/>
                    <a:pt x="1238" y="526"/>
                  </a:cubicBezTo>
                  <a:cubicBezTo>
                    <a:pt x="1208" y="169"/>
                    <a:pt x="928" y="1"/>
                    <a:pt x="645"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3" name="Google Shape;23;p2"/>
            <p:cNvSpPr/>
            <p:nvPr/>
          </p:nvSpPr>
          <p:spPr>
            <a:xfrm>
              <a:off x="-17512" y="376451"/>
              <a:ext cx="40860" cy="37583"/>
            </a:xfrm>
            <a:custGeom>
              <a:avLst/>
              <a:gdLst/>
              <a:ahLst/>
              <a:cxnLst/>
              <a:rect l="l" t="t" r="r" b="b"/>
              <a:pathLst>
                <a:path w="1272" h="1170" extrusionOk="0">
                  <a:moveTo>
                    <a:pt x="641" y="0"/>
                  </a:moveTo>
                  <a:cubicBezTo>
                    <a:pt x="321" y="0"/>
                    <a:pt x="1" y="224"/>
                    <a:pt x="35" y="648"/>
                  </a:cubicBezTo>
                  <a:cubicBezTo>
                    <a:pt x="64" y="1001"/>
                    <a:pt x="339" y="1170"/>
                    <a:pt x="619" y="1170"/>
                  </a:cubicBezTo>
                  <a:cubicBezTo>
                    <a:pt x="943" y="1170"/>
                    <a:pt x="1272" y="946"/>
                    <a:pt x="1238" y="522"/>
                  </a:cubicBezTo>
                  <a:cubicBezTo>
                    <a:pt x="1194" y="169"/>
                    <a:pt x="918" y="0"/>
                    <a:pt x="641"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4" name="Google Shape;24;p2"/>
            <p:cNvSpPr/>
            <p:nvPr/>
          </p:nvSpPr>
          <p:spPr>
            <a:xfrm>
              <a:off x="-102960" y="596077"/>
              <a:ext cx="40860" cy="37551"/>
            </a:xfrm>
            <a:custGeom>
              <a:avLst/>
              <a:gdLst/>
              <a:ahLst/>
              <a:cxnLst/>
              <a:rect l="l" t="t" r="r" b="b"/>
              <a:pathLst>
                <a:path w="1272" h="1169" extrusionOk="0">
                  <a:moveTo>
                    <a:pt x="645" y="0"/>
                  </a:moveTo>
                  <a:cubicBezTo>
                    <a:pt x="324" y="0"/>
                    <a:pt x="1" y="216"/>
                    <a:pt x="34" y="620"/>
                  </a:cubicBezTo>
                  <a:cubicBezTo>
                    <a:pt x="64" y="992"/>
                    <a:pt x="346" y="1168"/>
                    <a:pt x="630" y="1168"/>
                  </a:cubicBezTo>
                  <a:cubicBezTo>
                    <a:pt x="949" y="1168"/>
                    <a:pt x="1271" y="945"/>
                    <a:pt x="1238" y="525"/>
                  </a:cubicBezTo>
                  <a:cubicBezTo>
                    <a:pt x="1208" y="169"/>
                    <a:pt x="928" y="0"/>
                    <a:pt x="645"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5" name="Google Shape;25;p2"/>
            <p:cNvSpPr/>
            <p:nvPr/>
          </p:nvSpPr>
          <p:spPr>
            <a:xfrm>
              <a:off x="300925" y="43785"/>
              <a:ext cx="40860" cy="37615"/>
            </a:xfrm>
            <a:custGeom>
              <a:avLst/>
              <a:gdLst/>
              <a:ahLst/>
              <a:cxnLst/>
              <a:rect l="l" t="t" r="r" b="b"/>
              <a:pathLst>
                <a:path w="1272" h="1171" extrusionOk="0">
                  <a:moveTo>
                    <a:pt x="653" y="0"/>
                  </a:moveTo>
                  <a:cubicBezTo>
                    <a:pt x="330" y="0"/>
                    <a:pt x="0" y="224"/>
                    <a:pt x="34" y="648"/>
                  </a:cubicBezTo>
                  <a:cubicBezTo>
                    <a:pt x="63" y="1001"/>
                    <a:pt x="339" y="1170"/>
                    <a:pt x="619" y="1170"/>
                  </a:cubicBezTo>
                  <a:cubicBezTo>
                    <a:pt x="942" y="1170"/>
                    <a:pt x="1271" y="946"/>
                    <a:pt x="1237" y="522"/>
                  </a:cubicBezTo>
                  <a:cubicBezTo>
                    <a:pt x="1208" y="169"/>
                    <a:pt x="933" y="0"/>
                    <a:pt x="65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6" name="Google Shape;26;p2"/>
            <p:cNvSpPr/>
            <p:nvPr/>
          </p:nvSpPr>
          <p:spPr>
            <a:xfrm>
              <a:off x="-74467" y="13396"/>
              <a:ext cx="40860" cy="37583"/>
            </a:xfrm>
            <a:custGeom>
              <a:avLst/>
              <a:gdLst/>
              <a:ahLst/>
              <a:cxnLst/>
              <a:rect l="l" t="t" r="r" b="b"/>
              <a:pathLst>
                <a:path w="1272" h="1170" extrusionOk="0">
                  <a:moveTo>
                    <a:pt x="642" y="1"/>
                  </a:moveTo>
                  <a:cubicBezTo>
                    <a:pt x="323" y="1"/>
                    <a:pt x="1" y="225"/>
                    <a:pt x="34" y="644"/>
                  </a:cubicBezTo>
                  <a:cubicBezTo>
                    <a:pt x="64" y="1001"/>
                    <a:pt x="344" y="1169"/>
                    <a:pt x="627" y="1169"/>
                  </a:cubicBezTo>
                  <a:cubicBezTo>
                    <a:pt x="947" y="1169"/>
                    <a:pt x="1271" y="953"/>
                    <a:pt x="1238" y="549"/>
                  </a:cubicBezTo>
                  <a:cubicBezTo>
                    <a:pt x="1208" y="177"/>
                    <a:pt x="926" y="1"/>
                    <a:pt x="642"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7" name="Google Shape;27;p2"/>
            <p:cNvSpPr/>
            <p:nvPr/>
          </p:nvSpPr>
          <p:spPr>
            <a:xfrm>
              <a:off x="905259" y="535621"/>
              <a:ext cx="64117" cy="49854"/>
            </a:xfrm>
            <a:custGeom>
              <a:avLst/>
              <a:gdLst/>
              <a:ahLst/>
              <a:cxnLst/>
              <a:rect l="l" t="t" r="r" b="b"/>
              <a:pathLst>
                <a:path w="1996" h="1552" extrusionOk="0">
                  <a:moveTo>
                    <a:pt x="1014" y="0"/>
                  </a:moveTo>
                  <a:cubicBezTo>
                    <a:pt x="1" y="0"/>
                    <a:pt x="1" y="1552"/>
                    <a:pt x="1014" y="1552"/>
                  </a:cubicBezTo>
                  <a:cubicBezTo>
                    <a:pt x="1996" y="1552"/>
                    <a:pt x="1996" y="0"/>
                    <a:pt x="1014"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8" name="Google Shape;28;p2"/>
            <p:cNvSpPr/>
            <p:nvPr/>
          </p:nvSpPr>
          <p:spPr>
            <a:xfrm>
              <a:off x="950039" y="460325"/>
              <a:ext cx="65144" cy="49886"/>
            </a:xfrm>
            <a:custGeom>
              <a:avLst/>
              <a:gdLst/>
              <a:ahLst/>
              <a:cxnLst/>
              <a:rect l="l" t="t" r="r" b="b"/>
              <a:pathLst>
                <a:path w="2028" h="1553" extrusionOk="0">
                  <a:moveTo>
                    <a:pt x="1014" y="1"/>
                  </a:moveTo>
                  <a:cubicBezTo>
                    <a:pt x="0" y="1"/>
                    <a:pt x="0" y="1552"/>
                    <a:pt x="1014" y="1552"/>
                  </a:cubicBezTo>
                  <a:cubicBezTo>
                    <a:pt x="2027" y="1552"/>
                    <a:pt x="2027" y="1"/>
                    <a:pt x="1014"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9" name="Google Shape;29;p2"/>
            <p:cNvSpPr/>
            <p:nvPr/>
          </p:nvSpPr>
          <p:spPr>
            <a:xfrm>
              <a:off x="984604" y="545772"/>
              <a:ext cx="65144" cy="49886"/>
            </a:xfrm>
            <a:custGeom>
              <a:avLst/>
              <a:gdLst/>
              <a:ahLst/>
              <a:cxnLst/>
              <a:rect l="l" t="t" r="r" b="b"/>
              <a:pathLst>
                <a:path w="2028" h="1553" extrusionOk="0">
                  <a:moveTo>
                    <a:pt x="1014" y="1"/>
                  </a:moveTo>
                  <a:cubicBezTo>
                    <a:pt x="1" y="1"/>
                    <a:pt x="1" y="1553"/>
                    <a:pt x="1014" y="1553"/>
                  </a:cubicBezTo>
                  <a:cubicBezTo>
                    <a:pt x="2028" y="1553"/>
                    <a:pt x="2028" y="1"/>
                    <a:pt x="1014"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36" name="Google Shape;36;p2"/>
          <p:cNvGrpSpPr/>
          <p:nvPr/>
        </p:nvGrpSpPr>
        <p:grpSpPr>
          <a:xfrm>
            <a:off x="2858805" y="-191967"/>
            <a:ext cx="6370451" cy="1040827"/>
            <a:chOff x="2144103" y="-143975"/>
            <a:chExt cx="4777838" cy="780620"/>
          </a:xfrm>
        </p:grpSpPr>
        <p:sp>
          <p:nvSpPr>
            <p:cNvPr id="37" name="Google Shape;37;p2"/>
            <p:cNvSpPr/>
            <p:nvPr/>
          </p:nvSpPr>
          <p:spPr>
            <a:xfrm>
              <a:off x="2243749" y="139865"/>
              <a:ext cx="202468" cy="185283"/>
            </a:xfrm>
            <a:custGeom>
              <a:avLst/>
              <a:gdLst/>
              <a:ahLst/>
              <a:cxnLst/>
              <a:rect l="l" t="t" r="r" b="b"/>
              <a:pathLst>
                <a:path w="6303" h="5768" extrusionOk="0">
                  <a:moveTo>
                    <a:pt x="1806" y="1"/>
                  </a:moveTo>
                  <a:cubicBezTo>
                    <a:pt x="1584" y="761"/>
                    <a:pt x="1" y="4846"/>
                    <a:pt x="729" y="5575"/>
                  </a:cubicBezTo>
                  <a:cubicBezTo>
                    <a:pt x="864" y="5709"/>
                    <a:pt x="1073" y="5767"/>
                    <a:pt x="1334" y="5767"/>
                  </a:cubicBezTo>
                  <a:cubicBezTo>
                    <a:pt x="2727" y="5767"/>
                    <a:pt x="5582" y="4116"/>
                    <a:pt x="6303" y="3770"/>
                  </a:cubicBezTo>
                  <a:lnTo>
                    <a:pt x="1806" y="1"/>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8" name="Google Shape;38;p2"/>
            <p:cNvSpPr/>
            <p:nvPr/>
          </p:nvSpPr>
          <p:spPr>
            <a:xfrm>
              <a:off x="2533693" y="337229"/>
              <a:ext cx="188238" cy="184833"/>
            </a:xfrm>
            <a:custGeom>
              <a:avLst/>
              <a:gdLst/>
              <a:ahLst/>
              <a:cxnLst/>
              <a:rect l="l" t="t" r="r" b="b"/>
              <a:pathLst>
                <a:path w="5860" h="5754" extrusionOk="0">
                  <a:moveTo>
                    <a:pt x="570" y="1"/>
                  </a:moveTo>
                  <a:cubicBezTo>
                    <a:pt x="570" y="792"/>
                    <a:pt x="0" y="5131"/>
                    <a:pt x="919" y="5669"/>
                  </a:cubicBezTo>
                  <a:cubicBezTo>
                    <a:pt x="1014" y="5727"/>
                    <a:pt x="1126" y="5754"/>
                    <a:pt x="1253" y="5754"/>
                  </a:cubicBezTo>
                  <a:cubicBezTo>
                    <a:pt x="2520" y="5754"/>
                    <a:pt x="5197" y="3110"/>
                    <a:pt x="5859" y="2534"/>
                  </a:cubicBezTo>
                  <a:lnTo>
                    <a:pt x="570"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9" name="Google Shape;39;p2"/>
            <p:cNvSpPr/>
            <p:nvPr/>
          </p:nvSpPr>
          <p:spPr>
            <a:xfrm>
              <a:off x="3531665" y="226340"/>
              <a:ext cx="199416" cy="189972"/>
            </a:xfrm>
            <a:custGeom>
              <a:avLst/>
              <a:gdLst/>
              <a:ahLst/>
              <a:cxnLst/>
              <a:rect l="l" t="t" r="r" b="b"/>
              <a:pathLst>
                <a:path w="6208" h="5914" extrusionOk="0">
                  <a:moveTo>
                    <a:pt x="4624" y="1"/>
                  </a:moveTo>
                  <a:lnTo>
                    <a:pt x="1" y="3579"/>
                  </a:lnTo>
                  <a:cubicBezTo>
                    <a:pt x="625" y="3920"/>
                    <a:pt x="3590" y="5914"/>
                    <a:pt x="4837" y="5914"/>
                  </a:cubicBezTo>
                  <a:cubicBezTo>
                    <a:pt x="4981" y="5914"/>
                    <a:pt x="5102" y="5887"/>
                    <a:pt x="5195" y="5828"/>
                  </a:cubicBezTo>
                  <a:cubicBezTo>
                    <a:pt x="6208" y="5163"/>
                    <a:pt x="4846" y="919"/>
                    <a:pt x="4624" y="1"/>
                  </a:cubicBez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0" name="Google Shape;40;p2"/>
            <p:cNvSpPr/>
            <p:nvPr/>
          </p:nvSpPr>
          <p:spPr>
            <a:xfrm>
              <a:off x="2861254" y="460325"/>
              <a:ext cx="186214" cy="168161"/>
            </a:xfrm>
            <a:custGeom>
              <a:avLst/>
              <a:gdLst/>
              <a:ahLst/>
              <a:cxnLst/>
              <a:rect l="l" t="t" r="r" b="b"/>
              <a:pathLst>
                <a:path w="5797" h="5235" extrusionOk="0">
                  <a:moveTo>
                    <a:pt x="1" y="1"/>
                  </a:moveTo>
                  <a:lnTo>
                    <a:pt x="1" y="1"/>
                  </a:lnTo>
                  <a:cubicBezTo>
                    <a:pt x="223" y="729"/>
                    <a:pt x="1173" y="5004"/>
                    <a:pt x="2218" y="5226"/>
                  </a:cubicBezTo>
                  <a:cubicBezTo>
                    <a:pt x="2249" y="5232"/>
                    <a:pt x="2281" y="5235"/>
                    <a:pt x="2313" y="5235"/>
                  </a:cubicBezTo>
                  <a:cubicBezTo>
                    <a:pt x="3493" y="5235"/>
                    <a:pt x="5365" y="1404"/>
                    <a:pt x="5796" y="602"/>
                  </a:cubicBezTo>
                  <a:lnTo>
                    <a:pt x="1"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1" name="Google Shape;41;p2"/>
            <p:cNvSpPr/>
            <p:nvPr/>
          </p:nvSpPr>
          <p:spPr>
            <a:xfrm>
              <a:off x="3203077" y="430836"/>
              <a:ext cx="181107" cy="181332"/>
            </a:xfrm>
            <a:custGeom>
              <a:avLst/>
              <a:gdLst/>
              <a:ahLst/>
              <a:cxnLst/>
              <a:rect l="l" t="t" r="r" b="b"/>
              <a:pathLst>
                <a:path w="5638" h="5645" extrusionOk="0">
                  <a:moveTo>
                    <a:pt x="5638" y="0"/>
                  </a:moveTo>
                  <a:lnTo>
                    <a:pt x="1" y="1615"/>
                  </a:lnTo>
                  <a:cubicBezTo>
                    <a:pt x="494" y="2202"/>
                    <a:pt x="2852" y="5645"/>
                    <a:pt x="3940" y="5645"/>
                  </a:cubicBezTo>
                  <a:cubicBezTo>
                    <a:pt x="3968" y="5645"/>
                    <a:pt x="3996" y="5642"/>
                    <a:pt x="4023" y="5637"/>
                  </a:cubicBezTo>
                  <a:cubicBezTo>
                    <a:pt x="5194" y="5416"/>
                    <a:pt x="5511" y="950"/>
                    <a:pt x="5638" y="0"/>
                  </a:cubicBez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2" name="Google Shape;42;p2"/>
            <p:cNvSpPr/>
            <p:nvPr/>
          </p:nvSpPr>
          <p:spPr>
            <a:xfrm>
              <a:off x="3769730" y="139865"/>
              <a:ext cx="203496" cy="185283"/>
            </a:xfrm>
            <a:custGeom>
              <a:avLst/>
              <a:gdLst/>
              <a:ahLst/>
              <a:cxnLst/>
              <a:rect l="l" t="t" r="r" b="b"/>
              <a:pathLst>
                <a:path w="6335" h="5768" extrusionOk="0">
                  <a:moveTo>
                    <a:pt x="1837" y="1"/>
                  </a:moveTo>
                  <a:cubicBezTo>
                    <a:pt x="1615" y="761"/>
                    <a:pt x="0" y="4846"/>
                    <a:pt x="760" y="5575"/>
                  </a:cubicBezTo>
                  <a:cubicBezTo>
                    <a:pt x="895" y="5709"/>
                    <a:pt x="1104" y="5767"/>
                    <a:pt x="1365" y="5767"/>
                  </a:cubicBezTo>
                  <a:cubicBezTo>
                    <a:pt x="2758" y="5767"/>
                    <a:pt x="5614" y="4116"/>
                    <a:pt x="6334" y="3770"/>
                  </a:cubicBezTo>
                  <a:lnTo>
                    <a:pt x="1837" y="1"/>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3" name="Google Shape;43;p2"/>
            <p:cNvSpPr/>
            <p:nvPr/>
          </p:nvSpPr>
          <p:spPr>
            <a:xfrm>
              <a:off x="4060670" y="337229"/>
              <a:ext cx="188238" cy="184833"/>
            </a:xfrm>
            <a:custGeom>
              <a:avLst/>
              <a:gdLst/>
              <a:ahLst/>
              <a:cxnLst/>
              <a:rect l="l" t="t" r="r" b="b"/>
              <a:pathLst>
                <a:path w="5860" h="5754" extrusionOk="0">
                  <a:moveTo>
                    <a:pt x="571" y="1"/>
                  </a:moveTo>
                  <a:cubicBezTo>
                    <a:pt x="571" y="792"/>
                    <a:pt x="1" y="5131"/>
                    <a:pt x="919" y="5669"/>
                  </a:cubicBezTo>
                  <a:cubicBezTo>
                    <a:pt x="1014" y="5727"/>
                    <a:pt x="1127" y="5754"/>
                    <a:pt x="1253" y="5754"/>
                  </a:cubicBezTo>
                  <a:cubicBezTo>
                    <a:pt x="2520" y="5754"/>
                    <a:pt x="5197" y="3110"/>
                    <a:pt x="5859" y="2534"/>
                  </a:cubicBezTo>
                  <a:lnTo>
                    <a:pt x="571"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4" name="Google Shape;44;p2"/>
            <p:cNvSpPr/>
            <p:nvPr/>
          </p:nvSpPr>
          <p:spPr>
            <a:xfrm>
              <a:off x="5058675" y="226340"/>
              <a:ext cx="199416" cy="189972"/>
            </a:xfrm>
            <a:custGeom>
              <a:avLst/>
              <a:gdLst/>
              <a:ahLst/>
              <a:cxnLst/>
              <a:rect l="l" t="t" r="r" b="b"/>
              <a:pathLst>
                <a:path w="6208" h="5914" extrusionOk="0">
                  <a:moveTo>
                    <a:pt x="4624" y="1"/>
                  </a:moveTo>
                  <a:lnTo>
                    <a:pt x="0" y="3579"/>
                  </a:lnTo>
                  <a:cubicBezTo>
                    <a:pt x="624" y="3920"/>
                    <a:pt x="3589" y="5914"/>
                    <a:pt x="4836" y="5914"/>
                  </a:cubicBezTo>
                  <a:cubicBezTo>
                    <a:pt x="4980" y="5914"/>
                    <a:pt x="5102" y="5887"/>
                    <a:pt x="5194" y="5828"/>
                  </a:cubicBezTo>
                  <a:cubicBezTo>
                    <a:pt x="6207" y="5163"/>
                    <a:pt x="4845" y="919"/>
                    <a:pt x="4624" y="1"/>
                  </a:cubicBez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5" name="Google Shape;45;p2"/>
            <p:cNvSpPr/>
            <p:nvPr/>
          </p:nvSpPr>
          <p:spPr>
            <a:xfrm>
              <a:off x="4388263" y="460325"/>
              <a:ext cx="186182" cy="168161"/>
            </a:xfrm>
            <a:custGeom>
              <a:avLst/>
              <a:gdLst/>
              <a:ahLst/>
              <a:cxnLst/>
              <a:rect l="l" t="t" r="r" b="b"/>
              <a:pathLst>
                <a:path w="5796" h="5235" extrusionOk="0">
                  <a:moveTo>
                    <a:pt x="0" y="1"/>
                  </a:moveTo>
                  <a:lnTo>
                    <a:pt x="0" y="1"/>
                  </a:lnTo>
                  <a:cubicBezTo>
                    <a:pt x="222" y="729"/>
                    <a:pt x="1172" y="5004"/>
                    <a:pt x="2217" y="5226"/>
                  </a:cubicBezTo>
                  <a:cubicBezTo>
                    <a:pt x="2248" y="5232"/>
                    <a:pt x="2280" y="5235"/>
                    <a:pt x="2313" y="5235"/>
                  </a:cubicBezTo>
                  <a:cubicBezTo>
                    <a:pt x="3493" y="5235"/>
                    <a:pt x="5364" y="1404"/>
                    <a:pt x="5796" y="602"/>
                  </a:cubicBezTo>
                  <a:lnTo>
                    <a:pt x="0"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6" name="Google Shape;46;p2"/>
            <p:cNvSpPr/>
            <p:nvPr/>
          </p:nvSpPr>
          <p:spPr>
            <a:xfrm>
              <a:off x="4730054" y="430836"/>
              <a:ext cx="181139" cy="181332"/>
            </a:xfrm>
            <a:custGeom>
              <a:avLst/>
              <a:gdLst/>
              <a:ahLst/>
              <a:cxnLst/>
              <a:rect l="l" t="t" r="r" b="b"/>
              <a:pathLst>
                <a:path w="5639" h="5645" extrusionOk="0">
                  <a:moveTo>
                    <a:pt x="5638" y="0"/>
                  </a:moveTo>
                  <a:lnTo>
                    <a:pt x="1" y="1615"/>
                  </a:lnTo>
                  <a:cubicBezTo>
                    <a:pt x="495" y="2202"/>
                    <a:pt x="2853" y="5645"/>
                    <a:pt x="3940" y="5645"/>
                  </a:cubicBezTo>
                  <a:cubicBezTo>
                    <a:pt x="3969" y="5645"/>
                    <a:pt x="3996" y="5642"/>
                    <a:pt x="4023" y="5637"/>
                  </a:cubicBezTo>
                  <a:cubicBezTo>
                    <a:pt x="5195" y="5416"/>
                    <a:pt x="5511" y="950"/>
                    <a:pt x="5638" y="0"/>
                  </a:cubicBez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7" name="Google Shape;47;p2"/>
            <p:cNvSpPr/>
            <p:nvPr/>
          </p:nvSpPr>
          <p:spPr>
            <a:xfrm>
              <a:off x="5483890" y="344360"/>
              <a:ext cx="187210" cy="183548"/>
            </a:xfrm>
            <a:custGeom>
              <a:avLst/>
              <a:gdLst/>
              <a:ahLst/>
              <a:cxnLst/>
              <a:rect l="l" t="t" r="r" b="b"/>
              <a:pathLst>
                <a:path w="5828" h="5714" extrusionOk="0">
                  <a:moveTo>
                    <a:pt x="507" y="0"/>
                  </a:moveTo>
                  <a:cubicBezTo>
                    <a:pt x="507" y="760"/>
                    <a:pt x="1" y="5099"/>
                    <a:pt x="919" y="5637"/>
                  </a:cubicBezTo>
                  <a:cubicBezTo>
                    <a:pt x="1009" y="5689"/>
                    <a:pt x="1114" y="5713"/>
                    <a:pt x="1232" y="5713"/>
                  </a:cubicBezTo>
                  <a:cubicBezTo>
                    <a:pt x="2486" y="5713"/>
                    <a:pt x="5162" y="3018"/>
                    <a:pt x="5828" y="2439"/>
                  </a:cubicBezTo>
                  <a:lnTo>
                    <a:pt x="507"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8" name="Google Shape;48;p2"/>
            <p:cNvSpPr/>
            <p:nvPr/>
          </p:nvSpPr>
          <p:spPr>
            <a:xfrm>
              <a:off x="6492045" y="211082"/>
              <a:ext cx="200444" cy="190005"/>
            </a:xfrm>
            <a:custGeom>
              <a:avLst/>
              <a:gdLst/>
              <a:ahLst/>
              <a:cxnLst/>
              <a:rect l="l" t="t" r="r" b="b"/>
              <a:pathLst>
                <a:path w="6240" h="5915" extrusionOk="0">
                  <a:moveTo>
                    <a:pt x="4561" y="1"/>
                  </a:moveTo>
                  <a:lnTo>
                    <a:pt x="1" y="3643"/>
                  </a:lnTo>
                  <a:cubicBezTo>
                    <a:pt x="596" y="3954"/>
                    <a:pt x="3601" y="5915"/>
                    <a:pt x="4861" y="5915"/>
                  </a:cubicBezTo>
                  <a:cubicBezTo>
                    <a:pt x="5009" y="5915"/>
                    <a:pt x="5133" y="5888"/>
                    <a:pt x="5226" y="5828"/>
                  </a:cubicBezTo>
                  <a:cubicBezTo>
                    <a:pt x="6240" y="5163"/>
                    <a:pt x="4814" y="919"/>
                    <a:pt x="4561" y="1"/>
                  </a:cubicBez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9" name="Google Shape;49;p2"/>
            <p:cNvSpPr/>
            <p:nvPr/>
          </p:nvSpPr>
          <p:spPr>
            <a:xfrm>
              <a:off x="5810455" y="469480"/>
              <a:ext cx="187210" cy="167165"/>
            </a:xfrm>
            <a:custGeom>
              <a:avLst/>
              <a:gdLst/>
              <a:ahLst/>
              <a:cxnLst/>
              <a:rect l="l" t="t" r="r" b="b"/>
              <a:pathLst>
                <a:path w="5828" h="5204" extrusionOk="0">
                  <a:moveTo>
                    <a:pt x="0" y="1"/>
                  </a:moveTo>
                  <a:lnTo>
                    <a:pt x="0" y="1"/>
                  </a:lnTo>
                  <a:cubicBezTo>
                    <a:pt x="254" y="729"/>
                    <a:pt x="1267" y="5004"/>
                    <a:pt x="2281" y="5194"/>
                  </a:cubicBezTo>
                  <a:cubicBezTo>
                    <a:pt x="2313" y="5200"/>
                    <a:pt x="2345" y="5203"/>
                    <a:pt x="2378" y="5203"/>
                  </a:cubicBezTo>
                  <a:cubicBezTo>
                    <a:pt x="3584" y="5203"/>
                    <a:pt x="5396" y="1340"/>
                    <a:pt x="5828" y="507"/>
                  </a:cubicBezTo>
                  <a:lnTo>
                    <a:pt x="0"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 name="Google Shape;50;p2"/>
            <p:cNvSpPr/>
            <p:nvPr/>
          </p:nvSpPr>
          <p:spPr>
            <a:xfrm>
              <a:off x="6153274" y="410470"/>
              <a:ext cx="180111" cy="182359"/>
            </a:xfrm>
            <a:custGeom>
              <a:avLst/>
              <a:gdLst/>
              <a:ahLst/>
              <a:cxnLst/>
              <a:rect l="l" t="t" r="r" b="b"/>
              <a:pathLst>
                <a:path w="5607" h="5677" extrusionOk="0">
                  <a:moveTo>
                    <a:pt x="5606" y="1"/>
                  </a:moveTo>
                  <a:lnTo>
                    <a:pt x="1" y="1711"/>
                  </a:lnTo>
                  <a:cubicBezTo>
                    <a:pt x="495" y="2266"/>
                    <a:pt x="2882" y="5677"/>
                    <a:pt x="3971" y="5677"/>
                  </a:cubicBezTo>
                  <a:cubicBezTo>
                    <a:pt x="4000" y="5677"/>
                    <a:pt x="4028" y="5675"/>
                    <a:pt x="4055" y="5670"/>
                  </a:cubicBezTo>
                  <a:cubicBezTo>
                    <a:pt x="5258" y="5416"/>
                    <a:pt x="5511" y="951"/>
                    <a:pt x="5606" y="1"/>
                  </a:cubicBez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 name="Google Shape;51;p2"/>
            <p:cNvSpPr/>
            <p:nvPr/>
          </p:nvSpPr>
          <p:spPr>
            <a:xfrm>
              <a:off x="2144103" y="-143975"/>
              <a:ext cx="1851027" cy="637021"/>
            </a:xfrm>
            <a:custGeom>
              <a:avLst/>
              <a:gdLst/>
              <a:ahLst/>
              <a:cxnLst/>
              <a:rect l="l" t="t" r="r" b="b"/>
              <a:pathLst>
                <a:path w="57624" h="19831" extrusionOk="0">
                  <a:moveTo>
                    <a:pt x="57065" y="1"/>
                  </a:moveTo>
                  <a:cubicBezTo>
                    <a:pt x="56945" y="1"/>
                    <a:pt x="56827" y="57"/>
                    <a:pt x="56750" y="191"/>
                  </a:cubicBezTo>
                  <a:cubicBezTo>
                    <a:pt x="54248" y="4593"/>
                    <a:pt x="51113" y="8647"/>
                    <a:pt x="47218" y="11941"/>
                  </a:cubicBezTo>
                  <a:cubicBezTo>
                    <a:pt x="43956" y="14696"/>
                    <a:pt x="40187" y="16818"/>
                    <a:pt x="36070" y="17989"/>
                  </a:cubicBezTo>
                  <a:cubicBezTo>
                    <a:pt x="33648" y="18690"/>
                    <a:pt x="31124" y="19036"/>
                    <a:pt x="28596" y="19036"/>
                  </a:cubicBezTo>
                  <a:cubicBezTo>
                    <a:pt x="27124" y="19036"/>
                    <a:pt x="25651" y="18919"/>
                    <a:pt x="24194" y="18686"/>
                  </a:cubicBezTo>
                  <a:cubicBezTo>
                    <a:pt x="20077" y="18021"/>
                    <a:pt x="16150" y="16438"/>
                    <a:pt x="12572" y="14284"/>
                  </a:cubicBezTo>
                  <a:cubicBezTo>
                    <a:pt x="8581" y="11814"/>
                    <a:pt x="5066" y="8615"/>
                    <a:pt x="2089" y="5037"/>
                  </a:cubicBezTo>
                  <a:cubicBezTo>
                    <a:pt x="1678" y="4530"/>
                    <a:pt x="1298" y="4055"/>
                    <a:pt x="918" y="3548"/>
                  </a:cubicBezTo>
                  <a:cubicBezTo>
                    <a:pt x="821" y="3423"/>
                    <a:pt x="689" y="3371"/>
                    <a:pt x="562" y="3371"/>
                  </a:cubicBezTo>
                  <a:cubicBezTo>
                    <a:pt x="271" y="3371"/>
                    <a:pt x="1" y="3642"/>
                    <a:pt x="221" y="3928"/>
                  </a:cubicBezTo>
                  <a:cubicBezTo>
                    <a:pt x="3198" y="7792"/>
                    <a:pt x="6681" y="11275"/>
                    <a:pt x="10703" y="13999"/>
                  </a:cubicBezTo>
                  <a:cubicBezTo>
                    <a:pt x="14314" y="16438"/>
                    <a:pt x="18336" y="18274"/>
                    <a:pt x="22579" y="19193"/>
                  </a:cubicBezTo>
                  <a:cubicBezTo>
                    <a:pt x="24556" y="19616"/>
                    <a:pt x="26580" y="19830"/>
                    <a:pt x="28604" y="19830"/>
                  </a:cubicBezTo>
                  <a:cubicBezTo>
                    <a:pt x="30665" y="19830"/>
                    <a:pt x="32727" y="19608"/>
                    <a:pt x="34740" y="19161"/>
                  </a:cubicBezTo>
                  <a:cubicBezTo>
                    <a:pt x="38952" y="18211"/>
                    <a:pt x="42911" y="16279"/>
                    <a:pt x="46363" y="13651"/>
                  </a:cubicBezTo>
                  <a:cubicBezTo>
                    <a:pt x="50385" y="10579"/>
                    <a:pt x="53678" y="6684"/>
                    <a:pt x="56338" y="2408"/>
                  </a:cubicBezTo>
                  <a:cubicBezTo>
                    <a:pt x="56718" y="1806"/>
                    <a:pt x="57099" y="1205"/>
                    <a:pt x="57447" y="603"/>
                  </a:cubicBezTo>
                  <a:cubicBezTo>
                    <a:pt x="57623" y="294"/>
                    <a:pt x="57339" y="1"/>
                    <a:pt x="57065"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2" name="Google Shape;52;p2"/>
            <p:cNvSpPr/>
            <p:nvPr/>
          </p:nvSpPr>
          <p:spPr>
            <a:xfrm>
              <a:off x="3661925" y="-143975"/>
              <a:ext cx="1851027" cy="637021"/>
            </a:xfrm>
            <a:custGeom>
              <a:avLst/>
              <a:gdLst/>
              <a:ahLst/>
              <a:cxnLst/>
              <a:rect l="l" t="t" r="r" b="b"/>
              <a:pathLst>
                <a:path w="57624" h="19831" extrusionOk="0">
                  <a:moveTo>
                    <a:pt x="57065" y="1"/>
                  </a:moveTo>
                  <a:cubicBezTo>
                    <a:pt x="56945" y="1"/>
                    <a:pt x="56827" y="57"/>
                    <a:pt x="56750" y="191"/>
                  </a:cubicBezTo>
                  <a:cubicBezTo>
                    <a:pt x="54217" y="4593"/>
                    <a:pt x="51113" y="8647"/>
                    <a:pt x="47218" y="11941"/>
                  </a:cubicBezTo>
                  <a:cubicBezTo>
                    <a:pt x="43956" y="14696"/>
                    <a:pt x="40187" y="16818"/>
                    <a:pt x="36070" y="17989"/>
                  </a:cubicBezTo>
                  <a:cubicBezTo>
                    <a:pt x="33628" y="18690"/>
                    <a:pt x="31110" y="19036"/>
                    <a:pt x="28588" y="19036"/>
                  </a:cubicBezTo>
                  <a:cubicBezTo>
                    <a:pt x="27120" y="19036"/>
                    <a:pt x="25651" y="18919"/>
                    <a:pt x="24195" y="18686"/>
                  </a:cubicBezTo>
                  <a:cubicBezTo>
                    <a:pt x="20046" y="18021"/>
                    <a:pt x="16119" y="16438"/>
                    <a:pt x="12572" y="14284"/>
                  </a:cubicBezTo>
                  <a:cubicBezTo>
                    <a:pt x="8582" y="11814"/>
                    <a:pt x="5066" y="8615"/>
                    <a:pt x="2090" y="5037"/>
                  </a:cubicBezTo>
                  <a:cubicBezTo>
                    <a:pt x="1678" y="4530"/>
                    <a:pt x="1298" y="4055"/>
                    <a:pt x="886" y="3548"/>
                  </a:cubicBezTo>
                  <a:cubicBezTo>
                    <a:pt x="799" y="3423"/>
                    <a:pt x="674" y="3371"/>
                    <a:pt x="551" y="3371"/>
                  </a:cubicBezTo>
                  <a:cubicBezTo>
                    <a:pt x="271" y="3371"/>
                    <a:pt x="1" y="3642"/>
                    <a:pt x="221" y="3928"/>
                  </a:cubicBezTo>
                  <a:cubicBezTo>
                    <a:pt x="3198" y="7792"/>
                    <a:pt x="6682" y="11275"/>
                    <a:pt x="10704" y="13999"/>
                  </a:cubicBezTo>
                  <a:cubicBezTo>
                    <a:pt x="14282" y="16438"/>
                    <a:pt x="18336" y="18274"/>
                    <a:pt x="22579" y="19193"/>
                  </a:cubicBezTo>
                  <a:cubicBezTo>
                    <a:pt x="24556" y="19616"/>
                    <a:pt x="26580" y="19830"/>
                    <a:pt x="28604" y="19830"/>
                  </a:cubicBezTo>
                  <a:cubicBezTo>
                    <a:pt x="30665" y="19830"/>
                    <a:pt x="32727" y="19608"/>
                    <a:pt x="34740" y="19161"/>
                  </a:cubicBezTo>
                  <a:cubicBezTo>
                    <a:pt x="38952" y="18211"/>
                    <a:pt x="42911" y="16279"/>
                    <a:pt x="46363" y="13651"/>
                  </a:cubicBezTo>
                  <a:cubicBezTo>
                    <a:pt x="50353" y="10579"/>
                    <a:pt x="53678" y="6684"/>
                    <a:pt x="56339" y="2408"/>
                  </a:cubicBezTo>
                  <a:cubicBezTo>
                    <a:pt x="56719" y="1806"/>
                    <a:pt x="57067" y="1205"/>
                    <a:pt x="57447" y="603"/>
                  </a:cubicBezTo>
                  <a:cubicBezTo>
                    <a:pt x="57624" y="294"/>
                    <a:pt x="57339" y="1"/>
                    <a:pt x="57065"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3" name="Google Shape;53;p2"/>
            <p:cNvSpPr/>
            <p:nvPr/>
          </p:nvSpPr>
          <p:spPr>
            <a:xfrm>
              <a:off x="5071620" y="-143975"/>
              <a:ext cx="1850320" cy="637021"/>
            </a:xfrm>
            <a:custGeom>
              <a:avLst/>
              <a:gdLst/>
              <a:ahLst/>
              <a:cxnLst/>
              <a:rect l="l" t="t" r="r" b="b"/>
              <a:pathLst>
                <a:path w="57602" h="19831" extrusionOk="0">
                  <a:moveTo>
                    <a:pt x="57042" y="1"/>
                  </a:moveTo>
                  <a:cubicBezTo>
                    <a:pt x="56923" y="1"/>
                    <a:pt x="56805" y="57"/>
                    <a:pt x="56728" y="191"/>
                  </a:cubicBezTo>
                  <a:cubicBezTo>
                    <a:pt x="54226" y="4593"/>
                    <a:pt x="51091" y="8647"/>
                    <a:pt x="47196" y="11941"/>
                  </a:cubicBezTo>
                  <a:cubicBezTo>
                    <a:pt x="43965" y="14696"/>
                    <a:pt x="40165" y="16818"/>
                    <a:pt x="36080" y="17989"/>
                  </a:cubicBezTo>
                  <a:cubicBezTo>
                    <a:pt x="33637" y="18690"/>
                    <a:pt x="31107" y="19036"/>
                    <a:pt x="28575" y="19036"/>
                  </a:cubicBezTo>
                  <a:cubicBezTo>
                    <a:pt x="27102" y="19036"/>
                    <a:pt x="25628" y="18919"/>
                    <a:pt x="24172" y="18686"/>
                  </a:cubicBezTo>
                  <a:cubicBezTo>
                    <a:pt x="20055" y="18021"/>
                    <a:pt x="16128" y="16438"/>
                    <a:pt x="12581" y="14284"/>
                  </a:cubicBezTo>
                  <a:cubicBezTo>
                    <a:pt x="8559" y="11814"/>
                    <a:pt x="5076" y="8615"/>
                    <a:pt x="2067" y="5037"/>
                  </a:cubicBezTo>
                  <a:cubicBezTo>
                    <a:pt x="1687" y="4530"/>
                    <a:pt x="1276" y="4055"/>
                    <a:pt x="895" y="3548"/>
                  </a:cubicBezTo>
                  <a:cubicBezTo>
                    <a:pt x="799" y="3423"/>
                    <a:pt x="670" y="3371"/>
                    <a:pt x="546" y="3371"/>
                  </a:cubicBezTo>
                  <a:cubicBezTo>
                    <a:pt x="262" y="3371"/>
                    <a:pt x="1" y="3642"/>
                    <a:pt x="199" y="3928"/>
                  </a:cubicBezTo>
                  <a:cubicBezTo>
                    <a:pt x="3176" y="7792"/>
                    <a:pt x="6659" y="11275"/>
                    <a:pt x="10713" y="13999"/>
                  </a:cubicBezTo>
                  <a:cubicBezTo>
                    <a:pt x="14292" y="16438"/>
                    <a:pt x="18313" y="18274"/>
                    <a:pt x="22557" y="19193"/>
                  </a:cubicBezTo>
                  <a:cubicBezTo>
                    <a:pt x="24550" y="19616"/>
                    <a:pt x="26574" y="19830"/>
                    <a:pt x="28594" y="19830"/>
                  </a:cubicBezTo>
                  <a:cubicBezTo>
                    <a:pt x="30651" y="19830"/>
                    <a:pt x="32705" y="19608"/>
                    <a:pt x="34718" y="19161"/>
                  </a:cubicBezTo>
                  <a:cubicBezTo>
                    <a:pt x="38962" y="18211"/>
                    <a:pt x="42920" y="16279"/>
                    <a:pt x="46341" y="13651"/>
                  </a:cubicBezTo>
                  <a:cubicBezTo>
                    <a:pt x="50363" y="10579"/>
                    <a:pt x="53656" y="6684"/>
                    <a:pt x="56348" y="2408"/>
                  </a:cubicBezTo>
                  <a:cubicBezTo>
                    <a:pt x="56696" y="1806"/>
                    <a:pt x="57076" y="1205"/>
                    <a:pt x="57425" y="603"/>
                  </a:cubicBezTo>
                  <a:cubicBezTo>
                    <a:pt x="57601" y="294"/>
                    <a:pt x="57317" y="1"/>
                    <a:pt x="57042"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54" name="Google Shape;54;p2"/>
          <p:cNvGrpSpPr/>
          <p:nvPr/>
        </p:nvGrpSpPr>
        <p:grpSpPr>
          <a:xfrm>
            <a:off x="10027014" y="-87973"/>
            <a:ext cx="2579593" cy="1743481"/>
            <a:chOff x="7520256" y="-65980"/>
            <a:chExt cx="1934695" cy="1307611"/>
          </a:xfrm>
        </p:grpSpPr>
        <p:sp>
          <p:nvSpPr>
            <p:cNvPr id="55" name="Google Shape;55;p2"/>
            <p:cNvSpPr/>
            <p:nvPr/>
          </p:nvSpPr>
          <p:spPr>
            <a:xfrm>
              <a:off x="7520256" y="-26951"/>
              <a:ext cx="1865739" cy="1268582"/>
            </a:xfrm>
            <a:custGeom>
              <a:avLst/>
              <a:gdLst/>
              <a:ahLst/>
              <a:cxnLst/>
              <a:rect l="l" t="t" r="r" b="b"/>
              <a:pathLst>
                <a:path w="58082" h="39492" extrusionOk="0">
                  <a:moveTo>
                    <a:pt x="634" y="0"/>
                  </a:moveTo>
                  <a:cubicBezTo>
                    <a:pt x="1" y="1394"/>
                    <a:pt x="951" y="3136"/>
                    <a:pt x="4593" y="5289"/>
                  </a:cubicBezTo>
                  <a:cubicBezTo>
                    <a:pt x="6345" y="6457"/>
                    <a:pt x="8360" y="6789"/>
                    <a:pt x="10465" y="6789"/>
                  </a:cubicBezTo>
                  <a:cubicBezTo>
                    <a:pt x="13231" y="6789"/>
                    <a:pt x="16153" y="6216"/>
                    <a:pt x="18837" y="6216"/>
                  </a:cubicBezTo>
                  <a:cubicBezTo>
                    <a:pt x="20869" y="6216"/>
                    <a:pt x="22765" y="6544"/>
                    <a:pt x="24354" y="7696"/>
                  </a:cubicBezTo>
                  <a:cubicBezTo>
                    <a:pt x="20491" y="11559"/>
                    <a:pt x="9406" y="10609"/>
                    <a:pt x="7475" y="16848"/>
                  </a:cubicBezTo>
                  <a:cubicBezTo>
                    <a:pt x="5763" y="22016"/>
                    <a:pt x="9437" y="23544"/>
                    <a:pt x="14088" y="23544"/>
                  </a:cubicBezTo>
                  <a:cubicBezTo>
                    <a:pt x="18557" y="23544"/>
                    <a:pt x="23927" y="22133"/>
                    <a:pt x="26286" y="21187"/>
                  </a:cubicBezTo>
                  <a:cubicBezTo>
                    <a:pt x="30584" y="19350"/>
                    <a:pt x="36644" y="14377"/>
                    <a:pt x="39852" y="14377"/>
                  </a:cubicBezTo>
                  <a:cubicBezTo>
                    <a:pt x="41679" y="14377"/>
                    <a:pt x="42582" y="15989"/>
                    <a:pt x="41709" y="20712"/>
                  </a:cubicBezTo>
                  <a:cubicBezTo>
                    <a:pt x="40252" y="26982"/>
                    <a:pt x="33507" y="32271"/>
                    <a:pt x="35913" y="39491"/>
                  </a:cubicBezTo>
                  <a:cubicBezTo>
                    <a:pt x="50513" y="37338"/>
                    <a:pt x="56308" y="22992"/>
                    <a:pt x="58082" y="10324"/>
                  </a:cubicBezTo>
                  <a:lnTo>
                    <a:pt x="58082" y="0"/>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6" name="Google Shape;56;p2"/>
            <p:cNvSpPr/>
            <p:nvPr/>
          </p:nvSpPr>
          <p:spPr>
            <a:xfrm>
              <a:off x="8227288" y="-65980"/>
              <a:ext cx="1194347" cy="957829"/>
            </a:xfrm>
            <a:custGeom>
              <a:avLst/>
              <a:gdLst/>
              <a:ahLst/>
              <a:cxnLst/>
              <a:rect l="l" t="t" r="r" b="b"/>
              <a:pathLst>
                <a:path w="37181" h="29818" extrusionOk="0">
                  <a:moveTo>
                    <a:pt x="20594" y="0"/>
                  </a:moveTo>
                  <a:cubicBezTo>
                    <a:pt x="19191" y="0"/>
                    <a:pt x="17930" y="69"/>
                    <a:pt x="16912" y="234"/>
                  </a:cubicBezTo>
                  <a:cubicBezTo>
                    <a:pt x="8710" y="1817"/>
                    <a:pt x="13333" y="5396"/>
                    <a:pt x="18590" y="6947"/>
                  </a:cubicBezTo>
                  <a:cubicBezTo>
                    <a:pt x="9280" y="9101"/>
                    <a:pt x="1" y="11824"/>
                    <a:pt x="12003" y="17303"/>
                  </a:cubicBezTo>
                  <a:cubicBezTo>
                    <a:pt x="10768" y="18760"/>
                    <a:pt x="1901" y="23479"/>
                    <a:pt x="5954" y="26487"/>
                  </a:cubicBezTo>
                  <a:cubicBezTo>
                    <a:pt x="6145" y="26616"/>
                    <a:pt x="6390" y="26674"/>
                    <a:pt x="6678" y="26674"/>
                  </a:cubicBezTo>
                  <a:cubicBezTo>
                    <a:pt x="8929" y="26674"/>
                    <a:pt x="13788" y="23125"/>
                    <a:pt x="15360" y="22338"/>
                  </a:cubicBezTo>
                  <a:lnTo>
                    <a:pt x="15360" y="22338"/>
                  </a:lnTo>
                  <a:cubicBezTo>
                    <a:pt x="15385" y="24954"/>
                    <a:pt x="15313" y="29818"/>
                    <a:pt x="17722" y="29818"/>
                  </a:cubicBezTo>
                  <a:cubicBezTo>
                    <a:pt x="18404" y="29818"/>
                    <a:pt x="19287" y="29427"/>
                    <a:pt x="20427" y="28482"/>
                  </a:cubicBezTo>
                  <a:cubicBezTo>
                    <a:pt x="22992" y="26360"/>
                    <a:pt x="24101" y="21293"/>
                    <a:pt x="25779" y="18507"/>
                  </a:cubicBezTo>
                  <a:cubicBezTo>
                    <a:pt x="26852" y="20995"/>
                    <a:pt x="28229" y="24369"/>
                    <a:pt x="30050" y="24369"/>
                  </a:cubicBezTo>
                  <a:cubicBezTo>
                    <a:pt x="30917" y="24369"/>
                    <a:pt x="31885" y="23603"/>
                    <a:pt x="32968" y="21610"/>
                  </a:cubicBezTo>
                  <a:cubicBezTo>
                    <a:pt x="35438" y="17556"/>
                    <a:pt x="36420" y="6124"/>
                    <a:pt x="37180" y="1532"/>
                  </a:cubicBezTo>
                  <a:cubicBezTo>
                    <a:pt x="33365" y="1005"/>
                    <a:pt x="25950" y="0"/>
                    <a:pt x="20594"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7" name="Google Shape;57;p2"/>
            <p:cNvSpPr/>
            <p:nvPr/>
          </p:nvSpPr>
          <p:spPr>
            <a:xfrm>
              <a:off x="8452954" y="-21329"/>
              <a:ext cx="1001997" cy="737019"/>
            </a:xfrm>
            <a:custGeom>
              <a:avLst/>
              <a:gdLst/>
              <a:ahLst/>
              <a:cxnLst/>
              <a:rect l="l" t="t" r="r" b="b"/>
              <a:pathLst>
                <a:path w="31193" h="22944" extrusionOk="0">
                  <a:moveTo>
                    <a:pt x="30400" y="0"/>
                  </a:moveTo>
                  <a:cubicBezTo>
                    <a:pt x="30295" y="0"/>
                    <a:pt x="30188" y="33"/>
                    <a:pt x="30092" y="110"/>
                  </a:cubicBezTo>
                  <a:cubicBezTo>
                    <a:pt x="22555" y="6096"/>
                    <a:pt x="14922" y="11954"/>
                    <a:pt x="7068" y="17465"/>
                  </a:cubicBezTo>
                  <a:cubicBezTo>
                    <a:pt x="4883" y="19017"/>
                    <a:pt x="2666" y="20537"/>
                    <a:pt x="418" y="22025"/>
                  </a:cubicBezTo>
                  <a:cubicBezTo>
                    <a:pt x="0" y="22312"/>
                    <a:pt x="250" y="22944"/>
                    <a:pt x="652" y="22944"/>
                  </a:cubicBezTo>
                  <a:cubicBezTo>
                    <a:pt x="737" y="22944"/>
                    <a:pt x="830" y="22915"/>
                    <a:pt x="925" y="22849"/>
                  </a:cubicBezTo>
                  <a:cubicBezTo>
                    <a:pt x="8969" y="17497"/>
                    <a:pt x="16727" y="11764"/>
                    <a:pt x="24360" y="5874"/>
                  </a:cubicBezTo>
                  <a:cubicBezTo>
                    <a:pt x="26513" y="4196"/>
                    <a:pt x="28667" y="2517"/>
                    <a:pt x="30789" y="807"/>
                  </a:cubicBezTo>
                  <a:cubicBezTo>
                    <a:pt x="31192" y="504"/>
                    <a:pt x="30812" y="0"/>
                    <a:pt x="30400"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8" name="Google Shape;58;p2"/>
            <p:cNvSpPr/>
            <p:nvPr/>
          </p:nvSpPr>
          <p:spPr>
            <a:xfrm>
              <a:off x="8582346" y="337133"/>
              <a:ext cx="356078" cy="380587"/>
            </a:xfrm>
            <a:custGeom>
              <a:avLst/>
              <a:gdLst/>
              <a:ahLst/>
              <a:cxnLst/>
              <a:rect l="l" t="t" r="r" b="b"/>
              <a:pathLst>
                <a:path w="11085" h="11848" extrusionOk="0">
                  <a:moveTo>
                    <a:pt x="578" y="1"/>
                  </a:moveTo>
                  <a:cubicBezTo>
                    <a:pt x="1" y="1"/>
                    <a:pt x="19" y="955"/>
                    <a:pt x="634" y="985"/>
                  </a:cubicBezTo>
                  <a:cubicBezTo>
                    <a:pt x="3767" y="1259"/>
                    <a:pt x="6959" y="1095"/>
                    <a:pt x="10070" y="1587"/>
                  </a:cubicBezTo>
                  <a:lnTo>
                    <a:pt x="10070" y="1587"/>
                  </a:lnTo>
                  <a:cubicBezTo>
                    <a:pt x="10018" y="4892"/>
                    <a:pt x="9013" y="8089"/>
                    <a:pt x="8709" y="11373"/>
                  </a:cubicBezTo>
                  <a:cubicBezTo>
                    <a:pt x="8693" y="11690"/>
                    <a:pt x="8931" y="11848"/>
                    <a:pt x="9180" y="11848"/>
                  </a:cubicBezTo>
                  <a:cubicBezTo>
                    <a:pt x="9430" y="11848"/>
                    <a:pt x="9691" y="11690"/>
                    <a:pt x="9723" y="11373"/>
                  </a:cubicBezTo>
                  <a:cubicBezTo>
                    <a:pt x="10008" y="7953"/>
                    <a:pt x="11084" y="4627"/>
                    <a:pt x="11053" y="1176"/>
                  </a:cubicBezTo>
                  <a:cubicBezTo>
                    <a:pt x="11053" y="985"/>
                    <a:pt x="10926" y="732"/>
                    <a:pt x="10704" y="700"/>
                  </a:cubicBezTo>
                  <a:cubicBezTo>
                    <a:pt x="7379" y="99"/>
                    <a:pt x="3990" y="257"/>
                    <a:pt x="634" y="4"/>
                  </a:cubicBezTo>
                  <a:cubicBezTo>
                    <a:pt x="614" y="2"/>
                    <a:pt x="596" y="1"/>
                    <a:pt x="578"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9" name="Google Shape;59;p2"/>
            <p:cNvSpPr/>
            <p:nvPr/>
          </p:nvSpPr>
          <p:spPr>
            <a:xfrm>
              <a:off x="8904831" y="74687"/>
              <a:ext cx="365233" cy="413449"/>
            </a:xfrm>
            <a:custGeom>
              <a:avLst/>
              <a:gdLst/>
              <a:ahLst/>
              <a:cxnLst/>
              <a:rect l="l" t="t" r="r" b="b"/>
              <a:pathLst>
                <a:path w="11370" h="12871" extrusionOk="0">
                  <a:moveTo>
                    <a:pt x="578" y="0"/>
                  </a:moveTo>
                  <a:cubicBezTo>
                    <a:pt x="1" y="0"/>
                    <a:pt x="19" y="954"/>
                    <a:pt x="634" y="985"/>
                  </a:cubicBezTo>
                  <a:cubicBezTo>
                    <a:pt x="3856" y="1259"/>
                    <a:pt x="7166" y="1357"/>
                    <a:pt x="10311" y="2205"/>
                  </a:cubicBezTo>
                  <a:lnTo>
                    <a:pt x="10311" y="2205"/>
                  </a:lnTo>
                  <a:cubicBezTo>
                    <a:pt x="9912" y="5569"/>
                    <a:pt x="9886" y="8958"/>
                    <a:pt x="9153" y="12259"/>
                  </a:cubicBezTo>
                  <a:cubicBezTo>
                    <a:pt x="9057" y="12622"/>
                    <a:pt x="9365" y="12870"/>
                    <a:pt x="9660" y="12870"/>
                  </a:cubicBezTo>
                  <a:cubicBezTo>
                    <a:pt x="9853" y="12870"/>
                    <a:pt x="10040" y="12763"/>
                    <a:pt x="10103" y="12512"/>
                  </a:cubicBezTo>
                  <a:cubicBezTo>
                    <a:pt x="10894" y="8997"/>
                    <a:pt x="10863" y="5387"/>
                    <a:pt x="11338" y="1840"/>
                  </a:cubicBezTo>
                  <a:cubicBezTo>
                    <a:pt x="11369" y="1618"/>
                    <a:pt x="11148" y="1428"/>
                    <a:pt x="10958" y="1365"/>
                  </a:cubicBezTo>
                  <a:cubicBezTo>
                    <a:pt x="7633" y="383"/>
                    <a:pt x="4086" y="288"/>
                    <a:pt x="634" y="3"/>
                  </a:cubicBezTo>
                  <a:cubicBezTo>
                    <a:pt x="614" y="1"/>
                    <a:pt x="596" y="0"/>
                    <a:pt x="578"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0" name="Google Shape;60;p2"/>
            <p:cNvSpPr/>
            <p:nvPr/>
          </p:nvSpPr>
          <p:spPr>
            <a:xfrm>
              <a:off x="8785719" y="258431"/>
              <a:ext cx="40860" cy="37615"/>
            </a:xfrm>
            <a:custGeom>
              <a:avLst/>
              <a:gdLst/>
              <a:ahLst/>
              <a:cxnLst/>
              <a:rect l="l" t="t" r="r" b="b"/>
              <a:pathLst>
                <a:path w="1272" h="1171" extrusionOk="0">
                  <a:moveTo>
                    <a:pt x="620" y="0"/>
                  </a:moveTo>
                  <a:cubicBezTo>
                    <a:pt x="339" y="0"/>
                    <a:pt x="64" y="169"/>
                    <a:pt x="35" y="522"/>
                  </a:cubicBezTo>
                  <a:cubicBezTo>
                    <a:pt x="1" y="946"/>
                    <a:pt x="330" y="1170"/>
                    <a:pt x="653" y="1170"/>
                  </a:cubicBezTo>
                  <a:cubicBezTo>
                    <a:pt x="933" y="1170"/>
                    <a:pt x="1209" y="1002"/>
                    <a:pt x="1238" y="649"/>
                  </a:cubicBezTo>
                  <a:cubicBezTo>
                    <a:pt x="1272" y="225"/>
                    <a:pt x="943" y="0"/>
                    <a:pt x="620"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1" name="Google Shape;61;p2"/>
            <p:cNvSpPr/>
            <p:nvPr/>
          </p:nvSpPr>
          <p:spPr>
            <a:xfrm>
              <a:off x="8688064" y="250304"/>
              <a:ext cx="40860" cy="37583"/>
            </a:xfrm>
            <a:custGeom>
              <a:avLst/>
              <a:gdLst/>
              <a:ahLst/>
              <a:cxnLst/>
              <a:rect l="l" t="t" r="r" b="b"/>
              <a:pathLst>
                <a:path w="1272" h="1170" extrusionOk="0">
                  <a:moveTo>
                    <a:pt x="619" y="0"/>
                  </a:moveTo>
                  <a:cubicBezTo>
                    <a:pt x="339" y="0"/>
                    <a:pt x="64" y="169"/>
                    <a:pt x="34" y="522"/>
                  </a:cubicBezTo>
                  <a:cubicBezTo>
                    <a:pt x="1" y="946"/>
                    <a:pt x="330" y="1170"/>
                    <a:pt x="653" y="1170"/>
                  </a:cubicBezTo>
                  <a:cubicBezTo>
                    <a:pt x="933" y="1170"/>
                    <a:pt x="1208" y="1001"/>
                    <a:pt x="1238" y="648"/>
                  </a:cubicBezTo>
                  <a:cubicBezTo>
                    <a:pt x="1272" y="224"/>
                    <a:pt x="942" y="0"/>
                    <a:pt x="619"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 name="Google Shape;62;p2"/>
            <p:cNvSpPr/>
            <p:nvPr/>
          </p:nvSpPr>
          <p:spPr>
            <a:xfrm>
              <a:off x="8688064" y="426274"/>
              <a:ext cx="40860" cy="37615"/>
            </a:xfrm>
            <a:custGeom>
              <a:avLst/>
              <a:gdLst/>
              <a:ahLst/>
              <a:cxnLst/>
              <a:rect l="l" t="t" r="r" b="b"/>
              <a:pathLst>
                <a:path w="1272" h="1171" extrusionOk="0">
                  <a:moveTo>
                    <a:pt x="632" y="1"/>
                  </a:moveTo>
                  <a:cubicBezTo>
                    <a:pt x="355" y="1"/>
                    <a:pt x="79" y="169"/>
                    <a:pt x="34" y="522"/>
                  </a:cubicBezTo>
                  <a:cubicBezTo>
                    <a:pt x="1" y="946"/>
                    <a:pt x="330" y="1171"/>
                    <a:pt x="653" y="1171"/>
                  </a:cubicBezTo>
                  <a:cubicBezTo>
                    <a:pt x="933" y="1171"/>
                    <a:pt x="1208" y="1002"/>
                    <a:pt x="1238" y="649"/>
                  </a:cubicBezTo>
                  <a:cubicBezTo>
                    <a:pt x="1272" y="225"/>
                    <a:pt x="951" y="1"/>
                    <a:pt x="632"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 name="Google Shape;63;p2"/>
            <p:cNvSpPr/>
            <p:nvPr/>
          </p:nvSpPr>
          <p:spPr>
            <a:xfrm>
              <a:off x="8774540" y="692318"/>
              <a:ext cx="40860" cy="37583"/>
            </a:xfrm>
            <a:custGeom>
              <a:avLst/>
              <a:gdLst/>
              <a:ahLst/>
              <a:cxnLst/>
              <a:rect l="l" t="t" r="r" b="b"/>
              <a:pathLst>
                <a:path w="1272" h="1170" extrusionOk="0">
                  <a:moveTo>
                    <a:pt x="619" y="0"/>
                  </a:moveTo>
                  <a:cubicBezTo>
                    <a:pt x="339" y="0"/>
                    <a:pt x="64" y="170"/>
                    <a:pt x="34" y="538"/>
                  </a:cubicBezTo>
                  <a:cubicBezTo>
                    <a:pt x="0" y="945"/>
                    <a:pt x="330" y="1170"/>
                    <a:pt x="653" y="1170"/>
                  </a:cubicBezTo>
                  <a:cubicBezTo>
                    <a:pt x="933" y="1170"/>
                    <a:pt x="1208" y="1000"/>
                    <a:pt x="1238" y="633"/>
                  </a:cubicBezTo>
                  <a:cubicBezTo>
                    <a:pt x="1272" y="226"/>
                    <a:pt x="942" y="0"/>
                    <a:pt x="619"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4" name="Google Shape;64;p2"/>
            <p:cNvSpPr/>
            <p:nvPr/>
          </p:nvSpPr>
          <p:spPr>
            <a:xfrm>
              <a:off x="8798953" y="772048"/>
              <a:ext cx="40860" cy="37583"/>
            </a:xfrm>
            <a:custGeom>
              <a:avLst/>
              <a:gdLst/>
              <a:ahLst/>
              <a:cxnLst/>
              <a:rect l="l" t="t" r="r" b="b"/>
              <a:pathLst>
                <a:path w="1272" h="1170" extrusionOk="0">
                  <a:moveTo>
                    <a:pt x="627" y="1"/>
                  </a:moveTo>
                  <a:cubicBezTo>
                    <a:pt x="344" y="1"/>
                    <a:pt x="64" y="169"/>
                    <a:pt x="34" y="526"/>
                  </a:cubicBezTo>
                  <a:cubicBezTo>
                    <a:pt x="1" y="945"/>
                    <a:pt x="323" y="1169"/>
                    <a:pt x="643" y="1169"/>
                  </a:cubicBezTo>
                  <a:cubicBezTo>
                    <a:pt x="926" y="1169"/>
                    <a:pt x="1208" y="993"/>
                    <a:pt x="1238" y="621"/>
                  </a:cubicBezTo>
                  <a:cubicBezTo>
                    <a:pt x="1271" y="217"/>
                    <a:pt x="948" y="1"/>
                    <a:pt x="627"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 name="Google Shape;65;p2"/>
            <p:cNvSpPr/>
            <p:nvPr/>
          </p:nvSpPr>
          <p:spPr>
            <a:xfrm>
              <a:off x="9075663" y="376451"/>
              <a:ext cx="40860" cy="37583"/>
            </a:xfrm>
            <a:custGeom>
              <a:avLst/>
              <a:gdLst/>
              <a:ahLst/>
              <a:cxnLst/>
              <a:rect l="l" t="t" r="r" b="b"/>
              <a:pathLst>
                <a:path w="1272" h="1170" extrusionOk="0">
                  <a:moveTo>
                    <a:pt x="619" y="0"/>
                  </a:moveTo>
                  <a:cubicBezTo>
                    <a:pt x="339" y="0"/>
                    <a:pt x="64" y="169"/>
                    <a:pt x="34" y="522"/>
                  </a:cubicBezTo>
                  <a:cubicBezTo>
                    <a:pt x="0" y="946"/>
                    <a:pt x="330" y="1170"/>
                    <a:pt x="653" y="1170"/>
                  </a:cubicBezTo>
                  <a:cubicBezTo>
                    <a:pt x="933" y="1170"/>
                    <a:pt x="1208" y="1001"/>
                    <a:pt x="1238" y="648"/>
                  </a:cubicBezTo>
                  <a:cubicBezTo>
                    <a:pt x="1272" y="224"/>
                    <a:pt x="942" y="0"/>
                    <a:pt x="619"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 name="Google Shape;66;p2"/>
            <p:cNvSpPr/>
            <p:nvPr/>
          </p:nvSpPr>
          <p:spPr>
            <a:xfrm>
              <a:off x="9161111" y="596077"/>
              <a:ext cx="40860" cy="37551"/>
            </a:xfrm>
            <a:custGeom>
              <a:avLst/>
              <a:gdLst/>
              <a:ahLst/>
              <a:cxnLst/>
              <a:rect l="l" t="t" r="r" b="b"/>
              <a:pathLst>
                <a:path w="1272" h="1169" extrusionOk="0">
                  <a:moveTo>
                    <a:pt x="627" y="0"/>
                  </a:moveTo>
                  <a:cubicBezTo>
                    <a:pt x="345" y="0"/>
                    <a:pt x="64" y="169"/>
                    <a:pt x="35" y="525"/>
                  </a:cubicBezTo>
                  <a:cubicBezTo>
                    <a:pt x="1" y="945"/>
                    <a:pt x="314" y="1168"/>
                    <a:pt x="630" y="1168"/>
                  </a:cubicBezTo>
                  <a:cubicBezTo>
                    <a:pt x="911" y="1168"/>
                    <a:pt x="1193" y="992"/>
                    <a:pt x="1238" y="620"/>
                  </a:cubicBezTo>
                  <a:cubicBezTo>
                    <a:pt x="1272" y="216"/>
                    <a:pt x="948" y="0"/>
                    <a:pt x="627"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7" name="Google Shape;67;p2"/>
            <p:cNvSpPr/>
            <p:nvPr/>
          </p:nvSpPr>
          <p:spPr>
            <a:xfrm>
              <a:off x="8757225" y="43785"/>
              <a:ext cx="40892" cy="37615"/>
            </a:xfrm>
            <a:custGeom>
              <a:avLst/>
              <a:gdLst/>
              <a:ahLst/>
              <a:cxnLst/>
              <a:rect l="l" t="t" r="r" b="b"/>
              <a:pathLst>
                <a:path w="1273" h="1171" extrusionOk="0">
                  <a:moveTo>
                    <a:pt x="620" y="0"/>
                  </a:moveTo>
                  <a:cubicBezTo>
                    <a:pt x="340" y="0"/>
                    <a:pt x="64" y="169"/>
                    <a:pt x="35" y="522"/>
                  </a:cubicBezTo>
                  <a:cubicBezTo>
                    <a:pt x="1" y="946"/>
                    <a:pt x="330" y="1170"/>
                    <a:pt x="653" y="1170"/>
                  </a:cubicBezTo>
                  <a:cubicBezTo>
                    <a:pt x="934" y="1170"/>
                    <a:pt x="1209" y="1001"/>
                    <a:pt x="1238" y="648"/>
                  </a:cubicBezTo>
                  <a:cubicBezTo>
                    <a:pt x="1272" y="224"/>
                    <a:pt x="943" y="0"/>
                    <a:pt x="620"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8" name="Google Shape;68;p2"/>
            <p:cNvSpPr/>
            <p:nvPr/>
          </p:nvSpPr>
          <p:spPr>
            <a:xfrm>
              <a:off x="9132649" y="13396"/>
              <a:ext cx="40828" cy="37583"/>
            </a:xfrm>
            <a:custGeom>
              <a:avLst/>
              <a:gdLst/>
              <a:ahLst/>
              <a:cxnLst/>
              <a:rect l="l" t="t" r="r" b="b"/>
              <a:pathLst>
                <a:path w="1271" h="1170" extrusionOk="0">
                  <a:moveTo>
                    <a:pt x="629" y="1"/>
                  </a:moveTo>
                  <a:cubicBezTo>
                    <a:pt x="345" y="1"/>
                    <a:pt x="64" y="177"/>
                    <a:pt x="34" y="549"/>
                  </a:cubicBezTo>
                  <a:cubicBezTo>
                    <a:pt x="0" y="953"/>
                    <a:pt x="324" y="1169"/>
                    <a:pt x="644" y="1169"/>
                  </a:cubicBezTo>
                  <a:cubicBezTo>
                    <a:pt x="927" y="1169"/>
                    <a:pt x="1208" y="1001"/>
                    <a:pt x="1237" y="644"/>
                  </a:cubicBezTo>
                  <a:cubicBezTo>
                    <a:pt x="1271" y="225"/>
                    <a:pt x="949" y="1"/>
                    <a:pt x="629"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9" name="Google Shape;69;p2"/>
            <p:cNvSpPr/>
            <p:nvPr/>
          </p:nvSpPr>
          <p:spPr>
            <a:xfrm>
              <a:off x="7881418" y="552904"/>
              <a:ext cx="65112" cy="49886"/>
            </a:xfrm>
            <a:custGeom>
              <a:avLst/>
              <a:gdLst/>
              <a:ahLst/>
              <a:cxnLst/>
              <a:rect l="l" t="t" r="r" b="b"/>
              <a:pathLst>
                <a:path w="2027" h="1553" extrusionOk="0">
                  <a:moveTo>
                    <a:pt x="1014" y="1"/>
                  </a:moveTo>
                  <a:cubicBezTo>
                    <a:pt x="0" y="1"/>
                    <a:pt x="0" y="1552"/>
                    <a:pt x="1014" y="1552"/>
                  </a:cubicBezTo>
                  <a:cubicBezTo>
                    <a:pt x="2027" y="1552"/>
                    <a:pt x="2027" y="1"/>
                    <a:pt x="1014"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0" name="Google Shape;70;p2"/>
            <p:cNvSpPr/>
            <p:nvPr/>
          </p:nvSpPr>
          <p:spPr>
            <a:xfrm>
              <a:off x="7926165" y="477639"/>
              <a:ext cx="65144" cy="49854"/>
            </a:xfrm>
            <a:custGeom>
              <a:avLst/>
              <a:gdLst/>
              <a:ahLst/>
              <a:cxnLst/>
              <a:rect l="l" t="t" r="r" b="b"/>
              <a:pathLst>
                <a:path w="2028" h="1552" extrusionOk="0">
                  <a:moveTo>
                    <a:pt x="1014" y="0"/>
                  </a:moveTo>
                  <a:cubicBezTo>
                    <a:pt x="1" y="0"/>
                    <a:pt x="1" y="1552"/>
                    <a:pt x="1014" y="1552"/>
                  </a:cubicBezTo>
                  <a:cubicBezTo>
                    <a:pt x="2027" y="1552"/>
                    <a:pt x="2027" y="0"/>
                    <a:pt x="1014"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1" name="Google Shape;71;p2"/>
            <p:cNvSpPr/>
            <p:nvPr/>
          </p:nvSpPr>
          <p:spPr>
            <a:xfrm>
              <a:off x="7961790" y="563087"/>
              <a:ext cx="64117" cy="49886"/>
            </a:xfrm>
            <a:custGeom>
              <a:avLst/>
              <a:gdLst/>
              <a:ahLst/>
              <a:cxnLst/>
              <a:rect l="l" t="t" r="r" b="b"/>
              <a:pathLst>
                <a:path w="1996" h="1553" extrusionOk="0">
                  <a:moveTo>
                    <a:pt x="1013" y="0"/>
                  </a:moveTo>
                  <a:cubicBezTo>
                    <a:pt x="0" y="0"/>
                    <a:pt x="0" y="1552"/>
                    <a:pt x="1013" y="1552"/>
                  </a:cubicBezTo>
                  <a:cubicBezTo>
                    <a:pt x="1995" y="1552"/>
                    <a:pt x="1995" y="0"/>
                    <a:pt x="101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82" name="Google Shape;82;p2"/>
          <p:cNvGrpSpPr/>
          <p:nvPr/>
        </p:nvGrpSpPr>
        <p:grpSpPr>
          <a:xfrm>
            <a:off x="10709307" y="1307542"/>
            <a:ext cx="1060748" cy="839009"/>
            <a:chOff x="8031979" y="980655"/>
            <a:chExt cx="795561" cy="629257"/>
          </a:xfrm>
        </p:grpSpPr>
        <p:sp>
          <p:nvSpPr>
            <p:cNvPr id="83" name="Google Shape;83;p2"/>
            <p:cNvSpPr/>
            <p:nvPr/>
          </p:nvSpPr>
          <p:spPr>
            <a:xfrm>
              <a:off x="8103614" y="1014673"/>
              <a:ext cx="682186" cy="565324"/>
            </a:xfrm>
            <a:custGeom>
              <a:avLst/>
              <a:gdLst/>
              <a:ahLst/>
              <a:cxnLst/>
              <a:rect l="l" t="t" r="r" b="b"/>
              <a:pathLst>
                <a:path w="21237" h="17599" extrusionOk="0">
                  <a:moveTo>
                    <a:pt x="18879" y="552"/>
                  </a:moveTo>
                  <a:cubicBezTo>
                    <a:pt x="19555" y="1220"/>
                    <a:pt x="20043" y="2017"/>
                    <a:pt x="20618" y="2783"/>
                  </a:cubicBezTo>
                  <a:lnTo>
                    <a:pt x="20618" y="2783"/>
                  </a:lnTo>
                  <a:cubicBezTo>
                    <a:pt x="15530" y="6510"/>
                    <a:pt x="10623" y="10538"/>
                    <a:pt x="5624" y="14381"/>
                  </a:cubicBezTo>
                  <a:cubicBezTo>
                    <a:pt x="4480" y="15254"/>
                    <a:pt x="3308" y="16155"/>
                    <a:pt x="2135" y="17004"/>
                  </a:cubicBezTo>
                  <a:lnTo>
                    <a:pt x="2135" y="17004"/>
                  </a:lnTo>
                  <a:cubicBezTo>
                    <a:pt x="1535" y="16254"/>
                    <a:pt x="990" y="15474"/>
                    <a:pt x="607" y="14580"/>
                  </a:cubicBezTo>
                  <a:lnTo>
                    <a:pt x="607" y="14580"/>
                  </a:lnTo>
                  <a:cubicBezTo>
                    <a:pt x="5661" y="10475"/>
                    <a:pt x="10899" y="6585"/>
                    <a:pt x="16075" y="2663"/>
                  </a:cubicBezTo>
                  <a:cubicBezTo>
                    <a:pt x="17009" y="1970"/>
                    <a:pt x="17944" y="1248"/>
                    <a:pt x="18879" y="552"/>
                  </a:cubicBezTo>
                  <a:close/>
                  <a:moveTo>
                    <a:pt x="18886" y="0"/>
                  </a:moveTo>
                  <a:cubicBezTo>
                    <a:pt x="18844" y="0"/>
                    <a:pt x="18803" y="11"/>
                    <a:pt x="18767" y="35"/>
                  </a:cubicBezTo>
                  <a:cubicBezTo>
                    <a:pt x="13636" y="3804"/>
                    <a:pt x="8569" y="7730"/>
                    <a:pt x="3534" y="11657"/>
                  </a:cubicBezTo>
                  <a:cubicBezTo>
                    <a:pt x="2394" y="12544"/>
                    <a:pt x="1254" y="13431"/>
                    <a:pt x="114" y="14349"/>
                  </a:cubicBezTo>
                  <a:cubicBezTo>
                    <a:pt x="0" y="14434"/>
                    <a:pt x="14" y="14551"/>
                    <a:pt x="83" y="14637"/>
                  </a:cubicBezTo>
                  <a:lnTo>
                    <a:pt x="83" y="14637"/>
                  </a:lnTo>
                  <a:cubicBezTo>
                    <a:pt x="527" y="15713"/>
                    <a:pt x="1191" y="16630"/>
                    <a:pt x="1887" y="17516"/>
                  </a:cubicBezTo>
                  <a:cubicBezTo>
                    <a:pt x="1927" y="17576"/>
                    <a:pt x="2006" y="17598"/>
                    <a:pt x="2082" y="17598"/>
                  </a:cubicBezTo>
                  <a:cubicBezTo>
                    <a:pt x="2126" y="17598"/>
                    <a:pt x="2169" y="17591"/>
                    <a:pt x="2204" y="17579"/>
                  </a:cubicBezTo>
                  <a:cubicBezTo>
                    <a:pt x="7524" y="13716"/>
                    <a:pt x="12623" y="9536"/>
                    <a:pt x="17817" y="5545"/>
                  </a:cubicBezTo>
                  <a:cubicBezTo>
                    <a:pt x="18893" y="4690"/>
                    <a:pt x="19970" y="3867"/>
                    <a:pt x="21079" y="3075"/>
                  </a:cubicBezTo>
                  <a:cubicBezTo>
                    <a:pt x="21237" y="2948"/>
                    <a:pt x="21237" y="2822"/>
                    <a:pt x="21142" y="2663"/>
                  </a:cubicBezTo>
                  <a:cubicBezTo>
                    <a:pt x="20445" y="1777"/>
                    <a:pt x="19907" y="827"/>
                    <a:pt x="19083" y="67"/>
                  </a:cubicBezTo>
                  <a:cubicBezTo>
                    <a:pt x="19025" y="27"/>
                    <a:pt x="18954" y="0"/>
                    <a:pt x="18886"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4" name="Google Shape;84;p2"/>
            <p:cNvSpPr/>
            <p:nvPr/>
          </p:nvSpPr>
          <p:spPr>
            <a:xfrm>
              <a:off x="8659667" y="1051904"/>
              <a:ext cx="78347" cy="91902"/>
            </a:xfrm>
            <a:custGeom>
              <a:avLst/>
              <a:gdLst/>
              <a:ahLst/>
              <a:cxnLst/>
              <a:rect l="l" t="t" r="r" b="b"/>
              <a:pathLst>
                <a:path w="2439" h="2861" extrusionOk="0">
                  <a:moveTo>
                    <a:pt x="306" y="1"/>
                  </a:moveTo>
                  <a:cubicBezTo>
                    <a:pt x="264" y="1"/>
                    <a:pt x="223" y="15"/>
                    <a:pt x="190" y="48"/>
                  </a:cubicBezTo>
                  <a:cubicBezTo>
                    <a:pt x="63" y="111"/>
                    <a:pt x="0" y="269"/>
                    <a:pt x="95" y="364"/>
                  </a:cubicBezTo>
                  <a:cubicBezTo>
                    <a:pt x="633" y="1219"/>
                    <a:pt x="1330" y="1948"/>
                    <a:pt x="1932" y="2740"/>
                  </a:cubicBezTo>
                  <a:cubicBezTo>
                    <a:pt x="2000" y="2808"/>
                    <a:pt x="2085" y="2860"/>
                    <a:pt x="2175" y="2860"/>
                  </a:cubicBezTo>
                  <a:cubicBezTo>
                    <a:pt x="2209" y="2860"/>
                    <a:pt x="2245" y="2852"/>
                    <a:pt x="2280" y="2835"/>
                  </a:cubicBezTo>
                  <a:cubicBezTo>
                    <a:pt x="2375" y="2771"/>
                    <a:pt x="2439" y="2613"/>
                    <a:pt x="2375" y="2486"/>
                  </a:cubicBezTo>
                  <a:cubicBezTo>
                    <a:pt x="1773" y="1694"/>
                    <a:pt x="1077" y="966"/>
                    <a:pt x="507" y="111"/>
                  </a:cubicBezTo>
                  <a:cubicBezTo>
                    <a:pt x="465" y="49"/>
                    <a:pt x="384" y="1"/>
                    <a:pt x="306"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5" name="Google Shape;85;p2"/>
            <p:cNvSpPr/>
            <p:nvPr/>
          </p:nvSpPr>
          <p:spPr>
            <a:xfrm>
              <a:off x="8697894" y="980655"/>
              <a:ext cx="129646" cy="129550"/>
            </a:xfrm>
            <a:custGeom>
              <a:avLst/>
              <a:gdLst/>
              <a:ahLst/>
              <a:cxnLst/>
              <a:rect l="l" t="t" r="r" b="b"/>
              <a:pathLst>
                <a:path w="4036" h="4033" extrusionOk="0">
                  <a:moveTo>
                    <a:pt x="2488" y="1"/>
                  </a:moveTo>
                  <a:cubicBezTo>
                    <a:pt x="2106" y="1"/>
                    <a:pt x="1746" y="114"/>
                    <a:pt x="1407" y="271"/>
                  </a:cubicBezTo>
                  <a:cubicBezTo>
                    <a:pt x="964" y="461"/>
                    <a:pt x="520" y="777"/>
                    <a:pt x="172" y="1126"/>
                  </a:cubicBezTo>
                  <a:cubicBezTo>
                    <a:pt x="0" y="1297"/>
                    <a:pt x="170" y="1545"/>
                    <a:pt x="359" y="1545"/>
                  </a:cubicBezTo>
                  <a:cubicBezTo>
                    <a:pt x="414" y="1545"/>
                    <a:pt x="470" y="1524"/>
                    <a:pt x="520" y="1474"/>
                  </a:cubicBezTo>
                  <a:cubicBezTo>
                    <a:pt x="1027" y="967"/>
                    <a:pt x="1724" y="524"/>
                    <a:pt x="2452" y="492"/>
                  </a:cubicBezTo>
                  <a:cubicBezTo>
                    <a:pt x="2769" y="492"/>
                    <a:pt x="3054" y="587"/>
                    <a:pt x="3244" y="872"/>
                  </a:cubicBezTo>
                  <a:cubicBezTo>
                    <a:pt x="3497" y="1284"/>
                    <a:pt x="3529" y="1822"/>
                    <a:pt x="3370" y="2266"/>
                  </a:cubicBezTo>
                  <a:cubicBezTo>
                    <a:pt x="3180" y="2804"/>
                    <a:pt x="2737" y="3216"/>
                    <a:pt x="2357" y="3596"/>
                  </a:cubicBezTo>
                  <a:cubicBezTo>
                    <a:pt x="2190" y="3787"/>
                    <a:pt x="2347" y="4032"/>
                    <a:pt x="2530" y="4032"/>
                  </a:cubicBezTo>
                  <a:cubicBezTo>
                    <a:pt x="2589" y="4032"/>
                    <a:pt x="2651" y="4006"/>
                    <a:pt x="2705" y="3944"/>
                  </a:cubicBezTo>
                  <a:cubicBezTo>
                    <a:pt x="3117" y="3532"/>
                    <a:pt x="3560" y="3089"/>
                    <a:pt x="3782" y="2551"/>
                  </a:cubicBezTo>
                  <a:cubicBezTo>
                    <a:pt x="4035" y="1981"/>
                    <a:pt x="4004" y="1347"/>
                    <a:pt x="3750" y="809"/>
                  </a:cubicBezTo>
                  <a:cubicBezTo>
                    <a:pt x="3560" y="397"/>
                    <a:pt x="3180" y="80"/>
                    <a:pt x="2737" y="17"/>
                  </a:cubicBezTo>
                  <a:cubicBezTo>
                    <a:pt x="2653" y="6"/>
                    <a:pt x="2570" y="1"/>
                    <a:pt x="2488"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6" name="Google Shape;86;p2"/>
            <p:cNvSpPr/>
            <p:nvPr/>
          </p:nvSpPr>
          <p:spPr>
            <a:xfrm>
              <a:off x="8031979" y="1473231"/>
              <a:ext cx="145322" cy="136681"/>
            </a:xfrm>
            <a:custGeom>
              <a:avLst/>
              <a:gdLst/>
              <a:ahLst/>
              <a:cxnLst/>
              <a:rect l="l" t="t" r="r" b="b"/>
              <a:pathLst>
                <a:path w="4524" h="4255" extrusionOk="0">
                  <a:moveTo>
                    <a:pt x="2502" y="1"/>
                  </a:moveTo>
                  <a:cubicBezTo>
                    <a:pt x="2429" y="1"/>
                    <a:pt x="2358" y="32"/>
                    <a:pt x="2312" y="106"/>
                  </a:cubicBezTo>
                  <a:cubicBezTo>
                    <a:pt x="1552" y="1341"/>
                    <a:pt x="665" y="2544"/>
                    <a:pt x="64" y="3875"/>
                  </a:cubicBezTo>
                  <a:cubicBezTo>
                    <a:pt x="0" y="4033"/>
                    <a:pt x="95" y="4223"/>
                    <a:pt x="285" y="4255"/>
                  </a:cubicBezTo>
                  <a:cubicBezTo>
                    <a:pt x="982" y="4255"/>
                    <a:pt x="1647" y="4096"/>
                    <a:pt x="2312" y="3906"/>
                  </a:cubicBezTo>
                  <a:cubicBezTo>
                    <a:pt x="2977" y="3716"/>
                    <a:pt x="3642" y="3463"/>
                    <a:pt x="4276" y="3146"/>
                  </a:cubicBezTo>
                  <a:cubicBezTo>
                    <a:pt x="4523" y="3036"/>
                    <a:pt x="4364" y="2711"/>
                    <a:pt x="4131" y="2711"/>
                  </a:cubicBezTo>
                  <a:cubicBezTo>
                    <a:pt x="4096" y="2711"/>
                    <a:pt x="4059" y="2718"/>
                    <a:pt x="4022" y="2734"/>
                  </a:cubicBezTo>
                  <a:cubicBezTo>
                    <a:pt x="3420" y="3019"/>
                    <a:pt x="2787" y="3241"/>
                    <a:pt x="2154" y="3431"/>
                  </a:cubicBezTo>
                  <a:cubicBezTo>
                    <a:pt x="1683" y="3555"/>
                    <a:pt x="1192" y="3679"/>
                    <a:pt x="697" y="3727"/>
                  </a:cubicBezTo>
                  <a:lnTo>
                    <a:pt x="697" y="3727"/>
                  </a:lnTo>
                  <a:cubicBezTo>
                    <a:pt x="1281" y="2553"/>
                    <a:pt x="2044" y="1469"/>
                    <a:pt x="2755" y="359"/>
                  </a:cubicBezTo>
                  <a:cubicBezTo>
                    <a:pt x="2867" y="180"/>
                    <a:pt x="2678" y="1"/>
                    <a:pt x="2502"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7" name="Google Shape;87;p2"/>
            <p:cNvSpPr/>
            <p:nvPr/>
          </p:nvSpPr>
          <p:spPr>
            <a:xfrm>
              <a:off x="8043030" y="1547435"/>
              <a:ext cx="59555" cy="54351"/>
            </a:xfrm>
            <a:custGeom>
              <a:avLst/>
              <a:gdLst/>
              <a:ahLst/>
              <a:cxnLst/>
              <a:rect l="l" t="t" r="r" b="b"/>
              <a:pathLst>
                <a:path w="1854" h="1692" extrusionOk="0">
                  <a:moveTo>
                    <a:pt x="949" y="1"/>
                  </a:moveTo>
                  <a:cubicBezTo>
                    <a:pt x="833" y="1"/>
                    <a:pt x="723" y="120"/>
                    <a:pt x="765" y="266"/>
                  </a:cubicBezTo>
                  <a:cubicBezTo>
                    <a:pt x="765" y="298"/>
                    <a:pt x="765" y="298"/>
                    <a:pt x="765" y="329"/>
                  </a:cubicBezTo>
                  <a:cubicBezTo>
                    <a:pt x="733" y="393"/>
                    <a:pt x="733" y="424"/>
                    <a:pt x="796" y="488"/>
                  </a:cubicBezTo>
                  <a:cubicBezTo>
                    <a:pt x="796" y="519"/>
                    <a:pt x="796" y="519"/>
                    <a:pt x="796" y="519"/>
                  </a:cubicBezTo>
                  <a:cubicBezTo>
                    <a:pt x="796" y="519"/>
                    <a:pt x="796" y="551"/>
                    <a:pt x="796" y="551"/>
                  </a:cubicBezTo>
                  <a:cubicBezTo>
                    <a:pt x="763" y="538"/>
                    <a:pt x="730" y="532"/>
                    <a:pt x="699" y="532"/>
                  </a:cubicBezTo>
                  <a:cubicBezTo>
                    <a:pt x="580" y="532"/>
                    <a:pt x="486" y="622"/>
                    <a:pt x="511" y="773"/>
                  </a:cubicBezTo>
                  <a:cubicBezTo>
                    <a:pt x="511" y="773"/>
                    <a:pt x="543" y="804"/>
                    <a:pt x="543" y="804"/>
                  </a:cubicBezTo>
                  <a:cubicBezTo>
                    <a:pt x="511" y="868"/>
                    <a:pt x="511" y="931"/>
                    <a:pt x="511" y="963"/>
                  </a:cubicBezTo>
                  <a:cubicBezTo>
                    <a:pt x="416" y="1026"/>
                    <a:pt x="321" y="1121"/>
                    <a:pt x="258" y="1216"/>
                  </a:cubicBezTo>
                  <a:cubicBezTo>
                    <a:pt x="258" y="1216"/>
                    <a:pt x="258" y="1248"/>
                    <a:pt x="258" y="1248"/>
                  </a:cubicBezTo>
                  <a:cubicBezTo>
                    <a:pt x="226" y="1248"/>
                    <a:pt x="195" y="1279"/>
                    <a:pt x="163" y="1311"/>
                  </a:cubicBezTo>
                  <a:cubicBezTo>
                    <a:pt x="163" y="1311"/>
                    <a:pt x="131" y="1311"/>
                    <a:pt x="131" y="1343"/>
                  </a:cubicBezTo>
                  <a:cubicBezTo>
                    <a:pt x="0" y="1474"/>
                    <a:pt x="129" y="1691"/>
                    <a:pt x="267" y="1691"/>
                  </a:cubicBezTo>
                  <a:cubicBezTo>
                    <a:pt x="296" y="1691"/>
                    <a:pt x="325" y="1681"/>
                    <a:pt x="353" y="1660"/>
                  </a:cubicBezTo>
                  <a:cubicBezTo>
                    <a:pt x="385" y="1628"/>
                    <a:pt x="385" y="1628"/>
                    <a:pt x="416" y="1628"/>
                  </a:cubicBezTo>
                  <a:cubicBezTo>
                    <a:pt x="448" y="1565"/>
                    <a:pt x="511" y="1533"/>
                    <a:pt x="575" y="1501"/>
                  </a:cubicBezTo>
                  <a:lnTo>
                    <a:pt x="606" y="1501"/>
                  </a:lnTo>
                  <a:cubicBezTo>
                    <a:pt x="606" y="1470"/>
                    <a:pt x="638" y="1470"/>
                    <a:pt x="638" y="1470"/>
                  </a:cubicBezTo>
                  <a:cubicBezTo>
                    <a:pt x="655" y="1470"/>
                    <a:pt x="663" y="1460"/>
                    <a:pt x="666" y="1452"/>
                  </a:cubicBezTo>
                  <a:lnTo>
                    <a:pt x="666" y="1452"/>
                  </a:lnTo>
                  <a:cubicBezTo>
                    <a:pt x="643" y="1574"/>
                    <a:pt x="707" y="1691"/>
                    <a:pt x="860" y="1691"/>
                  </a:cubicBezTo>
                  <a:cubicBezTo>
                    <a:pt x="986" y="1691"/>
                    <a:pt x="1050" y="1565"/>
                    <a:pt x="1050" y="1470"/>
                  </a:cubicBezTo>
                  <a:lnTo>
                    <a:pt x="1081" y="1470"/>
                  </a:lnTo>
                  <a:cubicBezTo>
                    <a:pt x="1176" y="1470"/>
                    <a:pt x="1271" y="1438"/>
                    <a:pt x="1271" y="1343"/>
                  </a:cubicBezTo>
                  <a:cubicBezTo>
                    <a:pt x="1303" y="1343"/>
                    <a:pt x="1303" y="1374"/>
                    <a:pt x="1335" y="1374"/>
                  </a:cubicBezTo>
                  <a:cubicBezTo>
                    <a:pt x="1358" y="1421"/>
                    <a:pt x="1398" y="1450"/>
                    <a:pt x="1443" y="1450"/>
                  </a:cubicBezTo>
                  <a:cubicBezTo>
                    <a:pt x="1459" y="1450"/>
                    <a:pt x="1476" y="1446"/>
                    <a:pt x="1493" y="1438"/>
                  </a:cubicBezTo>
                  <a:cubicBezTo>
                    <a:pt x="1526" y="1451"/>
                    <a:pt x="1562" y="1457"/>
                    <a:pt x="1597" y="1457"/>
                  </a:cubicBezTo>
                  <a:cubicBezTo>
                    <a:pt x="1730" y="1457"/>
                    <a:pt x="1853" y="1367"/>
                    <a:pt x="1778" y="1216"/>
                  </a:cubicBezTo>
                  <a:cubicBezTo>
                    <a:pt x="1778" y="1184"/>
                    <a:pt x="1778" y="1184"/>
                    <a:pt x="1778" y="1153"/>
                  </a:cubicBezTo>
                  <a:cubicBezTo>
                    <a:pt x="1715" y="994"/>
                    <a:pt x="1620" y="868"/>
                    <a:pt x="1525" y="741"/>
                  </a:cubicBezTo>
                  <a:cubicBezTo>
                    <a:pt x="1398" y="519"/>
                    <a:pt x="1271" y="298"/>
                    <a:pt x="1113" y="108"/>
                  </a:cubicBezTo>
                  <a:cubicBezTo>
                    <a:pt x="1070" y="32"/>
                    <a:pt x="1009" y="1"/>
                    <a:pt x="949"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8" name="Google Shape;88;p2"/>
            <p:cNvSpPr/>
            <p:nvPr/>
          </p:nvSpPr>
          <p:spPr>
            <a:xfrm>
              <a:off x="8164648" y="1190290"/>
              <a:ext cx="383768" cy="291994"/>
            </a:xfrm>
            <a:custGeom>
              <a:avLst/>
              <a:gdLst/>
              <a:ahLst/>
              <a:cxnLst/>
              <a:rect l="l" t="t" r="r" b="b"/>
              <a:pathLst>
                <a:path w="11947" h="9090" extrusionOk="0">
                  <a:moveTo>
                    <a:pt x="11621" y="0"/>
                  </a:moveTo>
                  <a:cubicBezTo>
                    <a:pt x="11578" y="0"/>
                    <a:pt x="11532" y="14"/>
                    <a:pt x="11483" y="47"/>
                  </a:cubicBezTo>
                  <a:cubicBezTo>
                    <a:pt x="7714" y="2865"/>
                    <a:pt x="3977" y="5747"/>
                    <a:pt x="209" y="8597"/>
                  </a:cubicBezTo>
                  <a:cubicBezTo>
                    <a:pt x="1" y="8779"/>
                    <a:pt x="134" y="9089"/>
                    <a:pt x="329" y="9089"/>
                  </a:cubicBezTo>
                  <a:cubicBezTo>
                    <a:pt x="372" y="9089"/>
                    <a:pt x="417" y="9075"/>
                    <a:pt x="462" y="9041"/>
                  </a:cubicBezTo>
                  <a:cubicBezTo>
                    <a:pt x="4231" y="6190"/>
                    <a:pt x="7968" y="3309"/>
                    <a:pt x="11736" y="490"/>
                  </a:cubicBezTo>
                  <a:cubicBezTo>
                    <a:pt x="11947" y="332"/>
                    <a:pt x="11830" y="0"/>
                    <a:pt x="11621"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9" name="Google Shape;89;p2"/>
            <p:cNvSpPr/>
            <p:nvPr/>
          </p:nvSpPr>
          <p:spPr>
            <a:xfrm>
              <a:off x="8185014" y="1219715"/>
              <a:ext cx="383671" cy="291062"/>
            </a:xfrm>
            <a:custGeom>
              <a:avLst/>
              <a:gdLst/>
              <a:ahLst/>
              <a:cxnLst/>
              <a:rect l="l" t="t" r="r" b="b"/>
              <a:pathLst>
                <a:path w="11944" h="9061" extrusionOk="0">
                  <a:moveTo>
                    <a:pt x="11645" y="0"/>
                  </a:moveTo>
                  <a:cubicBezTo>
                    <a:pt x="11604" y="0"/>
                    <a:pt x="11560" y="15"/>
                    <a:pt x="11514" y="49"/>
                  </a:cubicBezTo>
                  <a:cubicBezTo>
                    <a:pt x="7714" y="2868"/>
                    <a:pt x="3977" y="5718"/>
                    <a:pt x="208" y="8600"/>
                  </a:cubicBezTo>
                  <a:cubicBezTo>
                    <a:pt x="1" y="8755"/>
                    <a:pt x="133" y="9060"/>
                    <a:pt x="328" y="9060"/>
                  </a:cubicBezTo>
                  <a:cubicBezTo>
                    <a:pt x="370" y="9060"/>
                    <a:pt x="416" y="9046"/>
                    <a:pt x="462" y="9011"/>
                  </a:cubicBezTo>
                  <a:cubicBezTo>
                    <a:pt x="4230" y="6161"/>
                    <a:pt x="7967" y="3279"/>
                    <a:pt x="11736" y="461"/>
                  </a:cubicBezTo>
                  <a:cubicBezTo>
                    <a:pt x="11944" y="305"/>
                    <a:pt x="11832" y="0"/>
                    <a:pt x="11645"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90" name="Google Shape;90;p2"/>
          <p:cNvGrpSpPr/>
          <p:nvPr/>
        </p:nvGrpSpPr>
        <p:grpSpPr>
          <a:xfrm>
            <a:off x="10496060" y="4905176"/>
            <a:ext cx="2272021" cy="2228635"/>
            <a:chOff x="7719645" y="3526476"/>
            <a:chExt cx="1704016" cy="1671476"/>
          </a:xfrm>
        </p:grpSpPr>
        <p:sp>
          <p:nvSpPr>
            <p:cNvPr id="91" name="Google Shape;91;p2"/>
            <p:cNvSpPr/>
            <p:nvPr/>
          </p:nvSpPr>
          <p:spPr>
            <a:xfrm>
              <a:off x="7719645" y="4710630"/>
              <a:ext cx="1351008" cy="467736"/>
            </a:xfrm>
            <a:custGeom>
              <a:avLst/>
              <a:gdLst/>
              <a:ahLst/>
              <a:cxnLst/>
              <a:rect l="l" t="t" r="r" b="b"/>
              <a:pathLst>
                <a:path w="42058" h="14561" extrusionOk="0">
                  <a:moveTo>
                    <a:pt x="1" y="0"/>
                  </a:moveTo>
                  <a:lnTo>
                    <a:pt x="1" y="0"/>
                  </a:lnTo>
                  <a:cubicBezTo>
                    <a:pt x="1774" y="3547"/>
                    <a:pt x="9311" y="7379"/>
                    <a:pt x="13017" y="9311"/>
                  </a:cubicBezTo>
                  <a:cubicBezTo>
                    <a:pt x="16532" y="11084"/>
                    <a:pt x="20554" y="12700"/>
                    <a:pt x="24259" y="13808"/>
                  </a:cubicBezTo>
                  <a:cubicBezTo>
                    <a:pt x="26586" y="14396"/>
                    <a:pt x="28970" y="14561"/>
                    <a:pt x="31365" y="14561"/>
                  </a:cubicBezTo>
                  <a:cubicBezTo>
                    <a:pt x="34420" y="14561"/>
                    <a:pt x="37493" y="14293"/>
                    <a:pt x="40489" y="14293"/>
                  </a:cubicBezTo>
                  <a:cubicBezTo>
                    <a:pt x="40961" y="14293"/>
                    <a:pt x="41431" y="14299"/>
                    <a:pt x="41899" y="14315"/>
                  </a:cubicBezTo>
                  <a:lnTo>
                    <a:pt x="42057" y="14283"/>
                  </a:lnTo>
                  <a:cubicBezTo>
                    <a:pt x="30340" y="2407"/>
                    <a:pt x="15582" y="950"/>
                    <a:pt x="1" y="0"/>
                  </a:cubicBez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92" name="Google Shape;92;p2"/>
            <p:cNvSpPr/>
            <p:nvPr/>
          </p:nvSpPr>
          <p:spPr>
            <a:xfrm>
              <a:off x="7862529" y="4773752"/>
              <a:ext cx="1206007" cy="406446"/>
            </a:xfrm>
            <a:custGeom>
              <a:avLst/>
              <a:gdLst/>
              <a:ahLst/>
              <a:cxnLst/>
              <a:rect l="l" t="t" r="r" b="b"/>
              <a:pathLst>
                <a:path w="37544" h="12653" extrusionOk="0">
                  <a:moveTo>
                    <a:pt x="454" y="0"/>
                  </a:moveTo>
                  <a:cubicBezTo>
                    <a:pt x="175" y="0"/>
                    <a:pt x="1" y="400"/>
                    <a:pt x="303" y="537"/>
                  </a:cubicBezTo>
                  <a:cubicBezTo>
                    <a:pt x="4768" y="2501"/>
                    <a:pt x="9487" y="3672"/>
                    <a:pt x="14174" y="4939"/>
                  </a:cubicBezTo>
                  <a:cubicBezTo>
                    <a:pt x="19115" y="6269"/>
                    <a:pt x="23992" y="7821"/>
                    <a:pt x="28805" y="9563"/>
                  </a:cubicBezTo>
                  <a:cubicBezTo>
                    <a:pt x="31561" y="10576"/>
                    <a:pt x="34316" y="11590"/>
                    <a:pt x="37071" y="12635"/>
                  </a:cubicBezTo>
                  <a:cubicBezTo>
                    <a:pt x="37105" y="12647"/>
                    <a:pt x="37138" y="12653"/>
                    <a:pt x="37168" y="12653"/>
                  </a:cubicBezTo>
                  <a:cubicBezTo>
                    <a:pt x="37446" y="12653"/>
                    <a:pt x="37543" y="12176"/>
                    <a:pt x="37229" y="12033"/>
                  </a:cubicBezTo>
                  <a:cubicBezTo>
                    <a:pt x="32416" y="10260"/>
                    <a:pt x="27602" y="8454"/>
                    <a:pt x="22725" y="6839"/>
                  </a:cubicBezTo>
                  <a:cubicBezTo>
                    <a:pt x="17975" y="5287"/>
                    <a:pt x="13129" y="4116"/>
                    <a:pt x="8347" y="2722"/>
                  </a:cubicBezTo>
                  <a:cubicBezTo>
                    <a:pt x="5719" y="1962"/>
                    <a:pt x="3122" y="1139"/>
                    <a:pt x="588" y="30"/>
                  </a:cubicBezTo>
                  <a:cubicBezTo>
                    <a:pt x="542" y="9"/>
                    <a:pt x="497" y="0"/>
                    <a:pt x="454"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93" name="Google Shape;93;p2"/>
            <p:cNvSpPr/>
            <p:nvPr/>
          </p:nvSpPr>
          <p:spPr>
            <a:xfrm>
              <a:off x="8364712" y="4859006"/>
              <a:ext cx="219686" cy="188945"/>
            </a:xfrm>
            <a:custGeom>
              <a:avLst/>
              <a:gdLst/>
              <a:ahLst/>
              <a:cxnLst/>
              <a:rect l="l" t="t" r="r" b="b"/>
              <a:pathLst>
                <a:path w="6839" h="5882" extrusionOk="0">
                  <a:moveTo>
                    <a:pt x="3301" y="0"/>
                  </a:moveTo>
                  <a:cubicBezTo>
                    <a:pt x="3086" y="0"/>
                    <a:pt x="2872" y="224"/>
                    <a:pt x="3007" y="448"/>
                  </a:cubicBezTo>
                  <a:cubicBezTo>
                    <a:pt x="3944" y="1737"/>
                    <a:pt x="5125" y="2809"/>
                    <a:pt x="6024" y="4116"/>
                  </a:cubicBezTo>
                  <a:lnTo>
                    <a:pt x="6024" y="4116"/>
                  </a:lnTo>
                  <a:cubicBezTo>
                    <a:pt x="4120" y="4513"/>
                    <a:pt x="2148" y="4613"/>
                    <a:pt x="315" y="5294"/>
                  </a:cubicBezTo>
                  <a:cubicBezTo>
                    <a:pt x="1" y="5408"/>
                    <a:pt x="73" y="5882"/>
                    <a:pt x="368" y="5882"/>
                  </a:cubicBezTo>
                  <a:cubicBezTo>
                    <a:pt x="400" y="5882"/>
                    <a:pt x="435" y="5876"/>
                    <a:pt x="473" y="5864"/>
                  </a:cubicBezTo>
                  <a:cubicBezTo>
                    <a:pt x="2437" y="5135"/>
                    <a:pt x="4558" y="5072"/>
                    <a:pt x="6585" y="4597"/>
                  </a:cubicBezTo>
                  <a:cubicBezTo>
                    <a:pt x="6744" y="4534"/>
                    <a:pt x="6839" y="4312"/>
                    <a:pt x="6744" y="4154"/>
                  </a:cubicBezTo>
                  <a:cubicBezTo>
                    <a:pt x="5857" y="2697"/>
                    <a:pt x="4527" y="1525"/>
                    <a:pt x="3545" y="132"/>
                  </a:cubicBezTo>
                  <a:cubicBezTo>
                    <a:pt x="3480" y="39"/>
                    <a:pt x="3391" y="0"/>
                    <a:pt x="3301"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94" name="Google Shape;94;p2"/>
            <p:cNvSpPr/>
            <p:nvPr/>
          </p:nvSpPr>
          <p:spPr>
            <a:xfrm>
              <a:off x="8190283" y="4814580"/>
              <a:ext cx="139797" cy="153610"/>
            </a:xfrm>
            <a:custGeom>
              <a:avLst/>
              <a:gdLst/>
              <a:ahLst/>
              <a:cxnLst/>
              <a:rect l="l" t="t" r="r" b="b"/>
              <a:pathLst>
                <a:path w="4352" h="4782" extrusionOk="0">
                  <a:moveTo>
                    <a:pt x="2550" y="1"/>
                  </a:moveTo>
                  <a:cubicBezTo>
                    <a:pt x="2359" y="1"/>
                    <a:pt x="2152" y="219"/>
                    <a:pt x="2261" y="438"/>
                  </a:cubicBezTo>
                  <a:cubicBezTo>
                    <a:pt x="2783" y="1365"/>
                    <a:pt x="3464" y="2267"/>
                    <a:pt x="3721" y="3311"/>
                  </a:cubicBezTo>
                  <a:lnTo>
                    <a:pt x="3721" y="3311"/>
                  </a:lnTo>
                  <a:cubicBezTo>
                    <a:pt x="2628" y="3681"/>
                    <a:pt x="1508" y="3969"/>
                    <a:pt x="361" y="4175"/>
                  </a:cubicBezTo>
                  <a:cubicBezTo>
                    <a:pt x="1" y="4265"/>
                    <a:pt x="124" y="4781"/>
                    <a:pt x="461" y="4781"/>
                  </a:cubicBezTo>
                  <a:cubicBezTo>
                    <a:pt x="480" y="4781"/>
                    <a:pt x="499" y="4780"/>
                    <a:pt x="519" y="4777"/>
                  </a:cubicBezTo>
                  <a:cubicBezTo>
                    <a:pt x="1754" y="4523"/>
                    <a:pt x="2958" y="4207"/>
                    <a:pt x="4130" y="3795"/>
                  </a:cubicBezTo>
                  <a:cubicBezTo>
                    <a:pt x="4288" y="3731"/>
                    <a:pt x="4351" y="3605"/>
                    <a:pt x="4351" y="3446"/>
                  </a:cubicBezTo>
                  <a:cubicBezTo>
                    <a:pt x="4130" y="2243"/>
                    <a:pt x="3369" y="1198"/>
                    <a:pt x="2768" y="153"/>
                  </a:cubicBezTo>
                  <a:cubicBezTo>
                    <a:pt x="2719" y="45"/>
                    <a:pt x="2636" y="1"/>
                    <a:pt x="2550"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95" name="Google Shape;95;p2"/>
            <p:cNvSpPr/>
            <p:nvPr/>
          </p:nvSpPr>
          <p:spPr>
            <a:xfrm>
              <a:off x="8018841" y="4789074"/>
              <a:ext cx="89461" cy="109345"/>
            </a:xfrm>
            <a:custGeom>
              <a:avLst/>
              <a:gdLst/>
              <a:ahLst/>
              <a:cxnLst/>
              <a:rect l="l" t="t" r="r" b="b"/>
              <a:pathLst>
                <a:path w="2785" h="3404" extrusionOk="0">
                  <a:moveTo>
                    <a:pt x="1764" y="1"/>
                  </a:moveTo>
                  <a:cubicBezTo>
                    <a:pt x="1585" y="1"/>
                    <a:pt x="1410" y="149"/>
                    <a:pt x="1486" y="377"/>
                  </a:cubicBezTo>
                  <a:cubicBezTo>
                    <a:pt x="1681" y="991"/>
                    <a:pt x="1951" y="1581"/>
                    <a:pt x="2142" y="2212"/>
                  </a:cubicBezTo>
                  <a:lnTo>
                    <a:pt x="2142" y="2212"/>
                  </a:lnTo>
                  <a:cubicBezTo>
                    <a:pt x="1558" y="2469"/>
                    <a:pt x="911" y="2617"/>
                    <a:pt x="314" y="2815"/>
                  </a:cubicBezTo>
                  <a:cubicBezTo>
                    <a:pt x="0" y="2929"/>
                    <a:pt x="98" y="3404"/>
                    <a:pt x="375" y="3404"/>
                  </a:cubicBezTo>
                  <a:cubicBezTo>
                    <a:pt x="405" y="3404"/>
                    <a:pt x="438" y="3398"/>
                    <a:pt x="473" y="3385"/>
                  </a:cubicBezTo>
                  <a:cubicBezTo>
                    <a:pt x="1201" y="3132"/>
                    <a:pt x="1961" y="2974"/>
                    <a:pt x="2626" y="2625"/>
                  </a:cubicBezTo>
                  <a:cubicBezTo>
                    <a:pt x="2753" y="2562"/>
                    <a:pt x="2784" y="2404"/>
                    <a:pt x="2784" y="2309"/>
                  </a:cubicBezTo>
                  <a:cubicBezTo>
                    <a:pt x="2594" y="1580"/>
                    <a:pt x="2278" y="915"/>
                    <a:pt x="2056" y="218"/>
                  </a:cubicBezTo>
                  <a:cubicBezTo>
                    <a:pt x="2005" y="66"/>
                    <a:pt x="1884" y="1"/>
                    <a:pt x="1764"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96" name="Google Shape;96;p2"/>
            <p:cNvSpPr/>
            <p:nvPr/>
          </p:nvSpPr>
          <p:spPr>
            <a:xfrm>
              <a:off x="8375826" y="4868290"/>
              <a:ext cx="33600" cy="25473"/>
            </a:xfrm>
            <a:custGeom>
              <a:avLst/>
              <a:gdLst/>
              <a:ahLst/>
              <a:cxnLst/>
              <a:rect l="l" t="t" r="r" b="b"/>
              <a:pathLst>
                <a:path w="1046" h="793" extrusionOk="0">
                  <a:moveTo>
                    <a:pt x="539" y="1"/>
                  </a:moveTo>
                  <a:cubicBezTo>
                    <a:pt x="0" y="1"/>
                    <a:pt x="0" y="793"/>
                    <a:pt x="539" y="793"/>
                  </a:cubicBezTo>
                  <a:cubicBezTo>
                    <a:pt x="1045" y="793"/>
                    <a:pt x="1045" y="1"/>
                    <a:pt x="539"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97" name="Google Shape;97;p2"/>
            <p:cNvSpPr/>
            <p:nvPr/>
          </p:nvSpPr>
          <p:spPr>
            <a:xfrm>
              <a:off x="8342257" y="4831670"/>
              <a:ext cx="33600" cy="26501"/>
            </a:xfrm>
            <a:custGeom>
              <a:avLst/>
              <a:gdLst/>
              <a:ahLst/>
              <a:cxnLst/>
              <a:rect l="l" t="t" r="r" b="b"/>
              <a:pathLst>
                <a:path w="1046" h="825" extrusionOk="0">
                  <a:moveTo>
                    <a:pt x="539" y="1"/>
                  </a:moveTo>
                  <a:cubicBezTo>
                    <a:pt x="0" y="1"/>
                    <a:pt x="0" y="824"/>
                    <a:pt x="539" y="824"/>
                  </a:cubicBezTo>
                  <a:cubicBezTo>
                    <a:pt x="1045" y="824"/>
                    <a:pt x="1045" y="1"/>
                    <a:pt x="539"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98" name="Google Shape;98;p2"/>
            <p:cNvSpPr/>
            <p:nvPr/>
          </p:nvSpPr>
          <p:spPr>
            <a:xfrm>
              <a:off x="8133714" y="4903914"/>
              <a:ext cx="33600" cy="26469"/>
            </a:xfrm>
            <a:custGeom>
              <a:avLst/>
              <a:gdLst/>
              <a:ahLst/>
              <a:cxnLst/>
              <a:rect l="l" t="t" r="r" b="b"/>
              <a:pathLst>
                <a:path w="1046" h="824" extrusionOk="0">
                  <a:moveTo>
                    <a:pt x="507" y="0"/>
                  </a:moveTo>
                  <a:cubicBezTo>
                    <a:pt x="0" y="0"/>
                    <a:pt x="0" y="824"/>
                    <a:pt x="507" y="824"/>
                  </a:cubicBezTo>
                  <a:cubicBezTo>
                    <a:pt x="1045" y="824"/>
                    <a:pt x="1045" y="0"/>
                    <a:pt x="507"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99" name="Google Shape;99;p2"/>
            <p:cNvSpPr/>
            <p:nvPr/>
          </p:nvSpPr>
          <p:spPr>
            <a:xfrm>
              <a:off x="8097093" y="4925276"/>
              <a:ext cx="33600" cy="25473"/>
            </a:xfrm>
            <a:custGeom>
              <a:avLst/>
              <a:gdLst/>
              <a:ahLst/>
              <a:cxnLst/>
              <a:rect l="l" t="t" r="r" b="b"/>
              <a:pathLst>
                <a:path w="1046" h="793" extrusionOk="0">
                  <a:moveTo>
                    <a:pt x="538" y="0"/>
                  </a:moveTo>
                  <a:cubicBezTo>
                    <a:pt x="0" y="0"/>
                    <a:pt x="0" y="792"/>
                    <a:pt x="538" y="792"/>
                  </a:cubicBezTo>
                  <a:cubicBezTo>
                    <a:pt x="1045" y="792"/>
                    <a:pt x="1045" y="0"/>
                    <a:pt x="538"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00" name="Google Shape;100;p2"/>
            <p:cNvSpPr/>
            <p:nvPr/>
          </p:nvSpPr>
          <p:spPr>
            <a:xfrm>
              <a:off x="7808177" y="4752326"/>
              <a:ext cx="33600" cy="25473"/>
            </a:xfrm>
            <a:custGeom>
              <a:avLst/>
              <a:gdLst/>
              <a:ahLst/>
              <a:cxnLst/>
              <a:rect l="l" t="t" r="r" b="b"/>
              <a:pathLst>
                <a:path w="1046" h="793" extrusionOk="0">
                  <a:moveTo>
                    <a:pt x="538" y="1"/>
                  </a:moveTo>
                  <a:cubicBezTo>
                    <a:pt x="0" y="1"/>
                    <a:pt x="0" y="792"/>
                    <a:pt x="538" y="792"/>
                  </a:cubicBezTo>
                  <a:cubicBezTo>
                    <a:pt x="1045" y="792"/>
                    <a:pt x="1045" y="1"/>
                    <a:pt x="538"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01" name="Google Shape;101;p2"/>
            <p:cNvSpPr/>
            <p:nvPr/>
          </p:nvSpPr>
          <p:spPr>
            <a:xfrm>
              <a:off x="8569112" y="3526476"/>
              <a:ext cx="830142" cy="1226887"/>
            </a:xfrm>
            <a:custGeom>
              <a:avLst/>
              <a:gdLst/>
              <a:ahLst/>
              <a:cxnLst/>
              <a:rect l="l" t="t" r="r" b="b"/>
              <a:pathLst>
                <a:path w="25843" h="38194" extrusionOk="0">
                  <a:moveTo>
                    <a:pt x="0" y="1"/>
                  </a:moveTo>
                  <a:lnTo>
                    <a:pt x="0" y="1"/>
                  </a:lnTo>
                  <a:cubicBezTo>
                    <a:pt x="159" y="8013"/>
                    <a:pt x="3991" y="18305"/>
                    <a:pt x="9153" y="24386"/>
                  </a:cubicBezTo>
                  <a:cubicBezTo>
                    <a:pt x="11718" y="27458"/>
                    <a:pt x="14600" y="30023"/>
                    <a:pt x="17798" y="32430"/>
                  </a:cubicBezTo>
                  <a:cubicBezTo>
                    <a:pt x="20047" y="34171"/>
                    <a:pt x="22454" y="37085"/>
                    <a:pt x="25367" y="37718"/>
                  </a:cubicBezTo>
                  <a:lnTo>
                    <a:pt x="25367" y="38193"/>
                  </a:lnTo>
                  <a:cubicBezTo>
                    <a:pt x="25842" y="29389"/>
                    <a:pt x="25367" y="20712"/>
                    <a:pt x="19889" y="13302"/>
                  </a:cubicBezTo>
                  <a:cubicBezTo>
                    <a:pt x="15233" y="7221"/>
                    <a:pt x="7221" y="2249"/>
                    <a:pt x="0"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02" name="Google Shape;102;p2"/>
            <p:cNvSpPr/>
            <p:nvPr/>
          </p:nvSpPr>
          <p:spPr>
            <a:xfrm>
              <a:off x="8673866" y="3656189"/>
              <a:ext cx="701009" cy="1059689"/>
            </a:xfrm>
            <a:custGeom>
              <a:avLst/>
              <a:gdLst/>
              <a:ahLst/>
              <a:cxnLst/>
              <a:rect l="l" t="t" r="r" b="b"/>
              <a:pathLst>
                <a:path w="21823" h="32989" extrusionOk="0">
                  <a:moveTo>
                    <a:pt x="436" y="0"/>
                  </a:moveTo>
                  <a:cubicBezTo>
                    <a:pt x="202" y="0"/>
                    <a:pt x="1" y="294"/>
                    <a:pt x="223" y="491"/>
                  </a:cubicBezTo>
                  <a:cubicBezTo>
                    <a:pt x="3738" y="3785"/>
                    <a:pt x="6145" y="8092"/>
                    <a:pt x="8837" y="12051"/>
                  </a:cubicBezTo>
                  <a:cubicBezTo>
                    <a:pt x="10230" y="14077"/>
                    <a:pt x="11687" y="16104"/>
                    <a:pt x="13081" y="18163"/>
                  </a:cubicBezTo>
                  <a:cubicBezTo>
                    <a:pt x="14506" y="20284"/>
                    <a:pt x="15868" y="22470"/>
                    <a:pt x="17134" y="24718"/>
                  </a:cubicBezTo>
                  <a:cubicBezTo>
                    <a:pt x="18654" y="27347"/>
                    <a:pt x="19985" y="30038"/>
                    <a:pt x="21156" y="32794"/>
                  </a:cubicBezTo>
                  <a:cubicBezTo>
                    <a:pt x="21218" y="32930"/>
                    <a:pt x="21344" y="32989"/>
                    <a:pt x="21463" y="32989"/>
                  </a:cubicBezTo>
                  <a:cubicBezTo>
                    <a:pt x="21649" y="32989"/>
                    <a:pt x="21823" y="32847"/>
                    <a:pt x="21726" y="32635"/>
                  </a:cubicBezTo>
                  <a:cubicBezTo>
                    <a:pt x="19700" y="27758"/>
                    <a:pt x="17071" y="23166"/>
                    <a:pt x="14157" y="18733"/>
                  </a:cubicBezTo>
                  <a:cubicBezTo>
                    <a:pt x="12764" y="16579"/>
                    <a:pt x="11276" y="14489"/>
                    <a:pt x="9787" y="12399"/>
                  </a:cubicBezTo>
                  <a:cubicBezTo>
                    <a:pt x="8394" y="10372"/>
                    <a:pt x="7095" y="8282"/>
                    <a:pt x="5702" y="6255"/>
                  </a:cubicBezTo>
                  <a:cubicBezTo>
                    <a:pt x="4182" y="4070"/>
                    <a:pt x="2598" y="1885"/>
                    <a:pt x="635" y="80"/>
                  </a:cubicBezTo>
                  <a:cubicBezTo>
                    <a:pt x="572" y="24"/>
                    <a:pt x="503" y="0"/>
                    <a:pt x="436"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03" name="Google Shape;103;p2"/>
            <p:cNvSpPr/>
            <p:nvPr/>
          </p:nvSpPr>
          <p:spPr>
            <a:xfrm>
              <a:off x="9077205" y="4339319"/>
              <a:ext cx="236100" cy="205102"/>
            </a:xfrm>
            <a:custGeom>
              <a:avLst/>
              <a:gdLst/>
              <a:ahLst/>
              <a:cxnLst/>
              <a:rect l="l" t="t" r="r" b="b"/>
              <a:pathLst>
                <a:path w="7350" h="6385" extrusionOk="0">
                  <a:moveTo>
                    <a:pt x="7060" y="0"/>
                  </a:moveTo>
                  <a:cubicBezTo>
                    <a:pt x="6914" y="0"/>
                    <a:pt x="6764" y="95"/>
                    <a:pt x="6764" y="285"/>
                  </a:cubicBezTo>
                  <a:cubicBezTo>
                    <a:pt x="6672" y="2146"/>
                    <a:pt x="6463" y="3978"/>
                    <a:pt x="6164" y="5780"/>
                  </a:cubicBezTo>
                  <a:lnTo>
                    <a:pt x="6164" y="5780"/>
                  </a:lnTo>
                  <a:cubicBezTo>
                    <a:pt x="6100" y="5783"/>
                    <a:pt x="6036" y="5784"/>
                    <a:pt x="5971" y="5784"/>
                  </a:cubicBezTo>
                  <a:cubicBezTo>
                    <a:pt x="5107" y="5784"/>
                    <a:pt x="4250" y="5564"/>
                    <a:pt x="3438" y="5321"/>
                  </a:cubicBezTo>
                  <a:cubicBezTo>
                    <a:pt x="2488" y="5004"/>
                    <a:pt x="1538" y="4624"/>
                    <a:pt x="620" y="4212"/>
                  </a:cubicBezTo>
                  <a:cubicBezTo>
                    <a:pt x="574" y="4191"/>
                    <a:pt x="528" y="4182"/>
                    <a:pt x="484" y="4182"/>
                  </a:cubicBezTo>
                  <a:cubicBezTo>
                    <a:pt x="199" y="4182"/>
                    <a:pt x="1" y="4581"/>
                    <a:pt x="303" y="4719"/>
                  </a:cubicBezTo>
                  <a:cubicBezTo>
                    <a:pt x="1285" y="5162"/>
                    <a:pt x="2267" y="5574"/>
                    <a:pt x="3280" y="5891"/>
                  </a:cubicBezTo>
                  <a:cubicBezTo>
                    <a:pt x="4158" y="6137"/>
                    <a:pt x="5083" y="6384"/>
                    <a:pt x="5994" y="6384"/>
                  </a:cubicBezTo>
                  <a:cubicBezTo>
                    <a:pt x="6135" y="6384"/>
                    <a:pt x="6275" y="6378"/>
                    <a:pt x="6415" y="6366"/>
                  </a:cubicBezTo>
                  <a:cubicBezTo>
                    <a:pt x="6510" y="6366"/>
                    <a:pt x="6669" y="6302"/>
                    <a:pt x="6700" y="6144"/>
                  </a:cubicBezTo>
                  <a:cubicBezTo>
                    <a:pt x="7017" y="4212"/>
                    <a:pt x="7270" y="2249"/>
                    <a:pt x="7334" y="285"/>
                  </a:cubicBezTo>
                  <a:cubicBezTo>
                    <a:pt x="7349" y="95"/>
                    <a:pt x="7207" y="0"/>
                    <a:pt x="7060"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04" name="Google Shape;104;p2"/>
            <p:cNvSpPr/>
            <p:nvPr/>
          </p:nvSpPr>
          <p:spPr>
            <a:xfrm>
              <a:off x="8920797" y="4083972"/>
              <a:ext cx="268897" cy="248532"/>
            </a:xfrm>
            <a:custGeom>
              <a:avLst/>
              <a:gdLst/>
              <a:ahLst/>
              <a:cxnLst/>
              <a:rect l="l" t="t" r="r" b="b"/>
              <a:pathLst>
                <a:path w="8371" h="7737" extrusionOk="0">
                  <a:moveTo>
                    <a:pt x="7682" y="0"/>
                  </a:moveTo>
                  <a:cubicBezTo>
                    <a:pt x="7531" y="0"/>
                    <a:pt x="7373" y="95"/>
                    <a:pt x="7357" y="285"/>
                  </a:cubicBezTo>
                  <a:cubicBezTo>
                    <a:pt x="7203" y="2565"/>
                    <a:pt x="7768" y="4934"/>
                    <a:pt x="7187" y="7160"/>
                  </a:cubicBezTo>
                  <a:lnTo>
                    <a:pt x="7187" y="7160"/>
                  </a:lnTo>
                  <a:cubicBezTo>
                    <a:pt x="6090" y="7155"/>
                    <a:pt x="4970" y="6915"/>
                    <a:pt x="3905" y="6619"/>
                  </a:cubicBezTo>
                  <a:cubicBezTo>
                    <a:pt x="2765" y="6302"/>
                    <a:pt x="1625" y="5891"/>
                    <a:pt x="580" y="5257"/>
                  </a:cubicBezTo>
                  <a:cubicBezTo>
                    <a:pt x="531" y="5228"/>
                    <a:pt x="483" y="5215"/>
                    <a:pt x="437" y="5215"/>
                  </a:cubicBezTo>
                  <a:cubicBezTo>
                    <a:pt x="182" y="5215"/>
                    <a:pt x="0" y="5603"/>
                    <a:pt x="295" y="5764"/>
                  </a:cubicBezTo>
                  <a:cubicBezTo>
                    <a:pt x="1340" y="6429"/>
                    <a:pt x="2575" y="6841"/>
                    <a:pt x="3747" y="7189"/>
                  </a:cubicBezTo>
                  <a:cubicBezTo>
                    <a:pt x="4836" y="7476"/>
                    <a:pt x="5951" y="7736"/>
                    <a:pt x="7069" y="7736"/>
                  </a:cubicBezTo>
                  <a:cubicBezTo>
                    <a:pt x="7186" y="7736"/>
                    <a:pt x="7303" y="7734"/>
                    <a:pt x="7421" y="7727"/>
                  </a:cubicBezTo>
                  <a:cubicBezTo>
                    <a:pt x="7547" y="7727"/>
                    <a:pt x="7674" y="7664"/>
                    <a:pt x="7706" y="7537"/>
                  </a:cubicBezTo>
                  <a:cubicBezTo>
                    <a:pt x="8371" y="5162"/>
                    <a:pt x="7801" y="2692"/>
                    <a:pt x="7959" y="285"/>
                  </a:cubicBezTo>
                  <a:cubicBezTo>
                    <a:pt x="7975" y="95"/>
                    <a:pt x="7832" y="0"/>
                    <a:pt x="7682"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05" name="Google Shape;105;p2"/>
            <p:cNvSpPr/>
            <p:nvPr/>
          </p:nvSpPr>
          <p:spPr>
            <a:xfrm>
              <a:off x="8794874" y="3924256"/>
              <a:ext cx="252386" cy="207768"/>
            </a:xfrm>
            <a:custGeom>
              <a:avLst/>
              <a:gdLst/>
              <a:ahLst/>
              <a:cxnLst/>
              <a:rect l="l" t="t" r="r" b="b"/>
              <a:pathLst>
                <a:path w="7857" h="6468" extrusionOk="0">
                  <a:moveTo>
                    <a:pt x="7398" y="0"/>
                  </a:moveTo>
                  <a:cubicBezTo>
                    <a:pt x="7247" y="0"/>
                    <a:pt x="7097" y="95"/>
                    <a:pt x="7097" y="285"/>
                  </a:cubicBezTo>
                  <a:cubicBezTo>
                    <a:pt x="7129" y="1045"/>
                    <a:pt x="7160" y="1805"/>
                    <a:pt x="7192" y="2565"/>
                  </a:cubicBezTo>
                  <a:cubicBezTo>
                    <a:pt x="7192" y="3484"/>
                    <a:pt x="7255" y="4466"/>
                    <a:pt x="7034" y="5352"/>
                  </a:cubicBezTo>
                  <a:cubicBezTo>
                    <a:pt x="7002" y="5479"/>
                    <a:pt x="6970" y="5606"/>
                    <a:pt x="6939" y="5701"/>
                  </a:cubicBezTo>
                  <a:cubicBezTo>
                    <a:pt x="6875" y="5796"/>
                    <a:pt x="6907" y="5796"/>
                    <a:pt x="6780" y="5827"/>
                  </a:cubicBezTo>
                  <a:cubicBezTo>
                    <a:pt x="6658" y="5868"/>
                    <a:pt x="6524" y="5880"/>
                    <a:pt x="6389" y="5880"/>
                  </a:cubicBezTo>
                  <a:cubicBezTo>
                    <a:pt x="6208" y="5880"/>
                    <a:pt x="6025" y="5859"/>
                    <a:pt x="5862" y="5859"/>
                  </a:cubicBezTo>
                  <a:cubicBezTo>
                    <a:pt x="4880" y="5796"/>
                    <a:pt x="3930" y="5574"/>
                    <a:pt x="2980" y="5352"/>
                  </a:cubicBezTo>
                  <a:cubicBezTo>
                    <a:pt x="2157" y="5162"/>
                    <a:pt x="1333" y="4941"/>
                    <a:pt x="510" y="4751"/>
                  </a:cubicBezTo>
                  <a:cubicBezTo>
                    <a:pt x="481" y="4743"/>
                    <a:pt x="453" y="4740"/>
                    <a:pt x="427" y="4740"/>
                  </a:cubicBezTo>
                  <a:cubicBezTo>
                    <a:pt x="109" y="4740"/>
                    <a:pt x="0" y="5233"/>
                    <a:pt x="351" y="5321"/>
                  </a:cubicBezTo>
                  <a:cubicBezTo>
                    <a:pt x="2125" y="5764"/>
                    <a:pt x="3930" y="6271"/>
                    <a:pt x="5767" y="6429"/>
                  </a:cubicBezTo>
                  <a:cubicBezTo>
                    <a:pt x="5948" y="6448"/>
                    <a:pt x="6150" y="6467"/>
                    <a:pt x="6351" y="6467"/>
                  </a:cubicBezTo>
                  <a:cubicBezTo>
                    <a:pt x="6816" y="6467"/>
                    <a:pt x="7278" y="6365"/>
                    <a:pt x="7477" y="5922"/>
                  </a:cubicBezTo>
                  <a:cubicBezTo>
                    <a:pt x="7857" y="5099"/>
                    <a:pt x="7794" y="4054"/>
                    <a:pt x="7794" y="3199"/>
                  </a:cubicBezTo>
                  <a:cubicBezTo>
                    <a:pt x="7794" y="2249"/>
                    <a:pt x="7699" y="1267"/>
                    <a:pt x="7699" y="285"/>
                  </a:cubicBezTo>
                  <a:cubicBezTo>
                    <a:pt x="7699" y="95"/>
                    <a:pt x="7548" y="0"/>
                    <a:pt x="7398"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06" name="Google Shape;106;p2"/>
            <p:cNvSpPr/>
            <p:nvPr/>
          </p:nvSpPr>
          <p:spPr>
            <a:xfrm>
              <a:off x="8667152" y="3746230"/>
              <a:ext cx="239730" cy="174265"/>
            </a:xfrm>
            <a:custGeom>
              <a:avLst/>
              <a:gdLst/>
              <a:ahLst/>
              <a:cxnLst/>
              <a:rect l="l" t="t" r="r" b="b"/>
              <a:pathLst>
                <a:path w="7463" h="5425" extrusionOk="0">
                  <a:moveTo>
                    <a:pt x="6972" y="0"/>
                  </a:moveTo>
                  <a:cubicBezTo>
                    <a:pt x="6821" y="0"/>
                    <a:pt x="6671" y="95"/>
                    <a:pt x="6671" y="285"/>
                  </a:cubicBezTo>
                  <a:cubicBezTo>
                    <a:pt x="6671" y="982"/>
                    <a:pt x="6766" y="1679"/>
                    <a:pt x="6798" y="2344"/>
                  </a:cubicBezTo>
                  <a:cubicBezTo>
                    <a:pt x="6798" y="2787"/>
                    <a:pt x="6829" y="3199"/>
                    <a:pt x="6798" y="3642"/>
                  </a:cubicBezTo>
                  <a:cubicBezTo>
                    <a:pt x="6798" y="3959"/>
                    <a:pt x="6766" y="4307"/>
                    <a:pt x="6639" y="4592"/>
                  </a:cubicBezTo>
                  <a:cubicBezTo>
                    <a:pt x="6544" y="4782"/>
                    <a:pt x="6481" y="4814"/>
                    <a:pt x="6259" y="4814"/>
                  </a:cubicBezTo>
                  <a:cubicBezTo>
                    <a:pt x="6201" y="4820"/>
                    <a:pt x="6142" y="4822"/>
                    <a:pt x="6082" y="4822"/>
                  </a:cubicBezTo>
                  <a:cubicBezTo>
                    <a:pt x="5816" y="4822"/>
                    <a:pt x="5536" y="4771"/>
                    <a:pt x="5277" y="4719"/>
                  </a:cubicBezTo>
                  <a:cubicBezTo>
                    <a:pt x="4422" y="4529"/>
                    <a:pt x="3599" y="4276"/>
                    <a:pt x="2776" y="3959"/>
                  </a:cubicBezTo>
                  <a:cubicBezTo>
                    <a:pt x="2047" y="3705"/>
                    <a:pt x="1319" y="3420"/>
                    <a:pt x="622" y="3072"/>
                  </a:cubicBezTo>
                  <a:cubicBezTo>
                    <a:pt x="578" y="3052"/>
                    <a:pt x="535" y="3043"/>
                    <a:pt x="493" y="3043"/>
                  </a:cubicBezTo>
                  <a:cubicBezTo>
                    <a:pt x="205" y="3043"/>
                    <a:pt x="1" y="3472"/>
                    <a:pt x="305" y="3610"/>
                  </a:cubicBezTo>
                  <a:cubicBezTo>
                    <a:pt x="1826" y="4307"/>
                    <a:pt x="3441" y="4941"/>
                    <a:pt x="5087" y="5289"/>
                  </a:cubicBezTo>
                  <a:cubicBezTo>
                    <a:pt x="5371" y="5339"/>
                    <a:pt x="5760" y="5424"/>
                    <a:pt x="6130" y="5424"/>
                  </a:cubicBezTo>
                  <a:cubicBezTo>
                    <a:pt x="6462" y="5424"/>
                    <a:pt x="6778" y="5355"/>
                    <a:pt x="6988" y="5131"/>
                  </a:cubicBezTo>
                  <a:cubicBezTo>
                    <a:pt x="7463" y="4624"/>
                    <a:pt x="7399" y="3610"/>
                    <a:pt x="7399" y="2945"/>
                  </a:cubicBezTo>
                  <a:cubicBezTo>
                    <a:pt x="7399" y="2059"/>
                    <a:pt x="7273" y="1172"/>
                    <a:pt x="7273" y="285"/>
                  </a:cubicBezTo>
                  <a:cubicBezTo>
                    <a:pt x="7273" y="95"/>
                    <a:pt x="7122" y="0"/>
                    <a:pt x="6972"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07" name="Google Shape;107;p2"/>
            <p:cNvSpPr/>
            <p:nvPr/>
          </p:nvSpPr>
          <p:spPr>
            <a:xfrm>
              <a:off x="8786811" y="3998525"/>
              <a:ext cx="33600" cy="25441"/>
            </a:xfrm>
            <a:custGeom>
              <a:avLst/>
              <a:gdLst/>
              <a:ahLst/>
              <a:cxnLst/>
              <a:rect l="l" t="t" r="r" b="b"/>
              <a:pathLst>
                <a:path w="1046" h="792" extrusionOk="0">
                  <a:moveTo>
                    <a:pt x="507" y="0"/>
                  </a:moveTo>
                  <a:cubicBezTo>
                    <a:pt x="1" y="0"/>
                    <a:pt x="1" y="792"/>
                    <a:pt x="507" y="792"/>
                  </a:cubicBezTo>
                  <a:cubicBezTo>
                    <a:pt x="1046" y="792"/>
                    <a:pt x="1046" y="0"/>
                    <a:pt x="507"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08" name="Google Shape;108;p2"/>
            <p:cNvSpPr/>
            <p:nvPr/>
          </p:nvSpPr>
          <p:spPr>
            <a:xfrm>
              <a:off x="8750190" y="3948670"/>
              <a:ext cx="33600" cy="26469"/>
            </a:xfrm>
            <a:custGeom>
              <a:avLst/>
              <a:gdLst/>
              <a:ahLst/>
              <a:cxnLst/>
              <a:rect l="l" t="t" r="r" b="b"/>
              <a:pathLst>
                <a:path w="1046" h="824" extrusionOk="0">
                  <a:moveTo>
                    <a:pt x="539" y="0"/>
                  </a:moveTo>
                  <a:cubicBezTo>
                    <a:pt x="1" y="0"/>
                    <a:pt x="1" y="824"/>
                    <a:pt x="539" y="824"/>
                  </a:cubicBezTo>
                  <a:cubicBezTo>
                    <a:pt x="1046" y="824"/>
                    <a:pt x="1046" y="0"/>
                    <a:pt x="539"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09" name="Google Shape;109;p2"/>
            <p:cNvSpPr/>
            <p:nvPr/>
          </p:nvSpPr>
          <p:spPr>
            <a:xfrm>
              <a:off x="8732908" y="4002572"/>
              <a:ext cx="32572" cy="26501"/>
            </a:xfrm>
            <a:custGeom>
              <a:avLst/>
              <a:gdLst/>
              <a:ahLst/>
              <a:cxnLst/>
              <a:rect l="l" t="t" r="r" b="b"/>
              <a:pathLst>
                <a:path w="1014" h="825" extrusionOk="0">
                  <a:moveTo>
                    <a:pt x="507" y="1"/>
                  </a:moveTo>
                  <a:cubicBezTo>
                    <a:pt x="0" y="1"/>
                    <a:pt x="0" y="824"/>
                    <a:pt x="507" y="824"/>
                  </a:cubicBezTo>
                  <a:cubicBezTo>
                    <a:pt x="1014" y="824"/>
                    <a:pt x="1014" y="1"/>
                    <a:pt x="507"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10" name="Google Shape;110;p2"/>
            <p:cNvSpPr/>
            <p:nvPr/>
          </p:nvSpPr>
          <p:spPr>
            <a:xfrm>
              <a:off x="9070652" y="4382042"/>
              <a:ext cx="32572" cy="26469"/>
            </a:xfrm>
            <a:custGeom>
              <a:avLst/>
              <a:gdLst/>
              <a:ahLst/>
              <a:cxnLst/>
              <a:rect l="l" t="t" r="r" b="b"/>
              <a:pathLst>
                <a:path w="1014" h="824" extrusionOk="0">
                  <a:moveTo>
                    <a:pt x="507" y="0"/>
                  </a:moveTo>
                  <a:cubicBezTo>
                    <a:pt x="0" y="0"/>
                    <a:pt x="0" y="824"/>
                    <a:pt x="507" y="824"/>
                  </a:cubicBezTo>
                  <a:cubicBezTo>
                    <a:pt x="1014" y="824"/>
                    <a:pt x="1014" y="0"/>
                    <a:pt x="507"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11" name="Google Shape;111;p2"/>
            <p:cNvSpPr/>
            <p:nvPr/>
          </p:nvSpPr>
          <p:spPr>
            <a:xfrm>
              <a:off x="9015721" y="4366784"/>
              <a:ext cx="33600" cy="25441"/>
            </a:xfrm>
            <a:custGeom>
              <a:avLst/>
              <a:gdLst/>
              <a:ahLst/>
              <a:cxnLst/>
              <a:rect l="l" t="t" r="r" b="b"/>
              <a:pathLst>
                <a:path w="1046" h="792" extrusionOk="0">
                  <a:moveTo>
                    <a:pt x="539" y="0"/>
                  </a:moveTo>
                  <a:cubicBezTo>
                    <a:pt x="0" y="0"/>
                    <a:pt x="0" y="792"/>
                    <a:pt x="539" y="792"/>
                  </a:cubicBezTo>
                  <a:cubicBezTo>
                    <a:pt x="1045" y="792"/>
                    <a:pt x="1045" y="0"/>
                    <a:pt x="539"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12" name="Google Shape;112;p2"/>
            <p:cNvSpPr/>
            <p:nvPr/>
          </p:nvSpPr>
          <p:spPr>
            <a:xfrm>
              <a:off x="9248678" y="4209092"/>
              <a:ext cx="32572" cy="26469"/>
            </a:xfrm>
            <a:custGeom>
              <a:avLst/>
              <a:gdLst/>
              <a:ahLst/>
              <a:cxnLst/>
              <a:rect l="l" t="t" r="r" b="b"/>
              <a:pathLst>
                <a:path w="1014" h="824" extrusionOk="0">
                  <a:moveTo>
                    <a:pt x="507" y="1"/>
                  </a:moveTo>
                  <a:cubicBezTo>
                    <a:pt x="0" y="1"/>
                    <a:pt x="0" y="824"/>
                    <a:pt x="507" y="824"/>
                  </a:cubicBezTo>
                  <a:cubicBezTo>
                    <a:pt x="1014" y="824"/>
                    <a:pt x="1014" y="1"/>
                    <a:pt x="507"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13" name="Google Shape;113;p2"/>
            <p:cNvSpPr/>
            <p:nvPr/>
          </p:nvSpPr>
          <p:spPr>
            <a:xfrm>
              <a:off x="9238495" y="4150081"/>
              <a:ext cx="32604" cy="25473"/>
            </a:xfrm>
            <a:custGeom>
              <a:avLst/>
              <a:gdLst/>
              <a:ahLst/>
              <a:cxnLst/>
              <a:rect l="l" t="t" r="r" b="b"/>
              <a:pathLst>
                <a:path w="1015" h="793" extrusionOk="0">
                  <a:moveTo>
                    <a:pt x="507" y="1"/>
                  </a:moveTo>
                  <a:cubicBezTo>
                    <a:pt x="1" y="1"/>
                    <a:pt x="1" y="792"/>
                    <a:pt x="507" y="792"/>
                  </a:cubicBezTo>
                  <a:cubicBezTo>
                    <a:pt x="1014" y="792"/>
                    <a:pt x="1014" y="1"/>
                    <a:pt x="507"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14" name="Google Shape;114;p2"/>
            <p:cNvSpPr/>
            <p:nvPr/>
          </p:nvSpPr>
          <p:spPr>
            <a:xfrm>
              <a:off x="8339206" y="4202025"/>
              <a:ext cx="1084456" cy="970453"/>
            </a:xfrm>
            <a:custGeom>
              <a:avLst/>
              <a:gdLst/>
              <a:ahLst/>
              <a:cxnLst/>
              <a:rect l="l" t="t" r="r" b="b"/>
              <a:pathLst>
                <a:path w="33760" h="30211" extrusionOk="0">
                  <a:moveTo>
                    <a:pt x="7338" y="1"/>
                  </a:moveTo>
                  <a:cubicBezTo>
                    <a:pt x="6633" y="1"/>
                    <a:pt x="5985" y="348"/>
                    <a:pt x="5447" y="1202"/>
                  </a:cubicBezTo>
                  <a:cubicBezTo>
                    <a:pt x="4497" y="2976"/>
                    <a:pt x="9374" y="8518"/>
                    <a:pt x="10419" y="10228"/>
                  </a:cubicBezTo>
                  <a:cubicBezTo>
                    <a:pt x="7062" y="10513"/>
                    <a:pt x="0" y="11020"/>
                    <a:pt x="4719" y="15802"/>
                  </a:cubicBezTo>
                  <a:cubicBezTo>
                    <a:pt x="7062" y="18177"/>
                    <a:pt x="12193" y="18842"/>
                    <a:pt x="15106" y="20299"/>
                  </a:cubicBezTo>
                  <a:cubicBezTo>
                    <a:pt x="11559" y="22167"/>
                    <a:pt x="6176" y="24891"/>
                    <a:pt x="12605" y="27709"/>
                  </a:cubicBezTo>
                  <a:cubicBezTo>
                    <a:pt x="16848" y="29831"/>
                    <a:pt x="28344" y="29831"/>
                    <a:pt x="32968" y="30211"/>
                  </a:cubicBezTo>
                  <a:cubicBezTo>
                    <a:pt x="33221" y="25334"/>
                    <a:pt x="33759" y="14725"/>
                    <a:pt x="32556" y="9880"/>
                  </a:cubicBezTo>
                  <a:cubicBezTo>
                    <a:pt x="31689" y="6833"/>
                    <a:pt x="30694" y="5650"/>
                    <a:pt x="29732" y="5650"/>
                  </a:cubicBezTo>
                  <a:cubicBezTo>
                    <a:pt x="28165" y="5650"/>
                    <a:pt x="26687" y="8792"/>
                    <a:pt x="26001" y="12128"/>
                  </a:cubicBezTo>
                  <a:cubicBezTo>
                    <a:pt x="24089" y="6228"/>
                    <a:pt x="21950" y="355"/>
                    <a:pt x="19472" y="355"/>
                  </a:cubicBezTo>
                  <a:cubicBezTo>
                    <a:pt x="18133" y="355"/>
                    <a:pt x="16694" y="2072"/>
                    <a:pt x="15138" y="6428"/>
                  </a:cubicBezTo>
                  <a:cubicBezTo>
                    <a:pt x="13896" y="5566"/>
                    <a:pt x="10161" y="1"/>
                    <a:pt x="7338"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15" name="Google Shape;115;p2"/>
            <p:cNvSpPr/>
            <p:nvPr/>
          </p:nvSpPr>
          <p:spPr>
            <a:xfrm>
              <a:off x="8584306" y="4272599"/>
              <a:ext cx="826833" cy="925353"/>
            </a:xfrm>
            <a:custGeom>
              <a:avLst/>
              <a:gdLst/>
              <a:ahLst/>
              <a:cxnLst/>
              <a:rect l="l" t="t" r="r" b="b"/>
              <a:pathLst>
                <a:path w="25740" h="28807" extrusionOk="0">
                  <a:moveTo>
                    <a:pt x="668" y="1"/>
                  </a:moveTo>
                  <a:cubicBezTo>
                    <a:pt x="327" y="1"/>
                    <a:pt x="1" y="491"/>
                    <a:pt x="288" y="874"/>
                  </a:cubicBezTo>
                  <a:cubicBezTo>
                    <a:pt x="6273" y="8379"/>
                    <a:pt x="12607" y="15631"/>
                    <a:pt x="19131" y="22694"/>
                  </a:cubicBezTo>
                  <a:cubicBezTo>
                    <a:pt x="20967" y="24689"/>
                    <a:pt x="22836" y="26684"/>
                    <a:pt x="24704" y="28647"/>
                  </a:cubicBezTo>
                  <a:cubicBezTo>
                    <a:pt x="24809" y="28759"/>
                    <a:pt x="24928" y="28806"/>
                    <a:pt x="25042" y="28806"/>
                  </a:cubicBezTo>
                  <a:cubicBezTo>
                    <a:pt x="25413" y="28806"/>
                    <a:pt x="25740" y="28314"/>
                    <a:pt x="25401" y="27951"/>
                  </a:cubicBezTo>
                  <a:cubicBezTo>
                    <a:pt x="18782" y="20952"/>
                    <a:pt x="12322" y="13826"/>
                    <a:pt x="6146" y="6479"/>
                  </a:cubicBezTo>
                  <a:cubicBezTo>
                    <a:pt x="4405" y="4389"/>
                    <a:pt x="2663" y="2299"/>
                    <a:pt x="984" y="177"/>
                  </a:cubicBezTo>
                  <a:cubicBezTo>
                    <a:pt x="891" y="53"/>
                    <a:pt x="779" y="1"/>
                    <a:pt x="668"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16" name="Google Shape;116;p2"/>
            <p:cNvSpPr/>
            <p:nvPr/>
          </p:nvSpPr>
          <p:spPr>
            <a:xfrm>
              <a:off x="8614887" y="4371859"/>
              <a:ext cx="376444" cy="353476"/>
            </a:xfrm>
            <a:custGeom>
              <a:avLst/>
              <a:gdLst/>
              <a:ahLst/>
              <a:cxnLst/>
              <a:rect l="l" t="t" r="r" b="b"/>
              <a:pathLst>
                <a:path w="11719" h="11004" extrusionOk="0">
                  <a:moveTo>
                    <a:pt x="10752" y="1"/>
                  </a:moveTo>
                  <a:cubicBezTo>
                    <a:pt x="10507" y="1"/>
                    <a:pt x="10261" y="159"/>
                    <a:pt x="10261" y="476"/>
                  </a:cubicBezTo>
                  <a:cubicBezTo>
                    <a:pt x="10261" y="3644"/>
                    <a:pt x="10693" y="6813"/>
                    <a:pt x="10459" y="9981"/>
                  </a:cubicBezTo>
                  <a:lnTo>
                    <a:pt x="10459" y="9981"/>
                  </a:lnTo>
                  <a:cubicBezTo>
                    <a:pt x="10045" y="10008"/>
                    <a:pt x="9631" y="10019"/>
                    <a:pt x="9216" y="10019"/>
                  </a:cubicBezTo>
                  <a:cubicBezTo>
                    <a:pt x="6365" y="10019"/>
                    <a:pt x="3511" y="9470"/>
                    <a:pt x="634" y="9470"/>
                  </a:cubicBezTo>
                  <a:cubicBezTo>
                    <a:pt x="1" y="9470"/>
                    <a:pt x="1" y="10451"/>
                    <a:pt x="634" y="10451"/>
                  </a:cubicBezTo>
                  <a:cubicBezTo>
                    <a:pt x="3493" y="10478"/>
                    <a:pt x="6308" y="11003"/>
                    <a:pt x="9152" y="11003"/>
                  </a:cubicBezTo>
                  <a:cubicBezTo>
                    <a:pt x="9742" y="11003"/>
                    <a:pt x="10333" y="10981"/>
                    <a:pt x="10926" y="10926"/>
                  </a:cubicBezTo>
                  <a:cubicBezTo>
                    <a:pt x="11211" y="10895"/>
                    <a:pt x="11401" y="10736"/>
                    <a:pt x="11433" y="10451"/>
                  </a:cubicBezTo>
                  <a:cubicBezTo>
                    <a:pt x="11718" y="7126"/>
                    <a:pt x="11275" y="3801"/>
                    <a:pt x="11243" y="476"/>
                  </a:cubicBezTo>
                  <a:cubicBezTo>
                    <a:pt x="11243" y="159"/>
                    <a:pt x="10998" y="1"/>
                    <a:pt x="10752"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17" name="Google Shape;117;p2"/>
            <p:cNvSpPr/>
            <p:nvPr/>
          </p:nvSpPr>
          <p:spPr>
            <a:xfrm>
              <a:off x="8870171" y="4670958"/>
              <a:ext cx="401917" cy="362181"/>
            </a:xfrm>
            <a:custGeom>
              <a:avLst/>
              <a:gdLst/>
              <a:ahLst/>
              <a:cxnLst/>
              <a:rect l="l" t="t" r="r" b="b"/>
              <a:pathLst>
                <a:path w="12512" h="11275" extrusionOk="0">
                  <a:moveTo>
                    <a:pt x="11803" y="0"/>
                  </a:moveTo>
                  <a:cubicBezTo>
                    <a:pt x="11554" y="0"/>
                    <a:pt x="11308" y="159"/>
                    <a:pt x="11308" y="475"/>
                  </a:cubicBezTo>
                  <a:cubicBezTo>
                    <a:pt x="11308" y="3729"/>
                    <a:pt x="11513" y="7042"/>
                    <a:pt x="10940" y="10245"/>
                  </a:cubicBezTo>
                  <a:lnTo>
                    <a:pt x="10940" y="10245"/>
                  </a:lnTo>
                  <a:cubicBezTo>
                    <a:pt x="10308" y="10223"/>
                    <a:pt x="9676" y="10216"/>
                    <a:pt x="9043" y="10216"/>
                  </a:cubicBezTo>
                  <a:cubicBezTo>
                    <a:pt x="7914" y="10216"/>
                    <a:pt x="6783" y="10238"/>
                    <a:pt x="5653" y="10238"/>
                  </a:cubicBezTo>
                  <a:cubicBezTo>
                    <a:pt x="4052" y="10238"/>
                    <a:pt x="2452" y="10193"/>
                    <a:pt x="858" y="9976"/>
                  </a:cubicBezTo>
                  <a:cubicBezTo>
                    <a:pt x="829" y="9971"/>
                    <a:pt x="801" y="9969"/>
                    <a:pt x="774" y="9969"/>
                  </a:cubicBezTo>
                  <a:cubicBezTo>
                    <a:pt x="231" y="9969"/>
                    <a:pt x="1" y="10835"/>
                    <a:pt x="604" y="10926"/>
                  </a:cubicBezTo>
                  <a:cubicBezTo>
                    <a:pt x="2616" y="11195"/>
                    <a:pt x="4648" y="11220"/>
                    <a:pt x="6683" y="11220"/>
                  </a:cubicBezTo>
                  <a:cubicBezTo>
                    <a:pt x="7145" y="11220"/>
                    <a:pt x="7608" y="11219"/>
                    <a:pt x="8071" y="11219"/>
                  </a:cubicBezTo>
                  <a:cubicBezTo>
                    <a:pt x="9162" y="11219"/>
                    <a:pt x="10252" y="11226"/>
                    <a:pt x="11340" y="11274"/>
                  </a:cubicBezTo>
                  <a:cubicBezTo>
                    <a:pt x="11530" y="11274"/>
                    <a:pt x="11783" y="11116"/>
                    <a:pt x="11815" y="10894"/>
                  </a:cubicBezTo>
                  <a:cubicBezTo>
                    <a:pt x="12512" y="7474"/>
                    <a:pt x="12322" y="3959"/>
                    <a:pt x="12322" y="475"/>
                  </a:cubicBezTo>
                  <a:cubicBezTo>
                    <a:pt x="12306" y="159"/>
                    <a:pt x="12053" y="0"/>
                    <a:pt x="1180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18" name="Google Shape;118;p2"/>
            <p:cNvSpPr/>
            <p:nvPr/>
          </p:nvSpPr>
          <p:spPr>
            <a:xfrm>
              <a:off x="9028924" y="4564116"/>
              <a:ext cx="49886" cy="38708"/>
            </a:xfrm>
            <a:custGeom>
              <a:avLst/>
              <a:gdLst/>
              <a:ahLst/>
              <a:cxnLst/>
              <a:rect l="l" t="t" r="r" b="b"/>
              <a:pathLst>
                <a:path w="1553" h="1205" extrusionOk="0">
                  <a:moveTo>
                    <a:pt x="761" y="1"/>
                  </a:moveTo>
                  <a:cubicBezTo>
                    <a:pt x="1" y="1"/>
                    <a:pt x="1" y="1204"/>
                    <a:pt x="761" y="1204"/>
                  </a:cubicBezTo>
                  <a:cubicBezTo>
                    <a:pt x="1553" y="1204"/>
                    <a:pt x="1553" y="1"/>
                    <a:pt x="761"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19" name="Google Shape;119;p2"/>
            <p:cNvSpPr/>
            <p:nvPr/>
          </p:nvSpPr>
          <p:spPr>
            <a:xfrm>
              <a:off x="9028924" y="4466462"/>
              <a:ext cx="49886" cy="38708"/>
            </a:xfrm>
            <a:custGeom>
              <a:avLst/>
              <a:gdLst/>
              <a:ahLst/>
              <a:cxnLst/>
              <a:rect l="l" t="t" r="r" b="b"/>
              <a:pathLst>
                <a:path w="1553" h="1205" extrusionOk="0">
                  <a:moveTo>
                    <a:pt x="761" y="1"/>
                  </a:moveTo>
                  <a:cubicBezTo>
                    <a:pt x="1" y="1"/>
                    <a:pt x="1" y="1204"/>
                    <a:pt x="761" y="1204"/>
                  </a:cubicBezTo>
                  <a:cubicBezTo>
                    <a:pt x="1553" y="1204"/>
                    <a:pt x="1553" y="1"/>
                    <a:pt x="761"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20" name="Google Shape;120;p2"/>
            <p:cNvSpPr/>
            <p:nvPr/>
          </p:nvSpPr>
          <p:spPr>
            <a:xfrm>
              <a:off x="8852952" y="4481720"/>
              <a:ext cx="49854" cy="38708"/>
            </a:xfrm>
            <a:custGeom>
              <a:avLst/>
              <a:gdLst/>
              <a:ahLst/>
              <a:cxnLst/>
              <a:rect l="l" t="t" r="r" b="b"/>
              <a:pathLst>
                <a:path w="1552" h="1205" extrusionOk="0">
                  <a:moveTo>
                    <a:pt x="792" y="1"/>
                  </a:moveTo>
                  <a:cubicBezTo>
                    <a:pt x="0" y="1"/>
                    <a:pt x="0" y="1204"/>
                    <a:pt x="792" y="1204"/>
                  </a:cubicBezTo>
                  <a:cubicBezTo>
                    <a:pt x="1552" y="1204"/>
                    <a:pt x="1552" y="1"/>
                    <a:pt x="792"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21" name="Google Shape;121;p2"/>
            <p:cNvSpPr/>
            <p:nvPr/>
          </p:nvSpPr>
          <p:spPr>
            <a:xfrm>
              <a:off x="8595549" y="4589558"/>
              <a:ext cx="49886" cy="38708"/>
            </a:xfrm>
            <a:custGeom>
              <a:avLst/>
              <a:gdLst/>
              <a:ahLst/>
              <a:cxnLst/>
              <a:rect l="l" t="t" r="r" b="b"/>
              <a:pathLst>
                <a:path w="1553" h="1205" extrusionOk="0">
                  <a:moveTo>
                    <a:pt x="761" y="1"/>
                  </a:moveTo>
                  <a:cubicBezTo>
                    <a:pt x="1" y="1"/>
                    <a:pt x="1" y="1204"/>
                    <a:pt x="761" y="1204"/>
                  </a:cubicBezTo>
                  <a:cubicBezTo>
                    <a:pt x="1553" y="1204"/>
                    <a:pt x="1553" y="1"/>
                    <a:pt x="761"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22" name="Google Shape;122;p2"/>
            <p:cNvSpPr/>
            <p:nvPr/>
          </p:nvSpPr>
          <p:spPr>
            <a:xfrm>
              <a:off x="8518261" y="4621103"/>
              <a:ext cx="49854" cy="38675"/>
            </a:xfrm>
            <a:custGeom>
              <a:avLst/>
              <a:gdLst/>
              <a:ahLst/>
              <a:cxnLst/>
              <a:rect l="l" t="t" r="r" b="b"/>
              <a:pathLst>
                <a:path w="1552" h="1204" extrusionOk="0">
                  <a:moveTo>
                    <a:pt x="760" y="0"/>
                  </a:moveTo>
                  <a:cubicBezTo>
                    <a:pt x="0" y="0"/>
                    <a:pt x="0" y="1204"/>
                    <a:pt x="760" y="1204"/>
                  </a:cubicBezTo>
                  <a:cubicBezTo>
                    <a:pt x="1552" y="1204"/>
                    <a:pt x="1552" y="0"/>
                    <a:pt x="760"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23" name="Google Shape;123;p2"/>
            <p:cNvSpPr/>
            <p:nvPr/>
          </p:nvSpPr>
          <p:spPr>
            <a:xfrm>
              <a:off x="8935349" y="4863214"/>
              <a:ext cx="49886" cy="38708"/>
            </a:xfrm>
            <a:custGeom>
              <a:avLst/>
              <a:gdLst/>
              <a:ahLst/>
              <a:cxnLst/>
              <a:rect l="l" t="t" r="r" b="b"/>
              <a:pathLst>
                <a:path w="1553" h="1205" extrusionOk="0">
                  <a:moveTo>
                    <a:pt x="792" y="1"/>
                  </a:moveTo>
                  <a:cubicBezTo>
                    <a:pt x="0" y="1"/>
                    <a:pt x="0" y="1204"/>
                    <a:pt x="792" y="1204"/>
                  </a:cubicBezTo>
                  <a:cubicBezTo>
                    <a:pt x="1552" y="1204"/>
                    <a:pt x="1552" y="1"/>
                    <a:pt x="792"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24" name="Google Shape;124;p2"/>
            <p:cNvSpPr/>
            <p:nvPr/>
          </p:nvSpPr>
          <p:spPr>
            <a:xfrm>
              <a:off x="9239523" y="4517345"/>
              <a:ext cx="50882" cy="38675"/>
            </a:xfrm>
            <a:custGeom>
              <a:avLst/>
              <a:gdLst/>
              <a:ahLst/>
              <a:cxnLst/>
              <a:rect l="l" t="t" r="r" b="b"/>
              <a:pathLst>
                <a:path w="1584" h="1204" extrusionOk="0">
                  <a:moveTo>
                    <a:pt x="792" y="0"/>
                  </a:moveTo>
                  <a:cubicBezTo>
                    <a:pt x="0" y="0"/>
                    <a:pt x="0" y="1204"/>
                    <a:pt x="792" y="1204"/>
                  </a:cubicBezTo>
                  <a:cubicBezTo>
                    <a:pt x="1584" y="1204"/>
                    <a:pt x="1584" y="0"/>
                    <a:pt x="792"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25" name="Google Shape;125;p2"/>
            <p:cNvSpPr/>
            <p:nvPr/>
          </p:nvSpPr>
          <p:spPr>
            <a:xfrm>
              <a:off x="9301585" y="4888656"/>
              <a:ext cx="49854" cy="38708"/>
            </a:xfrm>
            <a:custGeom>
              <a:avLst/>
              <a:gdLst/>
              <a:ahLst/>
              <a:cxnLst/>
              <a:rect l="l" t="t" r="r" b="b"/>
              <a:pathLst>
                <a:path w="1552" h="1205" extrusionOk="0">
                  <a:moveTo>
                    <a:pt x="792" y="0"/>
                  </a:moveTo>
                  <a:cubicBezTo>
                    <a:pt x="10" y="0"/>
                    <a:pt x="0" y="1204"/>
                    <a:pt x="762" y="1204"/>
                  </a:cubicBezTo>
                  <a:cubicBezTo>
                    <a:pt x="772" y="1204"/>
                    <a:pt x="782" y="1204"/>
                    <a:pt x="792" y="1204"/>
                  </a:cubicBezTo>
                  <a:cubicBezTo>
                    <a:pt x="1552" y="1204"/>
                    <a:pt x="1552" y="0"/>
                    <a:pt x="792"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126" name="Google Shape;126;p2"/>
          <p:cNvGrpSpPr/>
          <p:nvPr/>
        </p:nvGrpSpPr>
        <p:grpSpPr>
          <a:xfrm>
            <a:off x="-431529" y="4701976"/>
            <a:ext cx="2273341" cy="2228635"/>
            <a:chOff x="-323647" y="3526476"/>
            <a:chExt cx="1705006" cy="1671476"/>
          </a:xfrm>
        </p:grpSpPr>
        <p:sp>
          <p:nvSpPr>
            <p:cNvPr id="127" name="Google Shape;127;p2"/>
            <p:cNvSpPr/>
            <p:nvPr/>
          </p:nvSpPr>
          <p:spPr>
            <a:xfrm>
              <a:off x="29355" y="4710630"/>
              <a:ext cx="1352004" cy="467736"/>
            </a:xfrm>
            <a:custGeom>
              <a:avLst/>
              <a:gdLst/>
              <a:ahLst/>
              <a:cxnLst/>
              <a:rect l="l" t="t" r="r" b="b"/>
              <a:pathLst>
                <a:path w="42089" h="14561" extrusionOk="0">
                  <a:moveTo>
                    <a:pt x="42089" y="0"/>
                  </a:moveTo>
                  <a:lnTo>
                    <a:pt x="42089" y="0"/>
                  </a:lnTo>
                  <a:cubicBezTo>
                    <a:pt x="26508" y="950"/>
                    <a:pt x="11718" y="2407"/>
                    <a:pt x="1" y="14283"/>
                  </a:cubicBezTo>
                  <a:lnTo>
                    <a:pt x="159" y="14315"/>
                  </a:lnTo>
                  <a:cubicBezTo>
                    <a:pt x="629" y="14299"/>
                    <a:pt x="1102" y="14293"/>
                    <a:pt x="1575" y="14293"/>
                  </a:cubicBezTo>
                  <a:cubicBezTo>
                    <a:pt x="4583" y="14293"/>
                    <a:pt x="7653" y="14561"/>
                    <a:pt x="10709" y="14561"/>
                  </a:cubicBezTo>
                  <a:cubicBezTo>
                    <a:pt x="13104" y="14561"/>
                    <a:pt x="15491" y="14396"/>
                    <a:pt x="17830" y="13808"/>
                  </a:cubicBezTo>
                  <a:cubicBezTo>
                    <a:pt x="21504" y="12700"/>
                    <a:pt x="25526" y="11084"/>
                    <a:pt x="29073" y="9311"/>
                  </a:cubicBezTo>
                  <a:cubicBezTo>
                    <a:pt x="32747" y="7379"/>
                    <a:pt x="40315" y="3547"/>
                    <a:pt x="42089"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28" name="Google Shape;128;p2"/>
            <p:cNvSpPr/>
            <p:nvPr/>
          </p:nvSpPr>
          <p:spPr>
            <a:xfrm>
              <a:off x="32728" y="4773752"/>
              <a:ext cx="1205750" cy="405739"/>
            </a:xfrm>
            <a:custGeom>
              <a:avLst/>
              <a:gdLst/>
              <a:ahLst/>
              <a:cxnLst/>
              <a:rect l="l" t="t" r="r" b="b"/>
              <a:pathLst>
                <a:path w="37536" h="12631" extrusionOk="0">
                  <a:moveTo>
                    <a:pt x="37052" y="0"/>
                  </a:moveTo>
                  <a:cubicBezTo>
                    <a:pt x="37009" y="0"/>
                    <a:pt x="36963" y="9"/>
                    <a:pt x="36917" y="30"/>
                  </a:cubicBezTo>
                  <a:cubicBezTo>
                    <a:pt x="32420" y="1994"/>
                    <a:pt x="27638" y="3166"/>
                    <a:pt x="22919" y="4432"/>
                  </a:cubicBezTo>
                  <a:cubicBezTo>
                    <a:pt x="18010" y="5763"/>
                    <a:pt x="13165" y="7346"/>
                    <a:pt x="8383" y="9056"/>
                  </a:cubicBezTo>
                  <a:cubicBezTo>
                    <a:pt x="5691" y="10038"/>
                    <a:pt x="2999" y="11051"/>
                    <a:pt x="307" y="12033"/>
                  </a:cubicBezTo>
                  <a:cubicBezTo>
                    <a:pt x="1" y="12172"/>
                    <a:pt x="62" y="12631"/>
                    <a:pt x="340" y="12631"/>
                  </a:cubicBezTo>
                  <a:cubicBezTo>
                    <a:pt x="378" y="12631"/>
                    <a:pt x="420" y="12622"/>
                    <a:pt x="466" y="12603"/>
                  </a:cubicBezTo>
                  <a:cubicBezTo>
                    <a:pt x="5311" y="10830"/>
                    <a:pt x="10156" y="8993"/>
                    <a:pt x="15065" y="7378"/>
                  </a:cubicBezTo>
                  <a:cubicBezTo>
                    <a:pt x="19816" y="5826"/>
                    <a:pt x="24693" y="4654"/>
                    <a:pt x="29506" y="3261"/>
                  </a:cubicBezTo>
                  <a:cubicBezTo>
                    <a:pt x="32135" y="2501"/>
                    <a:pt x="34732" y="1646"/>
                    <a:pt x="37234" y="537"/>
                  </a:cubicBezTo>
                  <a:cubicBezTo>
                    <a:pt x="37536" y="400"/>
                    <a:pt x="37337" y="0"/>
                    <a:pt x="37052"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29" name="Google Shape;129;p2"/>
            <p:cNvSpPr/>
            <p:nvPr/>
          </p:nvSpPr>
          <p:spPr>
            <a:xfrm>
              <a:off x="276576" y="4933371"/>
              <a:ext cx="171020" cy="197007"/>
            </a:xfrm>
            <a:custGeom>
              <a:avLst/>
              <a:gdLst/>
              <a:ahLst/>
              <a:cxnLst/>
              <a:rect l="l" t="t" r="r" b="b"/>
              <a:pathLst>
                <a:path w="5324" h="6133" extrusionOk="0">
                  <a:moveTo>
                    <a:pt x="4916" y="1"/>
                  </a:moveTo>
                  <a:cubicBezTo>
                    <a:pt x="4849" y="1"/>
                    <a:pt x="4779" y="29"/>
                    <a:pt x="4719" y="97"/>
                  </a:cubicBezTo>
                  <a:cubicBezTo>
                    <a:pt x="3199" y="1554"/>
                    <a:pt x="1299" y="2662"/>
                    <a:pt x="95" y="4404"/>
                  </a:cubicBezTo>
                  <a:cubicBezTo>
                    <a:pt x="0" y="4499"/>
                    <a:pt x="32" y="4689"/>
                    <a:pt x="127" y="4752"/>
                  </a:cubicBezTo>
                  <a:cubicBezTo>
                    <a:pt x="1077" y="5576"/>
                    <a:pt x="2407" y="5702"/>
                    <a:pt x="3547" y="6114"/>
                  </a:cubicBezTo>
                  <a:cubicBezTo>
                    <a:pt x="3582" y="6126"/>
                    <a:pt x="3614" y="6132"/>
                    <a:pt x="3645" y="6132"/>
                  </a:cubicBezTo>
                  <a:cubicBezTo>
                    <a:pt x="3922" y="6132"/>
                    <a:pt x="4019" y="5658"/>
                    <a:pt x="3706" y="5544"/>
                  </a:cubicBezTo>
                  <a:cubicBezTo>
                    <a:pt x="2769" y="5193"/>
                    <a:pt x="1590" y="5085"/>
                    <a:pt x="741" y="4496"/>
                  </a:cubicBezTo>
                  <a:lnTo>
                    <a:pt x="741" y="4496"/>
                  </a:lnTo>
                  <a:cubicBezTo>
                    <a:pt x="1297" y="3760"/>
                    <a:pt x="2026" y="3148"/>
                    <a:pt x="2756" y="2535"/>
                  </a:cubicBezTo>
                  <a:cubicBezTo>
                    <a:pt x="3547" y="1870"/>
                    <a:pt x="4371" y="1237"/>
                    <a:pt x="5131" y="509"/>
                  </a:cubicBezTo>
                  <a:cubicBezTo>
                    <a:pt x="5324" y="291"/>
                    <a:pt x="5131" y="1"/>
                    <a:pt x="4916"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0" name="Google Shape;130;p2"/>
            <p:cNvSpPr/>
            <p:nvPr/>
          </p:nvSpPr>
          <p:spPr>
            <a:xfrm>
              <a:off x="515637" y="4858974"/>
              <a:ext cx="220682" cy="188977"/>
            </a:xfrm>
            <a:custGeom>
              <a:avLst/>
              <a:gdLst/>
              <a:ahLst/>
              <a:cxnLst/>
              <a:rect l="l" t="t" r="r" b="b"/>
              <a:pathLst>
                <a:path w="6870" h="5883" extrusionOk="0">
                  <a:moveTo>
                    <a:pt x="3571" y="1"/>
                  </a:moveTo>
                  <a:cubicBezTo>
                    <a:pt x="3482" y="1"/>
                    <a:pt x="3391" y="39"/>
                    <a:pt x="3326" y="133"/>
                  </a:cubicBezTo>
                  <a:cubicBezTo>
                    <a:pt x="2312" y="1526"/>
                    <a:pt x="1014" y="2698"/>
                    <a:pt x="96" y="4155"/>
                  </a:cubicBezTo>
                  <a:cubicBezTo>
                    <a:pt x="1" y="4313"/>
                    <a:pt x="96" y="4535"/>
                    <a:pt x="286" y="4598"/>
                  </a:cubicBezTo>
                  <a:cubicBezTo>
                    <a:pt x="2312" y="5073"/>
                    <a:pt x="4434" y="5136"/>
                    <a:pt x="6398" y="5865"/>
                  </a:cubicBezTo>
                  <a:cubicBezTo>
                    <a:pt x="6432" y="5877"/>
                    <a:pt x="6465" y="5883"/>
                    <a:pt x="6495" y="5883"/>
                  </a:cubicBezTo>
                  <a:cubicBezTo>
                    <a:pt x="6772" y="5883"/>
                    <a:pt x="6870" y="5409"/>
                    <a:pt x="6556" y="5295"/>
                  </a:cubicBezTo>
                  <a:cubicBezTo>
                    <a:pt x="4725" y="4616"/>
                    <a:pt x="2757" y="4515"/>
                    <a:pt x="856" y="4093"/>
                  </a:cubicBezTo>
                  <a:lnTo>
                    <a:pt x="856" y="4093"/>
                  </a:lnTo>
                  <a:cubicBezTo>
                    <a:pt x="1733" y="2797"/>
                    <a:pt x="2930" y="1728"/>
                    <a:pt x="3832" y="418"/>
                  </a:cubicBezTo>
                  <a:cubicBezTo>
                    <a:pt x="3989" y="217"/>
                    <a:pt x="3784" y="1"/>
                    <a:pt x="3571"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1" name="Google Shape;131;p2"/>
            <p:cNvSpPr/>
            <p:nvPr/>
          </p:nvSpPr>
          <p:spPr>
            <a:xfrm>
              <a:off x="769956" y="4814580"/>
              <a:ext cx="139508" cy="152775"/>
            </a:xfrm>
            <a:custGeom>
              <a:avLst/>
              <a:gdLst/>
              <a:ahLst/>
              <a:cxnLst/>
              <a:rect l="l" t="t" r="r" b="b"/>
              <a:pathLst>
                <a:path w="4343" h="4756" extrusionOk="0">
                  <a:moveTo>
                    <a:pt x="1822" y="1"/>
                  </a:moveTo>
                  <a:cubicBezTo>
                    <a:pt x="1732" y="1"/>
                    <a:pt x="1643" y="45"/>
                    <a:pt x="1584" y="153"/>
                  </a:cubicBezTo>
                  <a:cubicBezTo>
                    <a:pt x="1014" y="1198"/>
                    <a:pt x="222" y="2243"/>
                    <a:pt x="32" y="3446"/>
                  </a:cubicBezTo>
                  <a:cubicBezTo>
                    <a:pt x="1" y="3605"/>
                    <a:pt x="64" y="3731"/>
                    <a:pt x="222" y="3795"/>
                  </a:cubicBezTo>
                  <a:cubicBezTo>
                    <a:pt x="1394" y="4207"/>
                    <a:pt x="2629" y="4523"/>
                    <a:pt x="3833" y="4745"/>
                  </a:cubicBezTo>
                  <a:cubicBezTo>
                    <a:pt x="3862" y="4752"/>
                    <a:pt x="3890" y="4756"/>
                    <a:pt x="3916" y="4756"/>
                  </a:cubicBezTo>
                  <a:cubicBezTo>
                    <a:pt x="4234" y="4756"/>
                    <a:pt x="4342" y="4263"/>
                    <a:pt x="3991" y="4175"/>
                  </a:cubicBezTo>
                  <a:cubicBezTo>
                    <a:pt x="2881" y="3970"/>
                    <a:pt x="1744" y="3685"/>
                    <a:pt x="655" y="3319"/>
                  </a:cubicBezTo>
                  <a:lnTo>
                    <a:pt x="655" y="3319"/>
                  </a:lnTo>
                  <a:cubicBezTo>
                    <a:pt x="905" y="2285"/>
                    <a:pt x="1593" y="1375"/>
                    <a:pt x="2091" y="438"/>
                  </a:cubicBezTo>
                  <a:cubicBezTo>
                    <a:pt x="2222" y="219"/>
                    <a:pt x="2021" y="1"/>
                    <a:pt x="1822"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2" name="Google Shape;132;p2"/>
            <p:cNvSpPr/>
            <p:nvPr/>
          </p:nvSpPr>
          <p:spPr>
            <a:xfrm>
              <a:off x="991735" y="4789074"/>
              <a:ext cx="90393" cy="109345"/>
            </a:xfrm>
            <a:custGeom>
              <a:avLst/>
              <a:gdLst/>
              <a:ahLst/>
              <a:cxnLst/>
              <a:rect l="l" t="t" r="r" b="b"/>
              <a:pathLst>
                <a:path w="2814" h="3404" extrusionOk="0">
                  <a:moveTo>
                    <a:pt x="1053" y="1"/>
                  </a:moveTo>
                  <a:cubicBezTo>
                    <a:pt x="933" y="1"/>
                    <a:pt x="811" y="66"/>
                    <a:pt x="761" y="218"/>
                  </a:cubicBezTo>
                  <a:cubicBezTo>
                    <a:pt x="507" y="915"/>
                    <a:pt x="191" y="1580"/>
                    <a:pt x="32" y="2309"/>
                  </a:cubicBezTo>
                  <a:cubicBezTo>
                    <a:pt x="1" y="2435"/>
                    <a:pt x="32" y="2562"/>
                    <a:pt x="159" y="2625"/>
                  </a:cubicBezTo>
                  <a:cubicBezTo>
                    <a:pt x="856" y="2974"/>
                    <a:pt x="1584" y="3164"/>
                    <a:pt x="2312" y="3385"/>
                  </a:cubicBezTo>
                  <a:cubicBezTo>
                    <a:pt x="2350" y="3398"/>
                    <a:pt x="2386" y="3404"/>
                    <a:pt x="2418" y="3404"/>
                  </a:cubicBezTo>
                  <a:cubicBezTo>
                    <a:pt x="2719" y="3404"/>
                    <a:pt x="2813" y="2929"/>
                    <a:pt x="2471" y="2815"/>
                  </a:cubicBezTo>
                  <a:cubicBezTo>
                    <a:pt x="1872" y="2616"/>
                    <a:pt x="1247" y="2467"/>
                    <a:pt x="666" y="2208"/>
                  </a:cubicBezTo>
                  <a:lnTo>
                    <a:pt x="666" y="2208"/>
                  </a:lnTo>
                  <a:cubicBezTo>
                    <a:pt x="836" y="1579"/>
                    <a:pt x="1108" y="990"/>
                    <a:pt x="1331" y="377"/>
                  </a:cubicBezTo>
                  <a:cubicBezTo>
                    <a:pt x="1407" y="149"/>
                    <a:pt x="1232" y="1"/>
                    <a:pt x="1053"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3" name="Google Shape;133;p2"/>
            <p:cNvSpPr/>
            <p:nvPr/>
          </p:nvSpPr>
          <p:spPr>
            <a:xfrm>
              <a:off x="691640" y="4868290"/>
              <a:ext cx="32572" cy="25473"/>
            </a:xfrm>
            <a:custGeom>
              <a:avLst/>
              <a:gdLst/>
              <a:ahLst/>
              <a:cxnLst/>
              <a:rect l="l" t="t" r="r" b="b"/>
              <a:pathLst>
                <a:path w="1014" h="793" extrusionOk="0">
                  <a:moveTo>
                    <a:pt x="507" y="1"/>
                  </a:moveTo>
                  <a:cubicBezTo>
                    <a:pt x="0" y="1"/>
                    <a:pt x="0" y="793"/>
                    <a:pt x="507" y="793"/>
                  </a:cubicBezTo>
                  <a:cubicBezTo>
                    <a:pt x="1014" y="793"/>
                    <a:pt x="1014" y="1"/>
                    <a:pt x="507"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4" name="Google Shape;134;p2"/>
            <p:cNvSpPr/>
            <p:nvPr/>
          </p:nvSpPr>
          <p:spPr>
            <a:xfrm>
              <a:off x="725209" y="4831670"/>
              <a:ext cx="32572" cy="26501"/>
            </a:xfrm>
            <a:custGeom>
              <a:avLst/>
              <a:gdLst/>
              <a:ahLst/>
              <a:cxnLst/>
              <a:rect l="l" t="t" r="r" b="b"/>
              <a:pathLst>
                <a:path w="1014" h="825" extrusionOk="0">
                  <a:moveTo>
                    <a:pt x="507" y="1"/>
                  </a:moveTo>
                  <a:cubicBezTo>
                    <a:pt x="0" y="1"/>
                    <a:pt x="0" y="824"/>
                    <a:pt x="507" y="824"/>
                  </a:cubicBezTo>
                  <a:cubicBezTo>
                    <a:pt x="1014" y="824"/>
                    <a:pt x="1014" y="1"/>
                    <a:pt x="507"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5" name="Google Shape;135;p2"/>
            <p:cNvSpPr/>
            <p:nvPr/>
          </p:nvSpPr>
          <p:spPr>
            <a:xfrm>
              <a:off x="933753" y="4903914"/>
              <a:ext cx="33600" cy="26469"/>
            </a:xfrm>
            <a:custGeom>
              <a:avLst/>
              <a:gdLst/>
              <a:ahLst/>
              <a:cxnLst/>
              <a:rect l="l" t="t" r="r" b="b"/>
              <a:pathLst>
                <a:path w="1046" h="824" extrusionOk="0">
                  <a:moveTo>
                    <a:pt x="507" y="0"/>
                  </a:moveTo>
                  <a:cubicBezTo>
                    <a:pt x="1" y="0"/>
                    <a:pt x="1" y="824"/>
                    <a:pt x="507" y="824"/>
                  </a:cubicBezTo>
                  <a:cubicBezTo>
                    <a:pt x="1046" y="824"/>
                    <a:pt x="1046" y="0"/>
                    <a:pt x="507"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6" name="Google Shape;136;p2"/>
            <p:cNvSpPr/>
            <p:nvPr/>
          </p:nvSpPr>
          <p:spPr>
            <a:xfrm>
              <a:off x="969345" y="4925276"/>
              <a:ext cx="33632" cy="25473"/>
            </a:xfrm>
            <a:custGeom>
              <a:avLst/>
              <a:gdLst/>
              <a:ahLst/>
              <a:cxnLst/>
              <a:rect l="l" t="t" r="r" b="b"/>
              <a:pathLst>
                <a:path w="1047" h="793" extrusionOk="0">
                  <a:moveTo>
                    <a:pt x="539" y="0"/>
                  </a:moveTo>
                  <a:cubicBezTo>
                    <a:pt x="1" y="0"/>
                    <a:pt x="1" y="792"/>
                    <a:pt x="539" y="792"/>
                  </a:cubicBezTo>
                  <a:cubicBezTo>
                    <a:pt x="1046" y="792"/>
                    <a:pt x="1046" y="0"/>
                    <a:pt x="539"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7" name="Google Shape;137;p2"/>
            <p:cNvSpPr/>
            <p:nvPr/>
          </p:nvSpPr>
          <p:spPr>
            <a:xfrm>
              <a:off x="-298205" y="3526476"/>
              <a:ext cx="830142" cy="1226887"/>
            </a:xfrm>
            <a:custGeom>
              <a:avLst/>
              <a:gdLst/>
              <a:ahLst/>
              <a:cxnLst/>
              <a:rect l="l" t="t" r="r" b="b"/>
              <a:pathLst>
                <a:path w="25843" h="38194" extrusionOk="0">
                  <a:moveTo>
                    <a:pt x="25842" y="1"/>
                  </a:moveTo>
                  <a:lnTo>
                    <a:pt x="25842" y="1"/>
                  </a:lnTo>
                  <a:cubicBezTo>
                    <a:pt x="18622" y="2249"/>
                    <a:pt x="10578" y="7221"/>
                    <a:pt x="5922" y="13302"/>
                  </a:cubicBezTo>
                  <a:cubicBezTo>
                    <a:pt x="475" y="20712"/>
                    <a:pt x="0" y="29389"/>
                    <a:pt x="475" y="38193"/>
                  </a:cubicBezTo>
                  <a:lnTo>
                    <a:pt x="475" y="37718"/>
                  </a:lnTo>
                  <a:cubicBezTo>
                    <a:pt x="3357" y="37085"/>
                    <a:pt x="5764" y="34171"/>
                    <a:pt x="8013" y="32430"/>
                  </a:cubicBezTo>
                  <a:cubicBezTo>
                    <a:pt x="11243" y="30023"/>
                    <a:pt x="14125" y="27458"/>
                    <a:pt x="16690" y="24386"/>
                  </a:cubicBezTo>
                  <a:cubicBezTo>
                    <a:pt x="21820" y="18305"/>
                    <a:pt x="25684" y="8013"/>
                    <a:pt x="25842"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8" name="Google Shape;138;p2"/>
            <p:cNvSpPr/>
            <p:nvPr/>
          </p:nvSpPr>
          <p:spPr>
            <a:xfrm>
              <a:off x="-274852" y="3655771"/>
              <a:ext cx="701941" cy="1060107"/>
            </a:xfrm>
            <a:custGeom>
              <a:avLst/>
              <a:gdLst/>
              <a:ahLst/>
              <a:cxnLst/>
              <a:rect l="l" t="t" r="r" b="b"/>
              <a:pathLst>
                <a:path w="21852" h="33002" extrusionOk="0">
                  <a:moveTo>
                    <a:pt x="21425" y="0"/>
                  </a:moveTo>
                  <a:cubicBezTo>
                    <a:pt x="21357" y="0"/>
                    <a:pt x="21285" y="28"/>
                    <a:pt x="21220" y="93"/>
                  </a:cubicBezTo>
                  <a:cubicBezTo>
                    <a:pt x="17673" y="3355"/>
                    <a:pt x="15266" y="7662"/>
                    <a:pt x="12606" y="11620"/>
                  </a:cubicBezTo>
                  <a:cubicBezTo>
                    <a:pt x="11181" y="13710"/>
                    <a:pt x="9661" y="15737"/>
                    <a:pt x="8267" y="17859"/>
                  </a:cubicBezTo>
                  <a:cubicBezTo>
                    <a:pt x="6811" y="20044"/>
                    <a:pt x="5385" y="22293"/>
                    <a:pt x="4087" y="24573"/>
                  </a:cubicBezTo>
                  <a:cubicBezTo>
                    <a:pt x="2599" y="27170"/>
                    <a:pt x="1268" y="29893"/>
                    <a:pt x="97" y="32648"/>
                  </a:cubicBezTo>
                  <a:cubicBezTo>
                    <a:pt x="0" y="32860"/>
                    <a:pt x="185" y="33002"/>
                    <a:pt x="373" y="33002"/>
                  </a:cubicBezTo>
                  <a:cubicBezTo>
                    <a:pt x="495" y="33002"/>
                    <a:pt x="617" y="32943"/>
                    <a:pt x="667" y="32807"/>
                  </a:cubicBezTo>
                  <a:cubicBezTo>
                    <a:pt x="2725" y="27930"/>
                    <a:pt x="5354" y="23306"/>
                    <a:pt x="8299" y="18904"/>
                  </a:cubicBezTo>
                  <a:cubicBezTo>
                    <a:pt x="9661" y="16782"/>
                    <a:pt x="11118" y="14755"/>
                    <a:pt x="12574" y="12697"/>
                  </a:cubicBezTo>
                  <a:cubicBezTo>
                    <a:pt x="13936" y="10733"/>
                    <a:pt x="15203" y="8675"/>
                    <a:pt x="16565" y="6680"/>
                  </a:cubicBezTo>
                  <a:cubicBezTo>
                    <a:pt x="18085" y="4495"/>
                    <a:pt x="19668" y="2310"/>
                    <a:pt x="21632" y="504"/>
                  </a:cubicBezTo>
                  <a:cubicBezTo>
                    <a:pt x="21852" y="309"/>
                    <a:pt x="21657" y="0"/>
                    <a:pt x="21425"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9" name="Google Shape;139;p2"/>
            <p:cNvSpPr/>
            <p:nvPr/>
          </p:nvSpPr>
          <p:spPr>
            <a:xfrm>
              <a:off x="-212757" y="4339319"/>
              <a:ext cx="235586" cy="205134"/>
            </a:xfrm>
            <a:custGeom>
              <a:avLst/>
              <a:gdLst/>
              <a:ahLst/>
              <a:cxnLst/>
              <a:rect l="l" t="t" r="r" b="b"/>
              <a:pathLst>
                <a:path w="7334" h="6386" extrusionOk="0">
                  <a:moveTo>
                    <a:pt x="289" y="0"/>
                  </a:moveTo>
                  <a:cubicBezTo>
                    <a:pt x="143" y="0"/>
                    <a:pt x="0" y="95"/>
                    <a:pt x="0" y="285"/>
                  </a:cubicBezTo>
                  <a:cubicBezTo>
                    <a:pt x="95" y="2249"/>
                    <a:pt x="317" y="4212"/>
                    <a:pt x="666" y="6144"/>
                  </a:cubicBezTo>
                  <a:cubicBezTo>
                    <a:pt x="697" y="6302"/>
                    <a:pt x="824" y="6366"/>
                    <a:pt x="951" y="6366"/>
                  </a:cubicBezTo>
                  <a:cubicBezTo>
                    <a:pt x="1102" y="6379"/>
                    <a:pt x="1254" y="6386"/>
                    <a:pt x="1407" y="6386"/>
                  </a:cubicBezTo>
                  <a:cubicBezTo>
                    <a:pt x="2306" y="6386"/>
                    <a:pt x="3215" y="6161"/>
                    <a:pt x="4054" y="5891"/>
                  </a:cubicBezTo>
                  <a:cubicBezTo>
                    <a:pt x="5068" y="5574"/>
                    <a:pt x="6081" y="5162"/>
                    <a:pt x="7031" y="4719"/>
                  </a:cubicBezTo>
                  <a:cubicBezTo>
                    <a:pt x="7333" y="4581"/>
                    <a:pt x="7159" y="4182"/>
                    <a:pt x="6880" y="4182"/>
                  </a:cubicBezTo>
                  <a:cubicBezTo>
                    <a:pt x="6837" y="4182"/>
                    <a:pt x="6792" y="4191"/>
                    <a:pt x="6746" y="4212"/>
                  </a:cubicBezTo>
                  <a:cubicBezTo>
                    <a:pt x="5828" y="4624"/>
                    <a:pt x="4878" y="5004"/>
                    <a:pt x="3896" y="5321"/>
                  </a:cubicBezTo>
                  <a:cubicBezTo>
                    <a:pt x="3084" y="5564"/>
                    <a:pt x="2227" y="5784"/>
                    <a:pt x="1382" y="5784"/>
                  </a:cubicBezTo>
                  <a:cubicBezTo>
                    <a:pt x="1322" y="5784"/>
                    <a:pt x="1262" y="5783"/>
                    <a:pt x="1201" y="5781"/>
                  </a:cubicBezTo>
                  <a:lnTo>
                    <a:pt x="1201" y="5781"/>
                  </a:lnTo>
                  <a:cubicBezTo>
                    <a:pt x="903" y="3978"/>
                    <a:pt x="694" y="2146"/>
                    <a:pt x="602" y="285"/>
                  </a:cubicBezTo>
                  <a:cubicBezTo>
                    <a:pt x="586" y="95"/>
                    <a:pt x="436" y="0"/>
                    <a:pt x="289"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0" name="Google Shape;140;p2"/>
            <p:cNvSpPr/>
            <p:nvPr/>
          </p:nvSpPr>
          <p:spPr>
            <a:xfrm>
              <a:off x="-89661" y="4083972"/>
              <a:ext cx="269058" cy="248532"/>
            </a:xfrm>
            <a:custGeom>
              <a:avLst/>
              <a:gdLst/>
              <a:ahLst/>
              <a:cxnLst/>
              <a:rect l="l" t="t" r="r" b="b"/>
              <a:pathLst>
                <a:path w="8376" h="7737" extrusionOk="0">
                  <a:moveTo>
                    <a:pt x="705" y="0"/>
                  </a:moveTo>
                  <a:cubicBezTo>
                    <a:pt x="563" y="0"/>
                    <a:pt x="428" y="95"/>
                    <a:pt x="444" y="285"/>
                  </a:cubicBezTo>
                  <a:cubicBezTo>
                    <a:pt x="602" y="2692"/>
                    <a:pt x="0" y="5162"/>
                    <a:pt x="697" y="7506"/>
                  </a:cubicBezTo>
                  <a:cubicBezTo>
                    <a:pt x="729" y="7664"/>
                    <a:pt x="824" y="7727"/>
                    <a:pt x="982" y="7727"/>
                  </a:cubicBezTo>
                  <a:cubicBezTo>
                    <a:pt x="1097" y="7734"/>
                    <a:pt x="1211" y="7736"/>
                    <a:pt x="1327" y="7736"/>
                  </a:cubicBezTo>
                  <a:cubicBezTo>
                    <a:pt x="2425" y="7736"/>
                    <a:pt x="3564" y="7476"/>
                    <a:pt x="4624" y="7189"/>
                  </a:cubicBezTo>
                  <a:cubicBezTo>
                    <a:pt x="5828" y="6841"/>
                    <a:pt x="7031" y="6429"/>
                    <a:pt x="8108" y="5764"/>
                  </a:cubicBezTo>
                  <a:cubicBezTo>
                    <a:pt x="8376" y="5603"/>
                    <a:pt x="8213" y="5215"/>
                    <a:pt x="7945" y="5215"/>
                  </a:cubicBezTo>
                  <a:cubicBezTo>
                    <a:pt x="7896" y="5215"/>
                    <a:pt x="7844" y="5228"/>
                    <a:pt x="7791" y="5257"/>
                  </a:cubicBezTo>
                  <a:cubicBezTo>
                    <a:pt x="6778" y="5891"/>
                    <a:pt x="5606" y="6302"/>
                    <a:pt x="4466" y="6619"/>
                  </a:cubicBezTo>
                  <a:cubicBezTo>
                    <a:pt x="3445" y="6903"/>
                    <a:pt x="2398" y="7136"/>
                    <a:pt x="1326" y="7136"/>
                  </a:cubicBezTo>
                  <a:cubicBezTo>
                    <a:pt x="1277" y="7136"/>
                    <a:pt x="1229" y="7135"/>
                    <a:pt x="1180" y="7134"/>
                  </a:cubicBezTo>
                  <a:lnTo>
                    <a:pt x="1180" y="7134"/>
                  </a:lnTo>
                  <a:cubicBezTo>
                    <a:pt x="637" y="4916"/>
                    <a:pt x="1167" y="2556"/>
                    <a:pt x="1014" y="285"/>
                  </a:cubicBezTo>
                  <a:cubicBezTo>
                    <a:pt x="998" y="95"/>
                    <a:pt x="848" y="0"/>
                    <a:pt x="705"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1" name="Google Shape;141;p2"/>
            <p:cNvSpPr/>
            <p:nvPr/>
          </p:nvSpPr>
          <p:spPr>
            <a:xfrm>
              <a:off x="53769" y="3924256"/>
              <a:ext cx="251487" cy="207543"/>
            </a:xfrm>
            <a:custGeom>
              <a:avLst/>
              <a:gdLst/>
              <a:ahLst/>
              <a:cxnLst/>
              <a:rect l="l" t="t" r="r" b="b"/>
              <a:pathLst>
                <a:path w="7829" h="6461" extrusionOk="0">
                  <a:moveTo>
                    <a:pt x="428" y="0"/>
                  </a:moveTo>
                  <a:cubicBezTo>
                    <a:pt x="278" y="0"/>
                    <a:pt x="127" y="95"/>
                    <a:pt x="127" y="285"/>
                  </a:cubicBezTo>
                  <a:cubicBezTo>
                    <a:pt x="127" y="1109"/>
                    <a:pt x="64" y="1932"/>
                    <a:pt x="64" y="2755"/>
                  </a:cubicBezTo>
                  <a:cubicBezTo>
                    <a:pt x="32" y="3706"/>
                    <a:pt x="1" y="4751"/>
                    <a:pt x="286" y="5669"/>
                  </a:cubicBezTo>
                  <a:cubicBezTo>
                    <a:pt x="381" y="5986"/>
                    <a:pt x="507" y="6239"/>
                    <a:pt x="792" y="6366"/>
                  </a:cubicBezTo>
                  <a:cubicBezTo>
                    <a:pt x="1109" y="6461"/>
                    <a:pt x="1458" y="6461"/>
                    <a:pt x="1774" y="6461"/>
                  </a:cubicBezTo>
                  <a:cubicBezTo>
                    <a:pt x="2788" y="6397"/>
                    <a:pt x="3801" y="6207"/>
                    <a:pt x="4783" y="5986"/>
                  </a:cubicBezTo>
                  <a:cubicBezTo>
                    <a:pt x="5701" y="5764"/>
                    <a:pt x="6588" y="5542"/>
                    <a:pt x="7506" y="5321"/>
                  </a:cubicBezTo>
                  <a:cubicBezTo>
                    <a:pt x="7828" y="5233"/>
                    <a:pt x="7745" y="4740"/>
                    <a:pt x="7431" y="4740"/>
                  </a:cubicBezTo>
                  <a:cubicBezTo>
                    <a:pt x="7405" y="4740"/>
                    <a:pt x="7377" y="4743"/>
                    <a:pt x="7348" y="4751"/>
                  </a:cubicBezTo>
                  <a:cubicBezTo>
                    <a:pt x="5670" y="5162"/>
                    <a:pt x="4023" y="5637"/>
                    <a:pt x="2313" y="5827"/>
                  </a:cubicBezTo>
                  <a:cubicBezTo>
                    <a:pt x="2066" y="5850"/>
                    <a:pt x="1804" y="5872"/>
                    <a:pt x="1537" y="5872"/>
                  </a:cubicBezTo>
                  <a:cubicBezTo>
                    <a:pt x="1427" y="5872"/>
                    <a:pt x="1316" y="5868"/>
                    <a:pt x="1204" y="5859"/>
                  </a:cubicBezTo>
                  <a:cubicBezTo>
                    <a:pt x="1141" y="5827"/>
                    <a:pt x="1014" y="5796"/>
                    <a:pt x="983" y="5796"/>
                  </a:cubicBezTo>
                  <a:cubicBezTo>
                    <a:pt x="951" y="5764"/>
                    <a:pt x="888" y="5701"/>
                    <a:pt x="856" y="5606"/>
                  </a:cubicBezTo>
                  <a:cubicBezTo>
                    <a:pt x="571" y="4782"/>
                    <a:pt x="634" y="3801"/>
                    <a:pt x="666" y="2977"/>
                  </a:cubicBezTo>
                  <a:cubicBezTo>
                    <a:pt x="666" y="2059"/>
                    <a:pt x="729" y="1172"/>
                    <a:pt x="729" y="285"/>
                  </a:cubicBezTo>
                  <a:cubicBezTo>
                    <a:pt x="729" y="95"/>
                    <a:pt x="579" y="0"/>
                    <a:pt x="428"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2" name="Google Shape;142;p2"/>
            <p:cNvSpPr/>
            <p:nvPr/>
          </p:nvSpPr>
          <p:spPr>
            <a:xfrm>
              <a:off x="193152" y="3746230"/>
              <a:ext cx="239698" cy="174200"/>
            </a:xfrm>
            <a:custGeom>
              <a:avLst/>
              <a:gdLst/>
              <a:ahLst/>
              <a:cxnLst/>
              <a:rect l="l" t="t" r="r" b="b"/>
              <a:pathLst>
                <a:path w="7462" h="5423" extrusionOk="0">
                  <a:moveTo>
                    <a:pt x="523" y="0"/>
                  </a:moveTo>
                  <a:cubicBezTo>
                    <a:pt x="373" y="0"/>
                    <a:pt x="222" y="95"/>
                    <a:pt x="222" y="285"/>
                  </a:cubicBezTo>
                  <a:cubicBezTo>
                    <a:pt x="222" y="1077"/>
                    <a:pt x="95" y="1837"/>
                    <a:pt x="64" y="2629"/>
                  </a:cubicBezTo>
                  <a:cubicBezTo>
                    <a:pt x="64" y="3357"/>
                    <a:pt x="0" y="4276"/>
                    <a:pt x="349" y="4941"/>
                  </a:cubicBezTo>
                  <a:cubicBezTo>
                    <a:pt x="569" y="5320"/>
                    <a:pt x="965" y="5422"/>
                    <a:pt x="1370" y="5422"/>
                  </a:cubicBezTo>
                  <a:cubicBezTo>
                    <a:pt x="1608" y="5422"/>
                    <a:pt x="1848" y="5387"/>
                    <a:pt x="2059" y="5352"/>
                  </a:cubicBezTo>
                  <a:cubicBezTo>
                    <a:pt x="2977" y="5194"/>
                    <a:pt x="3864" y="4877"/>
                    <a:pt x="4751" y="4561"/>
                  </a:cubicBezTo>
                  <a:cubicBezTo>
                    <a:pt x="5574" y="4276"/>
                    <a:pt x="6366" y="3959"/>
                    <a:pt x="7158" y="3579"/>
                  </a:cubicBezTo>
                  <a:cubicBezTo>
                    <a:pt x="7462" y="3468"/>
                    <a:pt x="7283" y="3043"/>
                    <a:pt x="7000" y="3043"/>
                  </a:cubicBezTo>
                  <a:cubicBezTo>
                    <a:pt x="6960" y="3043"/>
                    <a:pt x="6917" y="3052"/>
                    <a:pt x="6873" y="3072"/>
                  </a:cubicBezTo>
                  <a:cubicBezTo>
                    <a:pt x="5479" y="3705"/>
                    <a:pt x="3991" y="4276"/>
                    <a:pt x="2502" y="4656"/>
                  </a:cubicBezTo>
                  <a:cubicBezTo>
                    <a:pt x="2154" y="4719"/>
                    <a:pt x="1806" y="4782"/>
                    <a:pt x="1457" y="4814"/>
                  </a:cubicBezTo>
                  <a:cubicBezTo>
                    <a:pt x="1267" y="4814"/>
                    <a:pt x="1014" y="4814"/>
                    <a:pt x="919" y="4719"/>
                  </a:cubicBezTo>
                  <a:cubicBezTo>
                    <a:pt x="729" y="4497"/>
                    <a:pt x="729" y="4149"/>
                    <a:pt x="697" y="3895"/>
                  </a:cubicBezTo>
                  <a:cubicBezTo>
                    <a:pt x="665" y="3484"/>
                    <a:pt x="665" y="3072"/>
                    <a:pt x="665" y="2692"/>
                  </a:cubicBezTo>
                  <a:cubicBezTo>
                    <a:pt x="697" y="1869"/>
                    <a:pt x="792" y="1077"/>
                    <a:pt x="824" y="285"/>
                  </a:cubicBezTo>
                  <a:cubicBezTo>
                    <a:pt x="824" y="95"/>
                    <a:pt x="673" y="0"/>
                    <a:pt x="523"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3" name="Google Shape;143;p2"/>
            <p:cNvSpPr/>
            <p:nvPr/>
          </p:nvSpPr>
          <p:spPr>
            <a:xfrm>
              <a:off x="74135" y="3837781"/>
              <a:ext cx="33600" cy="26469"/>
            </a:xfrm>
            <a:custGeom>
              <a:avLst/>
              <a:gdLst/>
              <a:ahLst/>
              <a:cxnLst/>
              <a:rect l="l" t="t" r="r" b="b"/>
              <a:pathLst>
                <a:path w="1046" h="824" extrusionOk="0">
                  <a:moveTo>
                    <a:pt x="539" y="0"/>
                  </a:moveTo>
                  <a:cubicBezTo>
                    <a:pt x="0" y="0"/>
                    <a:pt x="0" y="824"/>
                    <a:pt x="539" y="824"/>
                  </a:cubicBezTo>
                  <a:cubicBezTo>
                    <a:pt x="1045" y="824"/>
                    <a:pt x="1045" y="0"/>
                    <a:pt x="539"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4" name="Google Shape;144;p2"/>
            <p:cNvSpPr/>
            <p:nvPr/>
          </p:nvSpPr>
          <p:spPr>
            <a:xfrm>
              <a:off x="110756" y="3799104"/>
              <a:ext cx="32572" cy="26501"/>
            </a:xfrm>
            <a:custGeom>
              <a:avLst/>
              <a:gdLst/>
              <a:ahLst/>
              <a:cxnLst/>
              <a:rect l="l" t="t" r="r" b="b"/>
              <a:pathLst>
                <a:path w="1014" h="825" extrusionOk="0">
                  <a:moveTo>
                    <a:pt x="507" y="1"/>
                  </a:moveTo>
                  <a:cubicBezTo>
                    <a:pt x="0" y="1"/>
                    <a:pt x="0" y="824"/>
                    <a:pt x="507" y="824"/>
                  </a:cubicBezTo>
                  <a:cubicBezTo>
                    <a:pt x="1014" y="824"/>
                    <a:pt x="1014" y="1"/>
                    <a:pt x="507"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5" name="Google Shape;145;p2"/>
            <p:cNvSpPr/>
            <p:nvPr/>
          </p:nvSpPr>
          <p:spPr>
            <a:xfrm>
              <a:off x="120907" y="3854067"/>
              <a:ext cx="33632" cy="25441"/>
            </a:xfrm>
            <a:custGeom>
              <a:avLst/>
              <a:gdLst/>
              <a:ahLst/>
              <a:cxnLst/>
              <a:rect l="l" t="t" r="r" b="b"/>
              <a:pathLst>
                <a:path w="1047" h="792" extrusionOk="0">
                  <a:moveTo>
                    <a:pt x="508" y="0"/>
                  </a:moveTo>
                  <a:cubicBezTo>
                    <a:pt x="1" y="0"/>
                    <a:pt x="1" y="792"/>
                    <a:pt x="508" y="792"/>
                  </a:cubicBezTo>
                  <a:cubicBezTo>
                    <a:pt x="1046" y="792"/>
                    <a:pt x="1046" y="0"/>
                    <a:pt x="508"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6" name="Google Shape;146;p2"/>
            <p:cNvSpPr/>
            <p:nvPr/>
          </p:nvSpPr>
          <p:spPr>
            <a:xfrm>
              <a:off x="280623" y="3998525"/>
              <a:ext cx="33632" cy="25441"/>
            </a:xfrm>
            <a:custGeom>
              <a:avLst/>
              <a:gdLst/>
              <a:ahLst/>
              <a:cxnLst/>
              <a:rect l="l" t="t" r="r" b="b"/>
              <a:pathLst>
                <a:path w="1047" h="792" extrusionOk="0">
                  <a:moveTo>
                    <a:pt x="508" y="0"/>
                  </a:moveTo>
                  <a:cubicBezTo>
                    <a:pt x="1" y="0"/>
                    <a:pt x="1" y="792"/>
                    <a:pt x="508" y="792"/>
                  </a:cubicBezTo>
                  <a:cubicBezTo>
                    <a:pt x="1046" y="792"/>
                    <a:pt x="1046" y="0"/>
                    <a:pt x="508"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7" name="Google Shape;147;p2"/>
            <p:cNvSpPr/>
            <p:nvPr/>
          </p:nvSpPr>
          <p:spPr>
            <a:xfrm>
              <a:off x="317276" y="3948670"/>
              <a:ext cx="32572" cy="26469"/>
            </a:xfrm>
            <a:custGeom>
              <a:avLst/>
              <a:gdLst/>
              <a:ahLst/>
              <a:cxnLst/>
              <a:rect l="l" t="t" r="r" b="b"/>
              <a:pathLst>
                <a:path w="1014" h="824" extrusionOk="0">
                  <a:moveTo>
                    <a:pt x="507" y="0"/>
                  </a:moveTo>
                  <a:cubicBezTo>
                    <a:pt x="0" y="0"/>
                    <a:pt x="0" y="824"/>
                    <a:pt x="507" y="824"/>
                  </a:cubicBezTo>
                  <a:cubicBezTo>
                    <a:pt x="1013" y="824"/>
                    <a:pt x="1013" y="0"/>
                    <a:pt x="507"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8" name="Google Shape;148;p2"/>
            <p:cNvSpPr/>
            <p:nvPr/>
          </p:nvSpPr>
          <p:spPr>
            <a:xfrm>
              <a:off x="334558" y="4002572"/>
              <a:ext cx="33600" cy="26501"/>
            </a:xfrm>
            <a:custGeom>
              <a:avLst/>
              <a:gdLst/>
              <a:ahLst/>
              <a:cxnLst/>
              <a:rect l="l" t="t" r="r" b="b"/>
              <a:pathLst>
                <a:path w="1046" h="825" extrusionOk="0">
                  <a:moveTo>
                    <a:pt x="539" y="1"/>
                  </a:moveTo>
                  <a:cubicBezTo>
                    <a:pt x="0" y="1"/>
                    <a:pt x="0" y="824"/>
                    <a:pt x="539" y="824"/>
                  </a:cubicBezTo>
                  <a:cubicBezTo>
                    <a:pt x="1046" y="824"/>
                    <a:pt x="1046" y="1"/>
                    <a:pt x="539"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9" name="Google Shape;149;p2"/>
            <p:cNvSpPr/>
            <p:nvPr/>
          </p:nvSpPr>
          <p:spPr>
            <a:xfrm>
              <a:off x="-3185" y="4382042"/>
              <a:ext cx="33600" cy="26469"/>
            </a:xfrm>
            <a:custGeom>
              <a:avLst/>
              <a:gdLst/>
              <a:ahLst/>
              <a:cxnLst/>
              <a:rect l="l" t="t" r="r" b="b"/>
              <a:pathLst>
                <a:path w="1046" h="824" extrusionOk="0">
                  <a:moveTo>
                    <a:pt x="507" y="0"/>
                  </a:moveTo>
                  <a:cubicBezTo>
                    <a:pt x="0" y="0"/>
                    <a:pt x="0" y="824"/>
                    <a:pt x="507" y="824"/>
                  </a:cubicBezTo>
                  <a:cubicBezTo>
                    <a:pt x="1045" y="824"/>
                    <a:pt x="1045" y="0"/>
                    <a:pt x="507"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0" name="Google Shape;150;p2"/>
            <p:cNvSpPr/>
            <p:nvPr/>
          </p:nvSpPr>
          <p:spPr>
            <a:xfrm>
              <a:off x="50717" y="4366784"/>
              <a:ext cx="33600" cy="25441"/>
            </a:xfrm>
            <a:custGeom>
              <a:avLst/>
              <a:gdLst/>
              <a:ahLst/>
              <a:cxnLst/>
              <a:rect l="l" t="t" r="r" b="b"/>
              <a:pathLst>
                <a:path w="1046" h="792" extrusionOk="0">
                  <a:moveTo>
                    <a:pt x="539" y="0"/>
                  </a:moveTo>
                  <a:cubicBezTo>
                    <a:pt x="1" y="0"/>
                    <a:pt x="1" y="792"/>
                    <a:pt x="539" y="792"/>
                  </a:cubicBezTo>
                  <a:cubicBezTo>
                    <a:pt x="1046" y="792"/>
                    <a:pt x="1046" y="0"/>
                    <a:pt x="539"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1" name="Google Shape;151;p2"/>
            <p:cNvSpPr/>
            <p:nvPr/>
          </p:nvSpPr>
          <p:spPr>
            <a:xfrm>
              <a:off x="-181212" y="4209092"/>
              <a:ext cx="33600" cy="26469"/>
            </a:xfrm>
            <a:custGeom>
              <a:avLst/>
              <a:gdLst/>
              <a:ahLst/>
              <a:cxnLst/>
              <a:rect l="l" t="t" r="r" b="b"/>
              <a:pathLst>
                <a:path w="1046" h="824" extrusionOk="0">
                  <a:moveTo>
                    <a:pt x="539" y="1"/>
                  </a:moveTo>
                  <a:cubicBezTo>
                    <a:pt x="0" y="1"/>
                    <a:pt x="0" y="824"/>
                    <a:pt x="539" y="824"/>
                  </a:cubicBezTo>
                  <a:cubicBezTo>
                    <a:pt x="1045" y="824"/>
                    <a:pt x="1045" y="1"/>
                    <a:pt x="539"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2" name="Google Shape;152;p2"/>
            <p:cNvSpPr/>
            <p:nvPr/>
          </p:nvSpPr>
          <p:spPr>
            <a:xfrm>
              <a:off x="-171061" y="4150081"/>
              <a:ext cx="33600" cy="25473"/>
            </a:xfrm>
            <a:custGeom>
              <a:avLst/>
              <a:gdLst/>
              <a:ahLst/>
              <a:cxnLst/>
              <a:rect l="l" t="t" r="r" b="b"/>
              <a:pathLst>
                <a:path w="1046" h="793" extrusionOk="0">
                  <a:moveTo>
                    <a:pt x="539" y="1"/>
                  </a:moveTo>
                  <a:cubicBezTo>
                    <a:pt x="1" y="1"/>
                    <a:pt x="1" y="792"/>
                    <a:pt x="539" y="792"/>
                  </a:cubicBezTo>
                  <a:cubicBezTo>
                    <a:pt x="1046" y="792"/>
                    <a:pt x="1046" y="1"/>
                    <a:pt x="539"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3" name="Google Shape;153;p2"/>
            <p:cNvSpPr/>
            <p:nvPr/>
          </p:nvSpPr>
          <p:spPr>
            <a:xfrm>
              <a:off x="443424" y="3698398"/>
              <a:ext cx="32572" cy="26501"/>
            </a:xfrm>
            <a:custGeom>
              <a:avLst/>
              <a:gdLst/>
              <a:ahLst/>
              <a:cxnLst/>
              <a:rect l="l" t="t" r="r" b="b"/>
              <a:pathLst>
                <a:path w="1014" h="825" extrusionOk="0">
                  <a:moveTo>
                    <a:pt x="507" y="1"/>
                  </a:moveTo>
                  <a:cubicBezTo>
                    <a:pt x="0" y="1"/>
                    <a:pt x="0" y="824"/>
                    <a:pt x="507" y="824"/>
                  </a:cubicBezTo>
                  <a:cubicBezTo>
                    <a:pt x="1013" y="824"/>
                    <a:pt x="1013" y="1"/>
                    <a:pt x="507"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4" name="Google Shape;154;p2"/>
            <p:cNvSpPr/>
            <p:nvPr/>
          </p:nvSpPr>
          <p:spPr>
            <a:xfrm>
              <a:off x="-323647" y="4202025"/>
              <a:ext cx="1084456" cy="970453"/>
            </a:xfrm>
            <a:custGeom>
              <a:avLst/>
              <a:gdLst/>
              <a:ahLst/>
              <a:cxnLst/>
              <a:rect l="l" t="t" r="r" b="b"/>
              <a:pathLst>
                <a:path w="33760" h="30211" extrusionOk="0">
                  <a:moveTo>
                    <a:pt x="26434" y="1"/>
                  </a:moveTo>
                  <a:cubicBezTo>
                    <a:pt x="23619" y="1"/>
                    <a:pt x="19864" y="5566"/>
                    <a:pt x="18622" y="6428"/>
                  </a:cubicBezTo>
                  <a:cubicBezTo>
                    <a:pt x="17066" y="2072"/>
                    <a:pt x="15627" y="355"/>
                    <a:pt x="14288" y="355"/>
                  </a:cubicBezTo>
                  <a:cubicBezTo>
                    <a:pt x="11810" y="355"/>
                    <a:pt x="9671" y="6228"/>
                    <a:pt x="7759" y="12128"/>
                  </a:cubicBezTo>
                  <a:cubicBezTo>
                    <a:pt x="7092" y="8792"/>
                    <a:pt x="5610" y="5650"/>
                    <a:pt x="4036" y="5650"/>
                  </a:cubicBezTo>
                  <a:cubicBezTo>
                    <a:pt x="3071" y="5650"/>
                    <a:pt x="2071" y="6833"/>
                    <a:pt x="1204" y="9880"/>
                  </a:cubicBezTo>
                  <a:cubicBezTo>
                    <a:pt x="1" y="14725"/>
                    <a:pt x="539" y="25334"/>
                    <a:pt x="792" y="30211"/>
                  </a:cubicBezTo>
                  <a:cubicBezTo>
                    <a:pt x="5448" y="29831"/>
                    <a:pt x="16943" y="29831"/>
                    <a:pt x="21155" y="27709"/>
                  </a:cubicBezTo>
                  <a:cubicBezTo>
                    <a:pt x="27584" y="24891"/>
                    <a:pt x="22201" y="22167"/>
                    <a:pt x="18654" y="20299"/>
                  </a:cubicBezTo>
                  <a:cubicBezTo>
                    <a:pt x="21599" y="18842"/>
                    <a:pt x="26729" y="18177"/>
                    <a:pt x="29073" y="15802"/>
                  </a:cubicBezTo>
                  <a:cubicBezTo>
                    <a:pt x="33760" y="11020"/>
                    <a:pt x="26729" y="10513"/>
                    <a:pt x="23372" y="10228"/>
                  </a:cubicBezTo>
                  <a:cubicBezTo>
                    <a:pt x="24417" y="8518"/>
                    <a:pt x="29294" y="2976"/>
                    <a:pt x="28313" y="1202"/>
                  </a:cubicBezTo>
                  <a:cubicBezTo>
                    <a:pt x="27781" y="348"/>
                    <a:pt x="27137" y="1"/>
                    <a:pt x="26434"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5" name="Google Shape;155;p2"/>
            <p:cNvSpPr/>
            <p:nvPr/>
          </p:nvSpPr>
          <p:spPr>
            <a:xfrm>
              <a:off x="-310123" y="4272599"/>
              <a:ext cx="826833" cy="925353"/>
            </a:xfrm>
            <a:custGeom>
              <a:avLst/>
              <a:gdLst/>
              <a:ahLst/>
              <a:cxnLst/>
              <a:rect l="l" t="t" r="r" b="b"/>
              <a:pathLst>
                <a:path w="25740" h="28807" extrusionOk="0">
                  <a:moveTo>
                    <a:pt x="25059" y="1"/>
                  </a:moveTo>
                  <a:cubicBezTo>
                    <a:pt x="24944" y="1"/>
                    <a:pt x="24826" y="53"/>
                    <a:pt x="24725" y="177"/>
                  </a:cubicBezTo>
                  <a:cubicBezTo>
                    <a:pt x="18739" y="7683"/>
                    <a:pt x="12406" y="14935"/>
                    <a:pt x="5882" y="21997"/>
                  </a:cubicBezTo>
                  <a:cubicBezTo>
                    <a:pt x="4045" y="23992"/>
                    <a:pt x="2208" y="25987"/>
                    <a:pt x="340" y="27951"/>
                  </a:cubicBezTo>
                  <a:cubicBezTo>
                    <a:pt x="1" y="28314"/>
                    <a:pt x="328" y="28806"/>
                    <a:pt x="699" y="28806"/>
                  </a:cubicBezTo>
                  <a:cubicBezTo>
                    <a:pt x="813" y="28806"/>
                    <a:pt x="932" y="28759"/>
                    <a:pt x="1036" y="28647"/>
                  </a:cubicBezTo>
                  <a:cubicBezTo>
                    <a:pt x="7655" y="21680"/>
                    <a:pt x="14116" y="14555"/>
                    <a:pt x="20291" y="7176"/>
                  </a:cubicBezTo>
                  <a:cubicBezTo>
                    <a:pt x="22033" y="5086"/>
                    <a:pt x="23743" y="2996"/>
                    <a:pt x="25453" y="874"/>
                  </a:cubicBezTo>
                  <a:cubicBezTo>
                    <a:pt x="25740" y="491"/>
                    <a:pt x="25414" y="1"/>
                    <a:pt x="25059"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6" name="Google Shape;156;p2"/>
            <p:cNvSpPr/>
            <p:nvPr/>
          </p:nvSpPr>
          <p:spPr>
            <a:xfrm>
              <a:off x="108700" y="4371859"/>
              <a:ext cx="376444" cy="353476"/>
            </a:xfrm>
            <a:custGeom>
              <a:avLst/>
              <a:gdLst/>
              <a:ahLst/>
              <a:cxnLst/>
              <a:rect l="l" t="t" r="r" b="b"/>
              <a:pathLst>
                <a:path w="11719" h="11004" extrusionOk="0">
                  <a:moveTo>
                    <a:pt x="967" y="1"/>
                  </a:moveTo>
                  <a:cubicBezTo>
                    <a:pt x="721" y="1"/>
                    <a:pt x="476" y="159"/>
                    <a:pt x="476" y="476"/>
                  </a:cubicBezTo>
                  <a:cubicBezTo>
                    <a:pt x="476" y="3801"/>
                    <a:pt x="1" y="7126"/>
                    <a:pt x="318" y="10451"/>
                  </a:cubicBezTo>
                  <a:cubicBezTo>
                    <a:pt x="349" y="10736"/>
                    <a:pt x="508" y="10895"/>
                    <a:pt x="824" y="10926"/>
                  </a:cubicBezTo>
                  <a:cubicBezTo>
                    <a:pt x="1412" y="10981"/>
                    <a:pt x="1999" y="11003"/>
                    <a:pt x="2587" y="11003"/>
                  </a:cubicBezTo>
                  <a:cubicBezTo>
                    <a:pt x="5420" y="11003"/>
                    <a:pt x="8252" y="10478"/>
                    <a:pt x="11085" y="10451"/>
                  </a:cubicBezTo>
                  <a:cubicBezTo>
                    <a:pt x="11718" y="10451"/>
                    <a:pt x="11718" y="9470"/>
                    <a:pt x="11085" y="9470"/>
                  </a:cubicBezTo>
                  <a:cubicBezTo>
                    <a:pt x="8235" y="9470"/>
                    <a:pt x="5385" y="10019"/>
                    <a:pt x="2534" y="10019"/>
                  </a:cubicBezTo>
                  <a:cubicBezTo>
                    <a:pt x="2109" y="10019"/>
                    <a:pt x="1685" y="10007"/>
                    <a:pt x="1260" y="9979"/>
                  </a:cubicBezTo>
                  <a:lnTo>
                    <a:pt x="1260" y="9979"/>
                  </a:lnTo>
                  <a:cubicBezTo>
                    <a:pt x="1027" y="6811"/>
                    <a:pt x="1458" y="3643"/>
                    <a:pt x="1458" y="476"/>
                  </a:cubicBezTo>
                  <a:cubicBezTo>
                    <a:pt x="1458" y="159"/>
                    <a:pt x="1212" y="1"/>
                    <a:pt x="967"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7" name="Google Shape;157;p2"/>
            <p:cNvSpPr/>
            <p:nvPr/>
          </p:nvSpPr>
          <p:spPr>
            <a:xfrm>
              <a:off x="-171061" y="4670958"/>
              <a:ext cx="401917" cy="362181"/>
            </a:xfrm>
            <a:custGeom>
              <a:avLst/>
              <a:gdLst/>
              <a:ahLst/>
              <a:cxnLst/>
              <a:rect l="l" t="t" r="r" b="b"/>
              <a:pathLst>
                <a:path w="12512" h="11275" extrusionOk="0">
                  <a:moveTo>
                    <a:pt x="686" y="0"/>
                  </a:moveTo>
                  <a:cubicBezTo>
                    <a:pt x="436" y="0"/>
                    <a:pt x="191" y="159"/>
                    <a:pt x="191" y="475"/>
                  </a:cubicBezTo>
                  <a:cubicBezTo>
                    <a:pt x="191" y="3959"/>
                    <a:pt x="1" y="7474"/>
                    <a:pt x="698" y="10894"/>
                  </a:cubicBezTo>
                  <a:cubicBezTo>
                    <a:pt x="729" y="11084"/>
                    <a:pt x="983" y="11274"/>
                    <a:pt x="1173" y="11274"/>
                  </a:cubicBezTo>
                  <a:cubicBezTo>
                    <a:pt x="2260" y="11226"/>
                    <a:pt x="3351" y="11219"/>
                    <a:pt x="4442" y="11219"/>
                  </a:cubicBezTo>
                  <a:cubicBezTo>
                    <a:pt x="4905" y="11219"/>
                    <a:pt x="5367" y="11220"/>
                    <a:pt x="5830" y="11220"/>
                  </a:cubicBezTo>
                  <a:cubicBezTo>
                    <a:pt x="7865" y="11220"/>
                    <a:pt x="9897" y="11195"/>
                    <a:pt x="11908" y="10926"/>
                  </a:cubicBezTo>
                  <a:cubicBezTo>
                    <a:pt x="12512" y="10835"/>
                    <a:pt x="12282" y="9969"/>
                    <a:pt x="11739" y="9969"/>
                  </a:cubicBezTo>
                  <a:cubicBezTo>
                    <a:pt x="11712" y="9969"/>
                    <a:pt x="11684" y="9971"/>
                    <a:pt x="11655" y="9976"/>
                  </a:cubicBezTo>
                  <a:cubicBezTo>
                    <a:pt x="10061" y="10193"/>
                    <a:pt x="8461" y="10238"/>
                    <a:pt x="6859" y="10238"/>
                  </a:cubicBezTo>
                  <a:cubicBezTo>
                    <a:pt x="5729" y="10238"/>
                    <a:pt x="4599" y="10216"/>
                    <a:pt x="3470" y="10216"/>
                  </a:cubicBezTo>
                  <a:cubicBezTo>
                    <a:pt x="2837" y="10216"/>
                    <a:pt x="2204" y="10223"/>
                    <a:pt x="1573" y="10245"/>
                  </a:cubicBezTo>
                  <a:lnTo>
                    <a:pt x="1573" y="10245"/>
                  </a:lnTo>
                  <a:cubicBezTo>
                    <a:pt x="1000" y="7042"/>
                    <a:pt x="1204" y="3729"/>
                    <a:pt x="1204" y="475"/>
                  </a:cubicBezTo>
                  <a:cubicBezTo>
                    <a:pt x="1188" y="159"/>
                    <a:pt x="935" y="0"/>
                    <a:pt x="686"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8" name="Google Shape;158;p2"/>
            <p:cNvSpPr/>
            <p:nvPr/>
          </p:nvSpPr>
          <p:spPr>
            <a:xfrm>
              <a:off x="22256" y="4564116"/>
              <a:ext cx="49854" cy="38708"/>
            </a:xfrm>
            <a:custGeom>
              <a:avLst/>
              <a:gdLst/>
              <a:ahLst/>
              <a:cxnLst/>
              <a:rect l="l" t="t" r="r" b="b"/>
              <a:pathLst>
                <a:path w="1552" h="1205" extrusionOk="0">
                  <a:moveTo>
                    <a:pt x="760" y="1"/>
                  </a:moveTo>
                  <a:cubicBezTo>
                    <a:pt x="0" y="1"/>
                    <a:pt x="0" y="1204"/>
                    <a:pt x="760" y="1204"/>
                  </a:cubicBezTo>
                  <a:cubicBezTo>
                    <a:pt x="1552" y="1204"/>
                    <a:pt x="1552" y="1"/>
                    <a:pt x="760"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9" name="Google Shape;159;p2"/>
            <p:cNvSpPr/>
            <p:nvPr/>
          </p:nvSpPr>
          <p:spPr>
            <a:xfrm>
              <a:off x="22256" y="4466462"/>
              <a:ext cx="49854" cy="38708"/>
            </a:xfrm>
            <a:custGeom>
              <a:avLst/>
              <a:gdLst/>
              <a:ahLst/>
              <a:cxnLst/>
              <a:rect l="l" t="t" r="r" b="b"/>
              <a:pathLst>
                <a:path w="1552" h="1205" extrusionOk="0">
                  <a:moveTo>
                    <a:pt x="760" y="1"/>
                  </a:moveTo>
                  <a:cubicBezTo>
                    <a:pt x="0" y="1"/>
                    <a:pt x="0" y="1204"/>
                    <a:pt x="760" y="1204"/>
                  </a:cubicBezTo>
                  <a:cubicBezTo>
                    <a:pt x="1552" y="1204"/>
                    <a:pt x="1552" y="1"/>
                    <a:pt x="760"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0" name="Google Shape;160;p2"/>
            <p:cNvSpPr/>
            <p:nvPr/>
          </p:nvSpPr>
          <p:spPr>
            <a:xfrm>
              <a:off x="197231" y="4481720"/>
              <a:ext cx="49854" cy="38708"/>
            </a:xfrm>
            <a:custGeom>
              <a:avLst/>
              <a:gdLst/>
              <a:ahLst/>
              <a:cxnLst/>
              <a:rect l="l" t="t" r="r" b="b"/>
              <a:pathLst>
                <a:path w="1552" h="1205" extrusionOk="0">
                  <a:moveTo>
                    <a:pt x="792" y="1"/>
                  </a:moveTo>
                  <a:cubicBezTo>
                    <a:pt x="0" y="1"/>
                    <a:pt x="0" y="1204"/>
                    <a:pt x="792" y="1204"/>
                  </a:cubicBezTo>
                  <a:cubicBezTo>
                    <a:pt x="1552" y="1204"/>
                    <a:pt x="1552" y="1"/>
                    <a:pt x="792"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1" name="Google Shape;161;p2"/>
            <p:cNvSpPr/>
            <p:nvPr/>
          </p:nvSpPr>
          <p:spPr>
            <a:xfrm>
              <a:off x="455631" y="4589558"/>
              <a:ext cx="49854" cy="38708"/>
            </a:xfrm>
            <a:custGeom>
              <a:avLst/>
              <a:gdLst/>
              <a:ahLst/>
              <a:cxnLst/>
              <a:rect l="l" t="t" r="r" b="b"/>
              <a:pathLst>
                <a:path w="1552" h="1205" extrusionOk="0">
                  <a:moveTo>
                    <a:pt x="760" y="1"/>
                  </a:moveTo>
                  <a:cubicBezTo>
                    <a:pt x="0" y="1"/>
                    <a:pt x="0" y="1204"/>
                    <a:pt x="760" y="1204"/>
                  </a:cubicBezTo>
                  <a:cubicBezTo>
                    <a:pt x="1552" y="1204"/>
                    <a:pt x="1552" y="1"/>
                    <a:pt x="760"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2" name="Google Shape;162;p2"/>
            <p:cNvSpPr/>
            <p:nvPr/>
          </p:nvSpPr>
          <p:spPr>
            <a:xfrm>
              <a:off x="532919" y="4621103"/>
              <a:ext cx="49886" cy="38675"/>
            </a:xfrm>
            <a:custGeom>
              <a:avLst/>
              <a:gdLst/>
              <a:ahLst/>
              <a:cxnLst/>
              <a:rect l="l" t="t" r="r" b="b"/>
              <a:pathLst>
                <a:path w="1553" h="1204" extrusionOk="0">
                  <a:moveTo>
                    <a:pt x="761" y="0"/>
                  </a:moveTo>
                  <a:cubicBezTo>
                    <a:pt x="1" y="0"/>
                    <a:pt x="1" y="1204"/>
                    <a:pt x="761" y="1204"/>
                  </a:cubicBezTo>
                  <a:cubicBezTo>
                    <a:pt x="1553" y="1204"/>
                    <a:pt x="1553" y="0"/>
                    <a:pt x="761"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3" name="Google Shape;163;p2"/>
            <p:cNvSpPr/>
            <p:nvPr/>
          </p:nvSpPr>
          <p:spPr>
            <a:xfrm>
              <a:off x="114803" y="4863214"/>
              <a:ext cx="49886" cy="38708"/>
            </a:xfrm>
            <a:custGeom>
              <a:avLst/>
              <a:gdLst/>
              <a:ahLst/>
              <a:cxnLst/>
              <a:rect l="l" t="t" r="r" b="b"/>
              <a:pathLst>
                <a:path w="1553" h="1205" extrusionOk="0">
                  <a:moveTo>
                    <a:pt x="793" y="1"/>
                  </a:moveTo>
                  <a:cubicBezTo>
                    <a:pt x="1" y="1"/>
                    <a:pt x="1" y="1204"/>
                    <a:pt x="793" y="1204"/>
                  </a:cubicBezTo>
                  <a:cubicBezTo>
                    <a:pt x="1553" y="1204"/>
                    <a:pt x="1553" y="1"/>
                    <a:pt x="793"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4" name="Google Shape;164;p2"/>
            <p:cNvSpPr/>
            <p:nvPr/>
          </p:nvSpPr>
          <p:spPr>
            <a:xfrm>
              <a:off x="326431" y="4966972"/>
              <a:ext cx="49854" cy="38708"/>
            </a:xfrm>
            <a:custGeom>
              <a:avLst/>
              <a:gdLst/>
              <a:ahLst/>
              <a:cxnLst/>
              <a:rect l="l" t="t" r="r" b="b"/>
              <a:pathLst>
                <a:path w="1552" h="1205" extrusionOk="0">
                  <a:moveTo>
                    <a:pt x="792" y="1"/>
                  </a:moveTo>
                  <a:cubicBezTo>
                    <a:pt x="0" y="1"/>
                    <a:pt x="0" y="1204"/>
                    <a:pt x="792" y="1204"/>
                  </a:cubicBezTo>
                  <a:cubicBezTo>
                    <a:pt x="1552" y="1204"/>
                    <a:pt x="1552" y="1"/>
                    <a:pt x="792"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5" name="Google Shape;165;p2"/>
            <p:cNvSpPr/>
            <p:nvPr/>
          </p:nvSpPr>
          <p:spPr>
            <a:xfrm>
              <a:off x="-189372" y="4517345"/>
              <a:ext cx="49886" cy="38675"/>
            </a:xfrm>
            <a:custGeom>
              <a:avLst/>
              <a:gdLst/>
              <a:ahLst/>
              <a:cxnLst/>
              <a:rect l="l" t="t" r="r" b="b"/>
              <a:pathLst>
                <a:path w="1553" h="1204" extrusionOk="0">
                  <a:moveTo>
                    <a:pt x="793" y="0"/>
                  </a:moveTo>
                  <a:cubicBezTo>
                    <a:pt x="1" y="0"/>
                    <a:pt x="1" y="1204"/>
                    <a:pt x="793" y="1204"/>
                  </a:cubicBezTo>
                  <a:cubicBezTo>
                    <a:pt x="1553" y="1204"/>
                    <a:pt x="1553" y="0"/>
                    <a:pt x="79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6" name="Google Shape;166;p2"/>
            <p:cNvSpPr/>
            <p:nvPr/>
          </p:nvSpPr>
          <p:spPr>
            <a:xfrm>
              <a:off x="-251402" y="4888656"/>
              <a:ext cx="49854" cy="38675"/>
            </a:xfrm>
            <a:custGeom>
              <a:avLst/>
              <a:gdLst/>
              <a:ahLst/>
              <a:cxnLst/>
              <a:rect l="l" t="t" r="r" b="b"/>
              <a:pathLst>
                <a:path w="1552" h="1204" extrusionOk="0">
                  <a:moveTo>
                    <a:pt x="792" y="0"/>
                  </a:moveTo>
                  <a:cubicBezTo>
                    <a:pt x="0" y="0"/>
                    <a:pt x="0" y="1204"/>
                    <a:pt x="792" y="1204"/>
                  </a:cubicBezTo>
                  <a:cubicBezTo>
                    <a:pt x="1552" y="1204"/>
                    <a:pt x="1552" y="0"/>
                    <a:pt x="792"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sp>
        <p:nvSpPr>
          <p:cNvPr id="167" name="Google Shape;167;p2"/>
          <p:cNvSpPr/>
          <p:nvPr/>
        </p:nvSpPr>
        <p:spPr>
          <a:xfrm>
            <a:off x="2716910" y="5457937"/>
            <a:ext cx="5281239" cy="1543036"/>
          </a:xfrm>
          <a:custGeom>
            <a:avLst/>
            <a:gdLst/>
            <a:ahLst/>
            <a:cxnLst/>
            <a:rect l="l" t="t" r="r" b="b"/>
            <a:pathLst>
              <a:path w="123307" h="36027" extrusionOk="0">
                <a:moveTo>
                  <a:pt x="24819" y="0"/>
                </a:moveTo>
                <a:cubicBezTo>
                  <a:pt x="24230" y="0"/>
                  <a:pt x="23617" y="156"/>
                  <a:pt x="22979" y="494"/>
                </a:cubicBezTo>
                <a:cubicBezTo>
                  <a:pt x="13763" y="5403"/>
                  <a:pt x="24689" y="19970"/>
                  <a:pt x="24055" y="26399"/>
                </a:cubicBezTo>
                <a:cubicBezTo>
                  <a:pt x="23880" y="28374"/>
                  <a:pt x="23209" y="29160"/>
                  <a:pt x="22228" y="29160"/>
                </a:cubicBezTo>
                <a:cubicBezTo>
                  <a:pt x="18430" y="29160"/>
                  <a:pt x="9993" y="17360"/>
                  <a:pt x="7778" y="17183"/>
                </a:cubicBezTo>
                <a:cubicBezTo>
                  <a:pt x="7629" y="17174"/>
                  <a:pt x="7486" y="17169"/>
                  <a:pt x="7350" y="17169"/>
                </a:cubicBezTo>
                <a:cubicBezTo>
                  <a:pt x="0" y="17169"/>
                  <a:pt x="10542" y="31207"/>
                  <a:pt x="14460" y="36026"/>
                </a:cubicBezTo>
                <a:lnTo>
                  <a:pt x="117923" y="36026"/>
                </a:lnTo>
                <a:cubicBezTo>
                  <a:pt x="120678" y="31339"/>
                  <a:pt x="123306" y="25386"/>
                  <a:pt x="120614" y="23422"/>
                </a:cubicBezTo>
                <a:cubicBezTo>
                  <a:pt x="119592" y="22663"/>
                  <a:pt x="118709" y="22349"/>
                  <a:pt x="117927" y="22349"/>
                </a:cubicBezTo>
                <a:cubicBezTo>
                  <a:pt x="114150" y="22349"/>
                  <a:pt x="112724" y="29679"/>
                  <a:pt x="109326" y="29679"/>
                </a:cubicBezTo>
                <a:cubicBezTo>
                  <a:pt x="108260" y="29679"/>
                  <a:pt x="107000" y="28958"/>
                  <a:pt x="105413" y="27064"/>
                </a:cubicBezTo>
                <a:cubicBezTo>
                  <a:pt x="101865" y="22934"/>
                  <a:pt x="94677" y="2569"/>
                  <a:pt x="86780" y="2569"/>
                </a:cubicBezTo>
                <a:cubicBezTo>
                  <a:pt x="85655" y="2569"/>
                  <a:pt x="84516" y="2982"/>
                  <a:pt x="83372" y="3914"/>
                </a:cubicBezTo>
                <a:cubicBezTo>
                  <a:pt x="75454" y="10343"/>
                  <a:pt x="90845" y="24055"/>
                  <a:pt x="84638" y="29819"/>
                </a:cubicBezTo>
                <a:cubicBezTo>
                  <a:pt x="83903" y="30530"/>
                  <a:pt x="83200" y="30837"/>
                  <a:pt x="82524" y="30837"/>
                </a:cubicBezTo>
                <a:cubicBezTo>
                  <a:pt x="78228" y="30837"/>
                  <a:pt x="74981" y="18451"/>
                  <a:pt x="70866" y="18451"/>
                </a:cubicBezTo>
                <a:cubicBezTo>
                  <a:pt x="70749" y="18451"/>
                  <a:pt x="70632" y="18461"/>
                  <a:pt x="70514" y="18482"/>
                </a:cubicBezTo>
                <a:cubicBezTo>
                  <a:pt x="65175" y="19274"/>
                  <a:pt x="64782" y="30907"/>
                  <a:pt x="59644" y="30907"/>
                </a:cubicBezTo>
                <a:cubicBezTo>
                  <a:pt x="59235" y="30907"/>
                  <a:pt x="58795" y="30833"/>
                  <a:pt x="58321" y="30674"/>
                </a:cubicBezTo>
                <a:cubicBezTo>
                  <a:pt x="50816" y="28331"/>
                  <a:pt x="61963" y="11641"/>
                  <a:pt x="53159" y="9709"/>
                </a:cubicBezTo>
                <a:cubicBezTo>
                  <a:pt x="52511" y="9553"/>
                  <a:pt x="51904" y="9479"/>
                  <a:pt x="51335" y="9479"/>
                </a:cubicBezTo>
                <a:cubicBezTo>
                  <a:pt x="43263" y="9479"/>
                  <a:pt x="42768" y="24281"/>
                  <a:pt x="37768" y="27476"/>
                </a:cubicBezTo>
                <a:cubicBezTo>
                  <a:pt x="36691" y="26399"/>
                  <a:pt x="36470" y="25101"/>
                  <a:pt x="36058" y="23390"/>
                </a:cubicBezTo>
                <a:cubicBezTo>
                  <a:pt x="34867" y="19265"/>
                  <a:pt x="31357" y="0"/>
                  <a:pt x="24819" y="0"/>
                </a:cubicBezTo>
                <a:close/>
              </a:path>
            </a:pathLst>
          </a:custGeom>
          <a:solidFill>
            <a:schemeClr val="lt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grpSp>
        <p:nvGrpSpPr>
          <p:cNvPr id="182" name="Google Shape;182;p2"/>
          <p:cNvGrpSpPr/>
          <p:nvPr/>
        </p:nvGrpSpPr>
        <p:grpSpPr>
          <a:xfrm>
            <a:off x="2238874" y="6081947"/>
            <a:ext cx="1363193" cy="1083171"/>
            <a:chOff x="1679151" y="4561454"/>
            <a:chExt cx="1022395" cy="812378"/>
          </a:xfrm>
        </p:grpSpPr>
        <p:sp>
          <p:nvSpPr>
            <p:cNvPr id="183" name="Google Shape;183;p2"/>
            <p:cNvSpPr/>
            <p:nvPr/>
          </p:nvSpPr>
          <p:spPr>
            <a:xfrm>
              <a:off x="1679151" y="4561454"/>
              <a:ext cx="1022395" cy="812378"/>
            </a:xfrm>
            <a:custGeom>
              <a:avLst/>
              <a:gdLst/>
              <a:ahLst/>
              <a:cxnLst/>
              <a:rect l="l" t="t" r="r" b="b"/>
              <a:pathLst>
                <a:path w="31828" h="25290" extrusionOk="0">
                  <a:moveTo>
                    <a:pt x="24414" y="483"/>
                  </a:moveTo>
                  <a:cubicBezTo>
                    <a:pt x="25461" y="483"/>
                    <a:pt x="26509" y="613"/>
                    <a:pt x="27521" y="873"/>
                  </a:cubicBezTo>
                  <a:cubicBezTo>
                    <a:pt x="28864" y="1239"/>
                    <a:pt x="30149" y="1841"/>
                    <a:pt x="31289" y="2678"/>
                  </a:cubicBezTo>
                  <a:lnTo>
                    <a:pt x="31289" y="2678"/>
                  </a:lnTo>
                  <a:lnTo>
                    <a:pt x="31289" y="21584"/>
                  </a:lnTo>
                  <a:lnTo>
                    <a:pt x="31289" y="24605"/>
                  </a:lnTo>
                  <a:lnTo>
                    <a:pt x="31289" y="24605"/>
                  </a:lnTo>
                  <a:cubicBezTo>
                    <a:pt x="29059" y="23382"/>
                    <a:pt x="26711" y="22230"/>
                    <a:pt x="24164" y="21901"/>
                  </a:cubicBezTo>
                  <a:cubicBezTo>
                    <a:pt x="23664" y="21828"/>
                    <a:pt x="23169" y="21793"/>
                    <a:pt x="22679" y="21793"/>
                  </a:cubicBezTo>
                  <a:cubicBezTo>
                    <a:pt x="20245" y="21793"/>
                    <a:pt x="17948" y="22663"/>
                    <a:pt x="15943" y="24110"/>
                  </a:cubicBezTo>
                  <a:lnTo>
                    <a:pt x="15943" y="24110"/>
                  </a:lnTo>
                  <a:cubicBezTo>
                    <a:pt x="14031" y="22379"/>
                    <a:pt x="11750" y="21725"/>
                    <a:pt x="9386" y="21725"/>
                  </a:cubicBezTo>
                  <a:cubicBezTo>
                    <a:pt x="6374" y="21725"/>
                    <a:pt x="3227" y="22787"/>
                    <a:pt x="532" y="24037"/>
                  </a:cubicBezTo>
                  <a:lnTo>
                    <a:pt x="532" y="24037"/>
                  </a:lnTo>
                  <a:cubicBezTo>
                    <a:pt x="455" y="19071"/>
                    <a:pt x="669" y="14104"/>
                    <a:pt x="792" y="9138"/>
                  </a:cubicBezTo>
                  <a:cubicBezTo>
                    <a:pt x="824" y="7903"/>
                    <a:pt x="887" y="6636"/>
                    <a:pt x="919" y="5401"/>
                  </a:cubicBezTo>
                  <a:cubicBezTo>
                    <a:pt x="919" y="4894"/>
                    <a:pt x="950" y="4419"/>
                    <a:pt x="982" y="3944"/>
                  </a:cubicBezTo>
                  <a:cubicBezTo>
                    <a:pt x="982" y="3691"/>
                    <a:pt x="1077" y="3596"/>
                    <a:pt x="1267" y="3374"/>
                  </a:cubicBezTo>
                  <a:cubicBezTo>
                    <a:pt x="1426" y="3184"/>
                    <a:pt x="1647" y="2994"/>
                    <a:pt x="1837" y="2804"/>
                  </a:cubicBezTo>
                  <a:cubicBezTo>
                    <a:pt x="3610" y="1352"/>
                    <a:pt x="6049" y="698"/>
                    <a:pt x="8347" y="698"/>
                  </a:cubicBezTo>
                  <a:cubicBezTo>
                    <a:pt x="8554" y="698"/>
                    <a:pt x="8759" y="704"/>
                    <a:pt x="8963" y="714"/>
                  </a:cubicBezTo>
                  <a:cubicBezTo>
                    <a:pt x="11781" y="873"/>
                    <a:pt x="14663" y="2203"/>
                    <a:pt x="15613" y="5053"/>
                  </a:cubicBezTo>
                  <a:cubicBezTo>
                    <a:pt x="15663" y="5165"/>
                    <a:pt x="15767" y="5214"/>
                    <a:pt x="15867" y="5214"/>
                  </a:cubicBezTo>
                  <a:cubicBezTo>
                    <a:pt x="15975" y="5214"/>
                    <a:pt x="16078" y="5157"/>
                    <a:pt x="16103" y="5064"/>
                  </a:cubicBezTo>
                  <a:lnTo>
                    <a:pt x="16103" y="5064"/>
                  </a:lnTo>
                  <a:cubicBezTo>
                    <a:pt x="16110" y="5051"/>
                    <a:pt x="16115" y="5037"/>
                    <a:pt x="16120" y="5021"/>
                  </a:cubicBezTo>
                  <a:cubicBezTo>
                    <a:pt x="16690" y="3058"/>
                    <a:pt x="18527" y="1823"/>
                    <a:pt x="20364" y="1158"/>
                  </a:cubicBezTo>
                  <a:cubicBezTo>
                    <a:pt x="21659" y="708"/>
                    <a:pt x="23037" y="483"/>
                    <a:pt x="24414" y="483"/>
                  </a:cubicBezTo>
                  <a:close/>
                  <a:moveTo>
                    <a:pt x="24420" y="0"/>
                  </a:moveTo>
                  <a:cubicBezTo>
                    <a:pt x="23577" y="0"/>
                    <a:pt x="22737" y="80"/>
                    <a:pt x="21915" y="239"/>
                  </a:cubicBezTo>
                  <a:cubicBezTo>
                    <a:pt x="19551" y="706"/>
                    <a:pt x="16865" y="1953"/>
                    <a:pt x="15838" y="4278"/>
                  </a:cubicBezTo>
                  <a:lnTo>
                    <a:pt x="15838" y="4278"/>
                  </a:lnTo>
                  <a:cubicBezTo>
                    <a:pt x="14555" y="1414"/>
                    <a:pt x="11496" y="213"/>
                    <a:pt x="8390" y="213"/>
                  </a:cubicBezTo>
                  <a:cubicBezTo>
                    <a:pt x="6402" y="213"/>
                    <a:pt x="4393" y="705"/>
                    <a:pt x="2819" y="1569"/>
                  </a:cubicBezTo>
                  <a:cubicBezTo>
                    <a:pt x="2281" y="1854"/>
                    <a:pt x="1806" y="2203"/>
                    <a:pt x="1362" y="2583"/>
                  </a:cubicBezTo>
                  <a:cubicBezTo>
                    <a:pt x="1014" y="2931"/>
                    <a:pt x="507" y="3311"/>
                    <a:pt x="475" y="3818"/>
                  </a:cubicBezTo>
                  <a:cubicBezTo>
                    <a:pt x="444" y="4958"/>
                    <a:pt x="412" y="6130"/>
                    <a:pt x="380" y="7270"/>
                  </a:cubicBezTo>
                  <a:cubicBezTo>
                    <a:pt x="254" y="10342"/>
                    <a:pt x="190" y="13413"/>
                    <a:pt x="127" y="16485"/>
                  </a:cubicBezTo>
                  <a:cubicBezTo>
                    <a:pt x="64" y="19145"/>
                    <a:pt x="0" y="21774"/>
                    <a:pt x="32" y="24434"/>
                  </a:cubicBezTo>
                  <a:cubicBezTo>
                    <a:pt x="32" y="24573"/>
                    <a:pt x="151" y="24661"/>
                    <a:pt x="277" y="24661"/>
                  </a:cubicBezTo>
                  <a:cubicBezTo>
                    <a:pt x="323" y="24661"/>
                    <a:pt x="370" y="24650"/>
                    <a:pt x="412" y="24624"/>
                  </a:cubicBezTo>
                  <a:cubicBezTo>
                    <a:pt x="3080" y="23345"/>
                    <a:pt x="6291" y="22208"/>
                    <a:pt x="9351" y="22208"/>
                  </a:cubicBezTo>
                  <a:cubicBezTo>
                    <a:pt x="11668" y="22208"/>
                    <a:pt x="13898" y="22860"/>
                    <a:pt x="15740" y="24593"/>
                  </a:cubicBezTo>
                  <a:cubicBezTo>
                    <a:pt x="15785" y="24637"/>
                    <a:pt x="15877" y="24682"/>
                    <a:pt x="15961" y="24682"/>
                  </a:cubicBezTo>
                  <a:cubicBezTo>
                    <a:pt x="15996" y="24682"/>
                    <a:pt x="16029" y="24674"/>
                    <a:pt x="16057" y="24656"/>
                  </a:cubicBezTo>
                  <a:cubicBezTo>
                    <a:pt x="18040" y="23169"/>
                    <a:pt x="20324" y="22283"/>
                    <a:pt x="22749" y="22283"/>
                  </a:cubicBezTo>
                  <a:cubicBezTo>
                    <a:pt x="23268" y="22283"/>
                    <a:pt x="23792" y="22324"/>
                    <a:pt x="24322" y="22407"/>
                  </a:cubicBezTo>
                  <a:cubicBezTo>
                    <a:pt x="26856" y="22819"/>
                    <a:pt x="29199" y="23991"/>
                    <a:pt x="31416" y="25258"/>
                  </a:cubicBezTo>
                  <a:cubicBezTo>
                    <a:pt x="31453" y="25280"/>
                    <a:pt x="31494" y="25290"/>
                    <a:pt x="31534" y="25290"/>
                  </a:cubicBezTo>
                  <a:cubicBezTo>
                    <a:pt x="31666" y="25290"/>
                    <a:pt x="31796" y="25181"/>
                    <a:pt x="31796" y="25036"/>
                  </a:cubicBezTo>
                  <a:lnTo>
                    <a:pt x="31796" y="9201"/>
                  </a:lnTo>
                  <a:lnTo>
                    <a:pt x="31796" y="4831"/>
                  </a:lnTo>
                  <a:lnTo>
                    <a:pt x="31796" y="2931"/>
                  </a:lnTo>
                  <a:cubicBezTo>
                    <a:pt x="31796" y="2709"/>
                    <a:pt x="31828" y="2519"/>
                    <a:pt x="31669" y="2329"/>
                  </a:cubicBezTo>
                  <a:cubicBezTo>
                    <a:pt x="31416" y="2044"/>
                    <a:pt x="30973" y="1854"/>
                    <a:pt x="30656" y="1633"/>
                  </a:cubicBezTo>
                  <a:cubicBezTo>
                    <a:pt x="28783" y="536"/>
                    <a:pt x="26598" y="0"/>
                    <a:pt x="24420"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4" name="Google Shape;184;p2"/>
            <p:cNvSpPr/>
            <p:nvPr/>
          </p:nvSpPr>
          <p:spPr>
            <a:xfrm>
              <a:off x="2180691" y="4714071"/>
              <a:ext cx="18342" cy="629119"/>
            </a:xfrm>
            <a:custGeom>
              <a:avLst/>
              <a:gdLst/>
              <a:ahLst/>
              <a:cxnLst/>
              <a:rect l="l" t="t" r="r" b="b"/>
              <a:pathLst>
                <a:path w="571" h="19585" extrusionOk="0">
                  <a:moveTo>
                    <a:pt x="254" y="1"/>
                  </a:moveTo>
                  <a:cubicBezTo>
                    <a:pt x="127" y="1"/>
                    <a:pt x="0" y="80"/>
                    <a:pt x="0" y="239"/>
                  </a:cubicBezTo>
                  <a:cubicBezTo>
                    <a:pt x="0" y="5527"/>
                    <a:pt x="32" y="10848"/>
                    <a:pt x="64" y="16136"/>
                  </a:cubicBezTo>
                  <a:cubicBezTo>
                    <a:pt x="64" y="17213"/>
                    <a:pt x="64" y="18290"/>
                    <a:pt x="64" y="19335"/>
                  </a:cubicBezTo>
                  <a:cubicBezTo>
                    <a:pt x="64" y="19497"/>
                    <a:pt x="196" y="19584"/>
                    <a:pt x="326" y="19584"/>
                  </a:cubicBezTo>
                  <a:cubicBezTo>
                    <a:pt x="450" y="19584"/>
                    <a:pt x="570" y="19505"/>
                    <a:pt x="570" y="19335"/>
                  </a:cubicBezTo>
                  <a:cubicBezTo>
                    <a:pt x="570" y="14046"/>
                    <a:pt x="539" y="8726"/>
                    <a:pt x="507" y="3437"/>
                  </a:cubicBezTo>
                  <a:cubicBezTo>
                    <a:pt x="507" y="2360"/>
                    <a:pt x="507" y="1315"/>
                    <a:pt x="507" y="239"/>
                  </a:cubicBezTo>
                  <a:cubicBezTo>
                    <a:pt x="507" y="80"/>
                    <a:pt x="380" y="1"/>
                    <a:pt x="254"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5" name="Google Shape;185;p2"/>
            <p:cNvSpPr/>
            <p:nvPr/>
          </p:nvSpPr>
          <p:spPr>
            <a:xfrm>
              <a:off x="1737969" y="4705494"/>
              <a:ext cx="388200" cy="52103"/>
            </a:xfrm>
            <a:custGeom>
              <a:avLst/>
              <a:gdLst/>
              <a:ahLst/>
              <a:cxnLst/>
              <a:rect l="l" t="t" r="r" b="b"/>
              <a:pathLst>
                <a:path w="12085" h="1622" extrusionOk="0">
                  <a:moveTo>
                    <a:pt x="6892" y="0"/>
                  </a:moveTo>
                  <a:cubicBezTo>
                    <a:pt x="6366" y="0"/>
                    <a:pt x="5847" y="155"/>
                    <a:pt x="5327" y="442"/>
                  </a:cubicBezTo>
                  <a:cubicBezTo>
                    <a:pt x="4947" y="664"/>
                    <a:pt x="4567" y="949"/>
                    <a:pt x="4123" y="1044"/>
                  </a:cubicBezTo>
                  <a:cubicBezTo>
                    <a:pt x="4018" y="1067"/>
                    <a:pt x="3912" y="1078"/>
                    <a:pt x="3807" y="1078"/>
                  </a:cubicBezTo>
                  <a:cubicBezTo>
                    <a:pt x="3344" y="1078"/>
                    <a:pt x="2889" y="876"/>
                    <a:pt x="2476" y="696"/>
                  </a:cubicBezTo>
                  <a:cubicBezTo>
                    <a:pt x="2183" y="589"/>
                    <a:pt x="1889" y="459"/>
                    <a:pt x="1576" y="459"/>
                  </a:cubicBezTo>
                  <a:cubicBezTo>
                    <a:pt x="1518" y="459"/>
                    <a:pt x="1459" y="464"/>
                    <a:pt x="1400" y="474"/>
                  </a:cubicBezTo>
                  <a:cubicBezTo>
                    <a:pt x="925" y="537"/>
                    <a:pt x="513" y="854"/>
                    <a:pt x="196" y="1202"/>
                  </a:cubicBezTo>
                  <a:cubicBezTo>
                    <a:pt x="0" y="1374"/>
                    <a:pt x="165" y="1622"/>
                    <a:pt x="367" y="1622"/>
                  </a:cubicBezTo>
                  <a:cubicBezTo>
                    <a:pt x="425" y="1622"/>
                    <a:pt x="487" y="1601"/>
                    <a:pt x="545" y="1551"/>
                  </a:cubicBezTo>
                  <a:cubicBezTo>
                    <a:pt x="872" y="1223"/>
                    <a:pt x="1200" y="956"/>
                    <a:pt x="1607" y="956"/>
                  </a:cubicBezTo>
                  <a:cubicBezTo>
                    <a:pt x="1712" y="956"/>
                    <a:pt x="1821" y="973"/>
                    <a:pt x="1938" y="1012"/>
                  </a:cubicBezTo>
                  <a:cubicBezTo>
                    <a:pt x="2381" y="1171"/>
                    <a:pt x="2793" y="1392"/>
                    <a:pt x="3268" y="1519"/>
                  </a:cubicBezTo>
                  <a:cubicBezTo>
                    <a:pt x="3432" y="1560"/>
                    <a:pt x="3589" y="1578"/>
                    <a:pt x="3741" y="1578"/>
                  </a:cubicBezTo>
                  <a:cubicBezTo>
                    <a:pt x="4413" y="1578"/>
                    <a:pt x="4986" y="1221"/>
                    <a:pt x="5580" y="886"/>
                  </a:cubicBezTo>
                  <a:cubicBezTo>
                    <a:pt x="5993" y="638"/>
                    <a:pt x="6430" y="462"/>
                    <a:pt x="6912" y="462"/>
                  </a:cubicBezTo>
                  <a:cubicBezTo>
                    <a:pt x="6984" y="462"/>
                    <a:pt x="7057" y="466"/>
                    <a:pt x="7132" y="474"/>
                  </a:cubicBezTo>
                  <a:cubicBezTo>
                    <a:pt x="7765" y="537"/>
                    <a:pt x="8304" y="917"/>
                    <a:pt x="8874" y="1171"/>
                  </a:cubicBezTo>
                  <a:cubicBezTo>
                    <a:pt x="9258" y="1335"/>
                    <a:pt x="9641" y="1500"/>
                    <a:pt x="10067" y="1500"/>
                  </a:cubicBezTo>
                  <a:cubicBezTo>
                    <a:pt x="10132" y="1500"/>
                    <a:pt x="10199" y="1496"/>
                    <a:pt x="10267" y="1487"/>
                  </a:cubicBezTo>
                  <a:cubicBezTo>
                    <a:pt x="10837" y="1392"/>
                    <a:pt x="11249" y="949"/>
                    <a:pt x="11787" y="791"/>
                  </a:cubicBezTo>
                  <a:cubicBezTo>
                    <a:pt x="12084" y="731"/>
                    <a:pt x="11991" y="310"/>
                    <a:pt x="11717" y="310"/>
                  </a:cubicBezTo>
                  <a:cubicBezTo>
                    <a:pt x="11699" y="310"/>
                    <a:pt x="11680" y="312"/>
                    <a:pt x="11660" y="315"/>
                  </a:cubicBezTo>
                  <a:cubicBezTo>
                    <a:pt x="11122" y="474"/>
                    <a:pt x="10615" y="981"/>
                    <a:pt x="10014" y="1012"/>
                  </a:cubicBezTo>
                  <a:cubicBezTo>
                    <a:pt x="9380" y="1012"/>
                    <a:pt x="8684" y="537"/>
                    <a:pt x="8113" y="284"/>
                  </a:cubicBezTo>
                  <a:cubicBezTo>
                    <a:pt x="7701" y="91"/>
                    <a:pt x="7295" y="0"/>
                    <a:pt x="6892"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6" name="Google Shape;186;p2"/>
            <p:cNvSpPr/>
            <p:nvPr/>
          </p:nvSpPr>
          <p:spPr>
            <a:xfrm>
              <a:off x="1737969" y="4791969"/>
              <a:ext cx="388200" cy="52103"/>
            </a:xfrm>
            <a:custGeom>
              <a:avLst/>
              <a:gdLst/>
              <a:ahLst/>
              <a:cxnLst/>
              <a:rect l="l" t="t" r="r" b="b"/>
              <a:pathLst>
                <a:path w="12085" h="1622" extrusionOk="0">
                  <a:moveTo>
                    <a:pt x="6892" y="0"/>
                  </a:moveTo>
                  <a:cubicBezTo>
                    <a:pt x="6366" y="0"/>
                    <a:pt x="5847" y="155"/>
                    <a:pt x="5327" y="442"/>
                  </a:cubicBezTo>
                  <a:cubicBezTo>
                    <a:pt x="4947" y="664"/>
                    <a:pt x="4567" y="949"/>
                    <a:pt x="4123" y="1044"/>
                  </a:cubicBezTo>
                  <a:cubicBezTo>
                    <a:pt x="4008" y="1069"/>
                    <a:pt x="3893" y="1081"/>
                    <a:pt x="3778" y="1081"/>
                  </a:cubicBezTo>
                  <a:cubicBezTo>
                    <a:pt x="3325" y="1081"/>
                    <a:pt x="2881" y="904"/>
                    <a:pt x="2476" y="727"/>
                  </a:cubicBezTo>
                  <a:cubicBezTo>
                    <a:pt x="2182" y="593"/>
                    <a:pt x="1888" y="459"/>
                    <a:pt x="1574" y="459"/>
                  </a:cubicBezTo>
                  <a:cubicBezTo>
                    <a:pt x="1517" y="459"/>
                    <a:pt x="1458" y="464"/>
                    <a:pt x="1400" y="474"/>
                  </a:cubicBezTo>
                  <a:cubicBezTo>
                    <a:pt x="925" y="537"/>
                    <a:pt x="513" y="885"/>
                    <a:pt x="196" y="1202"/>
                  </a:cubicBezTo>
                  <a:cubicBezTo>
                    <a:pt x="0" y="1374"/>
                    <a:pt x="165" y="1621"/>
                    <a:pt x="367" y="1621"/>
                  </a:cubicBezTo>
                  <a:cubicBezTo>
                    <a:pt x="425" y="1621"/>
                    <a:pt x="487" y="1600"/>
                    <a:pt x="545" y="1550"/>
                  </a:cubicBezTo>
                  <a:cubicBezTo>
                    <a:pt x="863" y="1232"/>
                    <a:pt x="1181" y="971"/>
                    <a:pt x="1572" y="971"/>
                  </a:cubicBezTo>
                  <a:cubicBezTo>
                    <a:pt x="1687" y="971"/>
                    <a:pt x="1809" y="993"/>
                    <a:pt x="1938" y="1044"/>
                  </a:cubicBezTo>
                  <a:cubicBezTo>
                    <a:pt x="2381" y="1170"/>
                    <a:pt x="2793" y="1424"/>
                    <a:pt x="3268" y="1519"/>
                  </a:cubicBezTo>
                  <a:cubicBezTo>
                    <a:pt x="3432" y="1560"/>
                    <a:pt x="3589" y="1578"/>
                    <a:pt x="3741" y="1578"/>
                  </a:cubicBezTo>
                  <a:cubicBezTo>
                    <a:pt x="4413" y="1578"/>
                    <a:pt x="4986" y="1221"/>
                    <a:pt x="5580" y="885"/>
                  </a:cubicBezTo>
                  <a:cubicBezTo>
                    <a:pt x="5993" y="638"/>
                    <a:pt x="6430" y="461"/>
                    <a:pt x="6912" y="461"/>
                  </a:cubicBezTo>
                  <a:cubicBezTo>
                    <a:pt x="6984" y="461"/>
                    <a:pt x="7057" y="465"/>
                    <a:pt x="7132" y="474"/>
                  </a:cubicBezTo>
                  <a:cubicBezTo>
                    <a:pt x="7765" y="537"/>
                    <a:pt x="8304" y="917"/>
                    <a:pt x="8874" y="1170"/>
                  </a:cubicBezTo>
                  <a:cubicBezTo>
                    <a:pt x="9258" y="1335"/>
                    <a:pt x="9641" y="1500"/>
                    <a:pt x="10067" y="1500"/>
                  </a:cubicBezTo>
                  <a:cubicBezTo>
                    <a:pt x="10132" y="1500"/>
                    <a:pt x="10199" y="1496"/>
                    <a:pt x="10267" y="1487"/>
                  </a:cubicBezTo>
                  <a:cubicBezTo>
                    <a:pt x="10837" y="1392"/>
                    <a:pt x="11249" y="949"/>
                    <a:pt x="11787" y="822"/>
                  </a:cubicBezTo>
                  <a:cubicBezTo>
                    <a:pt x="12084" y="733"/>
                    <a:pt x="11991" y="310"/>
                    <a:pt x="11717" y="310"/>
                  </a:cubicBezTo>
                  <a:cubicBezTo>
                    <a:pt x="11699" y="310"/>
                    <a:pt x="11680" y="311"/>
                    <a:pt x="11660" y="315"/>
                  </a:cubicBezTo>
                  <a:cubicBezTo>
                    <a:pt x="11122" y="474"/>
                    <a:pt x="10615" y="1012"/>
                    <a:pt x="10014" y="1012"/>
                  </a:cubicBezTo>
                  <a:cubicBezTo>
                    <a:pt x="9380" y="1012"/>
                    <a:pt x="8684" y="537"/>
                    <a:pt x="8113" y="284"/>
                  </a:cubicBezTo>
                  <a:cubicBezTo>
                    <a:pt x="7701" y="91"/>
                    <a:pt x="7295" y="0"/>
                    <a:pt x="6892"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7" name="Google Shape;187;p2"/>
            <p:cNvSpPr/>
            <p:nvPr/>
          </p:nvSpPr>
          <p:spPr>
            <a:xfrm>
              <a:off x="1737969" y="4878509"/>
              <a:ext cx="387911" cy="52038"/>
            </a:xfrm>
            <a:custGeom>
              <a:avLst/>
              <a:gdLst/>
              <a:ahLst/>
              <a:cxnLst/>
              <a:rect l="l" t="t" r="r" b="b"/>
              <a:pathLst>
                <a:path w="12076" h="1620" extrusionOk="0">
                  <a:moveTo>
                    <a:pt x="6909" y="1"/>
                  </a:moveTo>
                  <a:cubicBezTo>
                    <a:pt x="6377" y="1"/>
                    <a:pt x="5852" y="164"/>
                    <a:pt x="5327" y="472"/>
                  </a:cubicBezTo>
                  <a:cubicBezTo>
                    <a:pt x="4947" y="693"/>
                    <a:pt x="4567" y="947"/>
                    <a:pt x="4123" y="1073"/>
                  </a:cubicBezTo>
                  <a:cubicBezTo>
                    <a:pt x="4018" y="1097"/>
                    <a:pt x="3912" y="1107"/>
                    <a:pt x="3807" y="1107"/>
                  </a:cubicBezTo>
                  <a:cubicBezTo>
                    <a:pt x="3344" y="1107"/>
                    <a:pt x="2889" y="906"/>
                    <a:pt x="2476" y="725"/>
                  </a:cubicBezTo>
                  <a:cubicBezTo>
                    <a:pt x="2164" y="583"/>
                    <a:pt x="1852" y="467"/>
                    <a:pt x="1518" y="467"/>
                  </a:cubicBezTo>
                  <a:cubicBezTo>
                    <a:pt x="1479" y="467"/>
                    <a:pt x="1439" y="468"/>
                    <a:pt x="1400" y="472"/>
                  </a:cubicBezTo>
                  <a:cubicBezTo>
                    <a:pt x="925" y="535"/>
                    <a:pt x="513" y="883"/>
                    <a:pt x="196" y="1200"/>
                  </a:cubicBezTo>
                  <a:cubicBezTo>
                    <a:pt x="0" y="1372"/>
                    <a:pt x="165" y="1619"/>
                    <a:pt x="367" y="1619"/>
                  </a:cubicBezTo>
                  <a:cubicBezTo>
                    <a:pt x="425" y="1619"/>
                    <a:pt x="487" y="1598"/>
                    <a:pt x="545" y="1548"/>
                  </a:cubicBezTo>
                  <a:cubicBezTo>
                    <a:pt x="867" y="1226"/>
                    <a:pt x="1189" y="981"/>
                    <a:pt x="1587" y="981"/>
                  </a:cubicBezTo>
                  <a:cubicBezTo>
                    <a:pt x="1698" y="981"/>
                    <a:pt x="1814" y="1000"/>
                    <a:pt x="1938" y="1042"/>
                  </a:cubicBezTo>
                  <a:cubicBezTo>
                    <a:pt x="2381" y="1168"/>
                    <a:pt x="2793" y="1422"/>
                    <a:pt x="3268" y="1517"/>
                  </a:cubicBezTo>
                  <a:cubicBezTo>
                    <a:pt x="3432" y="1558"/>
                    <a:pt x="3589" y="1576"/>
                    <a:pt x="3741" y="1576"/>
                  </a:cubicBezTo>
                  <a:cubicBezTo>
                    <a:pt x="4413" y="1576"/>
                    <a:pt x="4986" y="1219"/>
                    <a:pt x="5580" y="883"/>
                  </a:cubicBezTo>
                  <a:cubicBezTo>
                    <a:pt x="6020" y="648"/>
                    <a:pt x="6488" y="468"/>
                    <a:pt x="7007" y="468"/>
                  </a:cubicBezTo>
                  <a:cubicBezTo>
                    <a:pt x="7048" y="468"/>
                    <a:pt x="7090" y="469"/>
                    <a:pt x="7132" y="472"/>
                  </a:cubicBezTo>
                  <a:cubicBezTo>
                    <a:pt x="7765" y="567"/>
                    <a:pt x="8304" y="915"/>
                    <a:pt x="8874" y="1168"/>
                  </a:cubicBezTo>
                  <a:cubicBezTo>
                    <a:pt x="9258" y="1333"/>
                    <a:pt x="9641" y="1497"/>
                    <a:pt x="10067" y="1497"/>
                  </a:cubicBezTo>
                  <a:cubicBezTo>
                    <a:pt x="10132" y="1497"/>
                    <a:pt x="10199" y="1493"/>
                    <a:pt x="10267" y="1485"/>
                  </a:cubicBezTo>
                  <a:cubicBezTo>
                    <a:pt x="10837" y="1390"/>
                    <a:pt x="11249" y="947"/>
                    <a:pt x="11787" y="820"/>
                  </a:cubicBezTo>
                  <a:cubicBezTo>
                    <a:pt x="12075" y="733"/>
                    <a:pt x="11996" y="332"/>
                    <a:pt x="11741" y="332"/>
                  </a:cubicBezTo>
                  <a:cubicBezTo>
                    <a:pt x="11716" y="332"/>
                    <a:pt x="11689" y="336"/>
                    <a:pt x="11660" y="345"/>
                  </a:cubicBezTo>
                  <a:cubicBezTo>
                    <a:pt x="11122" y="472"/>
                    <a:pt x="10615" y="1010"/>
                    <a:pt x="10014" y="1010"/>
                  </a:cubicBezTo>
                  <a:cubicBezTo>
                    <a:pt x="9380" y="1010"/>
                    <a:pt x="8684" y="535"/>
                    <a:pt x="8113" y="282"/>
                  </a:cubicBezTo>
                  <a:cubicBezTo>
                    <a:pt x="7707" y="92"/>
                    <a:pt x="7306" y="1"/>
                    <a:pt x="6909"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8" name="Google Shape;188;p2"/>
            <p:cNvSpPr/>
            <p:nvPr/>
          </p:nvSpPr>
          <p:spPr>
            <a:xfrm>
              <a:off x="1737969" y="4964888"/>
              <a:ext cx="388200" cy="52135"/>
            </a:xfrm>
            <a:custGeom>
              <a:avLst/>
              <a:gdLst/>
              <a:ahLst/>
              <a:cxnLst/>
              <a:rect l="l" t="t" r="r" b="b"/>
              <a:pathLst>
                <a:path w="12085" h="1623" extrusionOk="0">
                  <a:moveTo>
                    <a:pt x="6892" y="1"/>
                  </a:moveTo>
                  <a:cubicBezTo>
                    <a:pt x="6366" y="1"/>
                    <a:pt x="5847" y="156"/>
                    <a:pt x="5327" y="443"/>
                  </a:cubicBezTo>
                  <a:cubicBezTo>
                    <a:pt x="4947" y="664"/>
                    <a:pt x="4567" y="949"/>
                    <a:pt x="4123" y="1044"/>
                  </a:cubicBezTo>
                  <a:cubicBezTo>
                    <a:pt x="4008" y="1070"/>
                    <a:pt x="3893" y="1081"/>
                    <a:pt x="3778" y="1081"/>
                  </a:cubicBezTo>
                  <a:cubicBezTo>
                    <a:pt x="3325" y="1081"/>
                    <a:pt x="2881" y="905"/>
                    <a:pt x="2476" y="728"/>
                  </a:cubicBezTo>
                  <a:cubicBezTo>
                    <a:pt x="2182" y="594"/>
                    <a:pt x="1888" y="460"/>
                    <a:pt x="1574" y="460"/>
                  </a:cubicBezTo>
                  <a:cubicBezTo>
                    <a:pt x="1517" y="460"/>
                    <a:pt x="1458" y="465"/>
                    <a:pt x="1400" y="474"/>
                  </a:cubicBezTo>
                  <a:cubicBezTo>
                    <a:pt x="925" y="538"/>
                    <a:pt x="513" y="886"/>
                    <a:pt x="196" y="1203"/>
                  </a:cubicBezTo>
                  <a:cubicBezTo>
                    <a:pt x="0" y="1374"/>
                    <a:pt x="165" y="1622"/>
                    <a:pt x="367" y="1622"/>
                  </a:cubicBezTo>
                  <a:cubicBezTo>
                    <a:pt x="425" y="1622"/>
                    <a:pt x="487" y="1601"/>
                    <a:pt x="545" y="1551"/>
                  </a:cubicBezTo>
                  <a:cubicBezTo>
                    <a:pt x="867" y="1229"/>
                    <a:pt x="1189" y="984"/>
                    <a:pt x="1587" y="984"/>
                  </a:cubicBezTo>
                  <a:cubicBezTo>
                    <a:pt x="1698" y="984"/>
                    <a:pt x="1814" y="1003"/>
                    <a:pt x="1938" y="1044"/>
                  </a:cubicBezTo>
                  <a:cubicBezTo>
                    <a:pt x="2381" y="1171"/>
                    <a:pt x="2793" y="1424"/>
                    <a:pt x="3268" y="1519"/>
                  </a:cubicBezTo>
                  <a:cubicBezTo>
                    <a:pt x="3432" y="1560"/>
                    <a:pt x="3589" y="1579"/>
                    <a:pt x="3741" y="1579"/>
                  </a:cubicBezTo>
                  <a:cubicBezTo>
                    <a:pt x="4413" y="1579"/>
                    <a:pt x="4986" y="1222"/>
                    <a:pt x="5580" y="886"/>
                  </a:cubicBezTo>
                  <a:cubicBezTo>
                    <a:pt x="5993" y="638"/>
                    <a:pt x="6430" y="462"/>
                    <a:pt x="6912" y="462"/>
                  </a:cubicBezTo>
                  <a:cubicBezTo>
                    <a:pt x="6984" y="462"/>
                    <a:pt x="7057" y="466"/>
                    <a:pt x="7132" y="474"/>
                  </a:cubicBezTo>
                  <a:cubicBezTo>
                    <a:pt x="7765" y="538"/>
                    <a:pt x="8304" y="918"/>
                    <a:pt x="8874" y="1171"/>
                  </a:cubicBezTo>
                  <a:cubicBezTo>
                    <a:pt x="9258" y="1336"/>
                    <a:pt x="9641" y="1500"/>
                    <a:pt x="10067" y="1500"/>
                  </a:cubicBezTo>
                  <a:cubicBezTo>
                    <a:pt x="10132" y="1500"/>
                    <a:pt x="10199" y="1496"/>
                    <a:pt x="10267" y="1488"/>
                  </a:cubicBezTo>
                  <a:cubicBezTo>
                    <a:pt x="10837" y="1393"/>
                    <a:pt x="11249" y="949"/>
                    <a:pt x="11787" y="823"/>
                  </a:cubicBezTo>
                  <a:cubicBezTo>
                    <a:pt x="12084" y="734"/>
                    <a:pt x="11991" y="310"/>
                    <a:pt x="11717" y="310"/>
                  </a:cubicBezTo>
                  <a:cubicBezTo>
                    <a:pt x="11699" y="310"/>
                    <a:pt x="11680" y="312"/>
                    <a:pt x="11660" y="316"/>
                  </a:cubicBezTo>
                  <a:cubicBezTo>
                    <a:pt x="11122" y="474"/>
                    <a:pt x="10615" y="1013"/>
                    <a:pt x="10014" y="1013"/>
                  </a:cubicBezTo>
                  <a:cubicBezTo>
                    <a:pt x="9380" y="1013"/>
                    <a:pt x="8684" y="538"/>
                    <a:pt x="8113" y="284"/>
                  </a:cubicBezTo>
                  <a:cubicBezTo>
                    <a:pt x="7701" y="92"/>
                    <a:pt x="7295" y="1"/>
                    <a:pt x="6892"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9" name="Google Shape;189;p2"/>
            <p:cNvSpPr/>
            <p:nvPr/>
          </p:nvSpPr>
          <p:spPr>
            <a:xfrm>
              <a:off x="1737969" y="5051460"/>
              <a:ext cx="387911" cy="52006"/>
            </a:xfrm>
            <a:custGeom>
              <a:avLst/>
              <a:gdLst/>
              <a:ahLst/>
              <a:cxnLst/>
              <a:rect l="l" t="t" r="r" b="b"/>
              <a:pathLst>
                <a:path w="12076" h="1619" extrusionOk="0">
                  <a:moveTo>
                    <a:pt x="6909" y="0"/>
                  </a:moveTo>
                  <a:cubicBezTo>
                    <a:pt x="6377" y="0"/>
                    <a:pt x="5852" y="163"/>
                    <a:pt x="5327" y="471"/>
                  </a:cubicBezTo>
                  <a:cubicBezTo>
                    <a:pt x="4947" y="693"/>
                    <a:pt x="4567" y="946"/>
                    <a:pt x="4123" y="1073"/>
                  </a:cubicBezTo>
                  <a:cubicBezTo>
                    <a:pt x="4018" y="1096"/>
                    <a:pt x="3912" y="1107"/>
                    <a:pt x="3807" y="1107"/>
                  </a:cubicBezTo>
                  <a:cubicBezTo>
                    <a:pt x="3344" y="1107"/>
                    <a:pt x="2889" y="905"/>
                    <a:pt x="2476" y="725"/>
                  </a:cubicBezTo>
                  <a:cubicBezTo>
                    <a:pt x="2164" y="583"/>
                    <a:pt x="1852" y="466"/>
                    <a:pt x="1518" y="466"/>
                  </a:cubicBezTo>
                  <a:cubicBezTo>
                    <a:pt x="1479" y="466"/>
                    <a:pt x="1439" y="468"/>
                    <a:pt x="1400" y="471"/>
                  </a:cubicBezTo>
                  <a:cubicBezTo>
                    <a:pt x="925" y="535"/>
                    <a:pt x="513" y="883"/>
                    <a:pt x="196" y="1200"/>
                  </a:cubicBezTo>
                  <a:cubicBezTo>
                    <a:pt x="0" y="1371"/>
                    <a:pt x="165" y="1619"/>
                    <a:pt x="367" y="1619"/>
                  </a:cubicBezTo>
                  <a:cubicBezTo>
                    <a:pt x="425" y="1619"/>
                    <a:pt x="487" y="1598"/>
                    <a:pt x="545" y="1548"/>
                  </a:cubicBezTo>
                  <a:cubicBezTo>
                    <a:pt x="867" y="1226"/>
                    <a:pt x="1189" y="981"/>
                    <a:pt x="1587" y="981"/>
                  </a:cubicBezTo>
                  <a:cubicBezTo>
                    <a:pt x="1698" y="981"/>
                    <a:pt x="1814" y="1000"/>
                    <a:pt x="1938" y="1041"/>
                  </a:cubicBezTo>
                  <a:cubicBezTo>
                    <a:pt x="2381" y="1168"/>
                    <a:pt x="2793" y="1421"/>
                    <a:pt x="3268" y="1516"/>
                  </a:cubicBezTo>
                  <a:cubicBezTo>
                    <a:pt x="3432" y="1557"/>
                    <a:pt x="3589" y="1575"/>
                    <a:pt x="3741" y="1575"/>
                  </a:cubicBezTo>
                  <a:cubicBezTo>
                    <a:pt x="4413" y="1575"/>
                    <a:pt x="4986" y="1219"/>
                    <a:pt x="5580" y="883"/>
                  </a:cubicBezTo>
                  <a:cubicBezTo>
                    <a:pt x="5999" y="659"/>
                    <a:pt x="6443" y="460"/>
                    <a:pt x="6934" y="460"/>
                  </a:cubicBezTo>
                  <a:cubicBezTo>
                    <a:pt x="6999" y="460"/>
                    <a:pt x="7065" y="464"/>
                    <a:pt x="7132" y="471"/>
                  </a:cubicBezTo>
                  <a:cubicBezTo>
                    <a:pt x="7765" y="566"/>
                    <a:pt x="8304" y="915"/>
                    <a:pt x="8874" y="1168"/>
                  </a:cubicBezTo>
                  <a:cubicBezTo>
                    <a:pt x="9258" y="1333"/>
                    <a:pt x="9641" y="1497"/>
                    <a:pt x="10067" y="1497"/>
                  </a:cubicBezTo>
                  <a:cubicBezTo>
                    <a:pt x="10132" y="1497"/>
                    <a:pt x="10199" y="1493"/>
                    <a:pt x="10267" y="1485"/>
                  </a:cubicBezTo>
                  <a:cubicBezTo>
                    <a:pt x="10837" y="1390"/>
                    <a:pt x="11249" y="946"/>
                    <a:pt x="11787" y="820"/>
                  </a:cubicBezTo>
                  <a:cubicBezTo>
                    <a:pt x="12075" y="733"/>
                    <a:pt x="11996" y="332"/>
                    <a:pt x="11741" y="332"/>
                  </a:cubicBezTo>
                  <a:cubicBezTo>
                    <a:pt x="11716" y="332"/>
                    <a:pt x="11689" y="336"/>
                    <a:pt x="11660" y="345"/>
                  </a:cubicBezTo>
                  <a:cubicBezTo>
                    <a:pt x="11122" y="471"/>
                    <a:pt x="10615" y="1010"/>
                    <a:pt x="10014" y="1010"/>
                  </a:cubicBezTo>
                  <a:cubicBezTo>
                    <a:pt x="9380" y="1010"/>
                    <a:pt x="8684" y="535"/>
                    <a:pt x="8113" y="281"/>
                  </a:cubicBezTo>
                  <a:cubicBezTo>
                    <a:pt x="7707" y="92"/>
                    <a:pt x="7306" y="0"/>
                    <a:pt x="6909"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0" name="Google Shape;190;p2"/>
            <p:cNvSpPr/>
            <p:nvPr/>
          </p:nvSpPr>
          <p:spPr>
            <a:xfrm>
              <a:off x="1737969" y="5137839"/>
              <a:ext cx="388200" cy="52103"/>
            </a:xfrm>
            <a:custGeom>
              <a:avLst/>
              <a:gdLst/>
              <a:ahLst/>
              <a:cxnLst/>
              <a:rect l="l" t="t" r="r" b="b"/>
              <a:pathLst>
                <a:path w="12085" h="1622" extrusionOk="0">
                  <a:moveTo>
                    <a:pt x="6892" y="1"/>
                  </a:moveTo>
                  <a:cubicBezTo>
                    <a:pt x="6366" y="1"/>
                    <a:pt x="5847" y="156"/>
                    <a:pt x="5327" y="442"/>
                  </a:cubicBezTo>
                  <a:cubicBezTo>
                    <a:pt x="4947" y="664"/>
                    <a:pt x="4567" y="949"/>
                    <a:pt x="4123" y="1044"/>
                  </a:cubicBezTo>
                  <a:cubicBezTo>
                    <a:pt x="4017" y="1068"/>
                    <a:pt x="3910" y="1078"/>
                    <a:pt x="3804" y="1078"/>
                  </a:cubicBezTo>
                  <a:cubicBezTo>
                    <a:pt x="3342" y="1078"/>
                    <a:pt x="2888" y="882"/>
                    <a:pt x="2476" y="727"/>
                  </a:cubicBezTo>
                  <a:cubicBezTo>
                    <a:pt x="2182" y="594"/>
                    <a:pt x="1888" y="460"/>
                    <a:pt x="1574" y="460"/>
                  </a:cubicBezTo>
                  <a:cubicBezTo>
                    <a:pt x="1517" y="460"/>
                    <a:pt x="1458" y="464"/>
                    <a:pt x="1400" y="474"/>
                  </a:cubicBezTo>
                  <a:cubicBezTo>
                    <a:pt x="925" y="537"/>
                    <a:pt x="513" y="886"/>
                    <a:pt x="196" y="1202"/>
                  </a:cubicBezTo>
                  <a:cubicBezTo>
                    <a:pt x="0" y="1374"/>
                    <a:pt x="165" y="1622"/>
                    <a:pt x="367" y="1622"/>
                  </a:cubicBezTo>
                  <a:cubicBezTo>
                    <a:pt x="425" y="1622"/>
                    <a:pt x="487" y="1601"/>
                    <a:pt x="545" y="1551"/>
                  </a:cubicBezTo>
                  <a:cubicBezTo>
                    <a:pt x="867" y="1229"/>
                    <a:pt x="1189" y="984"/>
                    <a:pt x="1587" y="984"/>
                  </a:cubicBezTo>
                  <a:cubicBezTo>
                    <a:pt x="1698" y="984"/>
                    <a:pt x="1814" y="1003"/>
                    <a:pt x="1938" y="1044"/>
                  </a:cubicBezTo>
                  <a:cubicBezTo>
                    <a:pt x="2381" y="1171"/>
                    <a:pt x="2793" y="1424"/>
                    <a:pt x="3268" y="1519"/>
                  </a:cubicBezTo>
                  <a:cubicBezTo>
                    <a:pt x="3432" y="1560"/>
                    <a:pt x="3589" y="1578"/>
                    <a:pt x="3741" y="1578"/>
                  </a:cubicBezTo>
                  <a:cubicBezTo>
                    <a:pt x="4413" y="1578"/>
                    <a:pt x="4986" y="1222"/>
                    <a:pt x="5580" y="886"/>
                  </a:cubicBezTo>
                  <a:cubicBezTo>
                    <a:pt x="5993" y="638"/>
                    <a:pt x="6430" y="462"/>
                    <a:pt x="6912" y="462"/>
                  </a:cubicBezTo>
                  <a:cubicBezTo>
                    <a:pt x="6984" y="462"/>
                    <a:pt x="7057" y="466"/>
                    <a:pt x="7132" y="474"/>
                  </a:cubicBezTo>
                  <a:cubicBezTo>
                    <a:pt x="7765" y="537"/>
                    <a:pt x="8304" y="917"/>
                    <a:pt x="8874" y="1171"/>
                  </a:cubicBezTo>
                  <a:cubicBezTo>
                    <a:pt x="9258" y="1335"/>
                    <a:pt x="9641" y="1500"/>
                    <a:pt x="10067" y="1500"/>
                  </a:cubicBezTo>
                  <a:cubicBezTo>
                    <a:pt x="10132" y="1500"/>
                    <a:pt x="10199" y="1496"/>
                    <a:pt x="10267" y="1488"/>
                  </a:cubicBezTo>
                  <a:cubicBezTo>
                    <a:pt x="10837" y="1393"/>
                    <a:pt x="11249" y="949"/>
                    <a:pt x="11787" y="822"/>
                  </a:cubicBezTo>
                  <a:cubicBezTo>
                    <a:pt x="12084" y="733"/>
                    <a:pt x="11991" y="310"/>
                    <a:pt x="11717" y="310"/>
                  </a:cubicBezTo>
                  <a:cubicBezTo>
                    <a:pt x="11699" y="310"/>
                    <a:pt x="11680" y="312"/>
                    <a:pt x="11660" y="316"/>
                  </a:cubicBezTo>
                  <a:cubicBezTo>
                    <a:pt x="11122" y="474"/>
                    <a:pt x="10615" y="1012"/>
                    <a:pt x="10014" y="1012"/>
                  </a:cubicBezTo>
                  <a:cubicBezTo>
                    <a:pt x="9380" y="1012"/>
                    <a:pt x="8684" y="537"/>
                    <a:pt x="8113" y="284"/>
                  </a:cubicBezTo>
                  <a:cubicBezTo>
                    <a:pt x="7701" y="92"/>
                    <a:pt x="7295" y="1"/>
                    <a:pt x="6892"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1" name="Google Shape;191;p2"/>
            <p:cNvSpPr/>
            <p:nvPr/>
          </p:nvSpPr>
          <p:spPr>
            <a:xfrm>
              <a:off x="2233148" y="4705494"/>
              <a:ext cx="388425" cy="52103"/>
            </a:xfrm>
            <a:custGeom>
              <a:avLst/>
              <a:gdLst/>
              <a:ahLst/>
              <a:cxnLst/>
              <a:rect l="l" t="t" r="r" b="b"/>
              <a:pathLst>
                <a:path w="12092" h="1622" extrusionOk="0">
                  <a:moveTo>
                    <a:pt x="6877" y="0"/>
                  </a:moveTo>
                  <a:cubicBezTo>
                    <a:pt x="6349" y="0"/>
                    <a:pt x="5836" y="155"/>
                    <a:pt x="5334" y="442"/>
                  </a:cubicBezTo>
                  <a:cubicBezTo>
                    <a:pt x="4923" y="664"/>
                    <a:pt x="4543" y="949"/>
                    <a:pt x="4099" y="1044"/>
                  </a:cubicBezTo>
                  <a:cubicBezTo>
                    <a:pt x="3994" y="1067"/>
                    <a:pt x="3889" y="1078"/>
                    <a:pt x="3786" y="1078"/>
                  </a:cubicBezTo>
                  <a:cubicBezTo>
                    <a:pt x="3331" y="1078"/>
                    <a:pt x="2897" y="876"/>
                    <a:pt x="2484" y="696"/>
                  </a:cubicBezTo>
                  <a:cubicBezTo>
                    <a:pt x="2191" y="589"/>
                    <a:pt x="1897" y="459"/>
                    <a:pt x="1565" y="459"/>
                  </a:cubicBezTo>
                  <a:cubicBezTo>
                    <a:pt x="1503" y="459"/>
                    <a:pt x="1440" y="464"/>
                    <a:pt x="1376" y="474"/>
                  </a:cubicBezTo>
                  <a:cubicBezTo>
                    <a:pt x="901" y="537"/>
                    <a:pt x="521" y="854"/>
                    <a:pt x="172" y="1202"/>
                  </a:cubicBezTo>
                  <a:cubicBezTo>
                    <a:pt x="1" y="1374"/>
                    <a:pt x="171" y="1622"/>
                    <a:pt x="359" y="1622"/>
                  </a:cubicBezTo>
                  <a:cubicBezTo>
                    <a:pt x="414" y="1622"/>
                    <a:pt x="471" y="1601"/>
                    <a:pt x="521" y="1551"/>
                  </a:cubicBezTo>
                  <a:cubicBezTo>
                    <a:pt x="848" y="1223"/>
                    <a:pt x="1176" y="956"/>
                    <a:pt x="1599" y="956"/>
                  </a:cubicBezTo>
                  <a:cubicBezTo>
                    <a:pt x="1708" y="956"/>
                    <a:pt x="1823" y="973"/>
                    <a:pt x="1946" y="1012"/>
                  </a:cubicBezTo>
                  <a:cubicBezTo>
                    <a:pt x="2389" y="1171"/>
                    <a:pt x="2801" y="1392"/>
                    <a:pt x="3244" y="1519"/>
                  </a:cubicBezTo>
                  <a:cubicBezTo>
                    <a:pt x="3414" y="1560"/>
                    <a:pt x="3575" y="1578"/>
                    <a:pt x="3729" y="1578"/>
                  </a:cubicBezTo>
                  <a:cubicBezTo>
                    <a:pt x="4411" y="1578"/>
                    <a:pt x="4968" y="1221"/>
                    <a:pt x="5588" y="886"/>
                  </a:cubicBezTo>
                  <a:cubicBezTo>
                    <a:pt x="6001" y="638"/>
                    <a:pt x="6438" y="462"/>
                    <a:pt x="6899" y="462"/>
                  </a:cubicBezTo>
                  <a:cubicBezTo>
                    <a:pt x="6968" y="462"/>
                    <a:pt x="7038" y="466"/>
                    <a:pt x="7108" y="474"/>
                  </a:cubicBezTo>
                  <a:cubicBezTo>
                    <a:pt x="7741" y="537"/>
                    <a:pt x="8311" y="917"/>
                    <a:pt x="8881" y="1171"/>
                  </a:cubicBezTo>
                  <a:cubicBezTo>
                    <a:pt x="9238" y="1335"/>
                    <a:pt x="9642" y="1500"/>
                    <a:pt x="10052" y="1500"/>
                  </a:cubicBezTo>
                  <a:cubicBezTo>
                    <a:pt x="10116" y="1500"/>
                    <a:pt x="10180" y="1496"/>
                    <a:pt x="10243" y="1487"/>
                  </a:cubicBezTo>
                  <a:cubicBezTo>
                    <a:pt x="10813" y="1392"/>
                    <a:pt x="11257" y="949"/>
                    <a:pt x="11795" y="791"/>
                  </a:cubicBezTo>
                  <a:cubicBezTo>
                    <a:pt x="12092" y="731"/>
                    <a:pt x="11971" y="310"/>
                    <a:pt x="11720" y="310"/>
                  </a:cubicBezTo>
                  <a:cubicBezTo>
                    <a:pt x="11703" y="310"/>
                    <a:pt x="11686" y="312"/>
                    <a:pt x="11668" y="315"/>
                  </a:cubicBezTo>
                  <a:cubicBezTo>
                    <a:pt x="11098" y="474"/>
                    <a:pt x="10592" y="981"/>
                    <a:pt x="10021" y="1012"/>
                  </a:cubicBezTo>
                  <a:cubicBezTo>
                    <a:pt x="9356" y="1012"/>
                    <a:pt x="8691" y="537"/>
                    <a:pt x="8121" y="284"/>
                  </a:cubicBezTo>
                  <a:cubicBezTo>
                    <a:pt x="7695" y="91"/>
                    <a:pt x="7281" y="0"/>
                    <a:pt x="6877"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2" name="Google Shape;192;p2"/>
            <p:cNvSpPr/>
            <p:nvPr/>
          </p:nvSpPr>
          <p:spPr>
            <a:xfrm>
              <a:off x="2233148" y="4791969"/>
              <a:ext cx="388425" cy="52103"/>
            </a:xfrm>
            <a:custGeom>
              <a:avLst/>
              <a:gdLst/>
              <a:ahLst/>
              <a:cxnLst/>
              <a:rect l="l" t="t" r="r" b="b"/>
              <a:pathLst>
                <a:path w="12092" h="1622" extrusionOk="0">
                  <a:moveTo>
                    <a:pt x="6877" y="0"/>
                  </a:moveTo>
                  <a:cubicBezTo>
                    <a:pt x="6349" y="0"/>
                    <a:pt x="5836" y="155"/>
                    <a:pt x="5334" y="442"/>
                  </a:cubicBezTo>
                  <a:cubicBezTo>
                    <a:pt x="4923" y="664"/>
                    <a:pt x="4543" y="949"/>
                    <a:pt x="4099" y="1044"/>
                  </a:cubicBezTo>
                  <a:cubicBezTo>
                    <a:pt x="3984" y="1069"/>
                    <a:pt x="3870" y="1081"/>
                    <a:pt x="3757" y="1081"/>
                  </a:cubicBezTo>
                  <a:cubicBezTo>
                    <a:pt x="3313" y="1081"/>
                    <a:pt x="2888" y="904"/>
                    <a:pt x="2484" y="727"/>
                  </a:cubicBezTo>
                  <a:cubicBezTo>
                    <a:pt x="2190" y="593"/>
                    <a:pt x="1895" y="459"/>
                    <a:pt x="1563" y="459"/>
                  </a:cubicBezTo>
                  <a:cubicBezTo>
                    <a:pt x="1502" y="459"/>
                    <a:pt x="1440" y="464"/>
                    <a:pt x="1376" y="474"/>
                  </a:cubicBezTo>
                  <a:cubicBezTo>
                    <a:pt x="901" y="537"/>
                    <a:pt x="521" y="885"/>
                    <a:pt x="172" y="1202"/>
                  </a:cubicBezTo>
                  <a:cubicBezTo>
                    <a:pt x="1" y="1374"/>
                    <a:pt x="171" y="1621"/>
                    <a:pt x="359" y="1621"/>
                  </a:cubicBezTo>
                  <a:cubicBezTo>
                    <a:pt x="414" y="1621"/>
                    <a:pt x="471" y="1600"/>
                    <a:pt x="521" y="1550"/>
                  </a:cubicBezTo>
                  <a:cubicBezTo>
                    <a:pt x="839" y="1232"/>
                    <a:pt x="1157" y="971"/>
                    <a:pt x="1563" y="971"/>
                  </a:cubicBezTo>
                  <a:cubicBezTo>
                    <a:pt x="1682" y="971"/>
                    <a:pt x="1809" y="993"/>
                    <a:pt x="1946" y="1044"/>
                  </a:cubicBezTo>
                  <a:cubicBezTo>
                    <a:pt x="2389" y="1170"/>
                    <a:pt x="2801" y="1424"/>
                    <a:pt x="3244" y="1519"/>
                  </a:cubicBezTo>
                  <a:cubicBezTo>
                    <a:pt x="3414" y="1560"/>
                    <a:pt x="3575" y="1578"/>
                    <a:pt x="3729" y="1578"/>
                  </a:cubicBezTo>
                  <a:cubicBezTo>
                    <a:pt x="4411" y="1578"/>
                    <a:pt x="4968" y="1221"/>
                    <a:pt x="5588" y="885"/>
                  </a:cubicBezTo>
                  <a:cubicBezTo>
                    <a:pt x="6001" y="638"/>
                    <a:pt x="6438" y="461"/>
                    <a:pt x="6899" y="461"/>
                  </a:cubicBezTo>
                  <a:cubicBezTo>
                    <a:pt x="6968" y="461"/>
                    <a:pt x="7038" y="465"/>
                    <a:pt x="7108" y="474"/>
                  </a:cubicBezTo>
                  <a:cubicBezTo>
                    <a:pt x="7741" y="537"/>
                    <a:pt x="8311" y="917"/>
                    <a:pt x="8881" y="1170"/>
                  </a:cubicBezTo>
                  <a:cubicBezTo>
                    <a:pt x="9238" y="1335"/>
                    <a:pt x="9642" y="1500"/>
                    <a:pt x="10052" y="1500"/>
                  </a:cubicBezTo>
                  <a:cubicBezTo>
                    <a:pt x="10116" y="1500"/>
                    <a:pt x="10180" y="1496"/>
                    <a:pt x="10243" y="1487"/>
                  </a:cubicBezTo>
                  <a:cubicBezTo>
                    <a:pt x="10813" y="1392"/>
                    <a:pt x="11257" y="949"/>
                    <a:pt x="11795" y="822"/>
                  </a:cubicBezTo>
                  <a:cubicBezTo>
                    <a:pt x="12092" y="733"/>
                    <a:pt x="11971" y="310"/>
                    <a:pt x="11720" y="310"/>
                  </a:cubicBezTo>
                  <a:cubicBezTo>
                    <a:pt x="11703" y="310"/>
                    <a:pt x="11686" y="311"/>
                    <a:pt x="11668" y="315"/>
                  </a:cubicBezTo>
                  <a:cubicBezTo>
                    <a:pt x="11098" y="474"/>
                    <a:pt x="10592" y="1012"/>
                    <a:pt x="10021" y="1012"/>
                  </a:cubicBezTo>
                  <a:cubicBezTo>
                    <a:pt x="9356" y="1012"/>
                    <a:pt x="8691" y="537"/>
                    <a:pt x="8121" y="284"/>
                  </a:cubicBezTo>
                  <a:cubicBezTo>
                    <a:pt x="7695" y="91"/>
                    <a:pt x="7281" y="0"/>
                    <a:pt x="6877"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3" name="Google Shape;193;p2"/>
            <p:cNvSpPr/>
            <p:nvPr/>
          </p:nvSpPr>
          <p:spPr>
            <a:xfrm>
              <a:off x="2233148" y="4878509"/>
              <a:ext cx="388168" cy="52038"/>
            </a:xfrm>
            <a:custGeom>
              <a:avLst/>
              <a:gdLst/>
              <a:ahLst/>
              <a:cxnLst/>
              <a:rect l="l" t="t" r="r" b="b"/>
              <a:pathLst>
                <a:path w="12084" h="1620" extrusionOk="0">
                  <a:moveTo>
                    <a:pt x="6893" y="1"/>
                  </a:moveTo>
                  <a:cubicBezTo>
                    <a:pt x="6359" y="1"/>
                    <a:pt x="5842" y="164"/>
                    <a:pt x="5334" y="472"/>
                  </a:cubicBezTo>
                  <a:cubicBezTo>
                    <a:pt x="4923" y="693"/>
                    <a:pt x="4543" y="947"/>
                    <a:pt x="4099" y="1073"/>
                  </a:cubicBezTo>
                  <a:cubicBezTo>
                    <a:pt x="3994" y="1097"/>
                    <a:pt x="3889" y="1107"/>
                    <a:pt x="3786" y="1107"/>
                  </a:cubicBezTo>
                  <a:cubicBezTo>
                    <a:pt x="3331" y="1107"/>
                    <a:pt x="2897" y="906"/>
                    <a:pt x="2484" y="725"/>
                  </a:cubicBezTo>
                  <a:cubicBezTo>
                    <a:pt x="2172" y="583"/>
                    <a:pt x="1860" y="467"/>
                    <a:pt x="1503" y="467"/>
                  </a:cubicBezTo>
                  <a:cubicBezTo>
                    <a:pt x="1461" y="467"/>
                    <a:pt x="1419" y="468"/>
                    <a:pt x="1376" y="472"/>
                  </a:cubicBezTo>
                  <a:cubicBezTo>
                    <a:pt x="901" y="535"/>
                    <a:pt x="521" y="883"/>
                    <a:pt x="172" y="1200"/>
                  </a:cubicBezTo>
                  <a:cubicBezTo>
                    <a:pt x="1" y="1372"/>
                    <a:pt x="171" y="1619"/>
                    <a:pt x="359" y="1619"/>
                  </a:cubicBezTo>
                  <a:cubicBezTo>
                    <a:pt x="414" y="1619"/>
                    <a:pt x="471" y="1598"/>
                    <a:pt x="521" y="1548"/>
                  </a:cubicBezTo>
                  <a:cubicBezTo>
                    <a:pt x="843" y="1226"/>
                    <a:pt x="1165" y="981"/>
                    <a:pt x="1579" y="981"/>
                  </a:cubicBezTo>
                  <a:cubicBezTo>
                    <a:pt x="1693" y="981"/>
                    <a:pt x="1815" y="1000"/>
                    <a:pt x="1946" y="1042"/>
                  </a:cubicBezTo>
                  <a:cubicBezTo>
                    <a:pt x="2389" y="1168"/>
                    <a:pt x="2801" y="1422"/>
                    <a:pt x="3244" y="1517"/>
                  </a:cubicBezTo>
                  <a:cubicBezTo>
                    <a:pt x="3414" y="1558"/>
                    <a:pt x="3575" y="1576"/>
                    <a:pt x="3729" y="1576"/>
                  </a:cubicBezTo>
                  <a:cubicBezTo>
                    <a:pt x="4411" y="1576"/>
                    <a:pt x="4968" y="1219"/>
                    <a:pt x="5588" y="883"/>
                  </a:cubicBezTo>
                  <a:cubicBezTo>
                    <a:pt x="6028" y="648"/>
                    <a:pt x="6495" y="468"/>
                    <a:pt x="6990" y="468"/>
                  </a:cubicBezTo>
                  <a:cubicBezTo>
                    <a:pt x="7029" y="468"/>
                    <a:pt x="7068" y="469"/>
                    <a:pt x="7108" y="472"/>
                  </a:cubicBezTo>
                  <a:cubicBezTo>
                    <a:pt x="7741" y="567"/>
                    <a:pt x="8311" y="915"/>
                    <a:pt x="8881" y="1168"/>
                  </a:cubicBezTo>
                  <a:cubicBezTo>
                    <a:pt x="9238" y="1333"/>
                    <a:pt x="9642" y="1497"/>
                    <a:pt x="10052" y="1497"/>
                  </a:cubicBezTo>
                  <a:cubicBezTo>
                    <a:pt x="10116" y="1497"/>
                    <a:pt x="10180" y="1493"/>
                    <a:pt x="10243" y="1485"/>
                  </a:cubicBezTo>
                  <a:cubicBezTo>
                    <a:pt x="10813" y="1390"/>
                    <a:pt x="11257" y="947"/>
                    <a:pt x="11795" y="820"/>
                  </a:cubicBezTo>
                  <a:cubicBezTo>
                    <a:pt x="12083" y="733"/>
                    <a:pt x="11978" y="332"/>
                    <a:pt x="11742" y="332"/>
                  </a:cubicBezTo>
                  <a:cubicBezTo>
                    <a:pt x="11719" y="332"/>
                    <a:pt x="11694" y="336"/>
                    <a:pt x="11668" y="345"/>
                  </a:cubicBezTo>
                  <a:cubicBezTo>
                    <a:pt x="11098" y="472"/>
                    <a:pt x="10592" y="1010"/>
                    <a:pt x="10021" y="1010"/>
                  </a:cubicBezTo>
                  <a:cubicBezTo>
                    <a:pt x="9356" y="1010"/>
                    <a:pt x="8691" y="535"/>
                    <a:pt x="8121" y="282"/>
                  </a:cubicBezTo>
                  <a:cubicBezTo>
                    <a:pt x="7701" y="92"/>
                    <a:pt x="7293" y="1"/>
                    <a:pt x="6893"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4" name="Google Shape;194;p2"/>
            <p:cNvSpPr/>
            <p:nvPr/>
          </p:nvSpPr>
          <p:spPr>
            <a:xfrm>
              <a:off x="2233148" y="4964888"/>
              <a:ext cx="388425" cy="52135"/>
            </a:xfrm>
            <a:custGeom>
              <a:avLst/>
              <a:gdLst/>
              <a:ahLst/>
              <a:cxnLst/>
              <a:rect l="l" t="t" r="r" b="b"/>
              <a:pathLst>
                <a:path w="12092" h="1623" extrusionOk="0">
                  <a:moveTo>
                    <a:pt x="6877" y="1"/>
                  </a:moveTo>
                  <a:cubicBezTo>
                    <a:pt x="6349" y="1"/>
                    <a:pt x="5836" y="156"/>
                    <a:pt x="5334" y="443"/>
                  </a:cubicBezTo>
                  <a:cubicBezTo>
                    <a:pt x="4923" y="664"/>
                    <a:pt x="4543" y="949"/>
                    <a:pt x="4099" y="1044"/>
                  </a:cubicBezTo>
                  <a:cubicBezTo>
                    <a:pt x="3984" y="1070"/>
                    <a:pt x="3870" y="1081"/>
                    <a:pt x="3757" y="1081"/>
                  </a:cubicBezTo>
                  <a:cubicBezTo>
                    <a:pt x="3313" y="1081"/>
                    <a:pt x="2888" y="905"/>
                    <a:pt x="2484" y="728"/>
                  </a:cubicBezTo>
                  <a:cubicBezTo>
                    <a:pt x="2190" y="594"/>
                    <a:pt x="1895" y="460"/>
                    <a:pt x="1563" y="460"/>
                  </a:cubicBezTo>
                  <a:cubicBezTo>
                    <a:pt x="1502" y="460"/>
                    <a:pt x="1440" y="465"/>
                    <a:pt x="1376" y="474"/>
                  </a:cubicBezTo>
                  <a:cubicBezTo>
                    <a:pt x="901" y="538"/>
                    <a:pt x="521" y="886"/>
                    <a:pt x="172" y="1203"/>
                  </a:cubicBezTo>
                  <a:cubicBezTo>
                    <a:pt x="1" y="1374"/>
                    <a:pt x="171" y="1622"/>
                    <a:pt x="359" y="1622"/>
                  </a:cubicBezTo>
                  <a:cubicBezTo>
                    <a:pt x="414" y="1622"/>
                    <a:pt x="471" y="1601"/>
                    <a:pt x="521" y="1551"/>
                  </a:cubicBezTo>
                  <a:cubicBezTo>
                    <a:pt x="843" y="1229"/>
                    <a:pt x="1165" y="984"/>
                    <a:pt x="1579" y="984"/>
                  </a:cubicBezTo>
                  <a:cubicBezTo>
                    <a:pt x="1693" y="984"/>
                    <a:pt x="1815" y="1003"/>
                    <a:pt x="1946" y="1044"/>
                  </a:cubicBezTo>
                  <a:cubicBezTo>
                    <a:pt x="2389" y="1171"/>
                    <a:pt x="2801" y="1424"/>
                    <a:pt x="3244" y="1519"/>
                  </a:cubicBezTo>
                  <a:cubicBezTo>
                    <a:pt x="3414" y="1560"/>
                    <a:pt x="3575" y="1579"/>
                    <a:pt x="3729" y="1579"/>
                  </a:cubicBezTo>
                  <a:cubicBezTo>
                    <a:pt x="4411" y="1579"/>
                    <a:pt x="4968" y="1222"/>
                    <a:pt x="5588" y="886"/>
                  </a:cubicBezTo>
                  <a:cubicBezTo>
                    <a:pt x="6001" y="638"/>
                    <a:pt x="6438" y="462"/>
                    <a:pt x="6899" y="462"/>
                  </a:cubicBezTo>
                  <a:cubicBezTo>
                    <a:pt x="6968" y="462"/>
                    <a:pt x="7038" y="466"/>
                    <a:pt x="7108" y="474"/>
                  </a:cubicBezTo>
                  <a:cubicBezTo>
                    <a:pt x="7741" y="538"/>
                    <a:pt x="8311" y="918"/>
                    <a:pt x="8881" y="1171"/>
                  </a:cubicBezTo>
                  <a:cubicBezTo>
                    <a:pt x="9238" y="1336"/>
                    <a:pt x="9642" y="1500"/>
                    <a:pt x="10052" y="1500"/>
                  </a:cubicBezTo>
                  <a:cubicBezTo>
                    <a:pt x="10116" y="1500"/>
                    <a:pt x="10180" y="1496"/>
                    <a:pt x="10243" y="1488"/>
                  </a:cubicBezTo>
                  <a:cubicBezTo>
                    <a:pt x="10813" y="1393"/>
                    <a:pt x="11257" y="949"/>
                    <a:pt x="11795" y="823"/>
                  </a:cubicBezTo>
                  <a:cubicBezTo>
                    <a:pt x="12092" y="734"/>
                    <a:pt x="11971" y="310"/>
                    <a:pt x="11720" y="310"/>
                  </a:cubicBezTo>
                  <a:cubicBezTo>
                    <a:pt x="11703" y="310"/>
                    <a:pt x="11686" y="312"/>
                    <a:pt x="11668" y="316"/>
                  </a:cubicBezTo>
                  <a:cubicBezTo>
                    <a:pt x="11098" y="474"/>
                    <a:pt x="10592" y="1013"/>
                    <a:pt x="10021" y="1013"/>
                  </a:cubicBezTo>
                  <a:cubicBezTo>
                    <a:pt x="9356" y="1013"/>
                    <a:pt x="8691" y="538"/>
                    <a:pt x="8121" y="284"/>
                  </a:cubicBezTo>
                  <a:cubicBezTo>
                    <a:pt x="7695" y="92"/>
                    <a:pt x="7281" y="1"/>
                    <a:pt x="6877"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5" name="Google Shape;195;p2"/>
            <p:cNvSpPr/>
            <p:nvPr/>
          </p:nvSpPr>
          <p:spPr>
            <a:xfrm>
              <a:off x="2233148" y="5051460"/>
              <a:ext cx="388168" cy="52006"/>
            </a:xfrm>
            <a:custGeom>
              <a:avLst/>
              <a:gdLst/>
              <a:ahLst/>
              <a:cxnLst/>
              <a:rect l="l" t="t" r="r" b="b"/>
              <a:pathLst>
                <a:path w="12084" h="1619" extrusionOk="0">
                  <a:moveTo>
                    <a:pt x="6893" y="0"/>
                  </a:moveTo>
                  <a:cubicBezTo>
                    <a:pt x="6359" y="0"/>
                    <a:pt x="5842" y="163"/>
                    <a:pt x="5334" y="471"/>
                  </a:cubicBezTo>
                  <a:cubicBezTo>
                    <a:pt x="4923" y="693"/>
                    <a:pt x="4543" y="946"/>
                    <a:pt x="4099" y="1073"/>
                  </a:cubicBezTo>
                  <a:cubicBezTo>
                    <a:pt x="3994" y="1096"/>
                    <a:pt x="3889" y="1107"/>
                    <a:pt x="3786" y="1107"/>
                  </a:cubicBezTo>
                  <a:cubicBezTo>
                    <a:pt x="3331" y="1107"/>
                    <a:pt x="2897" y="905"/>
                    <a:pt x="2484" y="725"/>
                  </a:cubicBezTo>
                  <a:cubicBezTo>
                    <a:pt x="2172" y="583"/>
                    <a:pt x="1860" y="466"/>
                    <a:pt x="1503" y="466"/>
                  </a:cubicBezTo>
                  <a:cubicBezTo>
                    <a:pt x="1461" y="466"/>
                    <a:pt x="1419" y="468"/>
                    <a:pt x="1376" y="471"/>
                  </a:cubicBezTo>
                  <a:cubicBezTo>
                    <a:pt x="901" y="535"/>
                    <a:pt x="521" y="883"/>
                    <a:pt x="172" y="1200"/>
                  </a:cubicBezTo>
                  <a:cubicBezTo>
                    <a:pt x="1" y="1371"/>
                    <a:pt x="171" y="1619"/>
                    <a:pt x="359" y="1619"/>
                  </a:cubicBezTo>
                  <a:cubicBezTo>
                    <a:pt x="414" y="1619"/>
                    <a:pt x="471" y="1598"/>
                    <a:pt x="521" y="1548"/>
                  </a:cubicBezTo>
                  <a:cubicBezTo>
                    <a:pt x="843" y="1226"/>
                    <a:pt x="1165" y="981"/>
                    <a:pt x="1579" y="981"/>
                  </a:cubicBezTo>
                  <a:cubicBezTo>
                    <a:pt x="1693" y="981"/>
                    <a:pt x="1815" y="1000"/>
                    <a:pt x="1946" y="1041"/>
                  </a:cubicBezTo>
                  <a:cubicBezTo>
                    <a:pt x="2389" y="1168"/>
                    <a:pt x="2801" y="1421"/>
                    <a:pt x="3244" y="1516"/>
                  </a:cubicBezTo>
                  <a:cubicBezTo>
                    <a:pt x="3414" y="1557"/>
                    <a:pt x="3575" y="1575"/>
                    <a:pt x="3729" y="1575"/>
                  </a:cubicBezTo>
                  <a:cubicBezTo>
                    <a:pt x="4411" y="1575"/>
                    <a:pt x="4968" y="1219"/>
                    <a:pt x="5588" y="883"/>
                  </a:cubicBezTo>
                  <a:cubicBezTo>
                    <a:pt x="6007" y="659"/>
                    <a:pt x="6451" y="460"/>
                    <a:pt x="6920" y="460"/>
                  </a:cubicBezTo>
                  <a:cubicBezTo>
                    <a:pt x="6982" y="460"/>
                    <a:pt x="7045" y="464"/>
                    <a:pt x="7108" y="471"/>
                  </a:cubicBezTo>
                  <a:cubicBezTo>
                    <a:pt x="7741" y="566"/>
                    <a:pt x="8311" y="915"/>
                    <a:pt x="8881" y="1168"/>
                  </a:cubicBezTo>
                  <a:cubicBezTo>
                    <a:pt x="9238" y="1333"/>
                    <a:pt x="9642" y="1497"/>
                    <a:pt x="10052" y="1497"/>
                  </a:cubicBezTo>
                  <a:cubicBezTo>
                    <a:pt x="10116" y="1497"/>
                    <a:pt x="10180" y="1493"/>
                    <a:pt x="10243" y="1485"/>
                  </a:cubicBezTo>
                  <a:cubicBezTo>
                    <a:pt x="10813" y="1390"/>
                    <a:pt x="11257" y="946"/>
                    <a:pt x="11795" y="820"/>
                  </a:cubicBezTo>
                  <a:cubicBezTo>
                    <a:pt x="12083" y="733"/>
                    <a:pt x="11978" y="332"/>
                    <a:pt x="11742" y="332"/>
                  </a:cubicBezTo>
                  <a:cubicBezTo>
                    <a:pt x="11719" y="332"/>
                    <a:pt x="11694" y="336"/>
                    <a:pt x="11668" y="345"/>
                  </a:cubicBezTo>
                  <a:cubicBezTo>
                    <a:pt x="11098" y="471"/>
                    <a:pt x="10592" y="1010"/>
                    <a:pt x="10021" y="1010"/>
                  </a:cubicBezTo>
                  <a:cubicBezTo>
                    <a:pt x="9356" y="1010"/>
                    <a:pt x="8691" y="535"/>
                    <a:pt x="8121" y="281"/>
                  </a:cubicBezTo>
                  <a:cubicBezTo>
                    <a:pt x="7701" y="92"/>
                    <a:pt x="7293" y="0"/>
                    <a:pt x="6893"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6" name="Google Shape;196;p2"/>
            <p:cNvSpPr/>
            <p:nvPr/>
          </p:nvSpPr>
          <p:spPr>
            <a:xfrm>
              <a:off x="2233148" y="5137839"/>
              <a:ext cx="388425" cy="52103"/>
            </a:xfrm>
            <a:custGeom>
              <a:avLst/>
              <a:gdLst/>
              <a:ahLst/>
              <a:cxnLst/>
              <a:rect l="l" t="t" r="r" b="b"/>
              <a:pathLst>
                <a:path w="12092" h="1622" extrusionOk="0">
                  <a:moveTo>
                    <a:pt x="6877" y="1"/>
                  </a:moveTo>
                  <a:cubicBezTo>
                    <a:pt x="6349" y="1"/>
                    <a:pt x="5836" y="156"/>
                    <a:pt x="5334" y="442"/>
                  </a:cubicBezTo>
                  <a:cubicBezTo>
                    <a:pt x="4923" y="664"/>
                    <a:pt x="4543" y="949"/>
                    <a:pt x="4099" y="1044"/>
                  </a:cubicBezTo>
                  <a:cubicBezTo>
                    <a:pt x="3993" y="1068"/>
                    <a:pt x="3887" y="1078"/>
                    <a:pt x="3783" y="1078"/>
                  </a:cubicBezTo>
                  <a:cubicBezTo>
                    <a:pt x="3329" y="1078"/>
                    <a:pt x="2896" y="882"/>
                    <a:pt x="2484" y="727"/>
                  </a:cubicBezTo>
                  <a:cubicBezTo>
                    <a:pt x="2190" y="594"/>
                    <a:pt x="1895" y="460"/>
                    <a:pt x="1563" y="460"/>
                  </a:cubicBezTo>
                  <a:cubicBezTo>
                    <a:pt x="1502" y="460"/>
                    <a:pt x="1440" y="464"/>
                    <a:pt x="1376" y="474"/>
                  </a:cubicBezTo>
                  <a:cubicBezTo>
                    <a:pt x="901" y="537"/>
                    <a:pt x="521" y="886"/>
                    <a:pt x="172" y="1202"/>
                  </a:cubicBezTo>
                  <a:cubicBezTo>
                    <a:pt x="1" y="1374"/>
                    <a:pt x="171" y="1622"/>
                    <a:pt x="359" y="1622"/>
                  </a:cubicBezTo>
                  <a:cubicBezTo>
                    <a:pt x="414" y="1622"/>
                    <a:pt x="471" y="1601"/>
                    <a:pt x="521" y="1551"/>
                  </a:cubicBezTo>
                  <a:cubicBezTo>
                    <a:pt x="843" y="1229"/>
                    <a:pt x="1165" y="984"/>
                    <a:pt x="1579" y="984"/>
                  </a:cubicBezTo>
                  <a:cubicBezTo>
                    <a:pt x="1693" y="984"/>
                    <a:pt x="1815" y="1003"/>
                    <a:pt x="1946" y="1044"/>
                  </a:cubicBezTo>
                  <a:cubicBezTo>
                    <a:pt x="2389" y="1171"/>
                    <a:pt x="2801" y="1424"/>
                    <a:pt x="3244" y="1519"/>
                  </a:cubicBezTo>
                  <a:cubicBezTo>
                    <a:pt x="3414" y="1560"/>
                    <a:pt x="3575" y="1578"/>
                    <a:pt x="3729" y="1578"/>
                  </a:cubicBezTo>
                  <a:cubicBezTo>
                    <a:pt x="4411" y="1578"/>
                    <a:pt x="4968" y="1222"/>
                    <a:pt x="5588" y="886"/>
                  </a:cubicBezTo>
                  <a:cubicBezTo>
                    <a:pt x="6001" y="638"/>
                    <a:pt x="6438" y="462"/>
                    <a:pt x="6899" y="462"/>
                  </a:cubicBezTo>
                  <a:cubicBezTo>
                    <a:pt x="6968" y="462"/>
                    <a:pt x="7038" y="466"/>
                    <a:pt x="7108" y="474"/>
                  </a:cubicBezTo>
                  <a:cubicBezTo>
                    <a:pt x="7741" y="537"/>
                    <a:pt x="8311" y="917"/>
                    <a:pt x="8881" y="1171"/>
                  </a:cubicBezTo>
                  <a:cubicBezTo>
                    <a:pt x="9238" y="1335"/>
                    <a:pt x="9642" y="1500"/>
                    <a:pt x="10052" y="1500"/>
                  </a:cubicBezTo>
                  <a:cubicBezTo>
                    <a:pt x="10116" y="1500"/>
                    <a:pt x="10180" y="1496"/>
                    <a:pt x="10243" y="1488"/>
                  </a:cubicBezTo>
                  <a:cubicBezTo>
                    <a:pt x="10813" y="1393"/>
                    <a:pt x="11257" y="949"/>
                    <a:pt x="11795" y="822"/>
                  </a:cubicBezTo>
                  <a:cubicBezTo>
                    <a:pt x="12092" y="733"/>
                    <a:pt x="11971" y="310"/>
                    <a:pt x="11720" y="310"/>
                  </a:cubicBezTo>
                  <a:cubicBezTo>
                    <a:pt x="11703" y="310"/>
                    <a:pt x="11686" y="312"/>
                    <a:pt x="11668" y="316"/>
                  </a:cubicBezTo>
                  <a:cubicBezTo>
                    <a:pt x="11098" y="474"/>
                    <a:pt x="10592" y="1012"/>
                    <a:pt x="10021" y="1012"/>
                  </a:cubicBezTo>
                  <a:cubicBezTo>
                    <a:pt x="9356" y="1012"/>
                    <a:pt x="8691" y="537"/>
                    <a:pt x="8121" y="284"/>
                  </a:cubicBezTo>
                  <a:cubicBezTo>
                    <a:pt x="7695" y="92"/>
                    <a:pt x="7281" y="1"/>
                    <a:pt x="6877"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197" name="Google Shape;197;p2"/>
          <p:cNvGrpSpPr/>
          <p:nvPr/>
        </p:nvGrpSpPr>
        <p:grpSpPr>
          <a:xfrm>
            <a:off x="6726783" y="5892507"/>
            <a:ext cx="1321648" cy="1460803"/>
            <a:chOff x="5045087" y="4419374"/>
            <a:chExt cx="991236" cy="1095602"/>
          </a:xfrm>
        </p:grpSpPr>
        <p:sp>
          <p:nvSpPr>
            <p:cNvPr id="198" name="Google Shape;198;p2"/>
            <p:cNvSpPr/>
            <p:nvPr/>
          </p:nvSpPr>
          <p:spPr>
            <a:xfrm>
              <a:off x="5045087" y="4419374"/>
              <a:ext cx="991236" cy="1095602"/>
            </a:xfrm>
            <a:custGeom>
              <a:avLst/>
              <a:gdLst/>
              <a:ahLst/>
              <a:cxnLst/>
              <a:rect l="l" t="t" r="r" b="b"/>
              <a:pathLst>
                <a:path w="30858" h="34107" extrusionOk="0">
                  <a:moveTo>
                    <a:pt x="21129" y="540"/>
                  </a:moveTo>
                  <a:cubicBezTo>
                    <a:pt x="23692" y="6739"/>
                    <a:pt x="26099" y="13002"/>
                    <a:pt x="28197" y="19388"/>
                  </a:cubicBezTo>
                  <a:cubicBezTo>
                    <a:pt x="28902" y="21473"/>
                    <a:pt x="29577" y="23587"/>
                    <a:pt x="30280" y="25701"/>
                  </a:cubicBezTo>
                  <a:lnTo>
                    <a:pt x="30280" y="25701"/>
                  </a:lnTo>
                  <a:cubicBezTo>
                    <a:pt x="24662" y="28229"/>
                    <a:pt x="18798" y="30113"/>
                    <a:pt x="13027" y="32277"/>
                  </a:cubicBezTo>
                  <a:cubicBezTo>
                    <a:pt x="11948" y="32657"/>
                    <a:pt x="10895" y="33063"/>
                    <a:pt x="9844" y="33521"/>
                  </a:cubicBezTo>
                  <a:lnTo>
                    <a:pt x="9844" y="33521"/>
                  </a:lnTo>
                  <a:cubicBezTo>
                    <a:pt x="8815" y="30951"/>
                    <a:pt x="7927" y="28352"/>
                    <a:pt x="7010" y="25754"/>
                  </a:cubicBezTo>
                  <a:cubicBezTo>
                    <a:pt x="5585" y="21668"/>
                    <a:pt x="4160" y="17583"/>
                    <a:pt x="2767" y="13498"/>
                  </a:cubicBezTo>
                  <a:cubicBezTo>
                    <a:pt x="2034" y="11391"/>
                    <a:pt x="1331" y="9285"/>
                    <a:pt x="600" y="7150"/>
                  </a:cubicBezTo>
                  <a:lnTo>
                    <a:pt x="600" y="7150"/>
                  </a:lnTo>
                  <a:cubicBezTo>
                    <a:pt x="2198" y="6632"/>
                    <a:pt x="3798" y="6060"/>
                    <a:pt x="5427" y="5517"/>
                  </a:cubicBezTo>
                  <a:cubicBezTo>
                    <a:pt x="8562" y="4472"/>
                    <a:pt x="11697" y="3427"/>
                    <a:pt x="14864" y="2445"/>
                  </a:cubicBezTo>
                  <a:cubicBezTo>
                    <a:pt x="16952" y="1800"/>
                    <a:pt x="19041" y="1156"/>
                    <a:pt x="21129" y="540"/>
                  </a:cubicBezTo>
                  <a:close/>
                  <a:moveTo>
                    <a:pt x="21257" y="1"/>
                  </a:moveTo>
                  <a:cubicBezTo>
                    <a:pt x="21239" y="1"/>
                    <a:pt x="21219" y="3"/>
                    <a:pt x="21198" y="7"/>
                  </a:cubicBezTo>
                  <a:cubicBezTo>
                    <a:pt x="14896" y="1844"/>
                    <a:pt x="8625" y="3902"/>
                    <a:pt x="2418" y="6024"/>
                  </a:cubicBezTo>
                  <a:cubicBezTo>
                    <a:pt x="1690" y="6277"/>
                    <a:pt x="961" y="6531"/>
                    <a:pt x="233" y="6752"/>
                  </a:cubicBezTo>
                  <a:cubicBezTo>
                    <a:pt x="210" y="6759"/>
                    <a:pt x="189" y="6768"/>
                    <a:pt x="170" y="6779"/>
                  </a:cubicBezTo>
                  <a:lnTo>
                    <a:pt x="170" y="6779"/>
                  </a:lnTo>
                  <a:cubicBezTo>
                    <a:pt x="71" y="6825"/>
                    <a:pt x="1" y="6928"/>
                    <a:pt x="43" y="7069"/>
                  </a:cubicBezTo>
                  <a:cubicBezTo>
                    <a:pt x="2672" y="14828"/>
                    <a:pt x="5300" y="22587"/>
                    <a:pt x="8087" y="30282"/>
                  </a:cubicBezTo>
                  <a:cubicBezTo>
                    <a:pt x="8530" y="31517"/>
                    <a:pt x="8974" y="32721"/>
                    <a:pt x="9449" y="33924"/>
                  </a:cubicBezTo>
                  <a:cubicBezTo>
                    <a:pt x="9496" y="34042"/>
                    <a:pt x="9595" y="34107"/>
                    <a:pt x="9708" y="34107"/>
                  </a:cubicBezTo>
                  <a:cubicBezTo>
                    <a:pt x="9747" y="34107"/>
                    <a:pt x="9788" y="34099"/>
                    <a:pt x="9829" y="34083"/>
                  </a:cubicBezTo>
                  <a:cubicBezTo>
                    <a:pt x="12141" y="33069"/>
                    <a:pt x="14516" y="32246"/>
                    <a:pt x="16891" y="31391"/>
                  </a:cubicBezTo>
                  <a:cubicBezTo>
                    <a:pt x="19931" y="30314"/>
                    <a:pt x="22940" y="29237"/>
                    <a:pt x="25917" y="28065"/>
                  </a:cubicBezTo>
                  <a:cubicBezTo>
                    <a:pt x="27532" y="27432"/>
                    <a:pt x="29147" y="26767"/>
                    <a:pt x="30699" y="26070"/>
                  </a:cubicBezTo>
                  <a:cubicBezTo>
                    <a:pt x="30794" y="26007"/>
                    <a:pt x="30857" y="25880"/>
                    <a:pt x="30825" y="25785"/>
                  </a:cubicBezTo>
                  <a:cubicBezTo>
                    <a:pt x="28704" y="19230"/>
                    <a:pt x="26550" y="12706"/>
                    <a:pt x="24017" y="6341"/>
                  </a:cubicBezTo>
                  <a:cubicBezTo>
                    <a:pt x="23193" y="4282"/>
                    <a:pt x="22370" y="2224"/>
                    <a:pt x="21515" y="197"/>
                  </a:cubicBezTo>
                  <a:cubicBezTo>
                    <a:pt x="21460" y="87"/>
                    <a:pt x="21381" y="1"/>
                    <a:pt x="21257"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9" name="Google Shape;199;p2"/>
            <p:cNvSpPr/>
            <p:nvPr/>
          </p:nvSpPr>
          <p:spPr>
            <a:xfrm>
              <a:off x="5153470" y="4599841"/>
              <a:ext cx="310914" cy="867372"/>
            </a:xfrm>
            <a:custGeom>
              <a:avLst/>
              <a:gdLst/>
              <a:ahLst/>
              <a:cxnLst/>
              <a:rect l="l" t="t" r="r" b="b"/>
              <a:pathLst>
                <a:path w="9679" h="27002" extrusionOk="0">
                  <a:moveTo>
                    <a:pt x="294" y="1"/>
                  </a:moveTo>
                  <a:cubicBezTo>
                    <a:pt x="147" y="1"/>
                    <a:pt x="1" y="122"/>
                    <a:pt x="58" y="311"/>
                  </a:cubicBezTo>
                  <a:cubicBezTo>
                    <a:pt x="2464" y="7405"/>
                    <a:pt x="4903" y="14467"/>
                    <a:pt x="7310" y="21561"/>
                  </a:cubicBezTo>
                  <a:cubicBezTo>
                    <a:pt x="7912" y="23303"/>
                    <a:pt x="8545" y="25076"/>
                    <a:pt x="9147" y="26818"/>
                  </a:cubicBezTo>
                  <a:cubicBezTo>
                    <a:pt x="9185" y="26946"/>
                    <a:pt x="9285" y="27001"/>
                    <a:pt x="9385" y="27001"/>
                  </a:cubicBezTo>
                  <a:cubicBezTo>
                    <a:pt x="9532" y="27001"/>
                    <a:pt x="9678" y="26880"/>
                    <a:pt x="9622" y="26691"/>
                  </a:cubicBezTo>
                  <a:cubicBezTo>
                    <a:pt x="7088" y="19407"/>
                    <a:pt x="4618" y="12123"/>
                    <a:pt x="2116" y="4840"/>
                  </a:cubicBezTo>
                  <a:cubicBezTo>
                    <a:pt x="1609" y="3288"/>
                    <a:pt x="1071" y="1736"/>
                    <a:pt x="533" y="184"/>
                  </a:cubicBezTo>
                  <a:cubicBezTo>
                    <a:pt x="494" y="56"/>
                    <a:pt x="394" y="1"/>
                    <a:pt x="294"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0" name="Google Shape;200;p2"/>
            <p:cNvSpPr/>
            <p:nvPr/>
          </p:nvSpPr>
          <p:spPr>
            <a:xfrm>
              <a:off x="5348587" y="4711083"/>
              <a:ext cx="334716" cy="168450"/>
            </a:xfrm>
            <a:custGeom>
              <a:avLst/>
              <a:gdLst/>
              <a:ahLst/>
              <a:cxnLst/>
              <a:rect l="l" t="t" r="r" b="b"/>
              <a:pathLst>
                <a:path w="10420" h="5244" extrusionOk="0">
                  <a:moveTo>
                    <a:pt x="9066" y="1"/>
                  </a:moveTo>
                  <a:cubicBezTo>
                    <a:pt x="8043" y="1"/>
                    <a:pt x="6526" y="456"/>
                    <a:pt x="4878" y="1155"/>
                  </a:cubicBezTo>
                  <a:cubicBezTo>
                    <a:pt x="2661" y="1947"/>
                    <a:pt x="1964" y="2105"/>
                    <a:pt x="697" y="3340"/>
                  </a:cubicBezTo>
                  <a:cubicBezTo>
                    <a:pt x="1" y="4037"/>
                    <a:pt x="1" y="5145"/>
                    <a:pt x="1141" y="5240"/>
                  </a:cubicBezTo>
                  <a:cubicBezTo>
                    <a:pt x="1188" y="5243"/>
                    <a:pt x="1236" y="5244"/>
                    <a:pt x="1284" y="5244"/>
                  </a:cubicBezTo>
                  <a:cubicBezTo>
                    <a:pt x="2510" y="5244"/>
                    <a:pt x="4194" y="4495"/>
                    <a:pt x="5321" y="4068"/>
                  </a:cubicBezTo>
                  <a:cubicBezTo>
                    <a:pt x="6556" y="3593"/>
                    <a:pt x="7760" y="3023"/>
                    <a:pt x="8931" y="2453"/>
                  </a:cubicBezTo>
                  <a:cubicBezTo>
                    <a:pt x="9596" y="2105"/>
                    <a:pt x="10420" y="1725"/>
                    <a:pt x="10388" y="902"/>
                  </a:cubicBezTo>
                  <a:cubicBezTo>
                    <a:pt x="10347" y="269"/>
                    <a:pt x="9852" y="1"/>
                    <a:pt x="9066"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1" name="Google Shape;201;p2"/>
            <p:cNvSpPr/>
            <p:nvPr/>
          </p:nvSpPr>
          <p:spPr>
            <a:xfrm>
              <a:off x="5425811" y="4904143"/>
              <a:ext cx="320518" cy="127269"/>
            </a:xfrm>
            <a:custGeom>
              <a:avLst/>
              <a:gdLst/>
              <a:ahLst/>
              <a:cxnLst/>
              <a:rect l="l" t="t" r="r" b="b"/>
              <a:pathLst>
                <a:path w="9978" h="3962" extrusionOk="0">
                  <a:moveTo>
                    <a:pt x="9692" y="1"/>
                  </a:moveTo>
                  <a:cubicBezTo>
                    <a:pt x="9663" y="1"/>
                    <a:pt x="9632" y="7"/>
                    <a:pt x="9599" y="22"/>
                  </a:cubicBezTo>
                  <a:cubicBezTo>
                    <a:pt x="6527" y="1225"/>
                    <a:pt x="3424" y="2429"/>
                    <a:pt x="289" y="3474"/>
                  </a:cubicBezTo>
                  <a:cubicBezTo>
                    <a:pt x="0" y="3560"/>
                    <a:pt x="106" y="3961"/>
                    <a:pt x="342" y="3961"/>
                  </a:cubicBezTo>
                  <a:cubicBezTo>
                    <a:pt x="365" y="3961"/>
                    <a:pt x="390" y="3957"/>
                    <a:pt x="415" y="3949"/>
                  </a:cubicBezTo>
                  <a:cubicBezTo>
                    <a:pt x="3551" y="2904"/>
                    <a:pt x="6654" y="1700"/>
                    <a:pt x="9726" y="497"/>
                  </a:cubicBezTo>
                  <a:cubicBezTo>
                    <a:pt x="9978" y="385"/>
                    <a:pt x="9908" y="1"/>
                    <a:pt x="9692"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2" name="Google Shape;202;p2"/>
            <p:cNvSpPr/>
            <p:nvPr/>
          </p:nvSpPr>
          <p:spPr>
            <a:xfrm>
              <a:off x="5399502" y="4846450"/>
              <a:ext cx="320550" cy="127237"/>
            </a:xfrm>
            <a:custGeom>
              <a:avLst/>
              <a:gdLst/>
              <a:ahLst/>
              <a:cxnLst/>
              <a:rect l="l" t="t" r="r" b="b"/>
              <a:pathLst>
                <a:path w="9979" h="3961" extrusionOk="0">
                  <a:moveTo>
                    <a:pt x="9644" y="0"/>
                  </a:moveTo>
                  <a:cubicBezTo>
                    <a:pt x="9619" y="0"/>
                    <a:pt x="9592" y="4"/>
                    <a:pt x="9563" y="13"/>
                  </a:cubicBezTo>
                  <a:cubicBezTo>
                    <a:pt x="6491" y="1216"/>
                    <a:pt x="3388" y="2420"/>
                    <a:pt x="253" y="3465"/>
                  </a:cubicBezTo>
                  <a:cubicBezTo>
                    <a:pt x="1" y="3577"/>
                    <a:pt x="70" y="3961"/>
                    <a:pt x="287" y="3961"/>
                  </a:cubicBezTo>
                  <a:cubicBezTo>
                    <a:pt x="315" y="3961"/>
                    <a:pt x="346" y="3954"/>
                    <a:pt x="379" y="3940"/>
                  </a:cubicBezTo>
                  <a:cubicBezTo>
                    <a:pt x="3546" y="2895"/>
                    <a:pt x="6618" y="1691"/>
                    <a:pt x="9690" y="488"/>
                  </a:cubicBezTo>
                  <a:cubicBezTo>
                    <a:pt x="9978" y="401"/>
                    <a:pt x="9899" y="0"/>
                    <a:pt x="9644"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203" name="Google Shape;203;p2"/>
          <p:cNvGrpSpPr/>
          <p:nvPr/>
        </p:nvGrpSpPr>
        <p:grpSpPr>
          <a:xfrm>
            <a:off x="8184023" y="5933445"/>
            <a:ext cx="1287268" cy="1043124"/>
            <a:chOff x="6138015" y="4450083"/>
            <a:chExt cx="965451" cy="782343"/>
          </a:xfrm>
        </p:grpSpPr>
        <p:sp>
          <p:nvSpPr>
            <p:cNvPr id="204" name="Google Shape;204;p2"/>
            <p:cNvSpPr/>
            <p:nvPr/>
          </p:nvSpPr>
          <p:spPr>
            <a:xfrm>
              <a:off x="6528666" y="4638999"/>
              <a:ext cx="574800" cy="570014"/>
            </a:xfrm>
            <a:custGeom>
              <a:avLst/>
              <a:gdLst/>
              <a:ahLst/>
              <a:cxnLst/>
              <a:rect l="l" t="t" r="r" b="b"/>
              <a:pathLst>
                <a:path w="17894" h="17745" extrusionOk="0">
                  <a:moveTo>
                    <a:pt x="15445" y="0"/>
                  </a:moveTo>
                  <a:cubicBezTo>
                    <a:pt x="13378" y="0"/>
                    <a:pt x="11132" y="4304"/>
                    <a:pt x="9628" y="4982"/>
                  </a:cubicBezTo>
                  <a:cubicBezTo>
                    <a:pt x="9553" y="3906"/>
                    <a:pt x="10052" y="1324"/>
                    <a:pt x="9074" y="1324"/>
                  </a:cubicBezTo>
                  <a:cubicBezTo>
                    <a:pt x="8816" y="1324"/>
                    <a:pt x="8453" y="1505"/>
                    <a:pt x="7950" y="1942"/>
                  </a:cubicBezTo>
                  <a:cubicBezTo>
                    <a:pt x="6176" y="3367"/>
                    <a:pt x="6176" y="6186"/>
                    <a:pt x="4720" y="7801"/>
                  </a:cubicBezTo>
                  <a:cubicBezTo>
                    <a:pt x="4403" y="6977"/>
                    <a:pt x="4561" y="4412"/>
                    <a:pt x="3611" y="4032"/>
                  </a:cubicBezTo>
                  <a:cubicBezTo>
                    <a:pt x="3480" y="3968"/>
                    <a:pt x="3354" y="3939"/>
                    <a:pt x="3233" y="3939"/>
                  </a:cubicBezTo>
                  <a:cubicBezTo>
                    <a:pt x="2095" y="3939"/>
                    <a:pt x="1395" y="6525"/>
                    <a:pt x="1109" y="7326"/>
                  </a:cubicBezTo>
                  <a:cubicBezTo>
                    <a:pt x="1" y="10778"/>
                    <a:pt x="571" y="13976"/>
                    <a:pt x="793" y="17523"/>
                  </a:cubicBezTo>
                  <a:lnTo>
                    <a:pt x="1046" y="17745"/>
                  </a:lnTo>
                  <a:cubicBezTo>
                    <a:pt x="3928" y="16446"/>
                    <a:pt x="6588" y="15180"/>
                    <a:pt x="9723" y="14388"/>
                  </a:cubicBezTo>
                  <a:cubicBezTo>
                    <a:pt x="10832" y="14040"/>
                    <a:pt x="14695" y="13818"/>
                    <a:pt x="14917" y="12298"/>
                  </a:cubicBezTo>
                  <a:cubicBezTo>
                    <a:pt x="15070" y="11032"/>
                    <a:pt x="13574" y="10916"/>
                    <a:pt x="12151" y="10916"/>
                  </a:cubicBezTo>
                  <a:cubicBezTo>
                    <a:pt x="11834" y="10916"/>
                    <a:pt x="11520" y="10922"/>
                    <a:pt x="11228" y="10922"/>
                  </a:cubicBezTo>
                  <a:cubicBezTo>
                    <a:pt x="10672" y="10922"/>
                    <a:pt x="10199" y="10901"/>
                    <a:pt x="9945" y="10778"/>
                  </a:cubicBezTo>
                  <a:cubicBezTo>
                    <a:pt x="10610" y="8846"/>
                    <a:pt x="14537" y="8909"/>
                    <a:pt x="16057" y="8023"/>
                  </a:cubicBezTo>
                  <a:cubicBezTo>
                    <a:pt x="17514" y="7072"/>
                    <a:pt x="16944" y="6091"/>
                    <a:pt x="15424" y="6027"/>
                  </a:cubicBezTo>
                  <a:cubicBezTo>
                    <a:pt x="15353" y="6021"/>
                    <a:pt x="15283" y="6018"/>
                    <a:pt x="15213" y="6018"/>
                  </a:cubicBezTo>
                  <a:cubicBezTo>
                    <a:pt x="14350" y="6018"/>
                    <a:pt x="13491" y="6464"/>
                    <a:pt x="12670" y="6464"/>
                  </a:cubicBezTo>
                  <a:cubicBezTo>
                    <a:pt x="12563" y="6464"/>
                    <a:pt x="12457" y="6456"/>
                    <a:pt x="12352" y="6439"/>
                  </a:cubicBezTo>
                  <a:cubicBezTo>
                    <a:pt x="12922" y="5457"/>
                    <a:pt x="17894" y="802"/>
                    <a:pt x="15899" y="74"/>
                  </a:cubicBezTo>
                  <a:cubicBezTo>
                    <a:pt x="15749" y="24"/>
                    <a:pt x="15597" y="0"/>
                    <a:pt x="15445"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5" name="Google Shape;205;p2"/>
            <p:cNvSpPr/>
            <p:nvPr/>
          </p:nvSpPr>
          <p:spPr>
            <a:xfrm>
              <a:off x="6548550" y="4695953"/>
              <a:ext cx="452413" cy="510523"/>
            </a:xfrm>
            <a:custGeom>
              <a:avLst/>
              <a:gdLst/>
              <a:ahLst/>
              <a:cxnLst/>
              <a:rect l="l" t="t" r="r" b="b"/>
              <a:pathLst>
                <a:path w="14084" h="15893" extrusionOk="0">
                  <a:moveTo>
                    <a:pt x="13741" y="1"/>
                  </a:moveTo>
                  <a:cubicBezTo>
                    <a:pt x="13668" y="1"/>
                    <a:pt x="13594" y="32"/>
                    <a:pt x="13538" y="106"/>
                  </a:cubicBezTo>
                  <a:cubicBezTo>
                    <a:pt x="9421" y="5585"/>
                    <a:pt x="3879" y="9796"/>
                    <a:pt x="110" y="15529"/>
                  </a:cubicBezTo>
                  <a:cubicBezTo>
                    <a:pt x="1" y="15726"/>
                    <a:pt x="164" y="15893"/>
                    <a:pt x="338" y="15893"/>
                  </a:cubicBezTo>
                  <a:cubicBezTo>
                    <a:pt x="416" y="15893"/>
                    <a:pt x="495" y="15860"/>
                    <a:pt x="554" y="15782"/>
                  </a:cubicBezTo>
                  <a:cubicBezTo>
                    <a:pt x="4322" y="10050"/>
                    <a:pt x="9864" y="5806"/>
                    <a:pt x="13950" y="359"/>
                  </a:cubicBezTo>
                  <a:cubicBezTo>
                    <a:pt x="14084" y="180"/>
                    <a:pt x="13917" y="1"/>
                    <a:pt x="13741"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6" name="Google Shape;206;p2"/>
            <p:cNvSpPr/>
            <p:nvPr/>
          </p:nvSpPr>
          <p:spPr>
            <a:xfrm>
              <a:off x="6742317" y="4775844"/>
              <a:ext cx="253157" cy="193313"/>
            </a:xfrm>
            <a:custGeom>
              <a:avLst/>
              <a:gdLst/>
              <a:ahLst/>
              <a:cxnLst/>
              <a:rect l="l" t="t" r="r" b="b"/>
              <a:pathLst>
                <a:path w="7881" h="6018" extrusionOk="0">
                  <a:moveTo>
                    <a:pt x="944" y="1"/>
                  </a:moveTo>
                  <a:cubicBezTo>
                    <a:pt x="847" y="1"/>
                    <a:pt x="754" y="56"/>
                    <a:pt x="729" y="184"/>
                  </a:cubicBezTo>
                  <a:cubicBezTo>
                    <a:pt x="380" y="2021"/>
                    <a:pt x="0" y="3921"/>
                    <a:pt x="159" y="5789"/>
                  </a:cubicBezTo>
                  <a:cubicBezTo>
                    <a:pt x="159" y="5927"/>
                    <a:pt x="279" y="6017"/>
                    <a:pt x="414" y="6017"/>
                  </a:cubicBezTo>
                  <a:cubicBezTo>
                    <a:pt x="434" y="6017"/>
                    <a:pt x="455" y="6015"/>
                    <a:pt x="475" y="6011"/>
                  </a:cubicBezTo>
                  <a:cubicBezTo>
                    <a:pt x="2946" y="5504"/>
                    <a:pt x="5226" y="4364"/>
                    <a:pt x="7601" y="3541"/>
                  </a:cubicBezTo>
                  <a:cubicBezTo>
                    <a:pt x="7881" y="3429"/>
                    <a:pt x="7814" y="3045"/>
                    <a:pt x="7576" y="3045"/>
                  </a:cubicBezTo>
                  <a:cubicBezTo>
                    <a:pt x="7545" y="3045"/>
                    <a:pt x="7511" y="3051"/>
                    <a:pt x="7474" y="3066"/>
                  </a:cubicBezTo>
                  <a:cubicBezTo>
                    <a:pt x="5192" y="3857"/>
                    <a:pt x="2998" y="4940"/>
                    <a:pt x="638" y="5474"/>
                  </a:cubicBezTo>
                  <a:lnTo>
                    <a:pt x="638" y="5474"/>
                  </a:lnTo>
                  <a:cubicBezTo>
                    <a:pt x="519" y="3739"/>
                    <a:pt x="875" y="1983"/>
                    <a:pt x="1204" y="311"/>
                  </a:cubicBezTo>
                  <a:cubicBezTo>
                    <a:pt x="1242" y="122"/>
                    <a:pt x="1088" y="1"/>
                    <a:pt x="944"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7" name="Google Shape;207;p2"/>
            <p:cNvSpPr/>
            <p:nvPr/>
          </p:nvSpPr>
          <p:spPr>
            <a:xfrm>
              <a:off x="6618193" y="4881946"/>
              <a:ext cx="267259" cy="221806"/>
            </a:xfrm>
            <a:custGeom>
              <a:avLst/>
              <a:gdLst/>
              <a:ahLst/>
              <a:cxnLst/>
              <a:rect l="l" t="t" r="r" b="b"/>
              <a:pathLst>
                <a:path w="8320" h="6905" extrusionOk="0">
                  <a:moveTo>
                    <a:pt x="242" y="0"/>
                  </a:moveTo>
                  <a:cubicBezTo>
                    <a:pt x="119" y="0"/>
                    <a:pt x="1" y="80"/>
                    <a:pt x="1" y="238"/>
                  </a:cubicBezTo>
                  <a:cubicBezTo>
                    <a:pt x="159" y="2360"/>
                    <a:pt x="412" y="4513"/>
                    <a:pt x="317" y="6667"/>
                  </a:cubicBezTo>
                  <a:cubicBezTo>
                    <a:pt x="317" y="6796"/>
                    <a:pt x="445" y="6905"/>
                    <a:pt x="561" y="6905"/>
                  </a:cubicBezTo>
                  <a:cubicBezTo>
                    <a:pt x="586" y="6905"/>
                    <a:pt x="611" y="6900"/>
                    <a:pt x="634" y="6888"/>
                  </a:cubicBezTo>
                  <a:cubicBezTo>
                    <a:pt x="3073" y="6160"/>
                    <a:pt x="5543" y="5590"/>
                    <a:pt x="8013" y="5115"/>
                  </a:cubicBezTo>
                  <a:cubicBezTo>
                    <a:pt x="8319" y="5084"/>
                    <a:pt x="8211" y="4638"/>
                    <a:pt x="7916" y="4638"/>
                  </a:cubicBezTo>
                  <a:cubicBezTo>
                    <a:pt x="7907" y="4638"/>
                    <a:pt x="7897" y="4639"/>
                    <a:pt x="7886" y="4640"/>
                  </a:cubicBezTo>
                  <a:cubicBezTo>
                    <a:pt x="5526" y="5094"/>
                    <a:pt x="3165" y="5635"/>
                    <a:pt x="832" y="6317"/>
                  </a:cubicBezTo>
                  <a:lnTo>
                    <a:pt x="832" y="6317"/>
                  </a:lnTo>
                  <a:cubicBezTo>
                    <a:pt x="864" y="4280"/>
                    <a:pt x="657" y="2245"/>
                    <a:pt x="507" y="238"/>
                  </a:cubicBezTo>
                  <a:cubicBezTo>
                    <a:pt x="492" y="80"/>
                    <a:pt x="365" y="0"/>
                    <a:pt x="242"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8" name="Google Shape;208;p2"/>
            <p:cNvSpPr/>
            <p:nvPr/>
          </p:nvSpPr>
          <p:spPr>
            <a:xfrm>
              <a:off x="6138015" y="4450083"/>
              <a:ext cx="492406" cy="782343"/>
            </a:xfrm>
            <a:custGeom>
              <a:avLst/>
              <a:gdLst/>
              <a:ahLst/>
              <a:cxnLst/>
              <a:rect l="l" t="t" r="r" b="b"/>
              <a:pathLst>
                <a:path w="15329" h="24355" extrusionOk="0">
                  <a:moveTo>
                    <a:pt x="1" y="1"/>
                  </a:moveTo>
                  <a:lnTo>
                    <a:pt x="1" y="1"/>
                  </a:lnTo>
                  <a:cubicBezTo>
                    <a:pt x="191" y="9977"/>
                    <a:pt x="1933" y="21124"/>
                    <a:pt x="13460" y="24354"/>
                  </a:cubicBezTo>
                  <a:cubicBezTo>
                    <a:pt x="15329" y="15930"/>
                    <a:pt x="9533" y="4213"/>
                    <a:pt x="1"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9" name="Google Shape;209;p2"/>
            <p:cNvSpPr/>
            <p:nvPr/>
          </p:nvSpPr>
          <p:spPr>
            <a:xfrm>
              <a:off x="6205731" y="4548830"/>
              <a:ext cx="359033" cy="681061"/>
            </a:xfrm>
            <a:custGeom>
              <a:avLst/>
              <a:gdLst/>
              <a:ahLst/>
              <a:cxnLst/>
              <a:rect l="l" t="t" r="r" b="b"/>
              <a:pathLst>
                <a:path w="11177" h="21202" extrusionOk="0">
                  <a:moveTo>
                    <a:pt x="350" y="1"/>
                  </a:moveTo>
                  <a:cubicBezTo>
                    <a:pt x="178" y="1"/>
                    <a:pt x="0" y="182"/>
                    <a:pt x="110" y="379"/>
                  </a:cubicBezTo>
                  <a:cubicBezTo>
                    <a:pt x="3847" y="7156"/>
                    <a:pt x="6697" y="14408"/>
                    <a:pt x="10624" y="21090"/>
                  </a:cubicBezTo>
                  <a:cubicBezTo>
                    <a:pt x="10673" y="21168"/>
                    <a:pt x="10748" y="21201"/>
                    <a:pt x="10825" y="21201"/>
                  </a:cubicBezTo>
                  <a:cubicBezTo>
                    <a:pt x="10998" y="21201"/>
                    <a:pt x="11177" y="21034"/>
                    <a:pt x="11067" y="20837"/>
                  </a:cubicBezTo>
                  <a:cubicBezTo>
                    <a:pt x="7140" y="14155"/>
                    <a:pt x="4290" y="6903"/>
                    <a:pt x="553" y="125"/>
                  </a:cubicBezTo>
                  <a:cubicBezTo>
                    <a:pt x="504" y="37"/>
                    <a:pt x="428" y="1"/>
                    <a:pt x="350"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0" name="Google Shape;210;p2"/>
            <p:cNvSpPr/>
            <p:nvPr/>
          </p:nvSpPr>
          <p:spPr>
            <a:xfrm>
              <a:off x="6231429" y="4752747"/>
              <a:ext cx="181813" cy="154927"/>
            </a:xfrm>
            <a:custGeom>
              <a:avLst/>
              <a:gdLst/>
              <a:ahLst/>
              <a:cxnLst/>
              <a:rect l="l" t="t" r="r" b="b"/>
              <a:pathLst>
                <a:path w="5660" h="4823" extrusionOk="0">
                  <a:moveTo>
                    <a:pt x="5414" y="0"/>
                  </a:moveTo>
                  <a:cubicBezTo>
                    <a:pt x="5287" y="0"/>
                    <a:pt x="5153" y="80"/>
                    <a:pt x="5137" y="238"/>
                  </a:cubicBezTo>
                  <a:cubicBezTo>
                    <a:pt x="5078" y="1561"/>
                    <a:pt x="4937" y="2884"/>
                    <a:pt x="4715" y="4207"/>
                  </a:cubicBezTo>
                  <a:lnTo>
                    <a:pt x="4715" y="4207"/>
                  </a:lnTo>
                  <a:cubicBezTo>
                    <a:pt x="3300" y="3572"/>
                    <a:pt x="1859" y="3016"/>
                    <a:pt x="418" y="2486"/>
                  </a:cubicBezTo>
                  <a:cubicBezTo>
                    <a:pt x="390" y="2478"/>
                    <a:pt x="363" y="2474"/>
                    <a:pt x="337" y="2474"/>
                  </a:cubicBezTo>
                  <a:cubicBezTo>
                    <a:pt x="82" y="2474"/>
                    <a:pt x="0" y="2875"/>
                    <a:pt x="260" y="2961"/>
                  </a:cubicBezTo>
                  <a:cubicBezTo>
                    <a:pt x="1780" y="3531"/>
                    <a:pt x="3332" y="4102"/>
                    <a:pt x="4789" y="4798"/>
                  </a:cubicBezTo>
                  <a:cubicBezTo>
                    <a:pt x="4821" y="4815"/>
                    <a:pt x="4858" y="4823"/>
                    <a:pt x="4896" y="4823"/>
                  </a:cubicBezTo>
                  <a:cubicBezTo>
                    <a:pt x="5003" y="4823"/>
                    <a:pt x="5113" y="4757"/>
                    <a:pt x="5137" y="4640"/>
                  </a:cubicBezTo>
                  <a:cubicBezTo>
                    <a:pt x="5390" y="3183"/>
                    <a:pt x="5549" y="1726"/>
                    <a:pt x="5644" y="238"/>
                  </a:cubicBezTo>
                  <a:cubicBezTo>
                    <a:pt x="5659" y="80"/>
                    <a:pt x="5541" y="0"/>
                    <a:pt x="5414"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1" name="Google Shape;211;p2"/>
            <p:cNvSpPr/>
            <p:nvPr/>
          </p:nvSpPr>
          <p:spPr>
            <a:xfrm>
              <a:off x="6303899" y="4923385"/>
              <a:ext cx="196815" cy="139347"/>
            </a:xfrm>
            <a:custGeom>
              <a:avLst/>
              <a:gdLst/>
              <a:ahLst/>
              <a:cxnLst/>
              <a:rect l="l" t="t" r="r" b="b"/>
              <a:pathLst>
                <a:path w="6127" h="4338" extrusionOk="0">
                  <a:moveTo>
                    <a:pt x="5893" y="1"/>
                  </a:moveTo>
                  <a:cubicBezTo>
                    <a:pt x="5771" y="1"/>
                    <a:pt x="5636" y="72"/>
                    <a:pt x="5604" y="215"/>
                  </a:cubicBezTo>
                  <a:cubicBezTo>
                    <a:pt x="5456" y="1430"/>
                    <a:pt x="5280" y="2645"/>
                    <a:pt x="4843" y="3783"/>
                  </a:cubicBezTo>
                  <a:lnTo>
                    <a:pt x="4843" y="3783"/>
                  </a:lnTo>
                  <a:cubicBezTo>
                    <a:pt x="3355" y="3210"/>
                    <a:pt x="1867" y="2690"/>
                    <a:pt x="379" y="2083"/>
                  </a:cubicBezTo>
                  <a:cubicBezTo>
                    <a:pt x="346" y="2068"/>
                    <a:pt x="315" y="2062"/>
                    <a:pt x="287" y="2062"/>
                  </a:cubicBezTo>
                  <a:cubicBezTo>
                    <a:pt x="70" y="2062"/>
                    <a:pt x="0" y="2446"/>
                    <a:pt x="252" y="2558"/>
                  </a:cubicBezTo>
                  <a:cubicBezTo>
                    <a:pt x="1804" y="3192"/>
                    <a:pt x="3356" y="3762"/>
                    <a:pt x="4908" y="4332"/>
                  </a:cubicBezTo>
                  <a:cubicBezTo>
                    <a:pt x="4929" y="4336"/>
                    <a:pt x="4948" y="4338"/>
                    <a:pt x="4967" y="4338"/>
                  </a:cubicBezTo>
                  <a:cubicBezTo>
                    <a:pt x="5090" y="4338"/>
                    <a:pt x="5169" y="4252"/>
                    <a:pt x="5224" y="4142"/>
                  </a:cubicBezTo>
                  <a:cubicBezTo>
                    <a:pt x="5731" y="2906"/>
                    <a:pt x="5921" y="1545"/>
                    <a:pt x="6111" y="215"/>
                  </a:cubicBezTo>
                  <a:cubicBezTo>
                    <a:pt x="6127" y="72"/>
                    <a:pt x="6016" y="1"/>
                    <a:pt x="5893"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212" name="Google Shape;212;p2"/>
          <p:cNvGrpSpPr/>
          <p:nvPr/>
        </p:nvGrpSpPr>
        <p:grpSpPr>
          <a:xfrm>
            <a:off x="8760532" y="5399053"/>
            <a:ext cx="915585" cy="940553"/>
            <a:chOff x="6570394" y="4049283"/>
            <a:chExt cx="686689" cy="705415"/>
          </a:xfrm>
        </p:grpSpPr>
        <p:sp>
          <p:nvSpPr>
            <p:cNvPr id="213" name="Google Shape;213;p2"/>
            <p:cNvSpPr/>
            <p:nvPr/>
          </p:nvSpPr>
          <p:spPr>
            <a:xfrm>
              <a:off x="6923396" y="4068429"/>
              <a:ext cx="324341" cy="217823"/>
            </a:xfrm>
            <a:custGeom>
              <a:avLst/>
              <a:gdLst/>
              <a:ahLst/>
              <a:cxnLst/>
              <a:rect l="l" t="t" r="r" b="b"/>
              <a:pathLst>
                <a:path w="10097" h="6781" extrusionOk="0">
                  <a:moveTo>
                    <a:pt x="8599" y="777"/>
                  </a:moveTo>
                  <a:cubicBezTo>
                    <a:pt x="8304" y="930"/>
                    <a:pt x="8007" y="1070"/>
                    <a:pt x="7728" y="1209"/>
                  </a:cubicBezTo>
                  <a:cubicBezTo>
                    <a:pt x="6746" y="1716"/>
                    <a:pt x="5764" y="2223"/>
                    <a:pt x="4814" y="2698"/>
                  </a:cubicBezTo>
                  <a:cubicBezTo>
                    <a:pt x="3991" y="3110"/>
                    <a:pt x="3167" y="3521"/>
                    <a:pt x="2376" y="4028"/>
                  </a:cubicBezTo>
                  <a:cubicBezTo>
                    <a:pt x="1598" y="4537"/>
                    <a:pt x="1161" y="5364"/>
                    <a:pt x="508" y="5990"/>
                  </a:cubicBezTo>
                  <a:lnTo>
                    <a:pt x="508" y="5990"/>
                  </a:lnTo>
                  <a:cubicBezTo>
                    <a:pt x="510" y="5304"/>
                    <a:pt x="520" y="4603"/>
                    <a:pt x="570" y="3901"/>
                  </a:cubicBezTo>
                  <a:cubicBezTo>
                    <a:pt x="602" y="3585"/>
                    <a:pt x="570" y="3078"/>
                    <a:pt x="761" y="2793"/>
                  </a:cubicBezTo>
                  <a:cubicBezTo>
                    <a:pt x="761" y="2761"/>
                    <a:pt x="753" y="2761"/>
                    <a:pt x="757" y="2761"/>
                  </a:cubicBezTo>
                  <a:cubicBezTo>
                    <a:pt x="761" y="2761"/>
                    <a:pt x="776" y="2761"/>
                    <a:pt x="824" y="2730"/>
                  </a:cubicBezTo>
                  <a:cubicBezTo>
                    <a:pt x="919" y="2666"/>
                    <a:pt x="1046" y="2635"/>
                    <a:pt x="1141" y="2603"/>
                  </a:cubicBezTo>
                  <a:cubicBezTo>
                    <a:pt x="2977" y="2001"/>
                    <a:pt x="4909" y="1621"/>
                    <a:pt x="6809" y="1178"/>
                  </a:cubicBezTo>
                  <a:cubicBezTo>
                    <a:pt x="7399" y="1049"/>
                    <a:pt x="8000" y="909"/>
                    <a:pt x="8599" y="777"/>
                  </a:cubicBezTo>
                  <a:close/>
                  <a:moveTo>
                    <a:pt x="9811" y="0"/>
                  </a:moveTo>
                  <a:cubicBezTo>
                    <a:pt x="9793" y="0"/>
                    <a:pt x="9774" y="2"/>
                    <a:pt x="9755" y="6"/>
                  </a:cubicBezTo>
                  <a:cubicBezTo>
                    <a:pt x="7633" y="449"/>
                    <a:pt x="5479" y="924"/>
                    <a:pt x="3389" y="1463"/>
                  </a:cubicBezTo>
                  <a:cubicBezTo>
                    <a:pt x="2566" y="1685"/>
                    <a:pt x="1711" y="1875"/>
                    <a:pt x="887" y="2160"/>
                  </a:cubicBezTo>
                  <a:cubicBezTo>
                    <a:pt x="729" y="2223"/>
                    <a:pt x="507" y="2286"/>
                    <a:pt x="380" y="2413"/>
                  </a:cubicBezTo>
                  <a:cubicBezTo>
                    <a:pt x="190" y="2635"/>
                    <a:pt x="159" y="3046"/>
                    <a:pt x="127" y="3331"/>
                  </a:cubicBezTo>
                  <a:cubicBezTo>
                    <a:pt x="0" y="4376"/>
                    <a:pt x="0" y="5453"/>
                    <a:pt x="0" y="6530"/>
                  </a:cubicBezTo>
                  <a:cubicBezTo>
                    <a:pt x="0" y="6655"/>
                    <a:pt x="139" y="6780"/>
                    <a:pt x="275" y="6780"/>
                  </a:cubicBezTo>
                  <a:cubicBezTo>
                    <a:pt x="311" y="6780"/>
                    <a:pt x="347" y="6771"/>
                    <a:pt x="380" y="6752"/>
                  </a:cubicBezTo>
                  <a:cubicBezTo>
                    <a:pt x="1299" y="6087"/>
                    <a:pt x="1742" y="5010"/>
                    <a:pt x="2692" y="4408"/>
                  </a:cubicBezTo>
                  <a:cubicBezTo>
                    <a:pt x="3484" y="3933"/>
                    <a:pt x="4339" y="3490"/>
                    <a:pt x="5163" y="3078"/>
                  </a:cubicBezTo>
                  <a:cubicBezTo>
                    <a:pt x="6113" y="2571"/>
                    <a:pt x="7094" y="2096"/>
                    <a:pt x="8044" y="1590"/>
                  </a:cubicBezTo>
                  <a:cubicBezTo>
                    <a:pt x="8709" y="1241"/>
                    <a:pt x="9438" y="924"/>
                    <a:pt x="10008" y="449"/>
                  </a:cubicBezTo>
                  <a:cubicBezTo>
                    <a:pt x="10097" y="361"/>
                    <a:pt x="10094" y="252"/>
                    <a:pt x="10045" y="167"/>
                  </a:cubicBezTo>
                  <a:lnTo>
                    <a:pt x="10045" y="167"/>
                  </a:lnTo>
                  <a:cubicBezTo>
                    <a:pt x="10009" y="74"/>
                    <a:pt x="9926" y="0"/>
                    <a:pt x="9811"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4" name="Google Shape;214;p2"/>
            <p:cNvSpPr/>
            <p:nvPr/>
          </p:nvSpPr>
          <p:spPr>
            <a:xfrm>
              <a:off x="6962948" y="4077589"/>
              <a:ext cx="275579" cy="261284"/>
            </a:xfrm>
            <a:custGeom>
              <a:avLst/>
              <a:gdLst/>
              <a:ahLst/>
              <a:cxnLst/>
              <a:rect l="l" t="t" r="r" b="b"/>
              <a:pathLst>
                <a:path w="8579" h="8134" extrusionOk="0">
                  <a:moveTo>
                    <a:pt x="8243" y="0"/>
                  </a:moveTo>
                  <a:cubicBezTo>
                    <a:pt x="8165" y="0"/>
                    <a:pt x="8085" y="37"/>
                    <a:pt x="8026" y="125"/>
                  </a:cubicBezTo>
                  <a:cubicBezTo>
                    <a:pt x="6727" y="2247"/>
                    <a:pt x="5366" y="4369"/>
                    <a:pt x="3941" y="6428"/>
                  </a:cubicBezTo>
                  <a:cubicBezTo>
                    <a:pt x="3719" y="6744"/>
                    <a:pt x="3497" y="7061"/>
                    <a:pt x="3276" y="7378"/>
                  </a:cubicBezTo>
                  <a:cubicBezTo>
                    <a:pt x="3244" y="7441"/>
                    <a:pt x="3149" y="7599"/>
                    <a:pt x="3085" y="7631"/>
                  </a:cubicBezTo>
                  <a:cubicBezTo>
                    <a:pt x="2990" y="7663"/>
                    <a:pt x="3085" y="7663"/>
                    <a:pt x="3054" y="7663"/>
                  </a:cubicBezTo>
                  <a:cubicBezTo>
                    <a:pt x="3022" y="7663"/>
                    <a:pt x="2959" y="7599"/>
                    <a:pt x="2927" y="7568"/>
                  </a:cubicBezTo>
                  <a:cubicBezTo>
                    <a:pt x="2547" y="7283"/>
                    <a:pt x="2262" y="6839"/>
                    <a:pt x="1945" y="6491"/>
                  </a:cubicBezTo>
                  <a:cubicBezTo>
                    <a:pt x="1502" y="5921"/>
                    <a:pt x="1027" y="5382"/>
                    <a:pt x="520" y="4907"/>
                  </a:cubicBezTo>
                  <a:cubicBezTo>
                    <a:pt x="477" y="4857"/>
                    <a:pt x="425" y="4836"/>
                    <a:pt x="372" y="4836"/>
                  </a:cubicBezTo>
                  <a:cubicBezTo>
                    <a:pt x="189" y="4836"/>
                    <a:pt x="0" y="5084"/>
                    <a:pt x="172" y="5256"/>
                  </a:cubicBezTo>
                  <a:cubicBezTo>
                    <a:pt x="964" y="6016"/>
                    <a:pt x="1597" y="6903"/>
                    <a:pt x="2325" y="7694"/>
                  </a:cubicBezTo>
                  <a:cubicBezTo>
                    <a:pt x="2552" y="7921"/>
                    <a:pt x="2818" y="8133"/>
                    <a:pt x="3081" y="8133"/>
                  </a:cubicBezTo>
                  <a:cubicBezTo>
                    <a:pt x="3223" y="8133"/>
                    <a:pt x="3364" y="8071"/>
                    <a:pt x="3497" y="7916"/>
                  </a:cubicBezTo>
                  <a:cubicBezTo>
                    <a:pt x="4542" y="6618"/>
                    <a:pt x="5429" y="5161"/>
                    <a:pt x="6316" y="3767"/>
                  </a:cubicBezTo>
                  <a:cubicBezTo>
                    <a:pt x="7044" y="2627"/>
                    <a:pt x="7773" y="1519"/>
                    <a:pt x="8469" y="379"/>
                  </a:cubicBezTo>
                  <a:cubicBezTo>
                    <a:pt x="8579" y="182"/>
                    <a:pt x="8416" y="0"/>
                    <a:pt x="8243"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5" name="Google Shape;215;p2"/>
            <p:cNvSpPr/>
            <p:nvPr/>
          </p:nvSpPr>
          <p:spPr>
            <a:xfrm>
              <a:off x="6866409" y="4049283"/>
              <a:ext cx="390674" cy="110148"/>
            </a:xfrm>
            <a:custGeom>
              <a:avLst/>
              <a:gdLst/>
              <a:ahLst/>
              <a:cxnLst/>
              <a:rect l="l" t="t" r="r" b="b"/>
              <a:pathLst>
                <a:path w="12162" h="3429" extrusionOk="0">
                  <a:moveTo>
                    <a:pt x="501" y="610"/>
                  </a:moveTo>
                  <a:cubicBezTo>
                    <a:pt x="510" y="610"/>
                    <a:pt x="541" y="636"/>
                    <a:pt x="535" y="661"/>
                  </a:cubicBezTo>
                  <a:lnTo>
                    <a:pt x="535" y="661"/>
                  </a:lnTo>
                  <a:cubicBezTo>
                    <a:pt x="498" y="624"/>
                    <a:pt x="494" y="610"/>
                    <a:pt x="501" y="610"/>
                  </a:cubicBezTo>
                  <a:close/>
                  <a:moveTo>
                    <a:pt x="3061" y="0"/>
                  </a:moveTo>
                  <a:cubicBezTo>
                    <a:pt x="2503" y="0"/>
                    <a:pt x="1949" y="16"/>
                    <a:pt x="1394" y="64"/>
                  </a:cubicBezTo>
                  <a:cubicBezTo>
                    <a:pt x="1046" y="64"/>
                    <a:pt x="64" y="64"/>
                    <a:pt x="33" y="602"/>
                  </a:cubicBezTo>
                  <a:cubicBezTo>
                    <a:pt x="1" y="1045"/>
                    <a:pt x="603" y="1615"/>
                    <a:pt x="856" y="1932"/>
                  </a:cubicBezTo>
                  <a:cubicBezTo>
                    <a:pt x="1268" y="2439"/>
                    <a:pt x="1711" y="2914"/>
                    <a:pt x="2154" y="3357"/>
                  </a:cubicBezTo>
                  <a:cubicBezTo>
                    <a:pt x="2212" y="3407"/>
                    <a:pt x="2274" y="3428"/>
                    <a:pt x="2332" y="3428"/>
                  </a:cubicBezTo>
                  <a:cubicBezTo>
                    <a:pt x="2534" y="3428"/>
                    <a:pt x="2699" y="3181"/>
                    <a:pt x="2503" y="3009"/>
                  </a:cubicBezTo>
                  <a:cubicBezTo>
                    <a:pt x="2186" y="2692"/>
                    <a:pt x="1869" y="2344"/>
                    <a:pt x="1553" y="1996"/>
                  </a:cubicBezTo>
                  <a:cubicBezTo>
                    <a:pt x="1363" y="1742"/>
                    <a:pt x="1141" y="1520"/>
                    <a:pt x="951" y="1299"/>
                  </a:cubicBezTo>
                  <a:cubicBezTo>
                    <a:pt x="830" y="1117"/>
                    <a:pt x="708" y="848"/>
                    <a:pt x="559" y="686"/>
                  </a:cubicBezTo>
                  <a:lnTo>
                    <a:pt x="559" y="686"/>
                  </a:lnTo>
                  <a:cubicBezTo>
                    <a:pt x="629" y="666"/>
                    <a:pt x="746" y="626"/>
                    <a:pt x="793" y="602"/>
                  </a:cubicBezTo>
                  <a:cubicBezTo>
                    <a:pt x="1141" y="539"/>
                    <a:pt x="1521" y="539"/>
                    <a:pt x="1869" y="507"/>
                  </a:cubicBezTo>
                  <a:cubicBezTo>
                    <a:pt x="2288" y="495"/>
                    <a:pt x="2706" y="490"/>
                    <a:pt x="3125" y="490"/>
                  </a:cubicBezTo>
                  <a:cubicBezTo>
                    <a:pt x="4985" y="490"/>
                    <a:pt x="6842" y="594"/>
                    <a:pt x="8678" y="697"/>
                  </a:cubicBezTo>
                  <a:cubicBezTo>
                    <a:pt x="9723" y="729"/>
                    <a:pt x="10768" y="792"/>
                    <a:pt x="11814" y="855"/>
                  </a:cubicBezTo>
                  <a:cubicBezTo>
                    <a:pt x="12162" y="855"/>
                    <a:pt x="12130" y="349"/>
                    <a:pt x="11814" y="349"/>
                  </a:cubicBezTo>
                  <a:cubicBezTo>
                    <a:pt x="9470" y="222"/>
                    <a:pt x="7095" y="95"/>
                    <a:pt x="4751" y="32"/>
                  </a:cubicBezTo>
                  <a:cubicBezTo>
                    <a:pt x="4181" y="16"/>
                    <a:pt x="3619" y="0"/>
                    <a:pt x="3061"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6" name="Google Shape;216;p2"/>
            <p:cNvSpPr/>
            <p:nvPr/>
          </p:nvSpPr>
          <p:spPr>
            <a:xfrm>
              <a:off x="6570394" y="4299522"/>
              <a:ext cx="348947" cy="455176"/>
            </a:xfrm>
            <a:custGeom>
              <a:avLst/>
              <a:gdLst/>
              <a:ahLst/>
              <a:cxnLst/>
              <a:rect l="l" t="t" r="r" b="b"/>
              <a:pathLst>
                <a:path w="10863" h="14170" extrusionOk="0">
                  <a:moveTo>
                    <a:pt x="2694" y="3415"/>
                  </a:moveTo>
                  <a:cubicBezTo>
                    <a:pt x="2735" y="3415"/>
                    <a:pt x="2777" y="3417"/>
                    <a:pt x="2819" y="3421"/>
                  </a:cubicBezTo>
                  <a:cubicBezTo>
                    <a:pt x="3706" y="3516"/>
                    <a:pt x="4466" y="4245"/>
                    <a:pt x="4972" y="4910"/>
                  </a:cubicBezTo>
                  <a:cubicBezTo>
                    <a:pt x="5337" y="5424"/>
                    <a:pt x="5614" y="5982"/>
                    <a:pt x="5755" y="6583"/>
                  </a:cubicBezTo>
                  <a:lnTo>
                    <a:pt x="5755" y="6583"/>
                  </a:lnTo>
                  <a:cubicBezTo>
                    <a:pt x="5024" y="7080"/>
                    <a:pt x="4151" y="7348"/>
                    <a:pt x="3255" y="7348"/>
                  </a:cubicBezTo>
                  <a:cubicBezTo>
                    <a:pt x="3079" y="7348"/>
                    <a:pt x="2901" y="7338"/>
                    <a:pt x="2724" y="7316"/>
                  </a:cubicBezTo>
                  <a:cubicBezTo>
                    <a:pt x="1679" y="7221"/>
                    <a:pt x="602" y="6556"/>
                    <a:pt x="824" y="5353"/>
                  </a:cubicBezTo>
                  <a:cubicBezTo>
                    <a:pt x="1006" y="4472"/>
                    <a:pt x="1713" y="3415"/>
                    <a:pt x="2694" y="3415"/>
                  </a:cubicBezTo>
                  <a:close/>
                  <a:moveTo>
                    <a:pt x="10546" y="1"/>
                  </a:moveTo>
                  <a:cubicBezTo>
                    <a:pt x="9754" y="33"/>
                    <a:pt x="8994" y="666"/>
                    <a:pt x="8583" y="1299"/>
                  </a:cubicBezTo>
                  <a:cubicBezTo>
                    <a:pt x="8108" y="1996"/>
                    <a:pt x="7886" y="2883"/>
                    <a:pt x="7633" y="3706"/>
                  </a:cubicBezTo>
                  <a:cubicBezTo>
                    <a:pt x="7348" y="4593"/>
                    <a:pt x="7062" y="5480"/>
                    <a:pt x="6334" y="6113"/>
                  </a:cubicBezTo>
                  <a:cubicBezTo>
                    <a:pt x="6277" y="6168"/>
                    <a:pt x="6218" y="6222"/>
                    <a:pt x="6158" y="6274"/>
                  </a:cubicBezTo>
                  <a:lnTo>
                    <a:pt x="6158" y="6274"/>
                  </a:lnTo>
                  <a:cubicBezTo>
                    <a:pt x="6066" y="5952"/>
                    <a:pt x="5936" y="5635"/>
                    <a:pt x="5764" y="5321"/>
                  </a:cubicBezTo>
                  <a:cubicBezTo>
                    <a:pt x="5289" y="4435"/>
                    <a:pt x="4561" y="3611"/>
                    <a:pt x="3674" y="3199"/>
                  </a:cubicBezTo>
                  <a:cubicBezTo>
                    <a:pt x="3340" y="3046"/>
                    <a:pt x="2996" y="2964"/>
                    <a:pt x="2661" y="2964"/>
                  </a:cubicBezTo>
                  <a:cubicBezTo>
                    <a:pt x="2168" y="2964"/>
                    <a:pt x="1694" y="3139"/>
                    <a:pt x="1299" y="3516"/>
                  </a:cubicBezTo>
                  <a:cubicBezTo>
                    <a:pt x="539" y="4245"/>
                    <a:pt x="0" y="5543"/>
                    <a:pt x="507" y="6556"/>
                  </a:cubicBezTo>
                  <a:cubicBezTo>
                    <a:pt x="1014" y="7538"/>
                    <a:pt x="2249" y="7855"/>
                    <a:pt x="3262" y="7855"/>
                  </a:cubicBezTo>
                  <a:cubicBezTo>
                    <a:pt x="4172" y="7855"/>
                    <a:pt x="5067" y="7601"/>
                    <a:pt x="5844" y="7139"/>
                  </a:cubicBezTo>
                  <a:lnTo>
                    <a:pt x="5844" y="7139"/>
                  </a:lnTo>
                  <a:cubicBezTo>
                    <a:pt x="5854" y="7250"/>
                    <a:pt x="5859" y="7362"/>
                    <a:pt x="5859" y="7475"/>
                  </a:cubicBezTo>
                  <a:cubicBezTo>
                    <a:pt x="5859" y="10198"/>
                    <a:pt x="3832" y="12795"/>
                    <a:pt x="1267" y="13650"/>
                  </a:cubicBezTo>
                  <a:cubicBezTo>
                    <a:pt x="979" y="13766"/>
                    <a:pt x="1058" y="14169"/>
                    <a:pt x="1313" y="14169"/>
                  </a:cubicBezTo>
                  <a:cubicBezTo>
                    <a:pt x="1338" y="14169"/>
                    <a:pt x="1365" y="14165"/>
                    <a:pt x="1394" y="14157"/>
                  </a:cubicBezTo>
                  <a:cubicBezTo>
                    <a:pt x="3864" y="13334"/>
                    <a:pt x="5859" y="11022"/>
                    <a:pt x="6271" y="8425"/>
                  </a:cubicBezTo>
                  <a:cubicBezTo>
                    <a:pt x="6349" y="7879"/>
                    <a:pt x="6358" y="7356"/>
                    <a:pt x="6282" y="6848"/>
                  </a:cubicBezTo>
                  <a:lnTo>
                    <a:pt x="6282" y="6848"/>
                  </a:lnTo>
                  <a:cubicBezTo>
                    <a:pt x="6503" y="6684"/>
                    <a:pt x="6711" y="6502"/>
                    <a:pt x="6904" y="6303"/>
                  </a:cubicBezTo>
                  <a:cubicBezTo>
                    <a:pt x="7696" y="5448"/>
                    <a:pt x="7981" y="4308"/>
                    <a:pt x="8298" y="3231"/>
                  </a:cubicBezTo>
                  <a:cubicBezTo>
                    <a:pt x="8488" y="2661"/>
                    <a:pt x="8678" y="2091"/>
                    <a:pt x="8994" y="1584"/>
                  </a:cubicBezTo>
                  <a:cubicBezTo>
                    <a:pt x="9311" y="1109"/>
                    <a:pt x="9913" y="508"/>
                    <a:pt x="10546" y="508"/>
                  </a:cubicBezTo>
                  <a:cubicBezTo>
                    <a:pt x="10831" y="476"/>
                    <a:pt x="10863" y="1"/>
                    <a:pt x="10546"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217" name="Google Shape;217;p2"/>
          <p:cNvGrpSpPr/>
          <p:nvPr/>
        </p:nvGrpSpPr>
        <p:grpSpPr>
          <a:xfrm>
            <a:off x="4202711" y="6129490"/>
            <a:ext cx="1135616" cy="936869"/>
            <a:chOff x="3152033" y="4597111"/>
            <a:chExt cx="851712" cy="702652"/>
          </a:xfrm>
        </p:grpSpPr>
        <p:sp>
          <p:nvSpPr>
            <p:cNvPr id="218" name="Google Shape;218;p2"/>
            <p:cNvSpPr/>
            <p:nvPr/>
          </p:nvSpPr>
          <p:spPr>
            <a:xfrm>
              <a:off x="3302787" y="4812014"/>
              <a:ext cx="593752" cy="487748"/>
            </a:xfrm>
            <a:custGeom>
              <a:avLst/>
              <a:gdLst/>
              <a:ahLst/>
              <a:cxnLst/>
              <a:rect l="l" t="t" r="r" b="b"/>
              <a:pathLst>
                <a:path w="18484" h="15184" extrusionOk="0">
                  <a:moveTo>
                    <a:pt x="8304" y="1"/>
                  </a:moveTo>
                  <a:cubicBezTo>
                    <a:pt x="5050" y="1"/>
                    <a:pt x="1794" y="1666"/>
                    <a:pt x="570" y="4885"/>
                  </a:cubicBezTo>
                  <a:cubicBezTo>
                    <a:pt x="222" y="5803"/>
                    <a:pt x="95" y="6754"/>
                    <a:pt x="190" y="7672"/>
                  </a:cubicBezTo>
                  <a:cubicBezTo>
                    <a:pt x="0" y="8939"/>
                    <a:pt x="190" y="10237"/>
                    <a:pt x="792" y="11504"/>
                  </a:cubicBezTo>
                  <a:cubicBezTo>
                    <a:pt x="1900" y="13784"/>
                    <a:pt x="4561" y="14892"/>
                    <a:pt x="6936" y="15146"/>
                  </a:cubicBezTo>
                  <a:cubicBezTo>
                    <a:pt x="7199" y="15171"/>
                    <a:pt x="7462" y="15184"/>
                    <a:pt x="7725" y="15184"/>
                  </a:cubicBezTo>
                  <a:cubicBezTo>
                    <a:pt x="13300" y="15184"/>
                    <a:pt x="18484" y="9535"/>
                    <a:pt x="15550" y="4030"/>
                  </a:cubicBezTo>
                  <a:cubicBezTo>
                    <a:pt x="14089" y="1317"/>
                    <a:pt x="11197" y="1"/>
                    <a:pt x="8304" y="1"/>
                  </a:cubicBez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9" name="Google Shape;219;p2"/>
            <p:cNvSpPr/>
            <p:nvPr/>
          </p:nvSpPr>
          <p:spPr>
            <a:xfrm>
              <a:off x="3353638" y="4890138"/>
              <a:ext cx="433397" cy="373681"/>
            </a:xfrm>
            <a:custGeom>
              <a:avLst/>
              <a:gdLst/>
              <a:ahLst/>
              <a:cxnLst/>
              <a:rect l="l" t="t" r="r" b="b"/>
              <a:pathLst>
                <a:path w="13492" h="11633" extrusionOk="0">
                  <a:moveTo>
                    <a:pt x="4980" y="1"/>
                  </a:moveTo>
                  <a:cubicBezTo>
                    <a:pt x="3353" y="1"/>
                    <a:pt x="1820" y="729"/>
                    <a:pt x="1046" y="2326"/>
                  </a:cubicBezTo>
                  <a:cubicBezTo>
                    <a:pt x="1" y="4448"/>
                    <a:pt x="476" y="7203"/>
                    <a:pt x="1584" y="9230"/>
                  </a:cubicBezTo>
                  <a:cubicBezTo>
                    <a:pt x="2186" y="10275"/>
                    <a:pt x="3104" y="11130"/>
                    <a:pt x="4276" y="11447"/>
                  </a:cubicBezTo>
                  <a:cubicBezTo>
                    <a:pt x="4797" y="11577"/>
                    <a:pt x="5351" y="11633"/>
                    <a:pt x="5910" y="11633"/>
                  </a:cubicBezTo>
                  <a:cubicBezTo>
                    <a:pt x="6710" y="11633"/>
                    <a:pt x="7521" y="11520"/>
                    <a:pt x="8266" y="11352"/>
                  </a:cubicBezTo>
                  <a:cubicBezTo>
                    <a:pt x="10673" y="10750"/>
                    <a:pt x="12573" y="9135"/>
                    <a:pt x="12985" y="6602"/>
                  </a:cubicBezTo>
                  <a:cubicBezTo>
                    <a:pt x="13302" y="4575"/>
                    <a:pt x="12763" y="2168"/>
                    <a:pt x="11148" y="806"/>
                  </a:cubicBezTo>
                  <a:cubicBezTo>
                    <a:pt x="10737" y="458"/>
                    <a:pt x="10293" y="205"/>
                    <a:pt x="9818" y="46"/>
                  </a:cubicBezTo>
                  <a:cubicBezTo>
                    <a:pt x="9785" y="32"/>
                    <a:pt x="9754" y="25"/>
                    <a:pt x="9725" y="25"/>
                  </a:cubicBezTo>
                  <a:cubicBezTo>
                    <a:pt x="9503" y="25"/>
                    <a:pt x="9411" y="409"/>
                    <a:pt x="9691" y="521"/>
                  </a:cubicBezTo>
                  <a:cubicBezTo>
                    <a:pt x="13302" y="1915"/>
                    <a:pt x="13492" y="7710"/>
                    <a:pt x="10515" y="9832"/>
                  </a:cubicBezTo>
                  <a:cubicBezTo>
                    <a:pt x="9565" y="10497"/>
                    <a:pt x="8425" y="10877"/>
                    <a:pt x="7253" y="11035"/>
                  </a:cubicBezTo>
                  <a:cubicBezTo>
                    <a:pt x="6817" y="11098"/>
                    <a:pt x="6352" y="11140"/>
                    <a:pt x="5884" y="11140"/>
                  </a:cubicBezTo>
                  <a:cubicBezTo>
                    <a:pt x="5163" y="11140"/>
                    <a:pt x="4435" y="11039"/>
                    <a:pt x="3801" y="10750"/>
                  </a:cubicBezTo>
                  <a:cubicBezTo>
                    <a:pt x="1869" y="9832"/>
                    <a:pt x="1077" y="7235"/>
                    <a:pt x="982" y="5240"/>
                  </a:cubicBezTo>
                  <a:cubicBezTo>
                    <a:pt x="887" y="3466"/>
                    <a:pt x="1584" y="1471"/>
                    <a:pt x="3358" y="743"/>
                  </a:cubicBezTo>
                  <a:cubicBezTo>
                    <a:pt x="3866" y="538"/>
                    <a:pt x="4413" y="443"/>
                    <a:pt x="4967" y="443"/>
                  </a:cubicBezTo>
                  <a:cubicBezTo>
                    <a:pt x="6551" y="443"/>
                    <a:pt x="8191" y="1217"/>
                    <a:pt x="9153" y="2390"/>
                  </a:cubicBezTo>
                  <a:cubicBezTo>
                    <a:pt x="9850" y="3276"/>
                    <a:pt x="10293" y="4417"/>
                    <a:pt x="10008" y="5525"/>
                  </a:cubicBezTo>
                  <a:cubicBezTo>
                    <a:pt x="9818" y="6443"/>
                    <a:pt x="9185" y="7235"/>
                    <a:pt x="8330" y="7615"/>
                  </a:cubicBezTo>
                  <a:cubicBezTo>
                    <a:pt x="7816" y="7845"/>
                    <a:pt x="7164" y="7988"/>
                    <a:pt x="6516" y="7988"/>
                  </a:cubicBezTo>
                  <a:cubicBezTo>
                    <a:pt x="5646" y="7988"/>
                    <a:pt x="4784" y="7730"/>
                    <a:pt x="4276" y="7077"/>
                  </a:cubicBezTo>
                  <a:cubicBezTo>
                    <a:pt x="3477" y="6049"/>
                    <a:pt x="4119" y="3760"/>
                    <a:pt x="5483" y="3760"/>
                  </a:cubicBezTo>
                  <a:cubicBezTo>
                    <a:pt x="5632" y="3760"/>
                    <a:pt x="5789" y="3787"/>
                    <a:pt x="5954" y="3846"/>
                  </a:cubicBezTo>
                  <a:cubicBezTo>
                    <a:pt x="6430" y="4005"/>
                    <a:pt x="6968" y="4417"/>
                    <a:pt x="7095" y="4923"/>
                  </a:cubicBezTo>
                  <a:cubicBezTo>
                    <a:pt x="7316" y="5557"/>
                    <a:pt x="6525" y="5588"/>
                    <a:pt x="6081" y="5588"/>
                  </a:cubicBezTo>
                  <a:cubicBezTo>
                    <a:pt x="5764" y="5588"/>
                    <a:pt x="5764" y="6063"/>
                    <a:pt x="6081" y="6095"/>
                  </a:cubicBezTo>
                  <a:cubicBezTo>
                    <a:pt x="6651" y="6095"/>
                    <a:pt x="7443" y="6000"/>
                    <a:pt x="7601" y="5335"/>
                  </a:cubicBezTo>
                  <a:cubicBezTo>
                    <a:pt x="7728" y="4797"/>
                    <a:pt x="7348" y="4258"/>
                    <a:pt x="7000" y="3910"/>
                  </a:cubicBezTo>
                  <a:cubicBezTo>
                    <a:pt x="6582" y="3548"/>
                    <a:pt x="6018" y="3259"/>
                    <a:pt x="5457" y="3259"/>
                  </a:cubicBezTo>
                  <a:cubicBezTo>
                    <a:pt x="5380" y="3259"/>
                    <a:pt x="5303" y="3265"/>
                    <a:pt x="5226" y="3276"/>
                  </a:cubicBezTo>
                  <a:cubicBezTo>
                    <a:pt x="4434" y="3371"/>
                    <a:pt x="3928" y="4068"/>
                    <a:pt x="3643" y="4765"/>
                  </a:cubicBezTo>
                  <a:cubicBezTo>
                    <a:pt x="3326" y="5620"/>
                    <a:pt x="3294" y="6602"/>
                    <a:pt x="3864" y="7362"/>
                  </a:cubicBezTo>
                  <a:cubicBezTo>
                    <a:pt x="4371" y="8027"/>
                    <a:pt x="5163" y="8343"/>
                    <a:pt x="5954" y="8438"/>
                  </a:cubicBezTo>
                  <a:cubicBezTo>
                    <a:pt x="6160" y="8465"/>
                    <a:pt x="6367" y="8478"/>
                    <a:pt x="6573" y="8478"/>
                  </a:cubicBezTo>
                  <a:cubicBezTo>
                    <a:pt x="8358" y="8478"/>
                    <a:pt x="10057" y="7498"/>
                    <a:pt x="10483" y="5652"/>
                  </a:cubicBezTo>
                  <a:cubicBezTo>
                    <a:pt x="11117" y="3086"/>
                    <a:pt x="8805" y="806"/>
                    <a:pt x="6493" y="205"/>
                  </a:cubicBezTo>
                  <a:cubicBezTo>
                    <a:pt x="5993" y="70"/>
                    <a:pt x="5482" y="1"/>
                    <a:pt x="4980"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20" name="Google Shape;220;p2"/>
            <p:cNvSpPr/>
            <p:nvPr/>
          </p:nvSpPr>
          <p:spPr>
            <a:xfrm>
              <a:off x="3566262" y="4597111"/>
              <a:ext cx="16318" cy="180079"/>
            </a:xfrm>
            <a:custGeom>
              <a:avLst/>
              <a:gdLst/>
              <a:ahLst/>
              <a:cxnLst/>
              <a:rect l="l" t="t" r="r" b="b"/>
              <a:pathLst>
                <a:path w="508" h="5606" extrusionOk="0">
                  <a:moveTo>
                    <a:pt x="254" y="0"/>
                  </a:moveTo>
                  <a:cubicBezTo>
                    <a:pt x="127" y="0"/>
                    <a:pt x="1" y="79"/>
                    <a:pt x="1" y="238"/>
                  </a:cubicBezTo>
                  <a:lnTo>
                    <a:pt x="1" y="5368"/>
                  </a:lnTo>
                  <a:cubicBezTo>
                    <a:pt x="1" y="5526"/>
                    <a:pt x="127" y="5605"/>
                    <a:pt x="254" y="5605"/>
                  </a:cubicBezTo>
                  <a:cubicBezTo>
                    <a:pt x="381" y="5605"/>
                    <a:pt x="507" y="5526"/>
                    <a:pt x="507" y="5368"/>
                  </a:cubicBezTo>
                  <a:lnTo>
                    <a:pt x="507" y="238"/>
                  </a:lnTo>
                  <a:cubicBezTo>
                    <a:pt x="507" y="79"/>
                    <a:pt x="381" y="0"/>
                    <a:pt x="254"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21" name="Google Shape;221;p2"/>
            <p:cNvSpPr/>
            <p:nvPr/>
          </p:nvSpPr>
          <p:spPr>
            <a:xfrm>
              <a:off x="3366873" y="4738356"/>
              <a:ext cx="58013" cy="55861"/>
            </a:xfrm>
            <a:custGeom>
              <a:avLst/>
              <a:gdLst/>
              <a:ahLst/>
              <a:cxnLst/>
              <a:rect l="l" t="t" r="r" b="b"/>
              <a:pathLst>
                <a:path w="1806" h="1739" extrusionOk="0">
                  <a:moveTo>
                    <a:pt x="256" y="1"/>
                  </a:moveTo>
                  <a:cubicBezTo>
                    <a:pt x="197" y="1"/>
                    <a:pt x="140" y="25"/>
                    <a:pt x="95" y="84"/>
                  </a:cubicBezTo>
                  <a:cubicBezTo>
                    <a:pt x="0" y="179"/>
                    <a:pt x="0" y="338"/>
                    <a:pt x="95" y="433"/>
                  </a:cubicBezTo>
                  <a:lnTo>
                    <a:pt x="1362" y="1668"/>
                  </a:lnTo>
                  <a:cubicBezTo>
                    <a:pt x="1410" y="1715"/>
                    <a:pt x="1473" y="1739"/>
                    <a:pt x="1536" y="1739"/>
                  </a:cubicBezTo>
                  <a:cubicBezTo>
                    <a:pt x="1600" y="1739"/>
                    <a:pt x="1663" y="1715"/>
                    <a:pt x="1711" y="1668"/>
                  </a:cubicBezTo>
                  <a:cubicBezTo>
                    <a:pt x="1806" y="1573"/>
                    <a:pt x="1806" y="1414"/>
                    <a:pt x="1711" y="1319"/>
                  </a:cubicBezTo>
                  <a:lnTo>
                    <a:pt x="444" y="84"/>
                  </a:lnTo>
                  <a:cubicBezTo>
                    <a:pt x="393" y="33"/>
                    <a:pt x="324" y="1"/>
                    <a:pt x="256"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22" name="Google Shape;222;p2"/>
            <p:cNvSpPr/>
            <p:nvPr/>
          </p:nvSpPr>
          <p:spPr>
            <a:xfrm>
              <a:off x="3736162" y="4746901"/>
              <a:ext cx="66140" cy="64630"/>
            </a:xfrm>
            <a:custGeom>
              <a:avLst/>
              <a:gdLst/>
              <a:ahLst/>
              <a:cxnLst/>
              <a:rect l="l" t="t" r="r" b="b"/>
              <a:pathLst>
                <a:path w="2059" h="2012" extrusionOk="0">
                  <a:moveTo>
                    <a:pt x="1790" y="0"/>
                  </a:moveTo>
                  <a:cubicBezTo>
                    <a:pt x="1726" y="0"/>
                    <a:pt x="1663" y="24"/>
                    <a:pt x="1615" y="72"/>
                  </a:cubicBezTo>
                  <a:lnTo>
                    <a:pt x="95" y="1592"/>
                  </a:lnTo>
                  <a:cubicBezTo>
                    <a:pt x="0" y="1687"/>
                    <a:pt x="0" y="1845"/>
                    <a:pt x="95" y="1940"/>
                  </a:cubicBezTo>
                  <a:cubicBezTo>
                    <a:pt x="143" y="1988"/>
                    <a:pt x="206" y="2011"/>
                    <a:pt x="269" y="2011"/>
                  </a:cubicBezTo>
                  <a:cubicBezTo>
                    <a:pt x="333" y="2011"/>
                    <a:pt x="396" y="1988"/>
                    <a:pt x="444" y="1940"/>
                  </a:cubicBezTo>
                  <a:lnTo>
                    <a:pt x="1964" y="420"/>
                  </a:lnTo>
                  <a:cubicBezTo>
                    <a:pt x="2059" y="325"/>
                    <a:pt x="2059" y="167"/>
                    <a:pt x="1964" y="72"/>
                  </a:cubicBezTo>
                  <a:cubicBezTo>
                    <a:pt x="1916" y="24"/>
                    <a:pt x="1853" y="0"/>
                    <a:pt x="1790"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23" name="Google Shape;223;p2"/>
            <p:cNvSpPr/>
            <p:nvPr/>
          </p:nvSpPr>
          <p:spPr>
            <a:xfrm>
              <a:off x="3152033" y="4930870"/>
              <a:ext cx="126370" cy="42145"/>
            </a:xfrm>
            <a:custGeom>
              <a:avLst/>
              <a:gdLst/>
              <a:ahLst/>
              <a:cxnLst/>
              <a:rect l="l" t="t" r="r" b="b"/>
              <a:pathLst>
                <a:path w="3934" h="1312" extrusionOk="0">
                  <a:moveTo>
                    <a:pt x="313" y="1"/>
                  </a:moveTo>
                  <a:cubicBezTo>
                    <a:pt x="82" y="1"/>
                    <a:pt x="0" y="402"/>
                    <a:pt x="260" y="488"/>
                  </a:cubicBezTo>
                  <a:cubicBezTo>
                    <a:pt x="1368" y="868"/>
                    <a:pt x="2445" y="1122"/>
                    <a:pt x="3585" y="1312"/>
                  </a:cubicBezTo>
                  <a:cubicBezTo>
                    <a:pt x="3711" y="1312"/>
                    <a:pt x="3838" y="1280"/>
                    <a:pt x="3902" y="1122"/>
                  </a:cubicBezTo>
                  <a:cubicBezTo>
                    <a:pt x="3933" y="1027"/>
                    <a:pt x="3838" y="837"/>
                    <a:pt x="3711" y="837"/>
                  </a:cubicBezTo>
                  <a:cubicBezTo>
                    <a:pt x="2603" y="647"/>
                    <a:pt x="1495" y="393"/>
                    <a:pt x="386" y="13"/>
                  </a:cubicBezTo>
                  <a:cubicBezTo>
                    <a:pt x="361" y="5"/>
                    <a:pt x="336" y="1"/>
                    <a:pt x="313"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24" name="Google Shape;224;p2"/>
            <p:cNvSpPr/>
            <p:nvPr/>
          </p:nvSpPr>
          <p:spPr>
            <a:xfrm>
              <a:off x="3877183" y="4951364"/>
              <a:ext cx="126563" cy="29970"/>
            </a:xfrm>
            <a:custGeom>
              <a:avLst/>
              <a:gdLst/>
              <a:ahLst/>
              <a:cxnLst/>
              <a:rect l="l" t="t" r="r" b="b"/>
              <a:pathLst>
                <a:path w="3940" h="933" extrusionOk="0">
                  <a:moveTo>
                    <a:pt x="3685" y="1"/>
                  </a:moveTo>
                  <a:cubicBezTo>
                    <a:pt x="3665" y="1"/>
                    <a:pt x="3644" y="3"/>
                    <a:pt x="3623" y="9"/>
                  </a:cubicBezTo>
                  <a:cubicBezTo>
                    <a:pt x="2514" y="167"/>
                    <a:pt x="1406" y="262"/>
                    <a:pt x="297" y="452"/>
                  </a:cubicBezTo>
                  <a:cubicBezTo>
                    <a:pt x="0" y="511"/>
                    <a:pt x="93" y="933"/>
                    <a:pt x="367" y="933"/>
                  </a:cubicBezTo>
                  <a:cubicBezTo>
                    <a:pt x="385" y="933"/>
                    <a:pt x="404" y="931"/>
                    <a:pt x="424" y="927"/>
                  </a:cubicBezTo>
                  <a:cubicBezTo>
                    <a:pt x="1532" y="769"/>
                    <a:pt x="2641" y="642"/>
                    <a:pt x="3749" y="484"/>
                  </a:cubicBezTo>
                  <a:cubicBezTo>
                    <a:pt x="3876" y="484"/>
                    <a:pt x="3939" y="294"/>
                    <a:pt x="3908" y="199"/>
                  </a:cubicBezTo>
                  <a:cubicBezTo>
                    <a:pt x="3881" y="67"/>
                    <a:pt x="3789" y="1"/>
                    <a:pt x="3685"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25" name="Google Shape;225;p2"/>
            <p:cNvSpPr/>
            <p:nvPr/>
          </p:nvSpPr>
          <p:spPr>
            <a:xfrm>
              <a:off x="3886723" y="5121520"/>
              <a:ext cx="62093" cy="18342"/>
            </a:xfrm>
            <a:custGeom>
              <a:avLst/>
              <a:gdLst/>
              <a:ahLst/>
              <a:cxnLst/>
              <a:rect l="l" t="t" r="r" b="b"/>
              <a:pathLst>
                <a:path w="1933" h="571" extrusionOk="0">
                  <a:moveTo>
                    <a:pt x="254" y="0"/>
                  </a:moveTo>
                  <a:cubicBezTo>
                    <a:pt x="127" y="0"/>
                    <a:pt x="0" y="95"/>
                    <a:pt x="0" y="254"/>
                  </a:cubicBezTo>
                  <a:cubicBezTo>
                    <a:pt x="0" y="380"/>
                    <a:pt x="95" y="507"/>
                    <a:pt x="254" y="507"/>
                  </a:cubicBezTo>
                  <a:cubicBezTo>
                    <a:pt x="729" y="507"/>
                    <a:pt x="1204" y="570"/>
                    <a:pt x="1679" y="570"/>
                  </a:cubicBezTo>
                  <a:cubicBezTo>
                    <a:pt x="1805" y="570"/>
                    <a:pt x="1932" y="475"/>
                    <a:pt x="1932" y="349"/>
                  </a:cubicBezTo>
                  <a:cubicBezTo>
                    <a:pt x="1932" y="190"/>
                    <a:pt x="1805" y="95"/>
                    <a:pt x="1679" y="95"/>
                  </a:cubicBezTo>
                  <a:cubicBezTo>
                    <a:pt x="1204" y="95"/>
                    <a:pt x="729" y="0"/>
                    <a:pt x="254"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26" name="Google Shape;226;p2"/>
            <p:cNvSpPr/>
            <p:nvPr/>
          </p:nvSpPr>
          <p:spPr>
            <a:xfrm>
              <a:off x="3204105" y="5124315"/>
              <a:ext cx="74299" cy="18599"/>
            </a:xfrm>
            <a:custGeom>
              <a:avLst/>
              <a:gdLst/>
              <a:ahLst/>
              <a:cxnLst/>
              <a:rect l="l" t="t" r="r" b="b"/>
              <a:pathLst>
                <a:path w="2313" h="579" extrusionOk="0">
                  <a:moveTo>
                    <a:pt x="2031" y="0"/>
                  </a:moveTo>
                  <a:cubicBezTo>
                    <a:pt x="2008" y="0"/>
                    <a:pt x="1986" y="3"/>
                    <a:pt x="1964" y="8"/>
                  </a:cubicBezTo>
                  <a:cubicBezTo>
                    <a:pt x="1394" y="72"/>
                    <a:pt x="824" y="72"/>
                    <a:pt x="254" y="72"/>
                  </a:cubicBezTo>
                  <a:cubicBezTo>
                    <a:pt x="95" y="72"/>
                    <a:pt x="0" y="198"/>
                    <a:pt x="0" y="325"/>
                  </a:cubicBezTo>
                  <a:cubicBezTo>
                    <a:pt x="0" y="483"/>
                    <a:pt x="95" y="578"/>
                    <a:pt x="254" y="578"/>
                  </a:cubicBezTo>
                  <a:cubicBezTo>
                    <a:pt x="855" y="578"/>
                    <a:pt x="1489" y="578"/>
                    <a:pt x="2090" y="483"/>
                  </a:cubicBezTo>
                  <a:cubicBezTo>
                    <a:pt x="2217" y="452"/>
                    <a:pt x="2312" y="293"/>
                    <a:pt x="2281" y="167"/>
                  </a:cubicBezTo>
                  <a:cubicBezTo>
                    <a:pt x="2254" y="62"/>
                    <a:pt x="2141" y="0"/>
                    <a:pt x="2031"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267" name="Google Shape;267;p2"/>
          <p:cNvGrpSpPr/>
          <p:nvPr/>
        </p:nvGrpSpPr>
        <p:grpSpPr>
          <a:xfrm>
            <a:off x="945232" y="5397283"/>
            <a:ext cx="770469" cy="734752"/>
            <a:chOff x="708922" y="4047962"/>
            <a:chExt cx="577852" cy="551064"/>
          </a:xfrm>
        </p:grpSpPr>
        <p:sp>
          <p:nvSpPr>
            <p:cNvPr id="268" name="Google Shape;268;p2"/>
            <p:cNvSpPr/>
            <p:nvPr/>
          </p:nvSpPr>
          <p:spPr>
            <a:xfrm>
              <a:off x="708922" y="4170448"/>
              <a:ext cx="577852" cy="428578"/>
            </a:xfrm>
            <a:custGeom>
              <a:avLst/>
              <a:gdLst/>
              <a:ahLst/>
              <a:cxnLst/>
              <a:rect l="l" t="t" r="r" b="b"/>
              <a:pathLst>
                <a:path w="17989" h="13342" extrusionOk="0">
                  <a:moveTo>
                    <a:pt x="5315" y="509"/>
                  </a:moveTo>
                  <a:cubicBezTo>
                    <a:pt x="6774" y="509"/>
                    <a:pt x="8250" y="1232"/>
                    <a:pt x="9216" y="2312"/>
                  </a:cubicBezTo>
                  <a:cubicBezTo>
                    <a:pt x="9266" y="2362"/>
                    <a:pt x="9323" y="2383"/>
                    <a:pt x="9378" y="2383"/>
                  </a:cubicBezTo>
                  <a:cubicBezTo>
                    <a:pt x="9425" y="2383"/>
                    <a:pt x="9472" y="2367"/>
                    <a:pt x="9512" y="2341"/>
                  </a:cubicBezTo>
                  <a:lnTo>
                    <a:pt x="9512" y="2341"/>
                  </a:lnTo>
                  <a:cubicBezTo>
                    <a:pt x="9581" y="2334"/>
                    <a:pt x="9647" y="2296"/>
                    <a:pt x="9691" y="2217"/>
                  </a:cubicBezTo>
                  <a:cubicBezTo>
                    <a:pt x="10331" y="1159"/>
                    <a:pt x="11506" y="674"/>
                    <a:pt x="12697" y="674"/>
                  </a:cubicBezTo>
                  <a:cubicBezTo>
                    <a:pt x="13039" y="674"/>
                    <a:pt x="13382" y="714"/>
                    <a:pt x="13713" y="792"/>
                  </a:cubicBezTo>
                  <a:cubicBezTo>
                    <a:pt x="15265" y="1172"/>
                    <a:pt x="16500" y="2375"/>
                    <a:pt x="16880" y="3895"/>
                  </a:cubicBezTo>
                  <a:cubicBezTo>
                    <a:pt x="17260" y="5447"/>
                    <a:pt x="16849" y="7126"/>
                    <a:pt x="16152" y="8519"/>
                  </a:cubicBezTo>
                  <a:cubicBezTo>
                    <a:pt x="15423" y="9912"/>
                    <a:pt x="14283" y="11053"/>
                    <a:pt x="12858" y="11749"/>
                  </a:cubicBezTo>
                  <a:cubicBezTo>
                    <a:pt x="11481" y="12429"/>
                    <a:pt x="9799" y="12846"/>
                    <a:pt x="8146" y="12846"/>
                  </a:cubicBezTo>
                  <a:cubicBezTo>
                    <a:pt x="6874" y="12846"/>
                    <a:pt x="5618" y="12599"/>
                    <a:pt x="4529" y="12034"/>
                  </a:cubicBezTo>
                  <a:cubicBezTo>
                    <a:pt x="1711" y="10578"/>
                    <a:pt x="729" y="7031"/>
                    <a:pt x="1426" y="4085"/>
                  </a:cubicBezTo>
                  <a:cubicBezTo>
                    <a:pt x="1837" y="2344"/>
                    <a:pt x="2914" y="729"/>
                    <a:pt x="4814" y="539"/>
                  </a:cubicBezTo>
                  <a:cubicBezTo>
                    <a:pt x="4980" y="519"/>
                    <a:pt x="5147" y="509"/>
                    <a:pt x="5315" y="509"/>
                  </a:cubicBezTo>
                  <a:close/>
                  <a:moveTo>
                    <a:pt x="5289" y="0"/>
                  </a:moveTo>
                  <a:cubicBezTo>
                    <a:pt x="3579" y="0"/>
                    <a:pt x="2217" y="950"/>
                    <a:pt x="1457" y="2470"/>
                  </a:cubicBezTo>
                  <a:cubicBezTo>
                    <a:pt x="1" y="5416"/>
                    <a:pt x="634" y="9754"/>
                    <a:pt x="3294" y="11844"/>
                  </a:cubicBezTo>
                  <a:cubicBezTo>
                    <a:pt x="4645" y="12908"/>
                    <a:pt x="6339" y="13342"/>
                    <a:pt x="8057" y="13342"/>
                  </a:cubicBezTo>
                  <a:cubicBezTo>
                    <a:pt x="9561" y="13342"/>
                    <a:pt x="11085" y="13010"/>
                    <a:pt x="12415" y="12478"/>
                  </a:cubicBezTo>
                  <a:cubicBezTo>
                    <a:pt x="15582" y="11243"/>
                    <a:pt x="17989" y="7727"/>
                    <a:pt x="17450" y="4212"/>
                  </a:cubicBezTo>
                  <a:cubicBezTo>
                    <a:pt x="17165" y="2375"/>
                    <a:pt x="15772" y="855"/>
                    <a:pt x="13967" y="348"/>
                  </a:cubicBezTo>
                  <a:cubicBezTo>
                    <a:pt x="13558" y="235"/>
                    <a:pt x="13131" y="177"/>
                    <a:pt x="12704" y="177"/>
                  </a:cubicBezTo>
                  <a:cubicBezTo>
                    <a:pt x="11422" y="177"/>
                    <a:pt x="10145" y="696"/>
                    <a:pt x="9378" y="1769"/>
                  </a:cubicBezTo>
                  <a:lnTo>
                    <a:pt x="9378" y="1769"/>
                  </a:lnTo>
                  <a:cubicBezTo>
                    <a:pt x="8309" y="708"/>
                    <a:pt x="6813" y="30"/>
                    <a:pt x="5289"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69" name="Google Shape;269;p2"/>
            <p:cNvSpPr/>
            <p:nvPr/>
          </p:nvSpPr>
          <p:spPr>
            <a:xfrm>
              <a:off x="1002432" y="4047962"/>
              <a:ext cx="102374" cy="191161"/>
            </a:xfrm>
            <a:custGeom>
              <a:avLst/>
              <a:gdLst/>
              <a:ahLst/>
              <a:cxnLst/>
              <a:rect l="l" t="t" r="r" b="b"/>
              <a:pathLst>
                <a:path w="3187" h="5951" extrusionOk="0">
                  <a:moveTo>
                    <a:pt x="2852" y="0"/>
                  </a:moveTo>
                  <a:cubicBezTo>
                    <a:pt x="2827" y="0"/>
                    <a:pt x="2800" y="4"/>
                    <a:pt x="2771" y="13"/>
                  </a:cubicBezTo>
                  <a:cubicBezTo>
                    <a:pt x="269" y="583"/>
                    <a:pt x="143" y="3655"/>
                    <a:pt x="16" y="5713"/>
                  </a:cubicBezTo>
                  <a:cubicBezTo>
                    <a:pt x="0" y="5872"/>
                    <a:pt x="119" y="5951"/>
                    <a:pt x="246" y="5951"/>
                  </a:cubicBezTo>
                  <a:cubicBezTo>
                    <a:pt x="372" y="5951"/>
                    <a:pt x="507" y="5872"/>
                    <a:pt x="523" y="5713"/>
                  </a:cubicBezTo>
                  <a:cubicBezTo>
                    <a:pt x="618" y="3876"/>
                    <a:pt x="681" y="995"/>
                    <a:pt x="2898" y="488"/>
                  </a:cubicBezTo>
                  <a:cubicBezTo>
                    <a:pt x="3186" y="401"/>
                    <a:pt x="3107" y="0"/>
                    <a:pt x="2852"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70" name="Google Shape;270;p2"/>
            <p:cNvSpPr/>
            <p:nvPr/>
          </p:nvSpPr>
          <p:spPr>
            <a:xfrm>
              <a:off x="925625" y="4064377"/>
              <a:ext cx="103788" cy="94569"/>
            </a:xfrm>
            <a:custGeom>
              <a:avLst/>
              <a:gdLst/>
              <a:ahLst/>
              <a:cxnLst/>
              <a:rect l="l" t="t" r="r" b="b"/>
              <a:pathLst>
                <a:path w="3231" h="2944" extrusionOk="0">
                  <a:moveTo>
                    <a:pt x="919" y="534"/>
                  </a:moveTo>
                  <a:cubicBezTo>
                    <a:pt x="919" y="534"/>
                    <a:pt x="919" y="534"/>
                    <a:pt x="919" y="534"/>
                  </a:cubicBezTo>
                  <a:lnTo>
                    <a:pt x="919" y="534"/>
                  </a:lnTo>
                  <a:cubicBezTo>
                    <a:pt x="909" y="541"/>
                    <a:pt x="905" y="547"/>
                    <a:pt x="919" y="547"/>
                  </a:cubicBezTo>
                  <a:cubicBezTo>
                    <a:pt x="928" y="538"/>
                    <a:pt x="926" y="534"/>
                    <a:pt x="919" y="534"/>
                  </a:cubicBezTo>
                  <a:close/>
                  <a:moveTo>
                    <a:pt x="829" y="596"/>
                  </a:moveTo>
                  <a:cubicBezTo>
                    <a:pt x="828" y="596"/>
                    <a:pt x="827" y="596"/>
                    <a:pt x="826" y="597"/>
                  </a:cubicBezTo>
                  <a:lnTo>
                    <a:pt x="826" y="597"/>
                  </a:lnTo>
                  <a:cubicBezTo>
                    <a:pt x="824" y="600"/>
                    <a:pt x="824" y="605"/>
                    <a:pt x="824" y="610"/>
                  </a:cubicBezTo>
                  <a:cubicBezTo>
                    <a:pt x="834" y="600"/>
                    <a:pt x="834" y="596"/>
                    <a:pt x="829" y="596"/>
                  </a:cubicBezTo>
                  <a:close/>
                  <a:moveTo>
                    <a:pt x="1204" y="515"/>
                  </a:moveTo>
                  <a:cubicBezTo>
                    <a:pt x="1235" y="547"/>
                    <a:pt x="1299" y="547"/>
                    <a:pt x="1330" y="579"/>
                  </a:cubicBezTo>
                  <a:lnTo>
                    <a:pt x="1362" y="579"/>
                  </a:lnTo>
                  <a:lnTo>
                    <a:pt x="1457" y="610"/>
                  </a:lnTo>
                  <a:cubicBezTo>
                    <a:pt x="1489" y="642"/>
                    <a:pt x="1552" y="674"/>
                    <a:pt x="1584" y="705"/>
                  </a:cubicBezTo>
                  <a:cubicBezTo>
                    <a:pt x="1615" y="705"/>
                    <a:pt x="1647" y="737"/>
                    <a:pt x="1679" y="737"/>
                  </a:cubicBezTo>
                  <a:cubicBezTo>
                    <a:pt x="1679" y="737"/>
                    <a:pt x="1719" y="777"/>
                    <a:pt x="1719" y="777"/>
                  </a:cubicBezTo>
                  <a:lnTo>
                    <a:pt x="1719" y="777"/>
                  </a:lnTo>
                  <a:cubicBezTo>
                    <a:pt x="1753" y="811"/>
                    <a:pt x="1808" y="866"/>
                    <a:pt x="1837" y="895"/>
                  </a:cubicBezTo>
                  <a:cubicBezTo>
                    <a:pt x="1932" y="990"/>
                    <a:pt x="2027" y="1085"/>
                    <a:pt x="2122" y="1180"/>
                  </a:cubicBezTo>
                  <a:cubicBezTo>
                    <a:pt x="2185" y="1275"/>
                    <a:pt x="2249" y="1370"/>
                    <a:pt x="2344" y="1497"/>
                  </a:cubicBezTo>
                  <a:cubicBezTo>
                    <a:pt x="2375" y="1560"/>
                    <a:pt x="2407" y="1624"/>
                    <a:pt x="2439" y="1655"/>
                  </a:cubicBezTo>
                  <a:cubicBezTo>
                    <a:pt x="2470" y="1687"/>
                    <a:pt x="2470" y="1750"/>
                    <a:pt x="2502" y="1782"/>
                  </a:cubicBezTo>
                  <a:cubicBezTo>
                    <a:pt x="2502" y="1782"/>
                    <a:pt x="2522" y="1823"/>
                    <a:pt x="2514" y="1823"/>
                  </a:cubicBezTo>
                  <a:cubicBezTo>
                    <a:pt x="2512" y="1823"/>
                    <a:pt x="2508" y="1820"/>
                    <a:pt x="2502" y="1814"/>
                  </a:cubicBezTo>
                  <a:lnTo>
                    <a:pt x="2502" y="1814"/>
                  </a:lnTo>
                  <a:cubicBezTo>
                    <a:pt x="2565" y="1940"/>
                    <a:pt x="2597" y="2067"/>
                    <a:pt x="2629" y="2194"/>
                  </a:cubicBezTo>
                  <a:cubicBezTo>
                    <a:pt x="2629" y="2194"/>
                    <a:pt x="2629" y="2225"/>
                    <a:pt x="2629" y="2225"/>
                  </a:cubicBezTo>
                  <a:cubicBezTo>
                    <a:pt x="2629" y="2257"/>
                    <a:pt x="2629" y="2289"/>
                    <a:pt x="2629" y="2320"/>
                  </a:cubicBezTo>
                  <a:lnTo>
                    <a:pt x="2629" y="2384"/>
                  </a:lnTo>
                  <a:cubicBezTo>
                    <a:pt x="2629" y="2415"/>
                    <a:pt x="2629" y="2415"/>
                    <a:pt x="2629" y="2415"/>
                  </a:cubicBezTo>
                  <a:cubicBezTo>
                    <a:pt x="2629" y="2432"/>
                    <a:pt x="2629" y="2438"/>
                    <a:pt x="2629" y="2438"/>
                  </a:cubicBezTo>
                  <a:lnTo>
                    <a:pt x="2629" y="2438"/>
                  </a:lnTo>
                  <a:cubicBezTo>
                    <a:pt x="2611" y="2447"/>
                    <a:pt x="2597" y="2447"/>
                    <a:pt x="2597" y="2447"/>
                  </a:cubicBezTo>
                  <a:lnTo>
                    <a:pt x="2217" y="2447"/>
                  </a:lnTo>
                  <a:cubicBezTo>
                    <a:pt x="1932" y="2384"/>
                    <a:pt x="1710" y="2289"/>
                    <a:pt x="1489" y="2194"/>
                  </a:cubicBezTo>
                  <a:cubicBezTo>
                    <a:pt x="1235" y="2067"/>
                    <a:pt x="1045" y="1909"/>
                    <a:pt x="855" y="1719"/>
                  </a:cubicBezTo>
                  <a:cubicBezTo>
                    <a:pt x="824" y="1719"/>
                    <a:pt x="792" y="1687"/>
                    <a:pt x="792" y="1655"/>
                  </a:cubicBezTo>
                  <a:cubicBezTo>
                    <a:pt x="760" y="1624"/>
                    <a:pt x="760" y="1624"/>
                    <a:pt x="760" y="1624"/>
                  </a:cubicBezTo>
                  <a:cubicBezTo>
                    <a:pt x="729" y="1560"/>
                    <a:pt x="697" y="1529"/>
                    <a:pt x="665" y="1465"/>
                  </a:cubicBezTo>
                  <a:cubicBezTo>
                    <a:pt x="634" y="1434"/>
                    <a:pt x="634" y="1402"/>
                    <a:pt x="634" y="1402"/>
                  </a:cubicBezTo>
                  <a:cubicBezTo>
                    <a:pt x="626" y="1395"/>
                    <a:pt x="622" y="1393"/>
                    <a:pt x="620" y="1393"/>
                  </a:cubicBezTo>
                  <a:cubicBezTo>
                    <a:pt x="616" y="1393"/>
                    <a:pt x="618" y="1400"/>
                    <a:pt x="617" y="1400"/>
                  </a:cubicBezTo>
                  <a:cubicBezTo>
                    <a:pt x="617" y="1400"/>
                    <a:pt x="614" y="1394"/>
                    <a:pt x="602" y="1370"/>
                  </a:cubicBezTo>
                  <a:cubicBezTo>
                    <a:pt x="602" y="1370"/>
                    <a:pt x="602" y="1370"/>
                    <a:pt x="602" y="1339"/>
                  </a:cubicBezTo>
                  <a:cubicBezTo>
                    <a:pt x="602" y="1339"/>
                    <a:pt x="570" y="1307"/>
                    <a:pt x="570" y="1275"/>
                  </a:cubicBezTo>
                  <a:cubicBezTo>
                    <a:pt x="570" y="1259"/>
                    <a:pt x="570" y="1234"/>
                    <a:pt x="570" y="1218"/>
                  </a:cubicBezTo>
                  <a:cubicBezTo>
                    <a:pt x="570" y="1218"/>
                    <a:pt x="570" y="1149"/>
                    <a:pt x="570" y="1149"/>
                  </a:cubicBezTo>
                  <a:cubicBezTo>
                    <a:pt x="570" y="1117"/>
                    <a:pt x="570" y="1085"/>
                    <a:pt x="570" y="1054"/>
                  </a:cubicBezTo>
                  <a:cubicBezTo>
                    <a:pt x="570" y="1054"/>
                    <a:pt x="570" y="1054"/>
                    <a:pt x="570" y="1022"/>
                  </a:cubicBezTo>
                  <a:cubicBezTo>
                    <a:pt x="570" y="990"/>
                    <a:pt x="570" y="959"/>
                    <a:pt x="602" y="927"/>
                  </a:cubicBezTo>
                  <a:cubicBezTo>
                    <a:pt x="602" y="895"/>
                    <a:pt x="634" y="864"/>
                    <a:pt x="665" y="800"/>
                  </a:cubicBezTo>
                  <a:cubicBezTo>
                    <a:pt x="665" y="769"/>
                    <a:pt x="697" y="737"/>
                    <a:pt x="697" y="705"/>
                  </a:cubicBezTo>
                  <a:cubicBezTo>
                    <a:pt x="724" y="705"/>
                    <a:pt x="728" y="705"/>
                    <a:pt x="728" y="686"/>
                  </a:cubicBezTo>
                  <a:lnTo>
                    <a:pt x="728" y="686"/>
                  </a:lnTo>
                  <a:cubicBezTo>
                    <a:pt x="725" y="691"/>
                    <a:pt x="721" y="696"/>
                    <a:pt x="720" y="696"/>
                  </a:cubicBezTo>
                  <a:cubicBezTo>
                    <a:pt x="718" y="696"/>
                    <a:pt x="720" y="690"/>
                    <a:pt x="729" y="674"/>
                  </a:cubicBezTo>
                  <a:lnTo>
                    <a:pt x="729" y="674"/>
                  </a:lnTo>
                  <a:cubicBezTo>
                    <a:pt x="729" y="678"/>
                    <a:pt x="729" y="682"/>
                    <a:pt x="728" y="686"/>
                  </a:cubicBezTo>
                  <a:lnTo>
                    <a:pt x="728" y="686"/>
                  </a:lnTo>
                  <a:cubicBezTo>
                    <a:pt x="734" y="677"/>
                    <a:pt x="740" y="667"/>
                    <a:pt x="737" y="667"/>
                  </a:cubicBezTo>
                  <a:cubicBezTo>
                    <a:pt x="736" y="667"/>
                    <a:pt x="733" y="669"/>
                    <a:pt x="729" y="674"/>
                  </a:cubicBezTo>
                  <a:cubicBezTo>
                    <a:pt x="760" y="642"/>
                    <a:pt x="760" y="642"/>
                    <a:pt x="792" y="610"/>
                  </a:cubicBezTo>
                  <a:cubicBezTo>
                    <a:pt x="792" y="610"/>
                    <a:pt x="815" y="599"/>
                    <a:pt x="826" y="597"/>
                  </a:cubicBezTo>
                  <a:lnTo>
                    <a:pt x="826" y="597"/>
                  </a:lnTo>
                  <a:cubicBezTo>
                    <a:pt x="833" y="579"/>
                    <a:pt x="855" y="579"/>
                    <a:pt x="855" y="579"/>
                  </a:cubicBezTo>
                  <a:cubicBezTo>
                    <a:pt x="855" y="557"/>
                    <a:pt x="901" y="534"/>
                    <a:pt x="919" y="534"/>
                  </a:cubicBezTo>
                  <a:lnTo>
                    <a:pt x="919" y="534"/>
                  </a:lnTo>
                  <a:cubicBezTo>
                    <a:pt x="931" y="525"/>
                    <a:pt x="950" y="515"/>
                    <a:pt x="950" y="515"/>
                  </a:cubicBezTo>
                  <a:close/>
                  <a:moveTo>
                    <a:pt x="1131" y="1"/>
                  </a:moveTo>
                  <a:cubicBezTo>
                    <a:pt x="901" y="1"/>
                    <a:pt x="693" y="71"/>
                    <a:pt x="507" y="230"/>
                  </a:cubicBezTo>
                  <a:cubicBezTo>
                    <a:pt x="285" y="420"/>
                    <a:pt x="127" y="705"/>
                    <a:pt x="95" y="990"/>
                  </a:cubicBezTo>
                  <a:cubicBezTo>
                    <a:pt x="0" y="1624"/>
                    <a:pt x="507" y="2162"/>
                    <a:pt x="1014" y="2479"/>
                  </a:cubicBezTo>
                  <a:cubicBezTo>
                    <a:pt x="1420" y="2727"/>
                    <a:pt x="1940" y="2944"/>
                    <a:pt x="2434" y="2944"/>
                  </a:cubicBezTo>
                  <a:cubicBezTo>
                    <a:pt x="2633" y="2944"/>
                    <a:pt x="2827" y="2909"/>
                    <a:pt x="3009" y="2827"/>
                  </a:cubicBezTo>
                  <a:cubicBezTo>
                    <a:pt x="3103" y="2780"/>
                    <a:pt x="3145" y="2680"/>
                    <a:pt x="3134" y="2580"/>
                  </a:cubicBezTo>
                  <a:lnTo>
                    <a:pt x="3134" y="2580"/>
                  </a:lnTo>
                  <a:cubicBezTo>
                    <a:pt x="3134" y="2578"/>
                    <a:pt x="3135" y="2576"/>
                    <a:pt x="3135" y="2574"/>
                  </a:cubicBezTo>
                  <a:cubicBezTo>
                    <a:pt x="3230" y="2004"/>
                    <a:pt x="2945" y="1434"/>
                    <a:pt x="2629" y="990"/>
                  </a:cubicBezTo>
                  <a:cubicBezTo>
                    <a:pt x="2312" y="579"/>
                    <a:pt x="1837" y="104"/>
                    <a:pt x="1267" y="9"/>
                  </a:cubicBezTo>
                  <a:cubicBezTo>
                    <a:pt x="1221" y="3"/>
                    <a:pt x="1175" y="1"/>
                    <a:pt x="1131"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71" name="Google Shape;271;p2"/>
            <p:cNvSpPr/>
            <p:nvPr/>
          </p:nvSpPr>
          <p:spPr>
            <a:xfrm>
              <a:off x="956143" y="4091842"/>
              <a:ext cx="68196" cy="62350"/>
            </a:xfrm>
            <a:custGeom>
              <a:avLst/>
              <a:gdLst/>
              <a:ahLst/>
              <a:cxnLst/>
              <a:rect l="l" t="t" r="r" b="b"/>
              <a:pathLst>
                <a:path w="2123" h="1941" extrusionOk="0">
                  <a:moveTo>
                    <a:pt x="269" y="1"/>
                  </a:moveTo>
                  <a:cubicBezTo>
                    <a:pt x="206" y="1"/>
                    <a:pt x="143" y="24"/>
                    <a:pt x="95" y="72"/>
                  </a:cubicBezTo>
                  <a:cubicBezTo>
                    <a:pt x="0" y="167"/>
                    <a:pt x="0" y="357"/>
                    <a:pt x="95" y="452"/>
                  </a:cubicBezTo>
                  <a:cubicBezTo>
                    <a:pt x="602" y="959"/>
                    <a:pt x="1109" y="1497"/>
                    <a:pt x="1742" y="1909"/>
                  </a:cubicBezTo>
                  <a:cubicBezTo>
                    <a:pt x="1774" y="1930"/>
                    <a:pt x="1812" y="1940"/>
                    <a:pt x="1852" y="1940"/>
                  </a:cubicBezTo>
                  <a:cubicBezTo>
                    <a:pt x="1932" y="1940"/>
                    <a:pt x="2017" y="1898"/>
                    <a:pt x="2059" y="1814"/>
                  </a:cubicBezTo>
                  <a:cubicBezTo>
                    <a:pt x="2122" y="1687"/>
                    <a:pt x="2090" y="1560"/>
                    <a:pt x="1995" y="1465"/>
                  </a:cubicBezTo>
                  <a:cubicBezTo>
                    <a:pt x="1425" y="1117"/>
                    <a:pt x="950" y="579"/>
                    <a:pt x="444" y="72"/>
                  </a:cubicBezTo>
                  <a:cubicBezTo>
                    <a:pt x="396" y="24"/>
                    <a:pt x="333" y="1"/>
                    <a:pt x="269"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72" name="Google Shape;272;p2"/>
            <p:cNvSpPr/>
            <p:nvPr/>
          </p:nvSpPr>
          <p:spPr>
            <a:xfrm>
              <a:off x="795398" y="4223129"/>
              <a:ext cx="74299" cy="96111"/>
            </a:xfrm>
            <a:custGeom>
              <a:avLst/>
              <a:gdLst/>
              <a:ahLst/>
              <a:cxnLst/>
              <a:rect l="l" t="t" r="r" b="b"/>
              <a:pathLst>
                <a:path w="2313" h="2992" extrusionOk="0">
                  <a:moveTo>
                    <a:pt x="2015" y="1"/>
                  </a:moveTo>
                  <a:cubicBezTo>
                    <a:pt x="1998" y="1"/>
                    <a:pt x="1981" y="3"/>
                    <a:pt x="1964" y="7"/>
                  </a:cubicBezTo>
                  <a:cubicBezTo>
                    <a:pt x="1394" y="197"/>
                    <a:pt x="919" y="545"/>
                    <a:pt x="571" y="1052"/>
                  </a:cubicBezTo>
                  <a:cubicBezTo>
                    <a:pt x="254" y="1527"/>
                    <a:pt x="96" y="2097"/>
                    <a:pt x="1" y="2667"/>
                  </a:cubicBezTo>
                  <a:cubicBezTo>
                    <a:pt x="1" y="2794"/>
                    <a:pt x="32" y="2952"/>
                    <a:pt x="191" y="2984"/>
                  </a:cubicBezTo>
                  <a:cubicBezTo>
                    <a:pt x="212" y="2989"/>
                    <a:pt x="234" y="2992"/>
                    <a:pt x="256" y="2992"/>
                  </a:cubicBezTo>
                  <a:cubicBezTo>
                    <a:pt x="366" y="2992"/>
                    <a:pt x="481" y="2926"/>
                    <a:pt x="507" y="2794"/>
                  </a:cubicBezTo>
                  <a:cubicBezTo>
                    <a:pt x="571" y="2287"/>
                    <a:pt x="697" y="1780"/>
                    <a:pt x="982" y="1337"/>
                  </a:cubicBezTo>
                  <a:cubicBezTo>
                    <a:pt x="1236" y="957"/>
                    <a:pt x="1647" y="640"/>
                    <a:pt x="2091" y="482"/>
                  </a:cubicBezTo>
                  <a:cubicBezTo>
                    <a:pt x="2217" y="450"/>
                    <a:pt x="2312" y="324"/>
                    <a:pt x="2281" y="197"/>
                  </a:cubicBezTo>
                  <a:cubicBezTo>
                    <a:pt x="2253" y="87"/>
                    <a:pt x="2130" y="1"/>
                    <a:pt x="2015"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sp>
        <p:nvSpPr>
          <p:cNvPr id="274" name="Google Shape;274;p2"/>
          <p:cNvSpPr/>
          <p:nvPr/>
        </p:nvSpPr>
        <p:spPr>
          <a:xfrm>
            <a:off x="3060843" y="5572510"/>
            <a:ext cx="275911" cy="272228"/>
          </a:xfrm>
          <a:custGeom>
            <a:avLst/>
            <a:gdLst/>
            <a:ahLst/>
            <a:cxnLst/>
            <a:rect l="l" t="t" r="r" b="b"/>
            <a:pathLst>
              <a:path w="6442" h="6356" extrusionOk="0">
                <a:moveTo>
                  <a:pt x="3465" y="1"/>
                </a:moveTo>
                <a:cubicBezTo>
                  <a:pt x="3391" y="1"/>
                  <a:pt x="3313" y="12"/>
                  <a:pt x="3231" y="36"/>
                </a:cubicBezTo>
                <a:cubicBezTo>
                  <a:pt x="1236" y="637"/>
                  <a:pt x="1" y="2506"/>
                  <a:pt x="951" y="4533"/>
                </a:cubicBezTo>
                <a:cubicBezTo>
                  <a:pt x="1507" y="5725"/>
                  <a:pt x="2599" y="6356"/>
                  <a:pt x="3750" y="6356"/>
                </a:cubicBezTo>
                <a:cubicBezTo>
                  <a:pt x="4434" y="6356"/>
                  <a:pt x="5139" y="6133"/>
                  <a:pt x="5765" y="5673"/>
                </a:cubicBezTo>
                <a:cubicBezTo>
                  <a:pt x="6441" y="5178"/>
                  <a:pt x="6027" y="4149"/>
                  <a:pt x="5402" y="4149"/>
                </a:cubicBezTo>
                <a:cubicBezTo>
                  <a:pt x="5266" y="4149"/>
                  <a:pt x="5120" y="4198"/>
                  <a:pt x="4973" y="4311"/>
                </a:cubicBezTo>
                <a:cubicBezTo>
                  <a:pt x="4565" y="4606"/>
                  <a:pt x="4145" y="4770"/>
                  <a:pt x="3749" y="4770"/>
                </a:cubicBezTo>
                <a:cubicBezTo>
                  <a:pt x="3252" y="4770"/>
                  <a:pt x="2792" y="4512"/>
                  <a:pt x="2439" y="3931"/>
                </a:cubicBezTo>
                <a:cubicBezTo>
                  <a:pt x="1806" y="2854"/>
                  <a:pt x="2598" y="1904"/>
                  <a:pt x="3643" y="1587"/>
                </a:cubicBezTo>
                <a:cubicBezTo>
                  <a:pt x="4572" y="1326"/>
                  <a:pt x="4277" y="1"/>
                  <a:pt x="3465" y="1"/>
                </a:cubicBezTo>
                <a:close/>
              </a:path>
            </a:pathLst>
          </a:cu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grpSp>
        <p:nvGrpSpPr>
          <p:cNvPr id="275" name="Google Shape;275;p2"/>
          <p:cNvGrpSpPr/>
          <p:nvPr/>
        </p:nvGrpSpPr>
        <p:grpSpPr>
          <a:xfrm>
            <a:off x="5509184" y="5884283"/>
            <a:ext cx="1070256" cy="532855"/>
            <a:chOff x="4131888" y="4413206"/>
            <a:chExt cx="802692" cy="399641"/>
          </a:xfrm>
        </p:grpSpPr>
        <p:sp>
          <p:nvSpPr>
            <p:cNvPr id="276" name="Google Shape;276;p2"/>
            <p:cNvSpPr/>
            <p:nvPr/>
          </p:nvSpPr>
          <p:spPr>
            <a:xfrm>
              <a:off x="4254984" y="4440254"/>
              <a:ext cx="616495" cy="328677"/>
            </a:xfrm>
            <a:custGeom>
              <a:avLst/>
              <a:gdLst/>
              <a:ahLst/>
              <a:cxnLst/>
              <a:rect l="l" t="t" r="r" b="b"/>
              <a:pathLst>
                <a:path w="19192" h="10232" extrusionOk="0">
                  <a:moveTo>
                    <a:pt x="17684" y="573"/>
                  </a:moveTo>
                  <a:cubicBezTo>
                    <a:pt x="17954" y="1213"/>
                    <a:pt x="18287" y="1820"/>
                    <a:pt x="18576" y="2441"/>
                  </a:cubicBezTo>
                  <a:lnTo>
                    <a:pt x="18576" y="2441"/>
                  </a:lnTo>
                  <a:cubicBezTo>
                    <a:pt x="17084" y="3213"/>
                    <a:pt x="15511" y="3820"/>
                    <a:pt x="13967" y="4456"/>
                  </a:cubicBezTo>
                  <a:cubicBezTo>
                    <a:pt x="11306" y="5564"/>
                    <a:pt x="8646" y="6609"/>
                    <a:pt x="5986" y="7686"/>
                  </a:cubicBezTo>
                  <a:cubicBezTo>
                    <a:pt x="4344" y="8355"/>
                    <a:pt x="2701" y="8995"/>
                    <a:pt x="1059" y="9662"/>
                  </a:cubicBezTo>
                  <a:lnTo>
                    <a:pt x="1059" y="9662"/>
                  </a:lnTo>
                  <a:cubicBezTo>
                    <a:pt x="825" y="9023"/>
                    <a:pt x="704" y="8330"/>
                    <a:pt x="555" y="7670"/>
                  </a:cubicBezTo>
                  <a:lnTo>
                    <a:pt x="555" y="7670"/>
                  </a:lnTo>
                  <a:cubicBezTo>
                    <a:pt x="5248" y="5545"/>
                    <a:pt x="9973" y="3514"/>
                    <a:pt x="14790" y="1669"/>
                  </a:cubicBezTo>
                  <a:cubicBezTo>
                    <a:pt x="15736" y="1284"/>
                    <a:pt x="16709" y="928"/>
                    <a:pt x="17684" y="573"/>
                  </a:cubicBezTo>
                  <a:close/>
                  <a:moveTo>
                    <a:pt x="17859" y="1"/>
                  </a:moveTo>
                  <a:cubicBezTo>
                    <a:pt x="17831" y="1"/>
                    <a:pt x="17801" y="7"/>
                    <a:pt x="17769" y="21"/>
                  </a:cubicBezTo>
                  <a:lnTo>
                    <a:pt x="17769" y="21"/>
                  </a:lnTo>
                  <a:cubicBezTo>
                    <a:pt x="17717" y="26"/>
                    <a:pt x="17668" y="44"/>
                    <a:pt x="17630" y="72"/>
                  </a:cubicBezTo>
                  <a:lnTo>
                    <a:pt x="17630" y="72"/>
                  </a:lnTo>
                  <a:cubicBezTo>
                    <a:pt x="13370" y="1642"/>
                    <a:pt x="9172" y="3335"/>
                    <a:pt x="5036" y="5152"/>
                  </a:cubicBezTo>
                  <a:cubicBezTo>
                    <a:pt x="3389" y="5849"/>
                    <a:pt x="1774" y="6577"/>
                    <a:pt x="127" y="7337"/>
                  </a:cubicBezTo>
                  <a:cubicBezTo>
                    <a:pt x="32" y="7369"/>
                    <a:pt x="0" y="7496"/>
                    <a:pt x="32" y="7622"/>
                  </a:cubicBezTo>
                  <a:cubicBezTo>
                    <a:pt x="222" y="8446"/>
                    <a:pt x="381" y="9333"/>
                    <a:pt x="729" y="10124"/>
                  </a:cubicBezTo>
                  <a:cubicBezTo>
                    <a:pt x="753" y="10196"/>
                    <a:pt x="848" y="10231"/>
                    <a:pt x="934" y="10231"/>
                  </a:cubicBezTo>
                  <a:cubicBezTo>
                    <a:pt x="962" y="10231"/>
                    <a:pt x="990" y="10227"/>
                    <a:pt x="1014" y="10219"/>
                  </a:cubicBezTo>
                  <a:cubicBezTo>
                    <a:pt x="6271" y="8097"/>
                    <a:pt x="11591" y="6071"/>
                    <a:pt x="16817" y="3790"/>
                  </a:cubicBezTo>
                  <a:cubicBezTo>
                    <a:pt x="17545" y="3474"/>
                    <a:pt x="18305" y="3157"/>
                    <a:pt x="19034" y="2777"/>
                  </a:cubicBezTo>
                  <a:cubicBezTo>
                    <a:pt x="19160" y="2714"/>
                    <a:pt x="19192" y="2555"/>
                    <a:pt x="19129" y="2429"/>
                  </a:cubicBezTo>
                  <a:cubicBezTo>
                    <a:pt x="18780" y="1669"/>
                    <a:pt x="18369" y="940"/>
                    <a:pt x="18052" y="180"/>
                  </a:cubicBezTo>
                  <a:cubicBezTo>
                    <a:pt x="18049" y="174"/>
                    <a:pt x="18047" y="169"/>
                    <a:pt x="18044" y="163"/>
                  </a:cubicBezTo>
                  <a:lnTo>
                    <a:pt x="18044" y="163"/>
                  </a:lnTo>
                  <a:cubicBezTo>
                    <a:pt x="18019" y="73"/>
                    <a:pt x="17953" y="1"/>
                    <a:pt x="17859"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77" name="Google Shape;277;p2"/>
            <p:cNvSpPr/>
            <p:nvPr/>
          </p:nvSpPr>
          <p:spPr>
            <a:xfrm>
              <a:off x="4131888" y="4674527"/>
              <a:ext cx="163921" cy="138319"/>
            </a:xfrm>
            <a:custGeom>
              <a:avLst/>
              <a:gdLst/>
              <a:ahLst/>
              <a:cxnLst/>
              <a:rect l="l" t="t" r="r" b="b"/>
              <a:pathLst>
                <a:path w="5103" h="4306" extrusionOk="0">
                  <a:moveTo>
                    <a:pt x="4103" y="0"/>
                  </a:moveTo>
                  <a:cubicBezTo>
                    <a:pt x="4078" y="0"/>
                    <a:pt x="4051" y="4"/>
                    <a:pt x="4023" y="13"/>
                  </a:cubicBezTo>
                  <a:cubicBezTo>
                    <a:pt x="3294" y="234"/>
                    <a:pt x="2566" y="456"/>
                    <a:pt x="1869" y="741"/>
                  </a:cubicBezTo>
                  <a:cubicBezTo>
                    <a:pt x="1331" y="963"/>
                    <a:pt x="792" y="1216"/>
                    <a:pt x="222" y="1438"/>
                  </a:cubicBezTo>
                  <a:cubicBezTo>
                    <a:pt x="96" y="1470"/>
                    <a:pt x="1" y="1596"/>
                    <a:pt x="64" y="1723"/>
                  </a:cubicBezTo>
                  <a:cubicBezTo>
                    <a:pt x="349" y="2515"/>
                    <a:pt x="539" y="3338"/>
                    <a:pt x="856" y="4130"/>
                  </a:cubicBezTo>
                  <a:cubicBezTo>
                    <a:pt x="881" y="4207"/>
                    <a:pt x="970" y="4305"/>
                    <a:pt x="1070" y="4305"/>
                  </a:cubicBezTo>
                  <a:cubicBezTo>
                    <a:pt x="1093" y="4305"/>
                    <a:pt x="1117" y="4300"/>
                    <a:pt x="1141" y="4288"/>
                  </a:cubicBezTo>
                  <a:cubicBezTo>
                    <a:pt x="2376" y="3876"/>
                    <a:pt x="3611" y="3433"/>
                    <a:pt x="4814" y="2958"/>
                  </a:cubicBezTo>
                  <a:cubicBezTo>
                    <a:pt x="5102" y="2843"/>
                    <a:pt x="5023" y="2439"/>
                    <a:pt x="4768" y="2439"/>
                  </a:cubicBezTo>
                  <a:cubicBezTo>
                    <a:pt x="4743" y="2439"/>
                    <a:pt x="4716" y="2443"/>
                    <a:pt x="4688" y="2451"/>
                  </a:cubicBezTo>
                  <a:cubicBezTo>
                    <a:pt x="3554" y="2928"/>
                    <a:pt x="2393" y="3349"/>
                    <a:pt x="1230" y="3741"/>
                  </a:cubicBezTo>
                  <a:lnTo>
                    <a:pt x="1230" y="3741"/>
                  </a:lnTo>
                  <a:cubicBezTo>
                    <a:pt x="997" y="3101"/>
                    <a:pt x="829" y="2446"/>
                    <a:pt x="613" y="1807"/>
                  </a:cubicBezTo>
                  <a:lnTo>
                    <a:pt x="613" y="1807"/>
                  </a:lnTo>
                  <a:cubicBezTo>
                    <a:pt x="1086" y="1613"/>
                    <a:pt x="1541" y="1403"/>
                    <a:pt x="1996" y="1216"/>
                  </a:cubicBezTo>
                  <a:cubicBezTo>
                    <a:pt x="2724" y="931"/>
                    <a:pt x="3421" y="709"/>
                    <a:pt x="4149" y="488"/>
                  </a:cubicBezTo>
                  <a:cubicBezTo>
                    <a:pt x="4437" y="401"/>
                    <a:pt x="4358" y="0"/>
                    <a:pt x="4103"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78" name="Google Shape;278;p2"/>
            <p:cNvSpPr/>
            <p:nvPr/>
          </p:nvSpPr>
          <p:spPr>
            <a:xfrm>
              <a:off x="4814667" y="4413206"/>
              <a:ext cx="119913" cy="117022"/>
            </a:xfrm>
            <a:custGeom>
              <a:avLst/>
              <a:gdLst/>
              <a:ahLst/>
              <a:cxnLst/>
              <a:rect l="l" t="t" r="r" b="b"/>
              <a:pathLst>
                <a:path w="3733" h="3643" extrusionOk="0">
                  <a:moveTo>
                    <a:pt x="2279" y="1"/>
                  </a:moveTo>
                  <a:cubicBezTo>
                    <a:pt x="2257" y="1"/>
                    <a:pt x="2235" y="3"/>
                    <a:pt x="2212" y="9"/>
                  </a:cubicBezTo>
                  <a:cubicBezTo>
                    <a:pt x="1547" y="294"/>
                    <a:pt x="882" y="579"/>
                    <a:pt x="249" y="896"/>
                  </a:cubicBezTo>
                  <a:cubicBezTo>
                    <a:pt x="1" y="1033"/>
                    <a:pt x="160" y="1363"/>
                    <a:pt x="394" y="1363"/>
                  </a:cubicBezTo>
                  <a:cubicBezTo>
                    <a:pt x="429" y="1363"/>
                    <a:pt x="465" y="1355"/>
                    <a:pt x="502" y="1339"/>
                  </a:cubicBezTo>
                  <a:cubicBezTo>
                    <a:pt x="1052" y="1050"/>
                    <a:pt x="1627" y="813"/>
                    <a:pt x="2206" y="582"/>
                  </a:cubicBezTo>
                  <a:lnTo>
                    <a:pt x="2206" y="582"/>
                  </a:lnTo>
                  <a:cubicBezTo>
                    <a:pt x="2554" y="1154"/>
                    <a:pt x="2847" y="1746"/>
                    <a:pt x="3153" y="2340"/>
                  </a:cubicBezTo>
                  <a:lnTo>
                    <a:pt x="3153" y="2340"/>
                  </a:lnTo>
                  <a:cubicBezTo>
                    <a:pt x="2574" y="2659"/>
                    <a:pt x="1953" y="2892"/>
                    <a:pt x="1357" y="3176"/>
                  </a:cubicBezTo>
                  <a:cubicBezTo>
                    <a:pt x="1109" y="3313"/>
                    <a:pt x="1269" y="3643"/>
                    <a:pt x="1502" y="3643"/>
                  </a:cubicBezTo>
                  <a:cubicBezTo>
                    <a:pt x="1537" y="3643"/>
                    <a:pt x="1574" y="3636"/>
                    <a:pt x="1611" y="3619"/>
                  </a:cubicBezTo>
                  <a:cubicBezTo>
                    <a:pt x="2276" y="3271"/>
                    <a:pt x="2972" y="3049"/>
                    <a:pt x="3606" y="2637"/>
                  </a:cubicBezTo>
                  <a:cubicBezTo>
                    <a:pt x="3701" y="2574"/>
                    <a:pt x="3732" y="2416"/>
                    <a:pt x="3669" y="2289"/>
                  </a:cubicBezTo>
                  <a:cubicBezTo>
                    <a:pt x="3321" y="1561"/>
                    <a:pt x="2941" y="832"/>
                    <a:pt x="2497" y="136"/>
                  </a:cubicBezTo>
                  <a:cubicBezTo>
                    <a:pt x="2471" y="57"/>
                    <a:pt x="2381" y="1"/>
                    <a:pt x="2279"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79" name="Google Shape;279;p2"/>
            <p:cNvSpPr/>
            <p:nvPr/>
          </p:nvSpPr>
          <p:spPr>
            <a:xfrm>
              <a:off x="4297804" y="4493482"/>
              <a:ext cx="506475" cy="221485"/>
            </a:xfrm>
            <a:custGeom>
              <a:avLst/>
              <a:gdLst/>
              <a:ahLst/>
              <a:cxnLst/>
              <a:rect l="l" t="t" r="r" b="b"/>
              <a:pathLst>
                <a:path w="15767" h="6895" extrusionOk="0">
                  <a:moveTo>
                    <a:pt x="15171" y="1"/>
                  </a:moveTo>
                  <a:cubicBezTo>
                    <a:pt x="15112" y="1"/>
                    <a:pt x="15047" y="14"/>
                    <a:pt x="14977" y="43"/>
                  </a:cubicBezTo>
                  <a:cubicBezTo>
                    <a:pt x="10163" y="2007"/>
                    <a:pt x="5318" y="3907"/>
                    <a:pt x="504" y="5902"/>
                  </a:cubicBezTo>
                  <a:cubicBezTo>
                    <a:pt x="0" y="6126"/>
                    <a:pt x="140" y="6895"/>
                    <a:pt x="573" y="6895"/>
                  </a:cubicBezTo>
                  <a:cubicBezTo>
                    <a:pt x="630" y="6895"/>
                    <a:pt x="692" y="6882"/>
                    <a:pt x="758" y="6852"/>
                  </a:cubicBezTo>
                  <a:cubicBezTo>
                    <a:pt x="5571" y="4857"/>
                    <a:pt x="10417" y="2957"/>
                    <a:pt x="15262" y="993"/>
                  </a:cubicBezTo>
                  <a:cubicBezTo>
                    <a:pt x="15766" y="769"/>
                    <a:pt x="15626" y="1"/>
                    <a:pt x="15171"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sp>
        <p:nvSpPr>
          <p:cNvPr id="280" name="Google Shape;280;p2"/>
          <p:cNvSpPr/>
          <p:nvPr/>
        </p:nvSpPr>
        <p:spPr>
          <a:xfrm>
            <a:off x="1555615" y="5073661"/>
            <a:ext cx="61076" cy="47499"/>
          </a:xfrm>
          <a:custGeom>
            <a:avLst/>
            <a:gdLst/>
            <a:ahLst/>
            <a:cxnLst/>
            <a:rect l="l" t="t" r="r" b="b"/>
            <a:pathLst>
              <a:path w="1426" h="1109" extrusionOk="0">
                <a:moveTo>
                  <a:pt x="697" y="0"/>
                </a:moveTo>
                <a:cubicBezTo>
                  <a:pt x="1" y="0"/>
                  <a:pt x="1" y="1108"/>
                  <a:pt x="697" y="1108"/>
                </a:cubicBezTo>
                <a:cubicBezTo>
                  <a:pt x="1426" y="1108"/>
                  <a:pt x="1426" y="0"/>
                  <a:pt x="697" y="0"/>
                </a:cubicBezTo>
                <a:close/>
              </a:path>
            </a:pathLst>
          </a:cu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81" name="Google Shape;281;p2"/>
          <p:cNvSpPr/>
          <p:nvPr/>
        </p:nvSpPr>
        <p:spPr>
          <a:xfrm>
            <a:off x="1597675" y="5004447"/>
            <a:ext cx="61076" cy="46171"/>
          </a:xfrm>
          <a:custGeom>
            <a:avLst/>
            <a:gdLst/>
            <a:ahLst/>
            <a:cxnLst/>
            <a:rect l="l" t="t" r="r" b="b"/>
            <a:pathLst>
              <a:path w="1426" h="1078" extrusionOk="0">
                <a:moveTo>
                  <a:pt x="697" y="1"/>
                </a:moveTo>
                <a:cubicBezTo>
                  <a:pt x="0" y="1"/>
                  <a:pt x="0" y="1078"/>
                  <a:pt x="697" y="1078"/>
                </a:cubicBezTo>
                <a:cubicBezTo>
                  <a:pt x="1426" y="1078"/>
                  <a:pt x="1426" y="1"/>
                  <a:pt x="697" y="1"/>
                </a:cubicBezTo>
                <a:close/>
              </a:path>
            </a:pathLst>
          </a:cu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82" name="Google Shape;282;p2"/>
          <p:cNvSpPr/>
          <p:nvPr/>
        </p:nvSpPr>
        <p:spPr>
          <a:xfrm>
            <a:off x="1630227" y="5083127"/>
            <a:ext cx="61076" cy="47541"/>
          </a:xfrm>
          <a:custGeom>
            <a:avLst/>
            <a:gdLst/>
            <a:ahLst/>
            <a:cxnLst/>
            <a:rect l="l" t="t" r="r" b="b"/>
            <a:pathLst>
              <a:path w="1426" h="1110" extrusionOk="0">
                <a:moveTo>
                  <a:pt x="729" y="1"/>
                </a:moveTo>
                <a:cubicBezTo>
                  <a:pt x="1" y="1"/>
                  <a:pt x="1" y="1109"/>
                  <a:pt x="729" y="1109"/>
                </a:cubicBezTo>
                <a:cubicBezTo>
                  <a:pt x="1426" y="1109"/>
                  <a:pt x="1426" y="1"/>
                  <a:pt x="729" y="1"/>
                </a:cubicBezTo>
                <a:close/>
              </a:path>
            </a:pathLst>
          </a:cu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83" name="Google Shape;283;p2"/>
          <p:cNvSpPr/>
          <p:nvPr/>
        </p:nvSpPr>
        <p:spPr>
          <a:xfrm>
            <a:off x="1042887" y="1998661"/>
            <a:ext cx="59748" cy="47541"/>
          </a:xfrm>
          <a:custGeom>
            <a:avLst/>
            <a:gdLst/>
            <a:ahLst/>
            <a:cxnLst/>
            <a:rect l="l" t="t" r="r" b="b"/>
            <a:pathLst>
              <a:path w="1395" h="1110" extrusionOk="0">
                <a:moveTo>
                  <a:pt x="698" y="1"/>
                </a:moveTo>
                <a:cubicBezTo>
                  <a:pt x="1" y="1"/>
                  <a:pt x="1" y="1109"/>
                  <a:pt x="698" y="1109"/>
                </a:cubicBezTo>
                <a:cubicBezTo>
                  <a:pt x="1394" y="1109"/>
                  <a:pt x="1394" y="1"/>
                  <a:pt x="698" y="1"/>
                </a:cubicBezTo>
                <a:close/>
              </a:path>
            </a:pathLst>
          </a:cu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84" name="Google Shape;284;p2"/>
          <p:cNvSpPr/>
          <p:nvPr/>
        </p:nvSpPr>
        <p:spPr>
          <a:xfrm>
            <a:off x="1084947" y="1928117"/>
            <a:ext cx="59748" cy="47541"/>
          </a:xfrm>
          <a:custGeom>
            <a:avLst/>
            <a:gdLst/>
            <a:ahLst/>
            <a:cxnLst/>
            <a:rect l="l" t="t" r="r" b="b"/>
            <a:pathLst>
              <a:path w="1395" h="1110" extrusionOk="0">
                <a:moveTo>
                  <a:pt x="697" y="1"/>
                </a:moveTo>
                <a:cubicBezTo>
                  <a:pt x="1" y="1"/>
                  <a:pt x="1" y="1109"/>
                  <a:pt x="697" y="1109"/>
                </a:cubicBezTo>
                <a:cubicBezTo>
                  <a:pt x="1394" y="1109"/>
                  <a:pt x="1394" y="1"/>
                  <a:pt x="697" y="1"/>
                </a:cubicBezTo>
                <a:close/>
              </a:path>
            </a:pathLst>
          </a:cu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85" name="Google Shape;285;p2"/>
          <p:cNvSpPr/>
          <p:nvPr/>
        </p:nvSpPr>
        <p:spPr>
          <a:xfrm>
            <a:off x="1117499" y="2008167"/>
            <a:ext cx="61076" cy="47499"/>
          </a:xfrm>
          <a:custGeom>
            <a:avLst/>
            <a:gdLst/>
            <a:ahLst/>
            <a:cxnLst/>
            <a:rect l="l" t="t" r="r" b="b"/>
            <a:pathLst>
              <a:path w="1426" h="1109" extrusionOk="0">
                <a:moveTo>
                  <a:pt x="697" y="0"/>
                </a:moveTo>
                <a:cubicBezTo>
                  <a:pt x="1" y="0"/>
                  <a:pt x="1" y="1109"/>
                  <a:pt x="697" y="1109"/>
                </a:cubicBezTo>
                <a:cubicBezTo>
                  <a:pt x="1426" y="1109"/>
                  <a:pt x="1426" y="0"/>
                  <a:pt x="697" y="0"/>
                </a:cubicBezTo>
                <a:close/>
              </a:path>
            </a:pathLst>
          </a:cu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86" name="Google Shape;286;p2"/>
          <p:cNvSpPr/>
          <p:nvPr/>
        </p:nvSpPr>
        <p:spPr>
          <a:xfrm>
            <a:off x="409464" y="3540909"/>
            <a:ext cx="85489" cy="66472"/>
          </a:xfrm>
          <a:custGeom>
            <a:avLst/>
            <a:gdLst/>
            <a:ahLst/>
            <a:cxnLst/>
            <a:rect l="l" t="t" r="r" b="b"/>
            <a:pathLst>
              <a:path w="1996" h="1552" extrusionOk="0">
                <a:moveTo>
                  <a:pt x="982" y="0"/>
                </a:moveTo>
                <a:cubicBezTo>
                  <a:pt x="0" y="0"/>
                  <a:pt x="0" y="1552"/>
                  <a:pt x="982" y="1552"/>
                </a:cubicBezTo>
                <a:cubicBezTo>
                  <a:pt x="1996" y="1552"/>
                  <a:pt x="1996" y="0"/>
                  <a:pt x="982" y="0"/>
                </a:cubicBezTo>
                <a:close/>
              </a:path>
            </a:pathLst>
          </a:cu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87" name="Google Shape;287;p2"/>
          <p:cNvSpPr/>
          <p:nvPr/>
        </p:nvSpPr>
        <p:spPr>
          <a:xfrm>
            <a:off x="469126" y="3440515"/>
            <a:ext cx="85489" cy="66515"/>
          </a:xfrm>
          <a:custGeom>
            <a:avLst/>
            <a:gdLst/>
            <a:ahLst/>
            <a:cxnLst/>
            <a:rect l="l" t="t" r="r" b="b"/>
            <a:pathLst>
              <a:path w="1996" h="1553" extrusionOk="0">
                <a:moveTo>
                  <a:pt x="1014" y="1"/>
                </a:moveTo>
                <a:cubicBezTo>
                  <a:pt x="1" y="1"/>
                  <a:pt x="1" y="1552"/>
                  <a:pt x="1014" y="1552"/>
                </a:cubicBezTo>
                <a:cubicBezTo>
                  <a:pt x="1996" y="1552"/>
                  <a:pt x="1996" y="1"/>
                  <a:pt x="1014" y="1"/>
                </a:cubicBezTo>
                <a:close/>
              </a:path>
            </a:pathLst>
          </a:cu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88" name="Google Shape;288;p2"/>
          <p:cNvSpPr/>
          <p:nvPr/>
        </p:nvSpPr>
        <p:spPr>
          <a:xfrm>
            <a:off x="515249" y="3554446"/>
            <a:ext cx="86859" cy="66515"/>
          </a:xfrm>
          <a:custGeom>
            <a:avLst/>
            <a:gdLst/>
            <a:ahLst/>
            <a:cxnLst/>
            <a:rect l="l" t="t" r="r" b="b"/>
            <a:pathLst>
              <a:path w="2028" h="1553" extrusionOk="0">
                <a:moveTo>
                  <a:pt x="1014" y="1"/>
                </a:moveTo>
                <a:cubicBezTo>
                  <a:pt x="1" y="1"/>
                  <a:pt x="1" y="1553"/>
                  <a:pt x="1014" y="1553"/>
                </a:cubicBezTo>
                <a:cubicBezTo>
                  <a:pt x="2027" y="1553"/>
                  <a:pt x="2027" y="1"/>
                  <a:pt x="1014" y="1"/>
                </a:cubicBezTo>
                <a:close/>
              </a:path>
            </a:pathLst>
          </a:cu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89" name="Google Shape;289;p2"/>
          <p:cNvSpPr/>
          <p:nvPr/>
        </p:nvSpPr>
        <p:spPr>
          <a:xfrm>
            <a:off x="11205766" y="1998661"/>
            <a:ext cx="59705" cy="47541"/>
          </a:xfrm>
          <a:custGeom>
            <a:avLst/>
            <a:gdLst/>
            <a:ahLst/>
            <a:cxnLst/>
            <a:rect l="l" t="t" r="r" b="b"/>
            <a:pathLst>
              <a:path w="1394" h="1110" extrusionOk="0">
                <a:moveTo>
                  <a:pt x="697" y="1"/>
                </a:moveTo>
                <a:cubicBezTo>
                  <a:pt x="0" y="1"/>
                  <a:pt x="0" y="1109"/>
                  <a:pt x="697" y="1109"/>
                </a:cubicBezTo>
                <a:cubicBezTo>
                  <a:pt x="1394" y="1109"/>
                  <a:pt x="1394" y="1"/>
                  <a:pt x="697" y="1"/>
                </a:cubicBezTo>
                <a:close/>
              </a:path>
            </a:pathLst>
          </a:cu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90" name="Google Shape;290;p2"/>
          <p:cNvSpPr/>
          <p:nvPr/>
        </p:nvSpPr>
        <p:spPr>
          <a:xfrm>
            <a:off x="11247779" y="1928117"/>
            <a:ext cx="59748" cy="47541"/>
          </a:xfrm>
          <a:custGeom>
            <a:avLst/>
            <a:gdLst/>
            <a:ahLst/>
            <a:cxnLst/>
            <a:rect l="l" t="t" r="r" b="b"/>
            <a:pathLst>
              <a:path w="1395" h="1110" extrusionOk="0">
                <a:moveTo>
                  <a:pt x="698" y="1"/>
                </a:moveTo>
                <a:cubicBezTo>
                  <a:pt x="1" y="1"/>
                  <a:pt x="1" y="1109"/>
                  <a:pt x="698" y="1109"/>
                </a:cubicBezTo>
                <a:cubicBezTo>
                  <a:pt x="1394" y="1109"/>
                  <a:pt x="1394" y="1"/>
                  <a:pt x="698" y="1"/>
                </a:cubicBezTo>
                <a:close/>
              </a:path>
            </a:pathLst>
          </a:cu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91" name="Google Shape;291;p2"/>
          <p:cNvSpPr/>
          <p:nvPr/>
        </p:nvSpPr>
        <p:spPr>
          <a:xfrm>
            <a:off x="11280331" y="2008167"/>
            <a:ext cx="59748" cy="47499"/>
          </a:xfrm>
          <a:custGeom>
            <a:avLst/>
            <a:gdLst/>
            <a:ahLst/>
            <a:cxnLst/>
            <a:rect l="l" t="t" r="r" b="b"/>
            <a:pathLst>
              <a:path w="1395" h="1109" extrusionOk="0">
                <a:moveTo>
                  <a:pt x="698" y="0"/>
                </a:moveTo>
                <a:cubicBezTo>
                  <a:pt x="1" y="0"/>
                  <a:pt x="1" y="1109"/>
                  <a:pt x="698" y="1109"/>
                </a:cubicBezTo>
                <a:cubicBezTo>
                  <a:pt x="1394" y="1109"/>
                  <a:pt x="1394" y="0"/>
                  <a:pt x="698" y="0"/>
                </a:cubicBezTo>
                <a:close/>
              </a:path>
            </a:pathLst>
          </a:cu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grpSp>
        <p:nvGrpSpPr>
          <p:cNvPr id="292" name="Google Shape;292;p2"/>
          <p:cNvGrpSpPr/>
          <p:nvPr/>
        </p:nvGrpSpPr>
        <p:grpSpPr>
          <a:xfrm>
            <a:off x="11103995" y="3273696"/>
            <a:ext cx="192652" cy="180445"/>
            <a:chOff x="8327995" y="2455266"/>
            <a:chExt cx="144489" cy="135334"/>
          </a:xfrm>
        </p:grpSpPr>
        <p:sp>
          <p:nvSpPr>
            <p:cNvPr id="293" name="Google Shape;293;p2"/>
            <p:cNvSpPr/>
            <p:nvPr/>
          </p:nvSpPr>
          <p:spPr>
            <a:xfrm>
              <a:off x="8327995" y="2530531"/>
              <a:ext cx="64149" cy="49886"/>
            </a:xfrm>
            <a:custGeom>
              <a:avLst/>
              <a:gdLst/>
              <a:ahLst/>
              <a:cxnLst/>
              <a:rect l="l" t="t" r="r" b="b"/>
              <a:pathLst>
                <a:path w="1997" h="1553" extrusionOk="0">
                  <a:moveTo>
                    <a:pt x="983" y="1"/>
                  </a:moveTo>
                  <a:cubicBezTo>
                    <a:pt x="1" y="1"/>
                    <a:pt x="1" y="1553"/>
                    <a:pt x="983" y="1553"/>
                  </a:cubicBezTo>
                  <a:cubicBezTo>
                    <a:pt x="1996" y="1553"/>
                    <a:pt x="1996" y="1"/>
                    <a:pt x="983"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94" name="Google Shape;294;p2"/>
            <p:cNvSpPr/>
            <p:nvPr/>
          </p:nvSpPr>
          <p:spPr>
            <a:xfrm>
              <a:off x="8372775" y="2455266"/>
              <a:ext cx="65144" cy="49886"/>
            </a:xfrm>
            <a:custGeom>
              <a:avLst/>
              <a:gdLst/>
              <a:ahLst/>
              <a:cxnLst/>
              <a:rect l="l" t="t" r="r" b="b"/>
              <a:pathLst>
                <a:path w="2028" h="1553" extrusionOk="0">
                  <a:moveTo>
                    <a:pt x="1014" y="0"/>
                  </a:moveTo>
                  <a:cubicBezTo>
                    <a:pt x="0" y="0"/>
                    <a:pt x="0" y="1552"/>
                    <a:pt x="1014" y="1552"/>
                  </a:cubicBezTo>
                  <a:cubicBezTo>
                    <a:pt x="2027" y="1552"/>
                    <a:pt x="2027" y="0"/>
                    <a:pt x="1014"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95" name="Google Shape;295;p2"/>
            <p:cNvSpPr/>
            <p:nvPr/>
          </p:nvSpPr>
          <p:spPr>
            <a:xfrm>
              <a:off x="8408367" y="2540714"/>
              <a:ext cx="64117" cy="49886"/>
            </a:xfrm>
            <a:custGeom>
              <a:avLst/>
              <a:gdLst/>
              <a:ahLst/>
              <a:cxnLst/>
              <a:rect l="l" t="t" r="r" b="b"/>
              <a:pathLst>
                <a:path w="1996" h="1553" extrusionOk="0">
                  <a:moveTo>
                    <a:pt x="983" y="1"/>
                  </a:moveTo>
                  <a:cubicBezTo>
                    <a:pt x="1" y="1"/>
                    <a:pt x="1" y="1552"/>
                    <a:pt x="983" y="1552"/>
                  </a:cubicBezTo>
                  <a:cubicBezTo>
                    <a:pt x="1996" y="1552"/>
                    <a:pt x="1996" y="1"/>
                    <a:pt x="983"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sp>
        <p:nvSpPr>
          <p:cNvPr id="296" name="Google Shape;296;p2"/>
          <p:cNvSpPr/>
          <p:nvPr/>
        </p:nvSpPr>
        <p:spPr>
          <a:xfrm>
            <a:off x="5605511" y="6454832"/>
            <a:ext cx="340456" cy="404059"/>
          </a:xfrm>
          <a:custGeom>
            <a:avLst/>
            <a:gdLst/>
            <a:ahLst/>
            <a:cxnLst/>
            <a:rect l="l" t="t" r="r" b="b"/>
            <a:pathLst>
              <a:path w="7949" h="9434" extrusionOk="0">
                <a:moveTo>
                  <a:pt x="2779" y="1309"/>
                </a:moveTo>
                <a:cubicBezTo>
                  <a:pt x="3077" y="1309"/>
                  <a:pt x="3319" y="1561"/>
                  <a:pt x="3515" y="1889"/>
                </a:cubicBezTo>
                <a:cubicBezTo>
                  <a:pt x="4054" y="2776"/>
                  <a:pt x="2629" y="3852"/>
                  <a:pt x="1869" y="4264"/>
                </a:cubicBezTo>
                <a:cubicBezTo>
                  <a:pt x="1710" y="3852"/>
                  <a:pt x="1552" y="3441"/>
                  <a:pt x="1393" y="2997"/>
                </a:cubicBezTo>
                <a:cubicBezTo>
                  <a:pt x="1457" y="2934"/>
                  <a:pt x="1520" y="2839"/>
                  <a:pt x="1552" y="2712"/>
                </a:cubicBezTo>
                <a:cubicBezTo>
                  <a:pt x="1678" y="2206"/>
                  <a:pt x="1932" y="1762"/>
                  <a:pt x="2344" y="1477"/>
                </a:cubicBezTo>
                <a:cubicBezTo>
                  <a:pt x="2501" y="1359"/>
                  <a:pt x="2645" y="1309"/>
                  <a:pt x="2779" y="1309"/>
                </a:cubicBezTo>
                <a:close/>
                <a:moveTo>
                  <a:pt x="4995" y="4543"/>
                </a:moveTo>
                <a:cubicBezTo>
                  <a:pt x="5338" y="4543"/>
                  <a:pt x="5623" y="4672"/>
                  <a:pt x="5764" y="5024"/>
                </a:cubicBezTo>
                <a:cubicBezTo>
                  <a:pt x="6397" y="6576"/>
                  <a:pt x="4624" y="7463"/>
                  <a:pt x="3325" y="7843"/>
                </a:cubicBezTo>
                <a:cubicBezTo>
                  <a:pt x="3009" y="7051"/>
                  <a:pt x="2692" y="6259"/>
                  <a:pt x="2375" y="5467"/>
                </a:cubicBezTo>
                <a:lnTo>
                  <a:pt x="2375" y="5467"/>
                </a:lnTo>
                <a:cubicBezTo>
                  <a:pt x="2415" y="5475"/>
                  <a:pt x="2452" y="5479"/>
                  <a:pt x="2489" y="5479"/>
                </a:cubicBezTo>
                <a:cubicBezTo>
                  <a:pt x="2599" y="5479"/>
                  <a:pt x="2700" y="5444"/>
                  <a:pt x="2819" y="5372"/>
                </a:cubicBezTo>
                <a:cubicBezTo>
                  <a:pt x="3251" y="5135"/>
                  <a:pt x="4258" y="4543"/>
                  <a:pt x="4995" y="4543"/>
                </a:cubicBezTo>
                <a:close/>
                <a:moveTo>
                  <a:pt x="2907" y="1"/>
                </a:moveTo>
                <a:cubicBezTo>
                  <a:pt x="1749" y="1"/>
                  <a:pt x="565" y="1138"/>
                  <a:pt x="285" y="2364"/>
                </a:cubicBezTo>
                <a:cubicBezTo>
                  <a:pt x="253" y="2459"/>
                  <a:pt x="253" y="2586"/>
                  <a:pt x="285" y="2681"/>
                </a:cubicBezTo>
                <a:cubicBezTo>
                  <a:pt x="95" y="2807"/>
                  <a:pt x="0" y="3029"/>
                  <a:pt x="95" y="3314"/>
                </a:cubicBezTo>
                <a:cubicBezTo>
                  <a:pt x="855" y="5277"/>
                  <a:pt x="1647" y="7178"/>
                  <a:pt x="2439" y="9078"/>
                </a:cubicBezTo>
                <a:cubicBezTo>
                  <a:pt x="2549" y="9331"/>
                  <a:pt x="2739" y="9434"/>
                  <a:pt x="2937" y="9434"/>
                </a:cubicBezTo>
                <a:cubicBezTo>
                  <a:pt x="3135" y="9434"/>
                  <a:pt x="3341" y="9331"/>
                  <a:pt x="3484" y="9173"/>
                </a:cubicBezTo>
                <a:cubicBezTo>
                  <a:pt x="5574" y="8603"/>
                  <a:pt x="7949" y="7019"/>
                  <a:pt x="6967" y="4517"/>
                </a:cubicBezTo>
                <a:cubicBezTo>
                  <a:pt x="6591" y="3578"/>
                  <a:pt x="5897" y="3253"/>
                  <a:pt x="5096" y="3253"/>
                </a:cubicBezTo>
                <a:cubicBezTo>
                  <a:pt x="4952" y="3253"/>
                  <a:pt x="4805" y="3263"/>
                  <a:pt x="4655" y="3282"/>
                </a:cubicBezTo>
                <a:cubicBezTo>
                  <a:pt x="4972" y="2554"/>
                  <a:pt x="5004" y="1699"/>
                  <a:pt x="4434" y="875"/>
                </a:cubicBezTo>
                <a:cubicBezTo>
                  <a:pt x="3996" y="255"/>
                  <a:pt x="3455" y="1"/>
                  <a:pt x="2907" y="1"/>
                </a:cubicBezTo>
                <a:close/>
              </a:path>
            </a:pathLst>
          </a:cu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97" name="Google Shape;297;p2"/>
          <p:cNvSpPr/>
          <p:nvPr/>
        </p:nvSpPr>
        <p:spPr>
          <a:xfrm>
            <a:off x="10821867" y="5949893"/>
            <a:ext cx="61076" cy="47499"/>
          </a:xfrm>
          <a:custGeom>
            <a:avLst/>
            <a:gdLst/>
            <a:ahLst/>
            <a:cxnLst/>
            <a:rect l="l" t="t" r="r" b="b"/>
            <a:pathLst>
              <a:path w="1426" h="1109" extrusionOk="0">
                <a:moveTo>
                  <a:pt x="697" y="0"/>
                </a:moveTo>
                <a:cubicBezTo>
                  <a:pt x="1" y="0"/>
                  <a:pt x="1" y="1109"/>
                  <a:pt x="697" y="1109"/>
                </a:cubicBezTo>
                <a:cubicBezTo>
                  <a:pt x="1426" y="1109"/>
                  <a:pt x="1426" y="0"/>
                  <a:pt x="697" y="0"/>
                </a:cubicBezTo>
                <a:close/>
              </a:path>
            </a:pathLst>
          </a:cu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98" name="Google Shape;298;p2"/>
          <p:cNvSpPr/>
          <p:nvPr/>
        </p:nvSpPr>
        <p:spPr>
          <a:xfrm>
            <a:off x="10863926" y="5880680"/>
            <a:ext cx="61076" cy="46171"/>
          </a:xfrm>
          <a:custGeom>
            <a:avLst/>
            <a:gdLst/>
            <a:ahLst/>
            <a:cxnLst/>
            <a:rect l="l" t="t" r="r" b="b"/>
            <a:pathLst>
              <a:path w="1426" h="1078" extrusionOk="0">
                <a:moveTo>
                  <a:pt x="729" y="1"/>
                </a:moveTo>
                <a:cubicBezTo>
                  <a:pt x="0" y="1"/>
                  <a:pt x="0" y="1078"/>
                  <a:pt x="729" y="1078"/>
                </a:cubicBezTo>
                <a:cubicBezTo>
                  <a:pt x="1426" y="1078"/>
                  <a:pt x="1426" y="1"/>
                  <a:pt x="729" y="1"/>
                </a:cubicBezTo>
                <a:close/>
              </a:path>
            </a:pathLst>
          </a:cu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99" name="Google Shape;299;p2"/>
          <p:cNvSpPr/>
          <p:nvPr/>
        </p:nvSpPr>
        <p:spPr>
          <a:xfrm>
            <a:off x="10897854" y="5959360"/>
            <a:ext cx="59705" cy="47541"/>
          </a:xfrm>
          <a:custGeom>
            <a:avLst/>
            <a:gdLst/>
            <a:ahLst/>
            <a:cxnLst/>
            <a:rect l="l" t="t" r="r" b="b"/>
            <a:pathLst>
              <a:path w="1394" h="1110" extrusionOk="0">
                <a:moveTo>
                  <a:pt x="697" y="1"/>
                </a:moveTo>
                <a:cubicBezTo>
                  <a:pt x="0" y="1"/>
                  <a:pt x="0" y="1109"/>
                  <a:pt x="697" y="1109"/>
                </a:cubicBezTo>
                <a:cubicBezTo>
                  <a:pt x="1394" y="1109"/>
                  <a:pt x="1394" y="1"/>
                  <a:pt x="697" y="1"/>
                </a:cubicBezTo>
                <a:close/>
              </a:path>
            </a:pathLst>
          </a:cu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00" name="Google Shape;300;p2"/>
          <p:cNvSpPr/>
          <p:nvPr/>
        </p:nvSpPr>
        <p:spPr>
          <a:xfrm>
            <a:off x="11991108" y="5117042"/>
            <a:ext cx="43429" cy="35292"/>
          </a:xfrm>
          <a:custGeom>
            <a:avLst/>
            <a:gdLst/>
            <a:ahLst/>
            <a:cxnLst/>
            <a:rect l="l" t="t" r="r" b="b"/>
            <a:pathLst>
              <a:path w="1014" h="824" extrusionOk="0">
                <a:moveTo>
                  <a:pt x="507" y="0"/>
                </a:moveTo>
                <a:cubicBezTo>
                  <a:pt x="0" y="0"/>
                  <a:pt x="0" y="824"/>
                  <a:pt x="507" y="824"/>
                </a:cubicBezTo>
                <a:cubicBezTo>
                  <a:pt x="1014" y="824"/>
                  <a:pt x="1014" y="0"/>
                  <a:pt x="507" y="0"/>
                </a:cubicBezTo>
                <a:close/>
              </a:path>
            </a:pathLst>
          </a:custGeom>
          <a:solidFill>
            <a:schemeClr val="dk1"/>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01" name="Google Shape;301;p2"/>
          <p:cNvSpPr/>
          <p:nvPr/>
        </p:nvSpPr>
        <p:spPr>
          <a:xfrm>
            <a:off x="11942280" y="5065481"/>
            <a:ext cx="44800" cy="35335"/>
          </a:xfrm>
          <a:custGeom>
            <a:avLst/>
            <a:gdLst/>
            <a:ahLst/>
            <a:cxnLst/>
            <a:rect l="l" t="t" r="r" b="b"/>
            <a:pathLst>
              <a:path w="1046" h="825" extrusionOk="0">
                <a:moveTo>
                  <a:pt x="539" y="1"/>
                </a:moveTo>
                <a:cubicBezTo>
                  <a:pt x="0" y="1"/>
                  <a:pt x="0" y="824"/>
                  <a:pt x="539" y="824"/>
                </a:cubicBezTo>
                <a:cubicBezTo>
                  <a:pt x="1045" y="824"/>
                  <a:pt x="1045" y="1"/>
                  <a:pt x="539" y="1"/>
                </a:cubicBezTo>
                <a:close/>
              </a:path>
            </a:pathLst>
          </a:custGeom>
          <a:solidFill>
            <a:schemeClr val="dk1"/>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02" name="Google Shape;302;p2"/>
          <p:cNvSpPr/>
          <p:nvPr/>
        </p:nvSpPr>
        <p:spPr>
          <a:xfrm>
            <a:off x="11928703" y="5138765"/>
            <a:ext cx="44800" cy="33921"/>
          </a:xfrm>
          <a:custGeom>
            <a:avLst/>
            <a:gdLst/>
            <a:ahLst/>
            <a:cxnLst/>
            <a:rect l="l" t="t" r="r" b="b"/>
            <a:pathLst>
              <a:path w="1046" h="792" extrusionOk="0">
                <a:moveTo>
                  <a:pt x="507" y="0"/>
                </a:moveTo>
                <a:cubicBezTo>
                  <a:pt x="1" y="0"/>
                  <a:pt x="1" y="792"/>
                  <a:pt x="507" y="792"/>
                </a:cubicBezTo>
                <a:cubicBezTo>
                  <a:pt x="1046" y="792"/>
                  <a:pt x="1046" y="0"/>
                  <a:pt x="507" y="0"/>
                </a:cubicBezTo>
                <a:close/>
              </a:path>
            </a:pathLst>
          </a:custGeom>
          <a:solidFill>
            <a:schemeClr val="dk1"/>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Tree>
    <p:extLst>
      <p:ext uri="{BB962C8B-B14F-4D97-AF65-F5344CB8AC3E}">
        <p14:creationId xmlns:p14="http://schemas.microsoft.com/office/powerpoint/2010/main" val="366027283"/>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03"/>
        <p:cNvGrpSpPr/>
        <p:nvPr/>
      </p:nvGrpSpPr>
      <p:grpSpPr>
        <a:xfrm>
          <a:off x="0" y="0"/>
          <a:ext cx="0" cy="0"/>
          <a:chOff x="0" y="0"/>
          <a:chExt cx="0" cy="0"/>
        </a:xfrm>
      </p:grpSpPr>
      <p:sp>
        <p:nvSpPr>
          <p:cNvPr id="304" name="Google Shape;304;p3"/>
          <p:cNvSpPr txBox="1">
            <a:spLocks noGrp="1"/>
          </p:cNvSpPr>
          <p:nvPr>
            <p:ph type="title"/>
          </p:nvPr>
        </p:nvSpPr>
        <p:spPr>
          <a:xfrm>
            <a:off x="6991200" y="4099800"/>
            <a:ext cx="3684000" cy="859600"/>
          </a:xfrm>
          <a:prstGeom prst="rect">
            <a:avLst/>
          </a:prstGeom>
        </p:spPr>
        <p:txBody>
          <a:bodyPr spcFirstLastPara="1" wrap="square" lIns="121897" tIns="121897" rIns="121897" bIns="121897" anchor="ctr" anchorCtr="0">
            <a:noAutofit/>
          </a:bodyPr>
          <a:lstStyle>
            <a:lvl1pPr lvl="0">
              <a:spcBef>
                <a:spcPts val="0"/>
              </a:spcBef>
              <a:spcAft>
                <a:spcPts val="0"/>
              </a:spcAft>
              <a:buClr>
                <a:schemeClr val="accent1"/>
              </a:buClr>
              <a:buSzPts val="2900"/>
              <a:buFont typeface="Poppins"/>
              <a:buNone/>
              <a:defRPr sz="3900">
                <a:solidFill>
                  <a:schemeClr val="accent1"/>
                </a:solidFill>
                <a:latin typeface="Poppins"/>
                <a:ea typeface="Poppins"/>
                <a:cs typeface="Poppins"/>
                <a:sym typeface="Poppins"/>
              </a:defRPr>
            </a:lvl1pPr>
            <a:lvl2pPr lvl="1">
              <a:spcBef>
                <a:spcPts val="0"/>
              </a:spcBef>
              <a:spcAft>
                <a:spcPts val="0"/>
              </a:spcAft>
              <a:buClr>
                <a:schemeClr val="accent1"/>
              </a:buClr>
              <a:buSzPts val="2900"/>
              <a:buNone/>
              <a:defRPr sz="3900">
                <a:solidFill>
                  <a:schemeClr val="accent1"/>
                </a:solidFill>
              </a:defRPr>
            </a:lvl2pPr>
            <a:lvl3pPr lvl="2">
              <a:spcBef>
                <a:spcPts val="0"/>
              </a:spcBef>
              <a:spcAft>
                <a:spcPts val="0"/>
              </a:spcAft>
              <a:buClr>
                <a:schemeClr val="accent1"/>
              </a:buClr>
              <a:buSzPts val="2900"/>
              <a:buNone/>
              <a:defRPr sz="3900">
                <a:solidFill>
                  <a:schemeClr val="accent1"/>
                </a:solidFill>
              </a:defRPr>
            </a:lvl3pPr>
            <a:lvl4pPr lvl="3">
              <a:spcBef>
                <a:spcPts val="0"/>
              </a:spcBef>
              <a:spcAft>
                <a:spcPts val="0"/>
              </a:spcAft>
              <a:buClr>
                <a:schemeClr val="accent1"/>
              </a:buClr>
              <a:buSzPts val="2900"/>
              <a:buNone/>
              <a:defRPr sz="3900">
                <a:solidFill>
                  <a:schemeClr val="accent1"/>
                </a:solidFill>
              </a:defRPr>
            </a:lvl4pPr>
            <a:lvl5pPr lvl="4">
              <a:spcBef>
                <a:spcPts val="0"/>
              </a:spcBef>
              <a:spcAft>
                <a:spcPts val="0"/>
              </a:spcAft>
              <a:buClr>
                <a:schemeClr val="accent1"/>
              </a:buClr>
              <a:buSzPts val="2900"/>
              <a:buNone/>
              <a:defRPr sz="3900">
                <a:solidFill>
                  <a:schemeClr val="accent1"/>
                </a:solidFill>
              </a:defRPr>
            </a:lvl5pPr>
            <a:lvl6pPr lvl="5">
              <a:spcBef>
                <a:spcPts val="0"/>
              </a:spcBef>
              <a:spcAft>
                <a:spcPts val="0"/>
              </a:spcAft>
              <a:buClr>
                <a:schemeClr val="accent1"/>
              </a:buClr>
              <a:buSzPts val="2900"/>
              <a:buNone/>
              <a:defRPr sz="3900">
                <a:solidFill>
                  <a:schemeClr val="accent1"/>
                </a:solidFill>
              </a:defRPr>
            </a:lvl6pPr>
            <a:lvl7pPr lvl="6">
              <a:spcBef>
                <a:spcPts val="0"/>
              </a:spcBef>
              <a:spcAft>
                <a:spcPts val="0"/>
              </a:spcAft>
              <a:buClr>
                <a:schemeClr val="accent1"/>
              </a:buClr>
              <a:buSzPts val="2900"/>
              <a:buNone/>
              <a:defRPr sz="3900">
                <a:solidFill>
                  <a:schemeClr val="accent1"/>
                </a:solidFill>
              </a:defRPr>
            </a:lvl7pPr>
            <a:lvl8pPr lvl="7">
              <a:spcBef>
                <a:spcPts val="0"/>
              </a:spcBef>
              <a:spcAft>
                <a:spcPts val="0"/>
              </a:spcAft>
              <a:buClr>
                <a:schemeClr val="accent1"/>
              </a:buClr>
              <a:buSzPts val="2900"/>
              <a:buNone/>
              <a:defRPr sz="3900">
                <a:solidFill>
                  <a:schemeClr val="accent1"/>
                </a:solidFill>
              </a:defRPr>
            </a:lvl8pPr>
            <a:lvl9pPr lvl="8">
              <a:spcBef>
                <a:spcPts val="0"/>
              </a:spcBef>
              <a:spcAft>
                <a:spcPts val="0"/>
              </a:spcAft>
              <a:buClr>
                <a:schemeClr val="accent1"/>
              </a:buClr>
              <a:buSzPts val="2900"/>
              <a:buNone/>
              <a:defRPr sz="3900">
                <a:solidFill>
                  <a:schemeClr val="accent1"/>
                </a:solidFill>
              </a:defRPr>
            </a:lvl9pPr>
          </a:lstStyle>
          <a:p>
            <a:endParaRPr/>
          </a:p>
        </p:txBody>
      </p:sp>
      <p:sp>
        <p:nvSpPr>
          <p:cNvPr id="305" name="Google Shape;305;p3"/>
          <p:cNvSpPr/>
          <p:nvPr/>
        </p:nvSpPr>
        <p:spPr>
          <a:xfrm>
            <a:off x="7576356" y="-35932"/>
            <a:ext cx="4938325" cy="3357741"/>
          </a:xfrm>
          <a:custGeom>
            <a:avLst/>
            <a:gdLst/>
            <a:ahLst/>
            <a:cxnLst/>
            <a:rect l="l" t="t" r="r" b="b"/>
            <a:pathLst>
              <a:path w="58082" h="39492" extrusionOk="0">
                <a:moveTo>
                  <a:pt x="634" y="0"/>
                </a:moveTo>
                <a:cubicBezTo>
                  <a:pt x="1" y="1394"/>
                  <a:pt x="951" y="3136"/>
                  <a:pt x="4593" y="5289"/>
                </a:cubicBezTo>
                <a:cubicBezTo>
                  <a:pt x="6345" y="6457"/>
                  <a:pt x="8360" y="6789"/>
                  <a:pt x="10465" y="6789"/>
                </a:cubicBezTo>
                <a:cubicBezTo>
                  <a:pt x="13231" y="6789"/>
                  <a:pt x="16153" y="6216"/>
                  <a:pt x="18837" y="6216"/>
                </a:cubicBezTo>
                <a:cubicBezTo>
                  <a:pt x="20869" y="6216"/>
                  <a:pt x="22765" y="6544"/>
                  <a:pt x="24354" y="7696"/>
                </a:cubicBezTo>
                <a:cubicBezTo>
                  <a:pt x="20491" y="11559"/>
                  <a:pt x="9406" y="10609"/>
                  <a:pt x="7475" y="16848"/>
                </a:cubicBezTo>
                <a:cubicBezTo>
                  <a:pt x="5763" y="22016"/>
                  <a:pt x="9437" y="23544"/>
                  <a:pt x="14088" y="23544"/>
                </a:cubicBezTo>
                <a:cubicBezTo>
                  <a:pt x="18557" y="23544"/>
                  <a:pt x="23927" y="22133"/>
                  <a:pt x="26286" y="21187"/>
                </a:cubicBezTo>
                <a:cubicBezTo>
                  <a:pt x="30584" y="19350"/>
                  <a:pt x="36644" y="14377"/>
                  <a:pt x="39852" y="14377"/>
                </a:cubicBezTo>
                <a:cubicBezTo>
                  <a:pt x="41679" y="14377"/>
                  <a:pt x="42582" y="15989"/>
                  <a:pt x="41709" y="20712"/>
                </a:cubicBezTo>
                <a:cubicBezTo>
                  <a:pt x="40252" y="26982"/>
                  <a:pt x="33507" y="32271"/>
                  <a:pt x="35913" y="39491"/>
                </a:cubicBezTo>
                <a:cubicBezTo>
                  <a:pt x="50513" y="37338"/>
                  <a:pt x="56308" y="22992"/>
                  <a:pt x="58082" y="10324"/>
                </a:cubicBezTo>
                <a:lnTo>
                  <a:pt x="58082" y="0"/>
                </a:lnTo>
                <a:close/>
              </a:path>
            </a:pathLst>
          </a:custGeom>
          <a:solidFill>
            <a:schemeClr val="lt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06" name="Google Shape;306;p3"/>
          <p:cNvSpPr/>
          <p:nvPr/>
        </p:nvSpPr>
        <p:spPr>
          <a:xfrm>
            <a:off x="8493937" y="1563023"/>
            <a:ext cx="208855" cy="160016"/>
          </a:xfrm>
          <a:custGeom>
            <a:avLst/>
            <a:gdLst/>
            <a:ahLst/>
            <a:cxnLst/>
            <a:rect l="l" t="t" r="r" b="b"/>
            <a:pathLst>
              <a:path w="2027" h="1553" extrusionOk="0">
                <a:moveTo>
                  <a:pt x="1014" y="1"/>
                </a:moveTo>
                <a:cubicBezTo>
                  <a:pt x="0" y="1"/>
                  <a:pt x="0" y="1552"/>
                  <a:pt x="1014" y="1552"/>
                </a:cubicBezTo>
                <a:cubicBezTo>
                  <a:pt x="2027" y="1552"/>
                  <a:pt x="2027" y="1"/>
                  <a:pt x="1014" y="1"/>
                </a:cubicBezTo>
                <a:close/>
              </a:path>
            </a:pathLst>
          </a:custGeom>
          <a:solidFill>
            <a:srgbClr val="FFFFFF"/>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07" name="Google Shape;307;p3"/>
          <p:cNvSpPr/>
          <p:nvPr/>
        </p:nvSpPr>
        <p:spPr>
          <a:xfrm>
            <a:off x="8637471" y="1321612"/>
            <a:ext cx="208959" cy="159913"/>
          </a:xfrm>
          <a:custGeom>
            <a:avLst/>
            <a:gdLst/>
            <a:ahLst/>
            <a:cxnLst/>
            <a:rect l="l" t="t" r="r" b="b"/>
            <a:pathLst>
              <a:path w="2028" h="1552" extrusionOk="0">
                <a:moveTo>
                  <a:pt x="1014" y="0"/>
                </a:moveTo>
                <a:cubicBezTo>
                  <a:pt x="1" y="0"/>
                  <a:pt x="1" y="1552"/>
                  <a:pt x="1014" y="1552"/>
                </a:cubicBezTo>
                <a:cubicBezTo>
                  <a:pt x="2027" y="1552"/>
                  <a:pt x="2027" y="0"/>
                  <a:pt x="1014" y="0"/>
                </a:cubicBezTo>
                <a:close/>
              </a:path>
            </a:pathLst>
          </a:custGeom>
          <a:solidFill>
            <a:srgbClr val="FFFFFF"/>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08" name="Google Shape;308;p3"/>
          <p:cNvSpPr/>
          <p:nvPr/>
        </p:nvSpPr>
        <p:spPr>
          <a:xfrm>
            <a:off x="8751736" y="1595687"/>
            <a:ext cx="205661" cy="160016"/>
          </a:xfrm>
          <a:custGeom>
            <a:avLst/>
            <a:gdLst/>
            <a:ahLst/>
            <a:cxnLst/>
            <a:rect l="l" t="t" r="r" b="b"/>
            <a:pathLst>
              <a:path w="1996" h="1553" extrusionOk="0">
                <a:moveTo>
                  <a:pt x="1013" y="0"/>
                </a:moveTo>
                <a:cubicBezTo>
                  <a:pt x="0" y="0"/>
                  <a:pt x="0" y="1552"/>
                  <a:pt x="1013" y="1552"/>
                </a:cubicBezTo>
                <a:cubicBezTo>
                  <a:pt x="1995" y="1552"/>
                  <a:pt x="1995" y="0"/>
                  <a:pt x="1013" y="0"/>
                </a:cubicBezTo>
                <a:close/>
              </a:path>
            </a:pathLst>
          </a:custGeom>
          <a:solidFill>
            <a:srgbClr val="FFFFFF"/>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09" name="Google Shape;309;p3"/>
          <p:cNvSpPr/>
          <p:nvPr/>
        </p:nvSpPr>
        <p:spPr>
          <a:xfrm>
            <a:off x="166041" y="183666"/>
            <a:ext cx="138297" cy="132915"/>
          </a:xfrm>
          <a:custGeom>
            <a:avLst/>
            <a:gdLst/>
            <a:ahLst/>
            <a:cxnLst/>
            <a:rect l="l" t="t" r="r" b="b"/>
            <a:pathLst>
              <a:path w="3263" h="3136"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10" name="Google Shape;310;p3"/>
          <p:cNvSpPr/>
          <p:nvPr/>
        </p:nvSpPr>
        <p:spPr>
          <a:xfrm>
            <a:off x="166041" y="613176"/>
            <a:ext cx="138297" cy="132915"/>
          </a:xfrm>
          <a:custGeom>
            <a:avLst/>
            <a:gdLst/>
            <a:ahLst/>
            <a:cxnLst/>
            <a:rect l="l" t="t" r="r" b="b"/>
            <a:pathLst>
              <a:path w="3263" h="3136"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11" name="Google Shape;311;p3"/>
          <p:cNvSpPr/>
          <p:nvPr/>
        </p:nvSpPr>
        <p:spPr>
          <a:xfrm>
            <a:off x="166041" y="1042673"/>
            <a:ext cx="138297" cy="132956"/>
          </a:xfrm>
          <a:custGeom>
            <a:avLst/>
            <a:gdLst/>
            <a:ahLst/>
            <a:cxnLst/>
            <a:rect l="l" t="t" r="r" b="b"/>
            <a:pathLst>
              <a:path w="3263" h="3137"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12" name="Google Shape;312;p3"/>
          <p:cNvSpPr/>
          <p:nvPr/>
        </p:nvSpPr>
        <p:spPr>
          <a:xfrm>
            <a:off x="166041" y="1472178"/>
            <a:ext cx="138297" cy="132956"/>
          </a:xfrm>
          <a:custGeom>
            <a:avLst/>
            <a:gdLst/>
            <a:ahLst/>
            <a:cxnLst/>
            <a:rect l="l" t="t" r="r" b="b"/>
            <a:pathLst>
              <a:path w="3263" h="3137" extrusionOk="0">
                <a:moveTo>
                  <a:pt x="1631" y="1"/>
                </a:moveTo>
                <a:cubicBezTo>
                  <a:pt x="816" y="1"/>
                  <a:pt x="0" y="523"/>
                  <a:pt x="0" y="1568"/>
                </a:cubicBezTo>
                <a:cubicBezTo>
                  <a:pt x="0" y="2614"/>
                  <a:pt x="816" y="3136"/>
                  <a:pt x="1631" y="3136"/>
                </a:cubicBezTo>
                <a:cubicBezTo>
                  <a:pt x="2447" y="3136"/>
                  <a:pt x="3262" y="2614"/>
                  <a:pt x="3262" y="1568"/>
                </a:cubicBezTo>
                <a:cubicBezTo>
                  <a:pt x="3262" y="523"/>
                  <a:pt x="2447" y="1"/>
                  <a:pt x="1631" y="1"/>
                </a:cubicBezTo>
                <a:close/>
              </a:path>
            </a:pathLst>
          </a:cu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13" name="Google Shape;313;p3"/>
          <p:cNvSpPr/>
          <p:nvPr/>
        </p:nvSpPr>
        <p:spPr>
          <a:xfrm>
            <a:off x="166041" y="1901682"/>
            <a:ext cx="138297" cy="132956"/>
          </a:xfrm>
          <a:custGeom>
            <a:avLst/>
            <a:gdLst/>
            <a:ahLst/>
            <a:cxnLst/>
            <a:rect l="l" t="t" r="r" b="b"/>
            <a:pathLst>
              <a:path w="3263" h="3137" extrusionOk="0">
                <a:moveTo>
                  <a:pt x="1631" y="1"/>
                </a:moveTo>
                <a:cubicBezTo>
                  <a:pt x="816" y="1"/>
                  <a:pt x="0" y="523"/>
                  <a:pt x="0" y="1569"/>
                </a:cubicBezTo>
                <a:cubicBezTo>
                  <a:pt x="0" y="2614"/>
                  <a:pt x="816" y="3136"/>
                  <a:pt x="1631" y="3136"/>
                </a:cubicBezTo>
                <a:cubicBezTo>
                  <a:pt x="2447" y="3136"/>
                  <a:pt x="3262" y="2614"/>
                  <a:pt x="3262" y="1569"/>
                </a:cubicBezTo>
                <a:cubicBezTo>
                  <a:pt x="3262" y="523"/>
                  <a:pt x="2447" y="1"/>
                  <a:pt x="1631" y="1"/>
                </a:cubicBezTo>
                <a:close/>
              </a:path>
            </a:pathLst>
          </a:cu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14" name="Google Shape;314;p3"/>
          <p:cNvSpPr/>
          <p:nvPr/>
        </p:nvSpPr>
        <p:spPr>
          <a:xfrm>
            <a:off x="166041" y="2329880"/>
            <a:ext cx="138297" cy="132915"/>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15" name="Google Shape;315;p3"/>
          <p:cNvSpPr/>
          <p:nvPr/>
        </p:nvSpPr>
        <p:spPr>
          <a:xfrm>
            <a:off x="166041" y="2759385"/>
            <a:ext cx="138297" cy="132915"/>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16" name="Google Shape;316;p3"/>
          <p:cNvSpPr/>
          <p:nvPr/>
        </p:nvSpPr>
        <p:spPr>
          <a:xfrm rot="5400000">
            <a:off x="3168550" y="180973"/>
            <a:ext cx="138297" cy="132915"/>
          </a:xfrm>
          <a:custGeom>
            <a:avLst/>
            <a:gdLst/>
            <a:ahLst/>
            <a:cxnLst/>
            <a:rect l="l" t="t" r="r" b="b"/>
            <a:pathLst>
              <a:path w="3263" h="3136"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17" name="Google Shape;317;p3"/>
          <p:cNvSpPr/>
          <p:nvPr/>
        </p:nvSpPr>
        <p:spPr>
          <a:xfrm rot="5400000">
            <a:off x="2739046" y="180973"/>
            <a:ext cx="138297" cy="132915"/>
          </a:xfrm>
          <a:custGeom>
            <a:avLst/>
            <a:gdLst/>
            <a:ahLst/>
            <a:cxnLst/>
            <a:rect l="l" t="t" r="r" b="b"/>
            <a:pathLst>
              <a:path w="3263" h="3136"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18" name="Google Shape;318;p3"/>
          <p:cNvSpPr/>
          <p:nvPr/>
        </p:nvSpPr>
        <p:spPr>
          <a:xfrm rot="5400000">
            <a:off x="2309520" y="180953"/>
            <a:ext cx="138297" cy="132956"/>
          </a:xfrm>
          <a:custGeom>
            <a:avLst/>
            <a:gdLst/>
            <a:ahLst/>
            <a:cxnLst/>
            <a:rect l="l" t="t" r="r" b="b"/>
            <a:pathLst>
              <a:path w="3263" h="3137"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19" name="Google Shape;319;p3"/>
          <p:cNvSpPr/>
          <p:nvPr/>
        </p:nvSpPr>
        <p:spPr>
          <a:xfrm rot="5400000">
            <a:off x="1880016" y="180953"/>
            <a:ext cx="138297" cy="132956"/>
          </a:xfrm>
          <a:custGeom>
            <a:avLst/>
            <a:gdLst/>
            <a:ahLst/>
            <a:cxnLst/>
            <a:rect l="l" t="t" r="r" b="b"/>
            <a:pathLst>
              <a:path w="3263" h="3137" extrusionOk="0">
                <a:moveTo>
                  <a:pt x="1631" y="1"/>
                </a:moveTo>
                <a:cubicBezTo>
                  <a:pt x="816" y="1"/>
                  <a:pt x="0" y="523"/>
                  <a:pt x="0" y="1568"/>
                </a:cubicBezTo>
                <a:cubicBezTo>
                  <a:pt x="0" y="2614"/>
                  <a:pt x="816" y="3136"/>
                  <a:pt x="1631" y="3136"/>
                </a:cubicBezTo>
                <a:cubicBezTo>
                  <a:pt x="2447" y="3136"/>
                  <a:pt x="3262" y="2614"/>
                  <a:pt x="3262" y="1568"/>
                </a:cubicBezTo>
                <a:cubicBezTo>
                  <a:pt x="3262" y="523"/>
                  <a:pt x="2447" y="1"/>
                  <a:pt x="1631" y="1"/>
                </a:cubicBezTo>
                <a:close/>
              </a:path>
            </a:pathLst>
          </a:cu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20" name="Google Shape;320;p3"/>
          <p:cNvSpPr/>
          <p:nvPr/>
        </p:nvSpPr>
        <p:spPr>
          <a:xfrm rot="5400000">
            <a:off x="1450510" y="180953"/>
            <a:ext cx="138297" cy="132956"/>
          </a:xfrm>
          <a:custGeom>
            <a:avLst/>
            <a:gdLst/>
            <a:ahLst/>
            <a:cxnLst/>
            <a:rect l="l" t="t" r="r" b="b"/>
            <a:pathLst>
              <a:path w="3263" h="3137" extrusionOk="0">
                <a:moveTo>
                  <a:pt x="1631" y="1"/>
                </a:moveTo>
                <a:cubicBezTo>
                  <a:pt x="816" y="1"/>
                  <a:pt x="0" y="523"/>
                  <a:pt x="0" y="1569"/>
                </a:cubicBezTo>
                <a:cubicBezTo>
                  <a:pt x="0" y="2614"/>
                  <a:pt x="816" y="3136"/>
                  <a:pt x="1631" y="3136"/>
                </a:cubicBezTo>
                <a:cubicBezTo>
                  <a:pt x="2447" y="3136"/>
                  <a:pt x="3262" y="2614"/>
                  <a:pt x="3262" y="1569"/>
                </a:cubicBezTo>
                <a:cubicBezTo>
                  <a:pt x="3262" y="523"/>
                  <a:pt x="2447" y="1"/>
                  <a:pt x="1631" y="1"/>
                </a:cubicBezTo>
                <a:close/>
              </a:path>
            </a:pathLst>
          </a:cu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21" name="Google Shape;321;p3"/>
          <p:cNvSpPr/>
          <p:nvPr/>
        </p:nvSpPr>
        <p:spPr>
          <a:xfrm rot="5400000">
            <a:off x="1022341" y="180973"/>
            <a:ext cx="138297" cy="132915"/>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22" name="Google Shape;322;p3"/>
          <p:cNvSpPr/>
          <p:nvPr/>
        </p:nvSpPr>
        <p:spPr>
          <a:xfrm rot="5400000">
            <a:off x="592837" y="180973"/>
            <a:ext cx="138297" cy="132915"/>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grpSp>
        <p:nvGrpSpPr>
          <p:cNvPr id="323" name="Google Shape;323;p3"/>
          <p:cNvGrpSpPr/>
          <p:nvPr/>
        </p:nvGrpSpPr>
        <p:grpSpPr>
          <a:xfrm>
            <a:off x="-126729" y="4701976"/>
            <a:ext cx="2273341" cy="2228635"/>
            <a:chOff x="-95047" y="3526476"/>
            <a:chExt cx="1705006" cy="1671476"/>
          </a:xfrm>
        </p:grpSpPr>
        <p:sp>
          <p:nvSpPr>
            <p:cNvPr id="324" name="Google Shape;324;p3"/>
            <p:cNvSpPr/>
            <p:nvPr/>
          </p:nvSpPr>
          <p:spPr>
            <a:xfrm>
              <a:off x="257955" y="4710630"/>
              <a:ext cx="1352004" cy="467736"/>
            </a:xfrm>
            <a:custGeom>
              <a:avLst/>
              <a:gdLst/>
              <a:ahLst/>
              <a:cxnLst/>
              <a:rect l="l" t="t" r="r" b="b"/>
              <a:pathLst>
                <a:path w="42089" h="14561" extrusionOk="0">
                  <a:moveTo>
                    <a:pt x="42089" y="0"/>
                  </a:moveTo>
                  <a:lnTo>
                    <a:pt x="42089" y="0"/>
                  </a:lnTo>
                  <a:cubicBezTo>
                    <a:pt x="26508" y="950"/>
                    <a:pt x="11718" y="2407"/>
                    <a:pt x="1" y="14283"/>
                  </a:cubicBezTo>
                  <a:lnTo>
                    <a:pt x="159" y="14315"/>
                  </a:lnTo>
                  <a:cubicBezTo>
                    <a:pt x="629" y="14299"/>
                    <a:pt x="1102" y="14293"/>
                    <a:pt x="1575" y="14293"/>
                  </a:cubicBezTo>
                  <a:cubicBezTo>
                    <a:pt x="4583" y="14293"/>
                    <a:pt x="7653" y="14561"/>
                    <a:pt x="10709" y="14561"/>
                  </a:cubicBezTo>
                  <a:cubicBezTo>
                    <a:pt x="13104" y="14561"/>
                    <a:pt x="15491" y="14396"/>
                    <a:pt x="17830" y="13808"/>
                  </a:cubicBezTo>
                  <a:cubicBezTo>
                    <a:pt x="21504" y="12700"/>
                    <a:pt x="25526" y="11084"/>
                    <a:pt x="29073" y="9311"/>
                  </a:cubicBezTo>
                  <a:cubicBezTo>
                    <a:pt x="32747" y="7379"/>
                    <a:pt x="40315" y="3547"/>
                    <a:pt x="42089"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25" name="Google Shape;325;p3"/>
            <p:cNvSpPr/>
            <p:nvPr/>
          </p:nvSpPr>
          <p:spPr>
            <a:xfrm>
              <a:off x="261328" y="4773752"/>
              <a:ext cx="1205750" cy="405739"/>
            </a:xfrm>
            <a:custGeom>
              <a:avLst/>
              <a:gdLst/>
              <a:ahLst/>
              <a:cxnLst/>
              <a:rect l="l" t="t" r="r" b="b"/>
              <a:pathLst>
                <a:path w="37536" h="12631" extrusionOk="0">
                  <a:moveTo>
                    <a:pt x="37052" y="0"/>
                  </a:moveTo>
                  <a:cubicBezTo>
                    <a:pt x="37009" y="0"/>
                    <a:pt x="36963" y="9"/>
                    <a:pt x="36917" y="30"/>
                  </a:cubicBezTo>
                  <a:cubicBezTo>
                    <a:pt x="32420" y="1994"/>
                    <a:pt x="27638" y="3166"/>
                    <a:pt x="22919" y="4432"/>
                  </a:cubicBezTo>
                  <a:cubicBezTo>
                    <a:pt x="18010" y="5763"/>
                    <a:pt x="13165" y="7346"/>
                    <a:pt x="8383" y="9056"/>
                  </a:cubicBezTo>
                  <a:cubicBezTo>
                    <a:pt x="5691" y="10038"/>
                    <a:pt x="2999" y="11051"/>
                    <a:pt x="307" y="12033"/>
                  </a:cubicBezTo>
                  <a:cubicBezTo>
                    <a:pt x="1" y="12172"/>
                    <a:pt x="62" y="12631"/>
                    <a:pt x="340" y="12631"/>
                  </a:cubicBezTo>
                  <a:cubicBezTo>
                    <a:pt x="378" y="12631"/>
                    <a:pt x="420" y="12622"/>
                    <a:pt x="466" y="12603"/>
                  </a:cubicBezTo>
                  <a:cubicBezTo>
                    <a:pt x="5311" y="10830"/>
                    <a:pt x="10156" y="8993"/>
                    <a:pt x="15065" y="7378"/>
                  </a:cubicBezTo>
                  <a:cubicBezTo>
                    <a:pt x="19816" y="5826"/>
                    <a:pt x="24693" y="4654"/>
                    <a:pt x="29506" y="3261"/>
                  </a:cubicBezTo>
                  <a:cubicBezTo>
                    <a:pt x="32135" y="2501"/>
                    <a:pt x="34732" y="1646"/>
                    <a:pt x="37234" y="537"/>
                  </a:cubicBezTo>
                  <a:cubicBezTo>
                    <a:pt x="37536" y="400"/>
                    <a:pt x="37337" y="0"/>
                    <a:pt x="37052"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26" name="Google Shape;326;p3"/>
            <p:cNvSpPr/>
            <p:nvPr/>
          </p:nvSpPr>
          <p:spPr>
            <a:xfrm>
              <a:off x="505176" y="4933371"/>
              <a:ext cx="171020" cy="197007"/>
            </a:xfrm>
            <a:custGeom>
              <a:avLst/>
              <a:gdLst/>
              <a:ahLst/>
              <a:cxnLst/>
              <a:rect l="l" t="t" r="r" b="b"/>
              <a:pathLst>
                <a:path w="5324" h="6133" extrusionOk="0">
                  <a:moveTo>
                    <a:pt x="4916" y="1"/>
                  </a:moveTo>
                  <a:cubicBezTo>
                    <a:pt x="4849" y="1"/>
                    <a:pt x="4779" y="29"/>
                    <a:pt x="4719" y="97"/>
                  </a:cubicBezTo>
                  <a:cubicBezTo>
                    <a:pt x="3199" y="1554"/>
                    <a:pt x="1299" y="2662"/>
                    <a:pt x="95" y="4404"/>
                  </a:cubicBezTo>
                  <a:cubicBezTo>
                    <a:pt x="0" y="4499"/>
                    <a:pt x="32" y="4689"/>
                    <a:pt x="127" y="4752"/>
                  </a:cubicBezTo>
                  <a:cubicBezTo>
                    <a:pt x="1077" y="5576"/>
                    <a:pt x="2407" y="5702"/>
                    <a:pt x="3547" y="6114"/>
                  </a:cubicBezTo>
                  <a:cubicBezTo>
                    <a:pt x="3582" y="6126"/>
                    <a:pt x="3614" y="6132"/>
                    <a:pt x="3645" y="6132"/>
                  </a:cubicBezTo>
                  <a:cubicBezTo>
                    <a:pt x="3922" y="6132"/>
                    <a:pt x="4019" y="5658"/>
                    <a:pt x="3706" y="5544"/>
                  </a:cubicBezTo>
                  <a:cubicBezTo>
                    <a:pt x="2769" y="5193"/>
                    <a:pt x="1590" y="5085"/>
                    <a:pt x="741" y="4496"/>
                  </a:cubicBezTo>
                  <a:lnTo>
                    <a:pt x="741" y="4496"/>
                  </a:lnTo>
                  <a:cubicBezTo>
                    <a:pt x="1297" y="3760"/>
                    <a:pt x="2026" y="3148"/>
                    <a:pt x="2756" y="2535"/>
                  </a:cubicBezTo>
                  <a:cubicBezTo>
                    <a:pt x="3547" y="1870"/>
                    <a:pt x="4371" y="1237"/>
                    <a:pt x="5131" y="509"/>
                  </a:cubicBezTo>
                  <a:cubicBezTo>
                    <a:pt x="5324" y="291"/>
                    <a:pt x="5131" y="1"/>
                    <a:pt x="4916"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27" name="Google Shape;327;p3"/>
            <p:cNvSpPr/>
            <p:nvPr/>
          </p:nvSpPr>
          <p:spPr>
            <a:xfrm>
              <a:off x="744237" y="4858974"/>
              <a:ext cx="220682" cy="188977"/>
            </a:xfrm>
            <a:custGeom>
              <a:avLst/>
              <a:gdLst/>
              <a:ahLst/>
              <a:cxnLst/>
              <a:rect l="l" t="t" r="r" b="b"/>
              <a:pathLst>
                <a:path w="6870" h="5883" extrusionOk="0">
                  <a:moveTo>
                    <a:pt x="3571" y="1"/>
                  </a:moveTo>
                  <a:cubicBezTo>
                    <a:pt x="3482" y="1"/>
                    <a:pt x="3391" y="39"/>
                    <a:pt x="3326" y="133"/>
                  </a:cubicBezTo>
                  <a:cubicBezTo>
                    <a:pt x="2312" y="1526"/>
                    <a:pt x="1014" y="2698"/>
                    <a:pt x="96" y="4155"/>
                  </a:cubicBezTo>
                  <a:cubicBezTo>
                    <a:pt x="1" y="4313"/>
                    <a:pt x="96" y="4535"/>
                    <a:pt x="286" y="4598"/>
                  </a:cubicBezTo>
                  <a:cubicBezTo>
                    <a:pt x="2312" y="5073"/>
                    <a:pt x="4434" y="5136"/>
                    <a:pt x="6398" y="5865"/>
                  </a:cubicBezTo>
                  <a:cubicBezTo>
                    <a:pt x="6432" y="5877"/>
                    <a:pt x="6465" y="5883"/>
                    <a:pt x="6495" y="5883"/>
                  </a:cubicBezTo>
                  <a:cubicBezTo>
                    <a:pt x="6772" y="5883"/>
                    <a:pt x="6870" y="5409"/>
                    <a:pt x="6556" y="5295"/>
                  </a:cubicBezTo>
                  <a:cubicBezTo>
                    <a:pt x="4725" y="4616"/>
                    <a:pt x="2757" y="4515"/>
                    <a:pt x="856" y="4093"/>
                  </a:cubicBezTo>
                  <a:lnTo>
                    <a:pt x="856" y="4093"/>
                  </a:lnTo>
                  <a:cubicBezTo>
                    <a:pt x="1733" y="2797"/>
                    <a:pt x="2930" y="1728"/>
                    <a:pt x="3832" y="418"/>
                  </a:cubicBezTo>
                  <a:cubicBezTo>
                    <a:pt x="3989" y="217"/>
                    <a:pt x="3784" y="1"/>
                    <a:pt x="3571"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28" name="Google Shape;328;p3"/>
            <p:cNvSpPr/>
            <p:nvPr/>
          </p:nvSpPr>
          <p:spPr>
            <a:xfrm>
              <a:off x="998556" y="4814580"/>
              <a:ext cx="139508" cy="152775"/>
            </a:xfrm>
            <a:custGeom>
              <a:avLst/>
              <a:gdLst/>
              <a:ahLst/>
              <a:cxnLst/>
              <a:rect l="l" t="t" r="r" b="b"/>
              <a:pathLst>
                <a:path w="4343" h="4756" extrusionOk="0">
                  <a:moveTo>
                    <a:pt x="1822" y="1"/>
                  </a:moveTo>
                  <a:cubicBezTo>
                    <a:pt x="1732" y="1"/>
                    <a:pt x="1643" y="45"/>
                    <a:pt x="1584" y="153"/>
                  </a:cubicBezTo>
                  <a:cubicBezTo>
                    <a:pt x="1014" y="1198"/>
                    <a:pt x="222" y="2243"/>
                    <a:pt x="32" y="3446"/>
                  </a:cubicBezTo>
                  <a:cubicBezTo>
                    <a:pt x="1" y="3605"/>
                    <a:pt x="64" y="3731"/>
                    <a:pt x="222" y="3795"/>
                  </a:cubicBezTo>
                  <a:cubicBezTo>
                    <a:pt x="1394" y="4207"/>
                    <a:pt x="2629" y="4523"/>
                    <a:pt x="3833" y="4745"/>
                  </a:cubicBezTo>
                  <a:cubicBezTo>
                    <a:pt x="3862" y="4752"/>
                    <a:pt x="3890" y="4756"/>
                    <a:pt x="3916" y="4756"/>
                  </a:cubicBezTo>
                  <a:cubicBezTo>
                    <a:pt x="4234" y="4756"/>
                    <a:pt x="4342" y="4263"/>
                    <a:pt x="3991" y="4175"/>
                  </a:cubicBezTo>
                  <a:cubicBezTo>
                    <a:pt x="2881" y="3970"/>
                    <a:pt x="1744" y="3685"/>
                    <a:pt x="655" y="3319"/>
                  </a:cubicBezTo>
                  <a:lnTo>
                    <a:pt x="655" y="3319"/>
                  </a:lnTo>
                  <a:cubicBezTo>
                    <a:pt x="905" y="2285"/>
                    <a:pt x="1593" y="1375"/>
                    <a:pt x="2091" y="438"/>
                  </a:cubicBezTo>
                  <a:cubicBezTo>
                    <a:pt x="2222" y="219"/>
                    <a:pt x="2021" y="1"/>
                    <a:pt x="1822"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29" name="Google Shape;329;p3"/>
            <p:cNvSpPr/>
            <p:nvPr/>
          </p:nvSpPr>
          <p:spPr>
            <a:xfrm>
              <a:off x="1220335" y="4789074"/>
              <a:ext cx="90393" cy="109345"/>
            </a:xfrm>
            <a:custGeom>
              <a:avLst/>
              <a:gdLst/>
              <a:ahLst/>
              <a:cxnLst/>
              <a:rect l="l" t="t" r="r" b="b"/>
              <a:pathLst>
                <a:path w="2814" h="3404" extrusionOk="0">
                  <a:moveTo>
                    <a:pt x="1053" y="1"/>
                  </a:moveTo>
                  <a:cubicBezTo>
                    <a:pt x="933" y="1"/>
                    <a:pt x="811" y="66"/>
                    <a:pt x="761" y="218"/>
                  </a:cubicBezTo>
                  <a:cubicBezTo>
                    <a:pt x="507" y="915"/>
                    <a:pt x="191" y="1580"/>
                    <a:pt x="32" y="2309"/>
                  </a:cubicBezTo>
                  <a:cubicBezTo>
                    <a:pt x="1" y="2435"/>
                    <a:pt x="32" y="2562"/>
                    <a:pt x="159" y="2625"/>
                  </a:cubicBezTo>
                  <a:cubicBezTo>
                    <a:pt x="856" y="2974"/>
                    <a:pt x="1584" y="3164"/>
                    <a:pt x="2312" y="3385"/>
                  </a:cubicBezTo>
                  <a:cubicBezTo>
                    <a:pt x="2350" y="3398"/>
                    <a:pt x="2386" y="3404"/>
                    <a:pt x="2418" y="3404"/>
                  </a:cubicBezTo>
                  <a:cubicBezTo>
                    <a:pt x="2719" y="3404"/>
                    <a:pt x="2813" y="2929"/>
                    <a:pt x="2471" y="2815"/>
                  </a:cubicBezTo>
                  <a:cubicBezTo>
                    <a:pt x="1872" y="2616"/>
                    <a:pt x="1247" y="2467"/>
                    <a:pt x="666" y="2208"/>
                  </a:cubicBezTo>
                  <a:lnTo>
                    <a:pt x="666" y="2208"/>
                  </a:lnTo>
                  <a:cubicBezTo>
                    <a:pt x="836" y="1579"/>
                    <a:pt x="1108" y="990"/>
                    <a:pt x="1331" y="377"/>
                  </a:cubicBezTo>
                  <a:cubicBezTo>
                    <a:pt x="1407" y="149"/>
                    <a:pt x="1232" y="1"/>
                    <a:pt x="1053"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30" name="Google Shape;330;p3"/>
            <p:cNvSpPr/>
            <p:nvPr/>
          </p:nvSpPr>
          <p:spPr>
            <a:xfrm>
              <a:off x="920240" y="4868290"/>
              <a:ext cx="32572" cy="25473"/>
            </a:xfrm>
            <a:custGeom>
              <a:avLst/>
              <a:gdLst/>
              <a:ahLst/>
              <a:cxnLst/>
              <a:rect l="l" t="t" r="r" b="b"/>
              <a:pathLst>
                <a:path w="1014" h="793" extrusionOk="0">
                  <a:moveTo>
                    <a:pt x="507" y="1"/>
                  </a:moveTo>
                  <a:cubicBezTo>
                    <a:pt x="0" y="1"/>
                    <a:pt x="0" y="793"/>
                    <a:pt x="507" y="793"/>
                  </a:cubicBezTo>
                  <a:cubicBezTo>
                    <a:pt x="1014" y="793"/>
                    <a:pt x="1014" y="1"/>
                    <a:pt x="507"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31" name="Google Shape;331;p3"/>
            <p:cNvSpPr/>
            <p:nvPr/>
          </p:nvSpPr>
          <p:spPr>
            <a:xfrm>
              <a:off x="953809" y="4831670"/>
              <a:ext cx="32572" cy="26501"/>
            </a:xfrm>
            <a:custGeom>
              <a:avLst/>
              <a:gdLst/>
              <a:ahLst/>
              <a:cxnLst/>
              <a:rect l="l" t="t" r="r" b="b"/>
              <a:pathLst>
                <a:path w="1014" h="825" extrusionOk="0">
                  <a:moveTo>
                    <a:pt x="507" y="1"/>
                  </a:moveTo>
                  <a:cubicBezTo>
                    <a:pt x="0" y="1"/>
                    <a:pt x="0" y="824"/>
                    <a:pt x="507" y="824"/>
                  </a:cubicBezTo>
                  <a:cubicBezTo>
                    <a:pt x="1014" y="824"/>
                    <a:pt x="1014" y="1"/>
                    <a:pt x="507"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32" name="Google Shape;332;p3"/>
            <p:cNvSpPr/>
            <p:nvPr/>
          </p:nvSpPr>
          <p:spPr>
            <a:xfrm>
              <a:off x="1162353" y="4903914"/>
              <a:ext cx="33600" cy="26469"/>
            </a:xfrm>
            <a:custGeom>
              <a:avLst/>
              <a:gdLst/>
              <a:ahLst/>
              <a:cxnLst/>
              <a:rect l="l" t="t" r="r" b="b"/>
              <a:pathLst>
                <a:path w="1046" h="824" extrusionOk="0">
                  <a:moveTo>
                    <a:pt x="507" y="0"/>
                  </a:moveTo>
                  <a:cubicBezTo>
                    <a:pt x="1" y="0"/>
                    <a:pt x="1" y="824"/>
                    <a:pt x="507" y="824"/>
                  </a:cubicBezTo>
                  <a:cubicBezTo>
                    <a:pt x="1046" y="824"/>
                    <a:pt x="1046" y="0"/>
                    <a:pt x="507"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33" name="Google Shape;333;p3"/>
            <p:cNvSpPr/>
            <p:nvPr/>
          </p:nvSpPr>
          <p:spPr>
            <a:xfrm>
              <a:off x="1197945" y="4925276"/>
              <a:ext cx="33632" cy="25473"/>
            </a:xfrm>
            <a:custGeom>
              <a:avLst/>
              <a:gdLst/>
              <a:ahLst/>
              <a:cxnLst/>
              <a:rect l="l" t="t" r="r" b="b"/>
              <a:pathLst>
                <a:path w="1047" h="793" extrusionOk="0">
                  <a:moveTo>
                    <a:pt x="539" y="0"/>
                  </a:moveTo>
                  <a:cubicBezTo>
                    <a:pt x="1" y="0"/>
                    <a:pt x="1" y="792"/>
                    <a:pt x="539" y="792"/>
                  </a:cubicBezTo>
                  <a:cubicBezTo>
                    <a:pt x="1046" y="792"/>
                    <a:pt x="1046" y="0"/>
                    <a:pt x="539"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34" name="Google Shape;334;p3"/>
            <p:cNvSpPr/>
            <p:nvPr/>
          </p:nvSpPr>
          <p:spPr>
            <a:xfrm>
              <a:off x="-69605" y="3526476"/>
              <a:ext cx="830142" cy="1226887"/>
            </a:xfrm>
            <a:custGeom>
              <a:avLst/>
              <a:gdLst/>
              <a:ahLst/>
              <a:cxnLst/>
              <a:rect l="l" t="t" r="r" b="b"/>
              <a:pathLst>
                <a:path w="25843" h="38194" extrusionOk="0">
                  <a:moveTo>
                    <a:pt x="25842" y="1"/>
                  </a:moveTo>
                  <a:lnTo>
                    <a:pt x="25842" y="1"/>
                  </a:lnTo>
                  <a:cubicBezTo>
                    <a:pt x="18622" y="2249"/>
                    <a:pt x="10578" y="7221"/>
                    <a:pt x="5922" y="13302"/>
                  </a:cubicBezTo>
                  <a:cubicBezTo>
                    <a:pt x="475" y="20712"/>
                    <a:pt x="0" y="29389"/>
                    <a:pt x="475" y="38193"/>
                  </a:cubicBezTo>
                  <a:lnTo>
                    <a:pt x="475" y="37718"/>
                  </a:lnTo>
                  <a:cubicBezTo>
                    <a:pt x="3357" y="37085"/>
                    <a:pt x="5764" y="34171"/>
                    <a:pt x="8013" y="32430"/>
                  </a:cubicBezTo>
                  <a:cubicBezTo>
                    <a:pt x="11243" y="30023"/>
                    <a:pt x="14125" y="27458"/>
                    <a:pt x="16690" y="24386"/>
                  </a:cubicBezTo>
                  <a:cubicBezTo>
                    <a:pt x="21820" y="18305"/>
                    <a:pt x="25684" y="8013"/>
                    <a:pt x="25842"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35" name="Google Shape;335;p3"/>
            <p:cNvSpPr/>
            <p:nvPr/>
          </p:nvSpPr>
          <p:spPr>
            <a:xfrm>
              <a:off x="-46252" y="3655771"/>
              <a:ext cx="701941" cy="1060107"/>
            </a:xfrm>
            <a:custGeom>
              <a:avLst/>
              <a:gdLst/>
              <a:ahLst/>
              <a:cxnLst/>
              <a:rect l="l" t="t" r="r" b="b"/>
              <a:pathLst>
                <a:path w="21852" h="33002" extrusionOk="0">
                  <a:moveTo>
                    <a:pt x="21425" y="0"/>
                  </a:moveTo>
                  <a:cubicBezTo>
                    <a:pt x="21357" y="0"/>
                    <a:pt x="21285" y="28"/>
                    <a:pt x="21220" y="93"/>
                  </a:cubicBezTo>
                  <a:cubicBezTo>
                    <a:pt x="17673" y="3355"/>
                    <a:pt x="15266" y="7662"/>
                    <a:pt x="12606" y="11620"/>
                  </a:cubicBezTo>
                  <a:cubicBezTo>
                    <a:pt x="11181" y="13710"/>
                    <a:pt x="9661" y="15737"/>
                    <a:pt x="8267" y="17859"/>
                  </a:cubicBezTo>
                  <a:cubicBezTo>
                    <a:pt x="6811" y="20044"/>
                    <a:pt x="5385" y="22293"/>
                    <a:pt x="4087" y="24573"/>
                  </a:cubicBezTo>
                  <a:cubicBezTo>
                    <a:pt x="2599" y="27170"/>
                    <a:pt x="1268" y="29893"/>
                    <a:pt x="97" y="32648"/>
                  </a:cubicBezTo>
                  <a:cubicBezTo>
                    <a:pt x="0" y="32860"/>
                    <a:pt x="185" y="33002"/>
                    <a:pt x="373" y="33002"/>
                  </a:cubicBezTo>
                  <a:cubicBezTo>
                    <a:pt x="495" y="33002"/>
                    <a:pt x="617" y="32943"/>
                    <a:pt x="667" y="32807"/>
                  </a:cubicBezTo>
                  <a:cubicBezTo>
                    <a:pt x="2725" y="27930"/>
                    <a:pt x="5354" y="23306"/>
                    <a:pt x="8299" y="18904"/>
                  </a:cubicBezTo>
                  <a:cubicBezTo>
                    <a:pt x="9661" y="16782"/>
                    <a:pt x="11118" y="14755"/>
                    <a:pt x="12574" y="12697"/>
                  </a:cubicBezTo>
                  <a:cubicBezTo>
                    <a:pt x="13936" y="10733"/>
                    <a:pt x="15203" y="8675"/>
                    <a:pt x="16565" y="6680"/>
                  </a:cubicBezTo>
                  <a:cubicBezTo>
                    <a:pt x="18085" y="4495"/>
                    <a:pt x="19668" y="2310"/>
                    <a:pt x="21632" y="504"/>
                  </a:cubicBezTo>
                  <a:cubicBezTo>
                    <a:pt x="21852" y="309"/>
                    <a:pt x="21657" y="0"/>
                    <a:pt x="21425"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36" name="Google Shape;336;p3"/>
            <p:cNvSpPr/>
            <p:nvPr/>
          </p:nvSpPr>
          <p:spPr>
            <a:xfrm>
              <a:off x="15843" y="4339319"/>
              <a:ext cx="235586" cy="205134"/>
            </a:xfrm>
            <a:custGeom>
              <a:avLst/>
              <a:gdLst/>
              <a:ahLst/>
              <a:cxnLst/>
              <a:rect l="l" t="t" r="r" b="b"/>
              <a:pathLst>
                <a:path w="7334" h="6386" extrusionOk="0">
                  <a:moveTo>
                    <a:pt x="289" y="0"/>
                  </a:moveTo>
                  <a:cubicBezTo>
                    <a:pt x="143" y="0"/>
                    <a:pt x="0" y="95"/>
                    <a:pt x="0" y="285"/>
                  </a:cubicBezTo>
                  <a:cubicBezTo>
                    <a:pt x="95" y="2249"/>
                    <a:pt x="317" y="4212"/>
                    <a:pt x="666" y="6144"/>
                  </a:cubicBezTo>
                  <a:cubicBezTo>
                    <a:pt x="697" y="6302"/>
                    <a:pt x="824" y="6366"/>
                    <a:pt x="951" y="6366"/>
                  </a:cubicBezTo>
                  <a:cubicBezTo>
                    <a:pt x="1102" y="6379"/>
                    <a:pt x="1254" y="6386"/>
                    <a:pt x="1407" y="6386"/>
                  </a:cubicBezTo>
                  <a:cubicBezTo>
                    <a:pt x="2306" y="6386"/>
                    <a:pt x="3215" y="6161"/>
                    <a:pt x="4054" y="5891"/>
                  </a:cubicBezTo>
                  <a:cubicBezTo>
                    <a:pt x="5068" y="5574"/>
                    <a:pt x="6081" y="5162"/>
                    <a:pt x="7031" y="4719"/>
                  </a:cubicBezTo>
                  <a:cubicBezTo>
                    <a:pt x="7333" y="4581"/>
                    <a:pt x="7159" y="4182"/>
                    <a:pt x="6880" y="4182"/>
                  </a:cubicBezTo>
                  <a:cubicBezTo>
                    <a:pt x="6837" y="4182"/>
                    <a:pt x="6792" y="4191"/>
                    <a:pt x="6746" y="4212"/>
                  </a:cubicBezTo>
                  <a:cubicBezTo>
                    <a:pt x="5828" y="4624"/>
                    <a:pt x="4878" y="5004"/>
                    <a:pt x="3896" y="5321"/>
                  </a:cubicBezTo>
                  <a:cubicBezTo>
                    <a:pt x="3084" y="5564"/>
                    <a:pt x="2227" y="5784"/>
                    <a:pt x="1382" y="5784"/>
                  </a:cubicBezTo>
                  <a:cubicBezTo>
                    <a:pt x="1322" y="5784"/>
                    <a:pt x="1262" y="5783"/>
                    <a:pt x="1201" y="5781"/>
                  </a:cubicBezTo>
                  <a:lnTo>
                    <a:pt x="1201" y="5781"/>
                  </a:lnTo>
                  <a:cubicBezTo>
                    <a:pt x="903" y="3978"/>
                    <a:pt x="694" y="2146"/>
                    <a:pt x="602" y="285"/>
                  </a:cubicBezTo>
                  <a:cubicBezTo>
                    <a:pt x="586" y="95"/>
                    <a:pt x="436" y="0"/>
                    <a:pt x="289"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37" name="Google Shape;337;p3"/>
            <p:cNvSpPr/>
            <p:nvPr/>
          </p:nvSpPr>
          <p:spPr>
            <a:xfrm>
              <a:off x="138939" y="4083972"/>
              <a:ext cx="269058" cy="248532"/>
            </a:xfrm>
            <a:custGeom>
              <a:avLst/>
              <a:gdLst/>
              <a:ahLst/>
              <a:cxnLst/>
              <a:rect l="l" t="t" r="r" b="b"/>
              <a:pathLst>
                <a:path w="8376" h="7737" extrusionOk="0">
                  <a:moveTo>
                    <a:pt x="705" y="0"/>
                  </a:moveTo>
                  <a:cubicBezTo>
                    <a:pt x="563" y="0"/>
                    <a:pt x="428" y="95"/>
                    <a:pt x="444" y="285"/>
                  </a:cubicBezTo>
                  <a:cubicBezTo>
                    <a:pt x="602" y="2692"/>
                    <a:pt x="0" y="5162"/>
                    <a:pt x="697" y="7506"/>
                  </a:cubicBezTo>
                  <a:cubicBezTo>
                    <a:pt x="729" y="7664"/>
                    <a:pt x="824" y="7727"/>
                    <a:pt x="982" y="7727"/>
                  </a:cubicBezTo>
                  <a:cubicBezTo>
                    <a:pt x="1097" y="7734"/>
                    <a:pt x="1211" y="7736"/>
                    <a:pt x="1327" y="7736"/>
                  </a:cubicBezTo>
                  <a:cubicBezTo>
                    <a:pt x="2425" y="7736"/>
                    <a:pt x="3564" y="7476"/>
                    <a:pt x="4624" y="7189"/>
                  </a:cubicBezTo>
                  <a:cubicBezTo>
                    <a:pt x="5828" y="6841"/>
                    <a:pt x="7031" y="6429"/>
                    <a:pt x="8108" y="5764"/>
                  </a:cubicBezTo>
                  <a:cubicBezTo>
                    <a:pt x="8376" y="5603"/>
                    <a:pt x="8213" y="5215"/>
                    <a:pt x="7945" y="5215"/>
                  </a:cubicBezTo>
                  <a:cubicBezTo>
                    <a:pt x="7896" y="5215"/>
                    <a:pt x="7844" y="5228"/>
                    <a:pt x="7791" y="5257"/>
                  </a:cubicBezTo>
                  <a:cubicBezTo>
                    <a:pt x="6778" y="5891"/>
                    <a:pt x="5606" y="6302"/>
                    <a:pt x="4466" y="6619"/>
                  </a:cubicBezTo>
                  <a:cubicBezTo>
                    <a:pt x="3445" y="6903"/>
                    <a:pt x="2398" y="7136"/>
                    <a:pt x="1326" y="7136"/>
                  </a:cubicBezTo>
                  <a:cubicBezTo>
                    <a:pt x="1277" y="7136"/>
                    <a:pt x="1229" y="7135"/>
                    <a:pt x="1180" y="7134"/>
                  </a:cubicBezTo>
                  <a:lnTo>
                    <a:pt x="1180" y="7134"/>
                  </a:lnTo>
                  <a:cubicBezTo>
                    <a:pt x="637" y="4916"/>
                    <a:pt x="1167" y="2556"/>
                    <a:pt x="1014" y="285"/>
                  </a:cubicBezTo>
                  <a:cubicBezTo>
                    <a:pt x="998" y="95"/>
                    <a:pt x="848" y="0"/>
                    <a:pt x="705"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38" name="Google Shape;338;p3"/>
            <p:cNvSpPr/>
            <p:nvPr/>
          </p:nvSpPr>
          <p:spPr>
            <a:xfrm>
              <a:off x="282369" y="3924256"/>
              <a:ext cx="251487" cy="207543"/>
            </a:xfrm>
            <a:custGeom>
              <a:avLst/>
              <a:gdLst/>
              <a:ahLst/>
              <a:cxnLst/>
              <a:rect l="l" t="t" r="r" b="b"/>
              <a:pathLst>
                <a:path w="7829" h="6461" extrusionOk="0">
                  <a:moveTo>
                    <a:pt x="428" y="0"/>
                  </a:moveTo>
                  <a:cubicBezTo>
                    <a:pt x="278" y="0"/>
                    <a:pt x="127" y="95"/>
                    <a:pt x="127" y="285"/>
                  </a:cubicBezTo>
                  <a:cubicBezTo>
                    <a:pt x="127" y="1109"/>
                    <a:pt x="64" y="1932"/>
                    <a:pt x="64" y="2755"/>
                  </a:cubicBezTo>
                  <a:cubicBezTo>
                    <a:pt x="32" y="3706"/>
                    <a:pt x="1" y="4751"/>
                    <a:pt x="286" y="5669"/>
                  </a:cubicBezTo>
                  <a:cubicBezTo>
                    <a:pt x="381" y="5986"/>
                    <a:pt x="507" y="6239"/>
                    <a:pt x="792" y="6366"/>
                  </a:cubicBezTo>
                  <a:cubicBezTo>
                    <a:pt x="1109" y="6461"/>
                    <a:pt x="1458" y="6461"/>
                    <a:pt x="1774" y="6461"/>
                  </a:cubicBezTo>
                  <a:cubicBezTo>
                    <a:pt x="2788" y="6397"/>
                    <a:pt x="3801" y="6207"/>
                    <a:pt x="4783" y="5986"/>
                  </a:cubicBezTo>
                  <a:cubicBezTo>
                    <a:pt x="5701" y="5764"/>
                    <a:pt x="6588" y="5542"/>
                    <a:pt x="7506" y="5321"/>
                  </a:cubicBezTo>
                  <a:cubicBezTo>
                    <a:pt x="7828" y="5233"/>
                    <a:pt x="7745" y="4740"/>
                    <a:pt x="7431" y="4740"/>
                  </a:cubicBezTo>
                  <a:cubicBezTo>
                    <a:pt x="7405" y="4740"/>
                    <a:pt x="7377" y="4743"/>
                    <a:pt x="7348" y="4751"/>
                  </a:cubicBezTo>
                  <a:cubicBezTo>
                    <a:pt x="5670" y="5162"/>
                    <a:pt x="4023" y="5637"/>
                    <a:pt x="2313" y="5827"/>
                  </a:cubicBezTo>
                  <a:cubicBezTo>
                    <a:pt x="2066" y="5850"/>
                    <a:pt x="1804" y="5872"/>
                    <a:pt x="1537" y="5872"/>
                  </a:cubicBezTo>
                  <a:cubicBezTo>
                    <a:pt x="1427" y="5872"/>
                    <a:pt x="1316" y="5868"/>
                    <a:pt x="1204" y="5859"/>
                  </a:cubicBezTo>
                  <a:cubicBezTo>
                    <a:pt x="1141" y="5827"/>
                    <a:pt x="1014" y="5796"/>
                    <a:pt x="983" y="5796"/>
                  </a:cubicBezTo>
                  <a:cubicBezTo>
                    <a:pt x="951" y="5764"/>
                    <a:pt x="888" y="5701"/>
                    <a:pt x="856" y="5606"/>
                  </a:cubicBezTo>
                  <a:cubicBezTo>
                    <a:pt x="571" y="4782"/>
                    <a:pt x="634" y="3801"/>
                    <a:pt x="666" y="2977"/>
                  </a:cubicBezTo>
                  <a:cubicBezTo>
                    <a:pt x="666" y="2059"/>
                    <a:pt x="729" y="1172"/>
                    <a:pt x="729" y="285"/>
                  </a:cubicBezTo>
                  <a:cubicBezTo>
                    <a:pt x="729" y="95"/>
                    <a:pt x="579" y="0"/>
                    <a:pt x="428"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39" name="Google Shape;339;p3"/>
            <p:cNvSpPr/>
            <p:nvPr/>
          </p:nvSpPr>
          <p:spPr>
            <a:xfrm>
              <a:off x="421752" y="3746230"/>
              <a:ext cx="239698" cy="174200"/>
            </a:xfrm>
            <a:custGeom>
              <a:avLst/>
              <a:gdLst/>
              <a:ahLst/>
              <a:cxnLst/>
              <a:rect l="l" t="t" r="r" b="b"/>
              <a:pathLst>
                <a:path w="7462" h="5423" extrusionOk="0">
                  <a:moveTo>
                    <a:pt x="523" y="0"/>
                  </a:moveTo>
                  <a:cubicBezTo>
                    <a:pt x="373" y="0"/>
                    <a:pt x="222" y="95"/>
                    <a:pt x="222" y="285"/>
                  </a:cubicBezTo>
                  <a:cubicBezTo>
                    <a:pt x="222" y="1077"/>
                    <a:pt x="95" y="1837"/>
                    <a:pt x="64" y="2629"/>
                  </a:cubicBezTo>
                  <a:cubicBezTo>
                    <a:pt x="64" y="3357"/>
                    <a:pt x="0" y="4276"/>
                    <a:pt x="349" y="4941"/>
                  </a:cubicBezTo>
                  <a:cubicBezTo>
                    <a:pt x="569" y="5320"/>
                    <a:pt x="965" y="5422"/>
                    <a:pt x="1370" y="5422"/>
                  </a:cubicBezTo>
                  <a:cubicBezTo>
                    <a:pt x="1608" y="5422"/>
                    <a:pt x="1848" y="5387"/>
                    <a:pt x="2059" y="5352"/>
                  </a:cubicBezTo>
                  <a:cubicBezTo>
                    <a:pt x="2977" y="5194"/>
                    <a:pt x="3864" y="4877"/>
                    <a:pt x="4751" y="4561"/>
                  </a:cubicBezTo>
                  <a:cubicBezTo>
                    <a:pt x="5574" y="4276"/>
                    <a:pt x="6366" y="3959"/>
                    <a:pt x="7158" y="3579"/>
                  </a:cubicBezTo>
                  <a:cubicBezTo>
                    <a:pt x="7462" y="3468"/>
                    <a:pt x="7283" y="3043"/>
                    <a:pt x="7000" y="3043"/>
                  </a:cubicBezTo>
                  <a:cubicBezTo>
                    <a:pt x="6960" y="3043"/>
                    <a:pt x="6917" y="3052"/>
                    <a:pt x="6873" y="3072"/>
                  </a:cubicBezTo>
                  <a:cubicBezTo>
                    <a:pt x="5479" y="3705"/>
                    <a:pt x="3991" y="4276"/>
                    <a:pt x="2502" y="4656"/>
                  </a:cubicBezTo>
                  <a:cubicBezTo>
                    <a:pt x="2154" y="4719"/>
                    <a:pt x="1806" y="4782"/>
                    <a:pt x="1457" y="4814"/>
                  </a:cubicBezTo>
                  <a:cubicBezTo>
                    <a:pt x="1267" y="4814"/>
                    <a:pt x="1014" y="4814"/>
                    <a:pt x="919" y="4719"/>
                  </a:cubicBezTo>
                  <a:cubicBezTo>
                    <a:pt x="729" y="4497"/>
                    <a:pt x="729" y="4149"/>
                    <a:pt x="697" y="3895"/>
                  </a:cubicBezTo>
                  <a:cubicBezTo>
                    <a:pt x="665" y="3484"/>
                    <a:pt x="665" y="3072"/>
                    <a:pt x="665" y="2692"/>
                  </a:cubicBezTo>
                  <a:cubicBezTo>
                    <a:pt x="697" y="1869"/>
                    <a:pt x="792" y="1077"/>
                    <a:pt x="824" y="285"/>
                  </a:cubicBezTo>
                  <a:cubicBezTo>
                    <a:pt x="824" y="95"/>
                    <a:pt x="673" y="0"/>
                    <a:pt x="523"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0" name="Google Shape;340;p3"/>
            <p:cNvSpPr/>
            <p:nvPr/>
          </p:nvSpPr>
          <p:spPr>
            <a:xfrm>
              <a:off x="302735" y="3837781"/>
              <a:ext cx="33600" cy="26469"/>
            </a:xfrm>
            <a:custGeom>
              <a:avLst/>
              <a:gdLst/>
              <a:ahLst/>
              <a:cxnLst/>
              <a:rect l="l" t="t" r="r" b="b"/>
              <a:pathLst>
                <a:path w="1046" h="824" extrusionOk="0">
                  <a:moveTo>
                    <a:pt x="539" y="0"/>
                  </a:moveTo>
                  <a:cubicBezTo>
                    <a:pt x="0" y="0"/>
                    <a:pt x="0" y="824"/>
                    <a:pt x="539" y="824"/>
                  </a:cubicBezTo>
                  <a:cubicBezTo>
                    <a:pt x="1045" y="824"/>
                    <a:pt x="1045" y="0"/>
                    <a:pt x="539"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1" name="Google Shape;341;p3"/>
            <p:cNvSpPr/>
            <p:nvPr/>
          </p:nvSpPr>
          <p:spPr>
            <a:xfrm>
              <a:off x="339356" y="3799104"/>
              <a:ext cx="32572" cy="26501"/>
            </a:xfrm>
            <a:custGeom>
              <a:avLst/>
              <a:gdLst/>
              <a:ahLst/>
              <a:cxnLst/>
              <a:rect l="l" t="t" r="r" b="b"/>
              <a:pathLst>
                <a:path w="1014" h="825" extrusionOk="0">
                  <a:moveTo>
                    <a:pt x="507" y="1"/>
                  </a:moveTo>
                  <a:cubicBezTo>
                    <a:pt x="0" y="1"/>
                    <a:pt x="0" y="824"/>
                    <a:pt x="507" y="824"/>
                  </a:cubicBezTo>
                  <a:cubicBezTo>
                    <a:pt x="1014" y="824"/>
                    <a:pt x="1014" y="1"/>
                    <a:pt x="507"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2" name="Google Shape;342;p3"/>
            <p:cNvSpPr/>
            <p:nvPr/>
          </p:nvSpPr>
          <p:spPr>
            <a:xfrm>
              <a:off x="349507" y="3854067"/>
              <a:ext cx="33632" cy="25441"/>
            </a:xfrm>
            <a:custGeom>
              <a:avLst/>
              <a:gdLst/>
              <a:ahLst/>
              <a:cxnLst/>
              <a:rect l="l" t="t" r="r" b="b"/>
              <a:pathLst>
                <a:path w="1047" h="792" extrusionOk="0">
                  <a:moveTo>
                    <a:pt x="508" y="0"/>
                  </a:moveTo>
                  <a:cubicBezTo>
                    <a:pt x="1" y="0"/>
                    <a:pt x="1" y="792"/>
                    <a:pt x="508" y="792"/>
                  </a:cubicBezTo>
                  <a:cubicBezTo>
                    <a:pt x="1046" y="792"/>
                    <a:pt x="1046" y="0"/>
                    <a:pt x="508"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3" name="Google Shape;343;p3"/>
            <p:cNvSpPr/>
            <p:nvPr/>
          </p:nvSpPr>
          <p:spPr>
            <a:xfrm>
              <a:off x="509223" y="3998525"/>
              <a:ext cx="33632" cy="25441"/>
            </a:xfrm>
            <a:custGeom>
              <a:avLst/>
              <a:gdLst/>
              <a:ahLst/>
              <a:cxnLst/>
              <a:rect l="l" t="t" r="r" b="b"/>
              <a:pathLst>
                <a:path w="1047" h="792" extrusionOk="0">
                  <a:moveTo>
                    <a:pt x="508" y="0"/>
                  </a:moveTo>
                  <a:cubicBezTo>
                    <a:pt x="1" y="0"/>
                    <a:pt x="1" y="792"/>
                    <a:pt x="508" y="792"/>
                  </a:cubicBezTo>
                  <a:cubicBezTo>
                    <a:pt x="1046" y="792"/>
                    <a:pt x="1046" y="0"/>
                    <a:pt x="508"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4" name="Google Shape;344;p3"/>
            <p:cNvSpPr/>
            <p:nvPr/>
          </p:nvSpPr>
          <p:spPr>
            <a:xfrm>
              <a:off x="545876" y="3948670"/>
              <a:ext cx="32572" cy="26469"/>
            </a:xfrm>
            <a:custGeom>
              <a:avLst/>
              <a:gdLst/>
              <a:ahLst/>
              <a:cxnLst/>
              <a:rect l="l" t="t" r="r" b="b"/>
              <a:pathLst>
                <a:path w="1014" h="824" extrusionOk="0">
                  <a:moveTo>
                    <a:pt x="507" y="0"/>
                  </a:moveTo>
                  <a:cubicBezTo>
                    <a:pt x="0" y="0"/>
                    <a:pt x="0" y="824"/>
                    <a:pt x="507" y="824"/>
                  </a:cubicBezTo>
                  <a:cubicBezTo>
                    <a:pt x="1013" y="824"/>
                    <a:pt x="1013" y="0"/>
                    <a:pt x="507"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5" name="Google Shape;345;p3"/>
            <p:cNvSpPr/>
            <p:nvPr/>
          </p:nvSpPr>
          <p:spPr>
            <a:xfrm>
              <a:off x="563158" y="4002572"/>
              <a:ext cx="33600" cy="26501"/>
            </a:xfrm>
            <a:custGeom>
              <a:avLst/>
              <a:gdLst/>
              <a:ahLst/>
              <a:cxnLst/>
              <a:rect l="l" t="t" r="r" b="b"/>
              <a:pathLst>
                <a:path w="1046" h="825" extrusionOk="0">
                  <a:moveTo>
                    <a:pt x="539" y="1"/>
                  </a:moveTo>
                  <a:cubicBezTo>
                    <a:pt x="0" y="1"/>
                    <a:pt x="0" y="824"/>
                    <a:pt x="539" y="824"/>
                  </a:cubicBezTo>
                  <a:cubicBezTo>
                    <a:pt x="1046" y="824"/>
                    <a:pt x="1046" y="1"/>
                    <a:pt x="539"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6" name="Google Shape;346;p3"/>
            <p:cNvSpPr/>
            <p:nvPr/>
          </p:nvSpPr>
          <p:spPr>
            <a:xfrm>
              <a:off x="225415" y="4382042"/>
              <a:ext cx="33600" cy="26469"/>
            </a:xfrm>
            <a:custGeom>
              <a:avLst/>
              <a:gdLst/>
              <a:ahLst/>
              <a:cxnLst/>
              <a:rect l="l" t="t" r="r" b="b"/>
              <a:pathLst>
                <a:path w="1046" h="824" extrusionOk="0">
                  <a:moveTo>
                    <a:pt x="507" y="0"/>
                  </a:moveTo>
                  <a:cubicBezTo>
                    <a:pt x="0" y="0"/>
                    <a:pt x="0" y="824"/>
                    <a:pt x="507" y="824"/>
                  </a:cubicBezTo>
                  <a:cubicBezTo>
                    <a:pt x="1045" y="824"/>
                    <a:pt x="1045" y="0"/>
                    <a:pt x="507"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7" name="Google Shape;347;p3"/>
            <p:cNvSpPr/>
            <p:nvPr/>
          </p:nvSpPr>
          <p:spPr>
            <a:xfrm>
              <a:off x="279317" y="4366784"/>
              <a:ext cx="33600" cy="25441"/>
            </a:xfrm>
            <a:custGeom>
              <a:avLst/>
              <a:gdLst/>
              <a:ahLst/>
              <a:cxnLst/>
              <a:rect l="l" t="t" r="r" b="b"/>
              <a:pathLst>
                <a:path w="1046" h="792" extrusionOk="0">
                  <a:moveTo>
                    <a:pt x="539" y="0"/>
                  </a:moveTo>
                  <a:cubicBezTo>
                    <a:pt x="1" y="0"/>
                    <a:pt x="1" y="792"/>
                    <a:pt x="539" y="792"/>
                  </a:cubicBezTo>
                  <a:cubicBezTo>
                    <a:pt x="1046" y="792"/>
                    <a:pt x="1046" y="0"/>
                    <a:pt x="539"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8" name="Google Shape;348;p3"/>
            <p:cNvSpPr/>
            <p:nvPr/>
          </p:nvSpPr>
          <p:spPr>
            <a:xfrm>
              <a:off x="47388" y="4209092"/>
              <a:ext cx="33600" cy="26469"/>
            </a:xfrm>
            <a:custGeom>
              <a:avLst/>
              <a:gdLst/>
              <a:ahLst/>
              <a:cxnLst/>
              <a:rect l="l" t="t" r="r" b="b"/>
              <a:pathLst>
                <a:path w="1046" h="824" extrusionOk="0">
                  <a:moveTo>
                    <a:pt x="539" y="1"/>
                  </a:moveTo>
                  <a:cubicBezTo>
                    <a:pt x="0" y="1"/>
                    <a:pt x="0" y="824"/>
                    <a:pt x="539" y="824"/>
                  </a:cubicBezTo>
                  <a:cubicBezTo>
                    <a:pt x="1045" y="824"/>
                    <a:pt x="1045" y="1"/>
                    <a:pt x="539"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9" name="Google Shape;349;p3"/>
            <p:cNvSpPr/>
            <p:nvPr/>
          </p:nvSpPr>
          <p:spPr>
            <a:xfrm>
              <a:off x="57539" y="4150081"/>
              <a:ext cx="33600" cy="25473"/>
            </a:xfrm>
            <a:custGeom>
              <a:avLst/>
              <a:gdLst/>
              <a:ahLst/>
              <a:cxnLst/>
              <a:rect l="l" t="t" r="r" b="b"/>
              <a:pathLst>
                <a:path w="1046" h="793" extrusionOk="0">
                  <a:moveTo>
                    <a:pt x="539" y="1"/>
                  </a:moveTo>
                  <a:cubicBezTo>
                    <a:pt x="1" y="1"/>
                    <a:pt x="1" y="792"/>
                    <a:pt x="539" y="792"/>
                  </a:cubicBezTo>
                  <a:cubicBezTo>
                    <a:pt x="1046" y="792"/>
                    <a:pt x="1046" y="1"/>
                    <a:pt x="539"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0" name="Google Shape;350;p3"/>
            <p:cNvSpPr/>
            <p:nvPr/>
          </p:nvSpPr>
          <p:spPr>
            <a:xfrm>
              <a:off x="-95047" y="4202025"/>
              <a:ext cx="1084456" cy="970453"/>
            </a:xfrm>
            <a:custGeom>
              <a:avLst/>
              <a:gdLst/>
              <a:ahLst/>
              <a:cxnLst/>
              <a:rect l="l" t="t" r="r" b="b"/>
              <a:pathLst>
                <a:path w="33760" h="30211" extrusionOk="0">
                  <a:moveTo>
                    <a:pt x="26434" y="1"/>
                  </a:moveTo>
                  <a:cubicBezTo>
                    <a:pt x="23619" y="1"/>
                    <a:pt x="19864" y="5566"/>
                    <a:pt x="18622" y="6428"/>
                  </a:cubicBezTo>
                  <a:cubicBezTo>
                    <a:pt x="17066" y="2072"/>
                    <a:pt x="15627" y="355"/>
                    <a:pt x="14288" y="355"/>
                  </a:cubicBezTo>
                  <a:cubicBezTo>
                    <a:pt x="11810" y="355"/>
                    <a:pt x="9671" y="6228"/>
                    <a:pt x="7759" y="12128"/>
                  </a:cubicBezTo>
                  <a:cubicBezTo>
                    <a:pt x="7092" y="8792"/>
                    <a:pt x="5610" y="5650"/>
                    <a:pt x="4036" y="5650"/>
                  </a:cubicBezTo>
                  <a:cubicBezTo>
                    <a:pt x="3071" y="5650"/>
                    <a:pt x="2071" y="6833"/>
                    <a:pt x="1204" y="9880"/>
                  </a:cubicBezTo>
                  <a:cubicBezTo>
                    <a:pt x="1" y="14725"/>
                    <a:pt x="539" y="25334"/>
                    <a:pt x="792" y="30211"/>
                  </a:cubicBezTo>
                  <a:cubicBezTo>
                    <a:pt x="5448" y="29831"/>
                    <a:pt x="16943" y="29831"/>
                    <a:pt x="21155" y="27709"/>
                  </a:cubicBezTo>
                  <a:cubicBezTo>
                    <a:pt x="27584" y="24891"/>
                    <a:pt x="22201" y="22167"/>
                    <a:pt x="18654" y="20299"/>
                  </a:cubicBezTo>
                  <a:cubicBezTo>
                    <a:pt x="21599" y="18842"/>
                    <a:pt x="26729" y="18177"/>
                    <a:pt x="29073" y="15802"/>
                  </a:cubicBezTo>
                  <a:cubicBezTo>
                    <a:pt x="33760" y="11020"/>
                    <a:pt x="26729" y="10513"/>
                    <a:pt x="23372" y="10228"/>
                  </a:cubicBezTo>
                  <a:cubicBezTo>
                    <a:pt x="24417" y="8518"/>
                    <a:pt x="29294" y="2976"/>
                    <a:pt x="28313" y="1202"/>
                  </a:cubicBezTo>
                  <a:cubicBezTo>
                    <a:pt x="27781" y="348"/>
                    <a:pt x="27137" y="1"/>
                    <a:pt x="26434"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1" name="Google Shape;351;p3"/>
            <p:cNvSpPr/>
            <p:nvPr/>
          </p:nvSpPr>
          <p:spPr>
            <a:xfrm>
              <a:off x="-81523" y="4272599"/>
              <a:ext cx="826833" cy="925353"/>
            </a:xfrm>
            <a:custGeom>
              <a:avLst/>
              <a:gdLst/>
              <a:ahLst/>
              <a:cxnLst/>
              <a:rect l="l" t="t" r="r" b="b"/>
              <a:pathLst>
                <a:path w="25740" h="28807" extrusionOk="0">
                  <a:moveTo>
                    <a:pt x="25059" y="1"/>
                  </a:moveTo>
                  <a:cubicBezTo>
                    <a:pt x="24944" y="1"/>
                    <a:pt x="24826" y="53"/>
                    <a:pt x="24725" y="177"/>
                  </a:cubicBezTo>
                  <a:cubicBezTo>
                    <a:pt x="18739" y="7683"/>
                    <a:pt x="12406" y="14935"/>
                    <a:pt x="5882" y="21997"/>
                  </a:cubicBezTo>
                  <a:cubicBezTo>
                    <a:pt x="4045" y="23992"/>
                    <a:pt x="2208" y="25987"/>
                    <a:pt x="340" y="27951"/>
                  </a:cubicBezTo>
                  <a:cubicBezTo>
                    <a:pt x="1" y="28314"/>
                    <a:pt x="328" y="28806"/>
                    <a:pt x="699" y="28806"/>
                  </a:cubicBezTo>
                  <a:cubicBezTo>
                    <a:pt x="813" y="28806"/>
                    <a:pt x="932" y="28759"/>
                    <a:pt x="1036" y="28647"/>
                  </a:cubicBezTo>
                  <a:cubicBezTo>
                    <a:pt x="7655" y="21680"/>
                    <a:pt x="14116" y="14555"/>
                    <a:pt x="20291" y="7176"/>
                  </a:cubicBezTo>
                  <a:cubicBezTo>
                    <a:pt x="22033" y="5086"/>
                    <a:pt x="23743" y="2996"/>
                    <a:pt x="25453" y="874"/>
                  </a:cubicBezTo>
                  <a:cubicBezTo>
                    <a:pt x="25740" y="491"/>
                    <a:pt x="25414" y="1"/>
                    <a:pt x="25059"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2" name="Google Shape;352;p3"/>
            <p:cNvSpPr/>
            <p:nvPr/>
          </p:nvSpPr>
          <p:spPr>
            <a:xfrm>
              <a:off x="337300" y="4371859"/>
              <a:ext cx="376444" cy="353476"/>
            </a:xfrm>
            <a:custGeom>
              <a:avLst/>
              <a:gdLst/>
              <a:ahLst/>
              <a:cxnLst/>
              <a:rect l="l" t="t" r="r" b="b"/>
              <a:pathLst>
                <a:path w="11719" h="11004" extrusionOk="0">
                  <a:moveTo>
                    <a:pt x="967" y="1"/>
                  </a:moveTo>
                  <a:cubicBezTo>
                    <a:pt x="721" y="1"/>
                    <a:pt x="476" y="159"/>
                    <a:pt x="476" y="476"/>
                  </a:cubicBezTo>
                  <a:cubicBezTo>
                    <a:pt x="476" y="3801"/>
                    <a:pt x="1" y="7126"/>
                    <a:pt x="318" y="10451"/>
                  </a:cubicBezTo>
                  <a:cubicBezTo>
                    <a:pt x="349" y="10736"/>
                    <a:pt x="508" y="10895"/>
                    <a:pt x="824" y="10926"/>
                  </a:cubicBezTo>
                  <a:cubicBezTo>
                    <a:pt x="1412" y="10981"/>
                    <a:pt x="1999" y="11003"/>
                    <a:pt x="2587" y="11003"/>
                  </a:cubicBezTo>
                  <a:cubicBezTo>
                    <a:pt x="5420" y="11003"/>
                    <a:pt x="8252" y="10478"/>
                    <a:pt x="11085" y="10451"/>
                  </a:cubicBezTo>
                  <a:cubicBezTo>
                    <a:pt x="11718" y="10451"/>
                    <a:pt x="11718" y="9470"/>
                    <a:pt x="11085" y="9470"/>
                  </a:cubicBezTo>
                  <a:cubicBezTo>
                    <a:pt x="8235" y="9470"/>
                    <a:pt x="5385" y="10019"/>
                    <a:pt x="2534" y="10019"/>
                  </a:cubicBezTo>
                  <a:cubicBezTo>
                    <a:pt x="2109" y="10019"/>
                    <a:pt x="1685" y="10007"/>
                    <a:pt x="1260" y="9979"/>
                  </a:cubicBezTo>
                  <a:lnTo>
                    <a:pt x="1260" y="9979"/>
                  </a:lnTo>
                  <a:cubicBezTo>
                    <a:pt x="1027" y="6811"/>
                    <a:pt x="1458" y="3643"/>
                    <a:pt x="1458" y="476"/>
                  </a:cubicBezTo>
                  <a:cubicBezTo>
                    <a:pt x="1458" y="159"/>
                    <a:pt x="1212" y="1"/>
                    <a:pt x="967"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3" name="Google Shape;353;p3"/>
            <p:cNvSpPr/>
            <p:nvPr/>
          </p:nvSpPr>
          <p:spPr>
            <a:xfrm>
              <a:off x="57539" y="4670958"/>
              <a:ext cx="401917" cy="362181"/>
            </a:xfrm>
            <a:custGeom>
              <a:avLst/>
              <a:gdLst/>
              <a:ahLst/>
              <a:cxnLst/>
              <a:rect l="l" t="t" r="r" b="b"/>
              <a:pathLst>
                <a:path w="12512" h="11275" extrusionOk="0">
                  <a:moveTo>
                    <a:pt x="686" y="0"/>
                  </a:moveTo>
                  <a:cubicBezTo>
                    <a:pt x="436" y="0"/>
                    <a:pt x="191" y="159"/>
                    <a:pt x="191" y="475"/>
                  </a:cubicBezTo>
                  <a:cubicBezTo>
                    <a:pt x="191" y="3959"/>
                    <a:pt x="1" y="7474"/>
                    <a:pt x="698" y="10894"/>
                  </a:cubicBezTo>
                  <a:cubicBezTo>
                    <a:pt x="729" y="11084"/>
                    <a:pt x="983" y="11274"/>
                    <a:pt x="1173" y="11274"/>
                  </a:cubicBezTo>
                  <a:cubicBezTo>
                    <a:pt x="2260" y="11226"/>
                    <a:pt x="3351" y="11219"/>
                    <a:pt x="4442" y="11219"/>
                  </a:cubicBezTo>
                  <a:cubicBezTo>
                    <a:pt x="4905" y="11219"/>
                    <a:pt x="5367" y="11220"/>
                    <a:pt x="5830" y="11220"/>
                  </a:cubicBezTo>
                  <a:cubicBezTo>
                    <a:pt x="7865" y="11220"/>
                    <a:pt x="9897" y="11195"/>
                    <a:pt x="11908" y="10926"/>
                  </a:cubicBezTo>
                  <a:cubicBezTo>
                    <a:pt x="12512" y="10835"/>
                    <a:pt x="12282" y="9969"/>
                    <a:pt x="11739" y="9969"/>
                  </a:cubicBezTo>
                  <a:cubicBezTo>
                    <a:pt x="11712" y="9969"/>
                    <a:pt x="11684" y="9971"/>
                    <a:pt x="11655" y="9976"/>
                  </a:cubicBezTo>
                  <a:cubicBezTo>
                    <a:pt x="10061" y="10193"/>
                    <a:pt x="8461" y="10238"/>
                    <a:pt x="6859" y="10238"/>
                  </a:cubicBezTo>
                  <a:cubicBezTo>
                    <a:pt x="5729" y="10238"/>
                    <a:pt x="4599" y="10216"/>
                    <a:pt x="3470" y="10216"/>
                  </a:cubicBezTo>
                  <a:cubicBezTo>
                    <a:pt x="2837" y="10216"/>
                    <a:pt x="2204" y="10223"/>
                    <a:pt x="1573" y="10245"/>
                  </a:cubicBezTo>
                  <a:lnTo>
                    <a:pt x="1573" y="10245"/>
                  </a:lnTo>
                  <a:cubicBezTo>
                    <a:pt x="1000" y="7042"/>
                    <a:pt x="1204" y="3729"/>
                    <a:pt x="1204" y="475"/>
                  </a:cubicBezTo>
                  <a:cubicBezTo>
                    <a:pt x="1188" y="159"/>
                    <a:pt x="935" y="0"/>
                    <a:pt x="686"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4" name="Google Shape;354;p3"/>
            <p:cNvSpPr/>
            <p:nvPr/>
          </p:nvSpPr>
          <p:spPr>
            <a:xfrm>
              <a:off x="250856" y="4564116"/>
              <a:ext cx="49854" cy="38708"/>
            </a:xfrm>
            <a:custGeom>
              <a:avLst/>
              <a:gdLst/>
              <a:ahLst/>
              <a:cxnLst/>
              <a:rect l="l" t="t" r="r" b="b"/>
              <a:pathLst>
                <a:path w="1552" h="1205" extrusionOk="0">
                  <a:moveTo>
                    <a:pt x="760" y="1"/>
                  </a:moveTo>
                  <a:cubicBezTo>
                    <a:pt x="0" y="1"/>
                    <a:pt x="0" y="1204"/>
                    <a:pt x="760" y="1204"/>
                  </a:cubicBezTo>
                  <a:cubicBezTo>
                    <a:pt x="1552" y="1204"/>
                    <a:pt x="1552" y="1"/>
                    <a:pt x="760"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5" name="Google Shape;355;p3"/>
            <p:cNvSpPr/>
            <p:nvPr/>
          </p:nvSpPr>
          <p:spPr>
            <a:xfrm>
              <a:off x="250856" y="4466462"/>
              <a:ext cx="49854" cy="38708"/>
            </a:xfrm>
            <a:custGeom>
              <a:avLst/>
              <a:gdLst/>
              <a:ahLst/>
              <a:cxnLst/>
              <a:rect l="l" t="t" r="r" b="b"/>
              <a:pathLst>
                <a:path w="1552" h="1205" extrusionOk="0">
                  <a:moveTo>
                    <a:pt x="760" y="1"/>
                  </a:moveTo>
                  <a:cubicBezTo>
                    <a:pt x="0" y="1"/>
                    <a:pt x="0" y="1204"/>
                    <a:pt x="760" y="1204"/>
                  </a:cubicBezTo>
                  <a:cubicBezTo>
                    <a:pt x="1552" y="1204"/>
                    <a:pt x="1552" y="1"/>
                    <a:pt x="760"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6" name="Google Shape;356;p3"/>
            <p:cNvSpPr/>
            <p:nvPr/>
          </p:nvSpPr>
          <p:spPr>
            <a:xfrm>
              <a:off x="425831" y="4481720"/>
              <a:ext cx="49854" cy="38708"/>
            </a:xfrm>
            <a:custGeom>
              <a:avLst/>
              <a:gdLst/>
              <a:ahLst/>
              <a:cxnLst/>
              <a:rect l="l" t="t" r="r" b="b"/>
              <a:pathLst>
                <a:path w="1552" h="1205" extrusionOk="0">
                  <a:moveTo>
                    <a:pt x="792" y="1"/>
                  </a:moveTo>
                  <a:cubicBezTo>
                    <a:pt x="0" y="1"/>
                    <a:pt x="0" y="1204"/>
                    <a:pt x="792" y="1204"/>
                  </a:cubicBezTo>
                  <a:cubicBezTo>
                    <a:pt x="1552" y="1204"/>
                    <a:pt x="1552" y="1"/>
                    <a:pt x="792"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7" name="Google Shape;357;p3"/>
            <p:cNvSpPr/>
            <p:nvPr/>
          </p:nvSpPr>
          <p:spPr>
            <a:xfrm>
              <a:off x="684231" y="4589558"/>
              <a:ext cx="49854" cy="38708"/>
            </a:xfrm>
            <a:custGeom>
              <a:avLst/>
              <a:gdLst/>
              <a:ahLst/>
              <a:cxnLst/>
              <a:rect l="l" t="t" r="r" b="b"/>
              <a:pathLst>
                <a:path w="1552" h="1205" extrusionOk="0">
                  <a:moveTo>
                    <a:pt x="760" y="1"/>
                  </a:moveTo>
                  <a:cubicBezTo>
                    <a:pt x="0" y="1"/>
                    <a:pt x="0" y="1204"/>
                    <a:pt x="760" y="1204"/>
                  </a:cubicBezTo>
                  <a:cubicBezTo>
                    <a:pt x="1552" y="1204"/>
                    <a:pt x="1552" y="1"/>
                    <a:pt x="760"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8" name="Google Shape;358;p3"/>
            <p:cNvSpPr/>
            <p:nvPr/>
          </p:nvSpPr>
          <p:spPr>
            <a:xfrm>
              <a:off x="761519" y="4621103"/>
              <a:ext cx="49886" cy="38675"/>
            </a:xfrm>
            <a:custGeom>
              <a:avLst/>
              <a:gdLst/>
              <a:ahLst/>
              <a:cxnLst/>
              <a:rect l="l" t="t" r="r" b="b"/>
              <a:pathLst>
                <a:path w="1553" h="1204" extrusionOk="0">
                  <a:moveTo>
                    <a:pt x="761" y="0"/>
                  </a:moveTo>
                  <a:cubicBezTo>
                    <a:pt x="1" y="0"/>
                    <a:pt x="1" y="1204"/>
                    <a:pt x="761" y="1204"/>
                  </a:cubicBezTo>
                  <a:cubicBezTo>
                    <a:pt x="1553" y="1204"/>
                    <a:pt x="1553" y="0"/>
                    <a:pt x="761"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9" name="Google Shape;359;p3"/>
            <p:cNvSpPr/>
            <p:nvPr/>
          </p:nvSpPr>
          <p:spPr>
            <a:xfrm>
              <a:off x="343403" y="4863214"/>
              <a:ext cx="49886" cy="38708"/>
            </a:xfrm>
            <a:custGeom>
              <a:avLst/>
              <a:gdLst/>
              <a:ahLst/>
              <a:cxnLst/>
              <a:rect l="l" t="t" r="r" b="b"/>
              <a:pathLst>
                <a:path w="1553" h="1205" extrusionOk="0">
                  <a:moveTo>
                    <a:pt x="793" y="1"/>
                  </a:moveTo>
                  <a:cubicBezTo>
                    <a:pt x="1" y="1"/>
                    <a:pt x="1" y="1204"/>
                    <a:pt x="793" y="1204"/>
                  </a:cubicBezTo>
                  <a:cubicBezTo>
                    <a:pt x="1553" y="1204"/>
                    <a:pt x="1553" y="1"/>
                    <a:pt x="793"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60" name="Google Shape;360;p3"/>
            <p:cNvSpPr/>
            <p:nvPr/>
          </p:nvSpPr>
          <p:spPr>
            <a:xfrm>
              <a:off x="555031" y="4966972"/>
              <a:ext cx="49854" cy="38708"/>
            </a:xfrm>
            <a:custGeom>
              <a:avLst/>
              <a:gdLst/>
              <a:ahLst/>
              <a:cxnLst/>
              <a:rect l="l" t="t" r="r" b="b"/>
              <a:pathLst>
                <a:path w="1552" h="1205" extrusionOk="0">
                  <a:moveTo>
                    <a:pt x="792" y="1"/>
                  </a:moveTo>
                  <a:cubicBezTo>
                    <a:pt x="0" y="1"/>
                    <a:pt x="0" y="1204"/>
                    <a:pt x="792" y="1204"/>
                  </a:cubicBezTo>
                  <a:cubicBezTo>
                    <a:pt x="1552" y="1204"/>
                    <a:pt x="1552" y="1"/>
                    <a:pt x="792"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61" name="Google Shape;361;p3"/>
            <p:cNvSpPr/>
            <p:nvPr/>
          </p:nvSpPr>
          <p:spPr>
            <a:xfrm>
              <a:off x="39228" y="4517345"/>
              <a:ext cx="49886" cy="38675"/>
            </a:xfrm>
            <a:custGeom>
              <a:avLst/>
              <a:gdLst/>
              <a:ahLst/>
              <a:cxnLst/>
              <a:rect l="l" t="t" r="r" b="b"/>
              <a:pathLst>
                <a:path w="1553" h="1204" extrusionOk="0">
                  <a:moveTo>
                    <a:pt x="793" y="0"/>
                  </a:moveTo>
                  <a:cubicBezTo>
                    <a:pt x="1" y="0"/>
                    <a:pt x="1" y="1204"/>
                    <a:pt x="793" y="1204"/>
                  </a:cubicBezTo>
                  <a:cubicBezTo>
                    <a:pt x="1553" y="1204"/>
                    <a:pt x="1553" y="0"/>
                    <a:pt x="79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62" name="Google Shape;362;p3"/>
            <p:cNvSpPr/>
            <p:nvPr/>
          </p:nvSpPr>
          <p:spPr>
            <a:xfrm>
              <a:off x="-22802" y="4888656"/>
              <a:ext cx="49854" cy="38675"/>
            </a:xfrm>
            <a:custGeom>
              <a:avLst/>
              <a:gdLst/>
              <a:ahLst/>
              <a:cxnLst/>
              <a:rect l="l" t="t" r="r" b="b"/>
              <a:pathLst>
                <a:path w="1552" h="1204" extrusionOk="0">
                  <a:moveTo>
                    <a:pt x="792" y="0"/>
                  </a:moveTo>
                  <a:cubicBezTo>
                    <a:pt x="0" y="0"/>
                    <a:pt x="0" y="1204"/>
                    <a:pt x="792" y="1204"/>
                  </a:cubicBezTo>
                  <a:cubicBezTo>
                    <a:pt x="1552" y="1204"/>
                    <a:pt x="1552" y="0"/>
                    <a:pt x="792"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sp>
        <p:nvSpPr>
          <p:cNvPr id="363" name="Google Shape;363;p3"/>
          <p:cNvSpPr txBox="1">
            <a:spLocks noGrp="1"/>
          </p:cNvSpPr>
          <p:nvPr>
            <p:ph type="title" idx="2" hasCustomPrompt="1"/>
          </p:nvPr>
        </p:nvSpPr>
        <p:spPr>
          <a:xfrm>
            <a:off x="6991200" y="2927733"/>
            <a:ext cx="3684000" cy="1256800"/>
          </a:xfrm>
          <a:prstGeom prst="rect">
            <a:avLst/>
          </a:prstGeom>
        </p:spPr>
        <p:txBody>
          <a:bodyPr spcFirstLastPara="1" wrap="square" lIns="121897" tIns="121897" rIns="121897" bIns="121897" anchor="ctr" anchorCtr="0">
            <a:noAutofit/>
          </a:bodyPr>
          <a:lstStyle>
            <a:lvl1pPr lvl="0" rtl="0">
              <a:spcBef>
                <a:spcPts val="0"/>
              </a:spcBef>
              <a:spcAft>
                <a:spcPts val="0"/>
              </a:spcAft>
              <a:buSzPts val="6500"/>
              <a:buFont typeface="Poppins"/>
              <a:buNone/>
              <a:defRPr sz="8700">
                <a:latin typeface="Poppins"/>
                <a:ea typeface="Poppins"/>
                <a:cs typeface="Poppins"/>
                <a:sym typeface="Poppins"/>
              </a:defRPr>
            </a:lvl1pPr>
            <a:lvl2pPr lvl="1" rtl="0">
              <a:spcBef>
                <a:spcPts val="0"/>
              </a:spcBef>
              <a:spcAft>
                <a:spcPts val="0"/>
              </a:spcAft>
              <a:buSzPts val="6500"/>
              <a:buNone/>
              <a:defRPr sz="8700"/>
            </a:lvl2pPr>
            <a:lvl3pPr lvl="2" rtl="0">
              <a:spcBef>
                <a:spcPts val="0"/>
              </a:spcBef>
              <a:spcAft>
                <a:spcPts val="0"/>
              </a:spcAft>
              <a:buSzPts val="6500"/>
              <a:buNone/>
              <a:defRPr sz="8700"/>
            </a:lvl3pPr>
            <a:lvl4pPr lvl="3" rtl="0">
              <a:spcBef>
                <a:spcPts val="0"/>
              </a:spcBef>
              <a:spcAft>
                <a:spcPts val="0"/>
              </a:spcAft>
              <a:buSzPts val="6500"/>
              <a:buNone/>
              <a:defRPr sz="8700"/>
            </a:lvl4pPr>
            <a:lvl5pPr lvl="4" rtl="0">
              <a:spcBef>
                <a:spcPts val="0"/>
              </a:spcBef>
              <a:spcAft>
                <a:spcPts val="0"/>
              </a:spcAft>
              <a:buSzPts val="6500"/>
              <a:buNone/>
              <a:defRPr sz="8700"/>
            </a:lvl5pPr>
            <a:lvl6pPr lvl="5" rtl="0">
              <a:spcBef>
                <a:spcPts val="0"/>
              </a:spcBef>
              <a:spcAft>
                <a:spcPts val="0"/>
              </a:spcAft>
              <a:buSzPts val="6500"/>
              <a:buNone/>
              <a:defRPr sz="8700"/>
            </a:lvl6pPr>
            <a:lvl7pPr lvl="6" rtl="0">
              <a:spcBef>
                <a:spcPts val="0"/>
              </a:spcBef>
              <a:spcAft>
                <a:spcPts val="0"/>
              </a:spcAft>
              <a:buSzPts val="6500"/>
              <a:buNone/>
              <a:defRPr sz="8700"/>
            </a:lvl7pPr>
            <a:lvl8pPr lvl="7" rtl="0">
              <a:spcBef>
                <a:spcPts val="0"/>
              </a:spcBef>
              <a:spcAft>
                <a:spcPts val="0"/>
              </a:spcAft>
              <a:buSzPts val="6500"/>
              <a:buNone/>
              <a:defRPr sz="8700"/>
            </a:lvl8pPr>
            <a:lvl9pPr lvl="8" rtl="0">
              <a:spcBef>
                <a:spcPts val="0"/>
              </a:spcBef>
              <a:spcAft>
                <a:spcPts val="0"/>
              </a:spcAft>
              <a:buSzPts val="6500"/>
              <a:buNone/>
              <a:defRPr sz="8700"/>
            </a:lvl9pPr>
          </a:lstStyle>
          <a:p>
            <a:r>
              <a:t>xx%</a:t>
            </a:r>
          </a:p>
        </p:txBody>
      </p:sp>
    </p:spTree>
    <p:extLst>
      <p:ext uri="{BB962C8B-B14F-4D97-AF65-F5344CB8AC3E}">
        <p14:creationId xmlns:p14="http://schemas.microsoft.com/office/powerpoint/2010/main" val="90058580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64"/>
        <p:cNvGrpSpPr/>
        <p:nvPr/>
      </p:nvGrpSpPr>
      <p:grpSpPr>
        <a:xfrm>
          <a:off x="0" y="0"/>
          <a:ext cx="0" cy="0"/>
          <a:chOff x="0" y="0"/>
          <a:chExt cx="0" cy="0"/>
        </a:xfrm>
      </p:grpSpPr>
      <p:sp>
        <p:nvSpPr>
          <p:cNvPr id="365" name="Google Shape;365;p4"/>
          <p:cNvSpPr/>
          <p:nvPr/>
        </p:nvSpPr>
        <p:spPr>
          <a:xfrm>
            <a:off x="-263467" y="0"/>
            <a:ext cx="4455819" cy="1301776"/>
          </a:xfrm>
          <a:custGeom>
            <a:avLst/>
            <a:gdLst/>
            <a:ahLst/>
            <a:cxnLst/>
            <a:rect l="l" t="t" r="r" b="b"/>
            <a:pathLst>
              <a:path w="123316" h="36027" extrusionOk="0">
                <a:moveTo>
                  <a:pt x="5385" y="0"/>
                </a:moveTo>
                <a:cubicBezTo>
                  <a:pt x="2629" y="4687"/>
                  <a:pt x="1" y="10672"/>
                  <a:pt x="2693" y="12636"/>
                </a:cubicBezTo>
                <a:cubicBezTo>
                  <a:pt x="3713" y="13394"/>
                  <a:pt x="4595" y="13708"/>
                  <a:pt x="5377" y="13708"/>
                </a:cubicBezTo>
                <a:cubicBezTo>
                  <a:pt x="9154" y="13708"/>
                  <a:pt x="10581" y="6367"/>
                  <a:pt x="13977" y="6367"/>
                </a:cubicBezTo>
                <a:cubicBezTo>
                  <a:pt x="15044" y="6367"/>
                  <a:pt x="16305" y="7091"/>
                  <a:pt x="17894" y="8994"/>
                </a:cubicBezTo>
                <a:cubicBezTo>
                  <a:pt x="21440" y="13122"/>
                  <a:pt x="28623" y="33467"/>
                  <a:pt x="36515" y="33467"/>
                </a:cubicBezTo>
                <a:cubicBezTo>
                  <a:pt x="37643" y="33467"/>
                  <a:pt x="38787" y="33051"/>
                  <a:pt x="39936" y="32112"/>
                </a:cubicBezTo>
                <a:cubicBezTo>
                  <a:pt x="47853" y="25683"/>
                  <a:pt x="32462" y="12003"/>
                  <a:pt x="38669" y="6207"/>
                </a:cubicBezTo>
                <a:cubicBezTo>
                  <a:pt x="39405" y="5497"/>
                  <a:pt x="40107" y="5190"/>
                  <a:pt x="40783" y="5190"/>
                </a:cubicBezTo>
                <a:cubicBezTo>
                  <a:pt x="45079" y="5190"/>
                  <a:pt x="48326" y="17575"/>
                  <a:pt x="52442" y="17575"/>
                </a:cubicBezTo>
                <a:cubicBezTo>
                  <a:pt x="52558" y="17575"/>
                  <a:pt x="52675" y="17565"/>
                  <a:pt x="52793" y="17545"/>
                </a:cubicBezTo>
                <a:cubicBezTo>
                  <a:pt x="58132" y="16753"/>
                  <a:pt x="58526" y="5120"/>
                  <a:pt x="63664" y="5120"/>
                </a:cubicBezTo>
                <a:cubicBezTo>
                  <a:pt x="64073" y="5120"/>
                  <a:pt x="64512" y="5193"/>
                  <a:pt x="64986" y="5352"/>
                </a:cubicBezTo>
                <a:cubicBezTo>
                  <a:pt x="72491" y="7696"/>
                  <a:pt x="61344" y="24417"/>
                  <a:pt x="70148" y="26349"/>
                </a:cubicBezTo>
                <a:cubicBezTo>
                  <a:pt x="70790" y="26501"/>
                  <a:pt x="71391" y="26573"/>
                  <a:pt x="71954" y="26573"/>
                </a:cubicBezTo>
                <a:cubicBezTo>
                  <a:pt x="80044" y="26573"/>
                  <a:pt x="80536" y="11780"/>
                  <a:pt x="85539" y="8582"/>
                </a:cubicBezTo>
                <a:cubicBezTo>
                  <a:pt x="86616" y="9627"/>
                  <a:pt x="86838" y="10926"/>
                  <a:pt x="87249" y="12636"/>
                </a:cubicBezTo>
                <a:cubicBezTo>
                  <a:pt x="88440" y="16761"/>
                  <a:pt x="91950" y="36026"/>
                  <a:pt x="98488" y="36026"/>
                </a:cubicBezTo>
                <a:cubicBezTo>
                  <a:pt x="99077" y="36026"/>
                  <a:pt x="99690" y="35870"/>
                  <a:pt x="100329" y="35532"/>
                </a:cubicBezTo>
                <a:cubicBezTo>
                  <a:pt x="109544" y="30624"/>
                  <a:pt x="98618" y="16056"/>
                  <a:pt x="99252" y="9627"/>
                </a:cubicBezTo>
                <a:cubicBezTo>
                  <a:pt x="99427" y="7652"/>
                  <a:pt x="100098" y="6866"/>
                  <a:pt x="101079" y="6866"/>
                </a:cubicBezTo>
                <a:cubicBezTo>
                  <a:pt x="104877" y="6866"/>
                  <a:pt x="113315" y="18667"/>
                  <a:pt x="115530" y="18843"/>
                </a:cubicBezTo>
                <a:cubicBezTo>
                  <a:pt x="115688" y="18854"/>
                  <a:pt x="115838" y="18859"/>
                  <a:pt x="115982" y="18859"/>
                </a:cubicBezTo>
                <a:cubicBezTo>
                  <a:pt x="123315" y="18859"/>
                  <a:pt x="112761" y="4845"/>
                  <a:pt x="108848" y="0"/>
                </a:cubicBezTo>
                <a:close/>
              </a:path>
            </a:pathLst>
          </a:custGeom>
          <a:solidFill>
            <a:schemeClr val="lt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66" name="Google Shape;366;p4"/>
          <p:cNvSpPr txBox="1">
            <a:spLocks noGrp="1"/>
          </p:cNvSpPr>
          <p:nvPr>
            <p:ph type="title"/>
          </p:nvPr>
        </p:nvSpPr>
        <p:spPr>
          <a:xfrm>
            <a:off x="944200" y="534300"/>
            <a:ext cx="10303600" cy="550400"/>
          </a:xfrm>
          <a:prstGeom prst="rect">
            <a:avLst/>
          </a:prstGeom>
        </p:spPr>
        <p:txBody>
          <a:bodyPr spcFirstLastPara="1" wrap="square" lIns="121897" tIns="121897" rIns="121897" bIns="121897"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67" name="Google Shape;367;p4"/>
          <p:cNvSpPr txBox="1">
            <a:spLocks noGrp="1"/>
          </p:cNvSpPr>
          <p:nvPr>
            <p:ph type="body" idx="1"/>
          </p:nvPr>
        </p:nvSpPr>
        <p:spPr>
          <a:xfrm>
            <a:off x="944200" y="1536633"/>
            <a:ext cx="10303600" cy="4555200"/>
          </a:xfrm>
          <a:prstGeom prst="rect">
            <a:avLst/>
          </a:prstGeom>
        </p:spPr>
        <p:txBody>
          <a:bodyPr spcFirstLastPara="1" wrap="square" lIns="121897" tIns="121897" rIns="121897" bIns="121897" anchor="t" anchorCtr="0">
            <a:noAutofit/>
          </a:bodyPr>
          <a:lstStyle>
            <a:lvl1pPr marL="609585" lvl="0" indent="-406390" rtl="0">
              <a:spcBef>
                <a:spcPts val="0"/>
              </a:spcBef>
              <a:spcAft>
                <a:spcPts val="0"/>
              </a:spcAft>
              <a:buClr>
                <a:srgbClr val="F3DA03"/>
              </a:buClr>
              <a:buSzPts val="1200"/>
              <a:buAutoNum type="arabicPeriod"/>
              <a:defRPr sz="1600">
                <a:solidFill>
                  <a:srgbClr val="003548"/>
                </a:solidFill>
              </a:defRPr>
            </a:lvl1pPr>
            <a:lvl2pPr marL="1219170" lvl="1" indent="-406390" rtl="0">
              <a:spcBef>
                <a:spcPts val="2133"/>
              </a:spcBef>
              <a:spcAft>
                <a:spcPts val="0"/>
              </a:spcAft>
              <a:buClr>
                <a:srgbClr val="434343"/>
              </a:buClr>
              <a:buSzPts val="1200"/>
              <a:buFont typeface="Roboto Condensed"/>
              <a:buAutoNum type="alphaLcPeriod"/>
              <a:defRPr sz="1700">
                <a:solidFill>
                  <a:srgbClr val="003548"/>
                </a:solidFill>
              </a:defRPr>
            </a:lvl2pPr>
            <a:lvl3pPr marL="1828754" lvl="2" indent="-406390" rtl="0">
              <a:spcBef>
                <a:spcPts val="2133"/>
              </a:spcBef>
              <a:spcAft>
                <a:spcPts val="0"/>
              </a:spcAft>
              <a:buClr>
                <a:srgbClr val="434343"/>
              </a:buClr>
              <a:buSzPts val="1200"/>
              <a:buFont typeface="Roboto Condensed"/>
              <a:buAutoNum type="romanLcPeriod"/>
              <a:defRPr sz="1700">
                <a:solidFill>
                  <a:srgbClr val="003548"/>
                </a:solidFill>
              </a:defRPr>
            </a:lvl3pPr>
            <a:lvl4pPr marL="2438339" lvl="3" indent="-406390" rtl="0">
              <a:spcBef>
                <a:spcPts val="2133"/>
              </a:spcBef>
              <a:spcAft>
                <a:spcPts val="0"/>
              </a:spcAft>
              <a:buClr>
                <a:srgbClr val="434343"/>
              </a:buClr>
              <a:buSzPts val="1200"/>
              <a:buFont typeface="Roboto Condensed"/>
              <a:buAutoNum type="arabicPeriod"/>
              <a:defRPr sz="1700">
                <a:solidFill>
                  <a:srgbClr val="003548"/>
                </a:solidFill>
              </a:defRPr>
            </a:lvl4pPr>
            <a:lvl5pPr marL="3047924" lvl="4" indent="-406390" rtl="0">
              <a:spcBef>
                <a:spcPts val="2133"/>
              </a:spcBef>
              <a:spcAft>
                <a:spcPts val="0"/>
              </a:spcAft>
              <a:buClr>
                <a:srgbClr val="434343"/>
              </a:buClr>
              <a:buSzPts val="1200"/>
              <a:buFont typeface="Roboto Condensed"/>
              <a:buAutoNum type="alphaLcPeriod"/>
              <a:defRPr sz="1700">
                <a:solidFill>
                  <a:srgbClr val="003548"/>
                </a:solidFill>
              </a:defRPr>
            </a:lvl5pPr>
            <a:lvl6pPr marL="3657509" lvl="5" indent="-406390" rtl="0">
              <a:spcBef>
                <a:spcPts val="2133"/>
              </a:spcBef>
              <a:spcAft>
                <a:spcPts val="0"/>
              </a:spcAft>
              <a:buClr>
                <a:srgbClr val="434343"/>
              </a:buClr>
              <a:buSzPts val="1200"/>
              <a:buFont typeface="Roboto Condensed"/>
              <a:buAutoNum type="romanLcPeriod"/>
              <a:defRPr sz="1700">
                <a:solidFill>
                  <a:srgbClr val="003548"/>
                </a:solidFill>
              </a:defRPr>
            </a:lvl6pPr>
            <a:lvl7pPr marL="4267093" lvl="6" indent="-406390" rtl="0">
              <a:spcBef>
                <a:spcPts val="2133"/>
              </a:spcBef>
              <a:spcAft>
                <a:spcPts val="0"/>
              </a:spcAft>
              <a:buClr>
                <a:srgbClr val="434343"/>
              </a:buClr>
              <a:buSzPts val="1200"/>
              <a:buFont typeface="Roboto Condensed"/>
              <a:buAutoNum type="arabicPeriod"/>
              <a:defRPr sz="1700">
                <a:solidFill>
                  <a:srgbClr val="003548"/>
                </a:solidFill>
              </a:defRPr>
            </a:lvl7pPr>
            <a:lvl8pPr marL="4876678" lvl="7" indent="-406390" rtl="0">
              <a:spcBef>
                <a:spcPts val="2133"/>
              </a:spcBef>
              <a:spcAft>
                <a:spcPts val="0"/>
              </a:spcAft>
              <a:buClr>
                <a:srgbClr val="434343"/>
              </a:buClr>
              <a:buSzPts val="1200"/>
              <a:buFont typeface="Roboto Condensed"/>
              <a:buAutoNum type="alphaLcPeriod"/>
              <a:defRPr sz="1700">
                <a:solidFill>
                  <a:srgbClr val="003548"/>
                </a:solidFill>
              </a:defRPr>
            </a:lvl8pPr>
            <a:lvl9pPr marL="5486263" lvl="8" indent="-406390" rtl="0">
              <a:spcBef>
                <a:spcPts val="2133"/>
              </a:spcBef>
              <a:spcAft>
                <a:spcPts val="2133"/>
              </a:spcAft>
              <a:buClr>
                <a:srgbClr val="434343"/>
              </a:buClr>
              <a:buSzPts val="1200"/>
              <a:buFont typeface="Roboto Condensed"/>
              <a:buAutoNum type="romanLcPeriod"/>
              <a:defRPr sz="1700">
                <a:solidFill>
                  <a:srgbClr val="003548"/>
                </a:solidFill>
              </a:defRPr>
            </a:lvl9pPr>
          </a:lstStyle>
          <a:p>
            <a:endParaRPr/>
          </a:p>
        </p:txBody>
      </p:sp>
      <p:sp>
        <p:nvSpPr>
          <p:cNvPr id="368" name="Google Shape;368;p4"/>
          <p:cNvSpPr/>
          <p:nvPr/>
        </p:nvSpPr>
        <p:spPr>
          <a:xfrm>
            <a:off x="9639428" y="5203737"/>
            <a:ext cx="2461709" cy="1673803"/>
          </a:xfrm>
          <a:custGeom>
            <a:avLst/>
            <a:gdLst/>
            <a:ahLst/>
            <a:cxnLst/>
            <a:rect l="l" t="t" r="r" b="b"/>
            <a:pathLst>
              <a:path w="58082" h="39492" extrusionOk="0">
                <a:moveTo>
                  <a:pt x="35913" y="0"/>
                </a:moveTo>
                <a:lnTo>
                  <a:pt x="35913" y="0"/>
                </a:lnTo>
                <a:cubicBezTo>
                  <a:pt x="33506" y="7221"/>
                  <a:pt x="40252" y="12509"/>
                  <a:pt x="41708" y="18780"/>
                </a:cubicBezTo>
                <a:cubicBezTo>
                  <a:pt x="42582" y="23502"/>
                  <a:pt x="41679" y="25115"/>
                  <a:pt x="39852" y="25115"/>
                </a:cubicBezTo>
                <a:cubicBezTo>
                  <a:pt x="36643" y="25115"/>
                  <a:pt x="30584" y="20141"/>
                  <a:pt x="26286" y="18305"/>
                </a:cubicBezTo>
                <a:cubicBezTo>
                  <a:pt x="23927" y="17358"/>
                  <a:pt x="18557" y="15948"/>
                  <a:pt x="14091" y="15948"/>
                </a:cubicBezTo>
                <a:cubicBezTo>
                  <a:pt x="9444" y="15948"/>
                  <a:pt x="5778" y="17475"/>
                  <a:pt x="7506" y="22644"/>
                </a:cubicBezTo>
                <a:cubicBezTo>
                  <a:pt x="9438" y="28914"/>
                  <a:pt x="20522" y="27932"/>
                  <a:pt x="24354" y="31796"/>
                </a:cubicBezTo>
                <a:cubicBezTo>
                  <a:pt x="22763" y="32958"/>
                  <a:pt x="20865" y="33289"/>
                  <a:pt x="18832" y="33289"/>
                </a:cubicBezTo>
                <a:cubicBezTo>
                  <a:pt x="16140" y="33289"/>
                  <a:pt x="13212" y="32709"/>
                  <a:pt x="10446" y="32709"/>
                </a:cubicBezTo>
                <a:cubicBezTo>
                  <a:pt x="8356" y="32709"/>
                  <a:pt x="6358" y="33040"/>
                  <a:pt x="4624" y="34203"/>
                </a:cubicBezTo>
                <a:cubicBezTo>
                  <a:pt x="950" y="36356"/>
                  <a:pt x="0" y="38130"/>
                  <a:pt x="634" y="39491"/>
                </a:cubicBezTo>
                <a:lnTo>
                  <a:pt x="58081" y="39491"/>
                </a:lnTo>
                <a:lnTo>
                  <a:pt x="58081" y="29167"/>
                </a:lnTo>
                <a:cubicBezTo>
                  <a:pt x="56308" y="16531"/>
                  <a:pt x="50512" y="2154"/>
                  <a:pt x="35913" y="0"/>
                </a:cubicBezTo>
                <a:close/>
              </a:path>
            </a:pathLst>
          </a:cu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69" name="Google Shape;369;p4"/>
          <p:cNvSpPr/>
          <p:nvPr/>
        </p:nvSpPr>
        <p:spPr>
          <a:xfrm>
            <a:off x="10572267" y="5665240"/>
            <a:ext cx="1577168" cy="1263787"/>
          </a:xfrm>
          <a:custGeom>
            <a:avLst/>
            <a:gdLst/>
            <a:ahLst/>
            <a:cxnLst/>
            <a:rect l="l" t="t" r="r" b="b"/>
            <a:pathLst>
              <a:path w="37212" h="29818" extrusionOk="0">
                <a:moveTo>
                  <a:pt x="17735" y="0"/>
                </a:moveTo>
                <a:cubicBezTo>
                  <a:pt x="15334" y="0"/>
                  <a:pt x="15391" y="4871"/>
                  <a:pt x="15391" y="7511"/>
                </a:cubicBezTo>
                <a:cubicBezTo>
                  <a:pt x="13787" y="6695"/>
                  <a:pt x="8931" y="3152"/>
                  <a:pt x="6692" y="3152"/>
                </a:cubicBezTo>
                <a:cubicBezTo>
                  <a:pt x="6412" y="3152"/>
                  <a:pt x="6172" y="3207"/>
                  <a:pt x="5986" y="3331"/>
                </a:cubicBezTo>
                <a:cubicBezTo>
                  <a:pt x="1932" y="6339"/>
                  <a:pt x="10768" y="11089"/>
                  <a:pt x="12003" y="12546"/>
                </a:cubicBezTo>
                <a:cubicBezTo>
                  <a:pt x="0" y="17993"/>
                  <a:pt x="9311" y="20717"/>
                  <a:pt x="18590" y="22870"/>
                </a:cubicBezTo>
                <a:cubicBezTo>
                  <a:pt x="13333" y="24422"/>
                  <a:pt x="8741" y="28001"/>
                  <a:pt x="16912" y="29584"/>
                </a:cubicBezTo>
                <a:cubicBezTo>
                  <a:pt x="17937" y="29748"/>
                  <a:pt x="19203" y="29817"/>
                  <a:pt x="20609" y="29817"/>
                </a:cubicBezTo>
                <a:cubicBezTo>
                  <a:pt x="25981" y="29817"/>
                  <a:pt x="33396" y="28813"/>
                  <a:pt x="37211" y="28286"/>
                </a:cubicBezTo>
                <a:cubicBezTo>
                  <a:pt x="36420" y="23694"/>
                  <a:pt x="35438" y="12261"/>
                  <a:pt x="32968" y="8208"/>
                </a:cubicBezTo>
                <a:cubicBezTo>
                  <a:pt x="31895" y="6216"/>
                  <a:pt x="30932" y="5450"/>
                  <a:pt x="30066" y="5450"/>
                </a:cubicBezTo>
                <a:cubicBezTo>
                  <a:pt x="28248" y="5450"/>
                  <a:pt x="26862" y="8832"/>
                  <a:pt x="25811" y="11343"/>
                </a:cubicBezTo>
                <a:cubicBezTo>
                  <a:pt x="24132" y="8524"/>
                  <a:pt x="23024" y="3489"/>
                  <a:pt x="20427" y="1335"/>
                </a:cubicBezTo>
                <a:cubicBezTo>
                  <a:pt x="19294" y="391"/>
                  <a:pt x="18416" y="0"/>
                  <a:pt x="17735" y="0"/>
                </a:cubicBezTo>
                <a:close/>
              </a:path>
            </a:pathLst>
          </a:custGeom>
          <a:solidFill>
            <a:schemeClr val="dk1"/>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0" name="Google Shape;370;p4"/>
          <p:cNvSpPr/>
          <p:nvPr/>
        </p:nvSpPr>
        <p:spPr>
          <a:xfrm>
            <a:off x="10869967" y="5898210"/>
            <a:ext cx="1322063" cy="971892"/>
          </a:xfrm>
          <a:custGeom>
            <a:avLst/>
            <a:gdLst/>
            <a:ahLst/>
            <a:cxnLst/>
            <a:rect l="l" t="t" r="r" b="b"/>
            <a:pathLst>
              <a:path w="31193" h="22931" extrusionOk="0">
                <a:moveTo>
                  <a:pt x="699" y="0"/>
                </a:moveTo>
                <a:cubicBezTo>
                  <a:pt x="281" y="0"/>
                  <a:pt x="0" y="646"/>
                  <a:pt x="450" y="937"/>
                </a:cubicBezTo>
                <a:cubicBezTo>
                  <a:pt x="8431" y="6258"/>
                  <a:pt x="16190" y="11958"/>
                  <a:pt x="23759" y="17848"/>
                </a:cubicBezTo>
                <a:cubicBezTo>
                  <a:pt x="25880" y="19495"/>
                  <a:pt x="28002" y="21142"/>
                  <a:pt x="30092" y="22820"/>
                </a:cubicBezTo>
                <a:cubicBezTo>
                  <a:pt x="30195" y="22898"/>
                  <a:pt x="30306" y="22930"/>
                  <a:pt x="30413" y="22930"/>
                </a:cubicBezTo>
                <a:cubicBezTo>
                  <a:pt x="30833" y="22930"/>
                  <a:pt x="31193" y="22426"/>
                  <a:pt x="30789" y="22124"/>
                </a:cubicBezTo>
                <a:cubicBezTo>
                  <a:pt x="23252" y="16107"/>
                  <a:pt x="15556" y="10216"/>
                  <a:pt x="7639" y="4674"/>
                </a:cubicBezTo>
                <a:cubicBezTo>
                  <a:pt x="5422" y="3122"/>
                  <a:pt x="3205" y="1571"/>
                  <a:pt x="957" y="82"/>
                </a:cubicBezTo>
                <a:cubicBezTo>
                  <a:pt x="869" y="25"/>
                  <a:pt x="781" y="0"/>
                  <a:pt x="699" y="0"/>
                </a:cubicBezTo>
                <a:close/>
              </a:path>
            </a:pathLst>
          </a:cu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1" name="Google Shape;371;p4"/>
          <p:cNvSpPr/>
          <p:nvPr/>
        </p:nvSpPr>
        <p:spPr>
          <a:xfrm>
            <a:off x="11040805" y="5894954"/>
            <a:ext cx="471048" cy="502157"/>
          </a:xfrm>
          <a:custGeom>
            <a:avLst/>
            <a:gdLst/>
            <a:ahLst/>
            <a:cxnLst/>
            <a:rect l="l" t="t" r="r" b="b"/>
            <a:pathLst>
              <a:path w="11114" h="11848" extrusionOk="0">
                <a:moveTo>
                  <a:pt x="9182" y="1"/>
                </a:moveTo>
                <a:cubicBezTo>
                  <a:pt x="8936" y="1"/>
                  <a:pt x="8707" y="159"/>
                  <a:pt x="8738" y="476"/>
                </a:cubicBezTo>
                <a:cubicBezTo>
                  <a:pt x="9012" y="3761"/>
                  <a:pt x="10046" y="6958"/>
                  <a:pt x="10071" y="10265"/>
                </a:cubicBezTo>
                <a:lnTo>
                  <a:pt x="10071" y="10265"/>
                </a:lnTo>
                <a:cubicBezTo>
                  <a:pt x="6959" y="10783"/>
                  <a:pt x="3766" y="10589"/>
                  <a:pt x="631" y="10863"/>
                </a:cubicBezTo>
                <a:cubicBezTo>
                  <a:pt x="48" y="10925"/>
                  <a:pt x="0" y="11848"/>
                  <a:pt x="574" y="11848"/>
                </a:cubicBezTo>
                <a:cubicBezTo>
                  <a:pt x="592" y="11848"/>
                  <a:pt x="611" y="11847"/>
                  <a:pt x="631" y="11845"/>
                </a:cubicBezTo>
                <a:cubicBezTo>
                  <a:pt x="3988" y="11592"/>
                  <a:pt x="7377" y="11750"/>
                  <a:pt x="10702" y="11148"/>
                </a:cubicBezTo>
                <a:cubicBezTo>
                  <a:pt x="10924" y="11117"/>
                  <a:pt x="11082" y="10895"/>
                  <a:pt x="11082" y="10673"/>
                </a:cubicBezTo>
                <a:cubicBezTo>
                  <a:pt x="11114" y="7221"/>
                  <a:pt x="10037" y="3896"/>
                  <a:pt x="9720" y="476"/>
                </a:cubicBezTo>
                <a:cubicBezTo>
                  <a:pt x="9689" y="159"/>
                  <a:pt x="9427" y="1"/>
                  <a:pt x="9182" y="1"/>
                </a:cubicBezTo>
                <a:close/>
              </a:path>
            </a:pathLst>
          </a:cu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2" name="Google Shape;372;p4"/>
          <p:cNvSpPr/>
          <p:nvPr/>
        </p:nvSpPr>
        <p:spPr>
          <a:xfrm>
            <a:off x="11467561" y="6198497"/>
            <a:ext cx="480543" cy="544923"/>
          </a:xfrm>
          <a:custGeom>
            <a:avLst/>
            <a:gdLst/>
            <a:ahLst/>
            <a:cxnLst/>
            <a:rect l="l" t="t" r="r" b="b"/>
            <a:pathLst>
              <a:path w="11338" h="12857" extrusionOk="0">
                <a:moveTo>
                  <a:pt x="9646" y="0"/>
                </a:moveTo>
                <a:cubicBezTo>
                  <a:pt x="9357" y="0"/>
                  <a:pt x="9044" y="236"/>
                  <a:pt x="9120" y="598"/>
                </a:cubicBezTo>
                <a:cubicBezTo>
                  <a:pt x="9885" y="3900"/>
                  <a:pt x="9882" y="7321"/>
                  <a:pt x="10280" y="10660"/>
                </a:cubicBezTo>
                <a:lnTo>
                  <a:pt x="10280" y="10660"/>
                </a:lnTo>
                <a:cubicBezTo>
                  <a:pt x="7143" y="11500"/>
                  <a:pt x="3845" y="11599"/>
                  <a:pt x="633" y="11872"/>
                </a:cubicBezTo>
                <a:cubicBezTo>
                  <a:pt x="19" y="11933"/>
                  <a:pt x="0" y="12856"/>
                  <a:pt x="575" y="12856"/>
                </a:cubicBezTo>
                <a:cubicBezTo>
                  <a:pt x="594" y="12856"/>
                  <a:pt x="613" y="12855"/>
                  <a:pt x="633" y="12854"/>
                </a:cubicBezTo>
                <a:cubicBezTo>
                  <a:pt x="4053" y="12568"/>
                  <a:pt x="7600" y="12473"/>
                  <a:pt x="10957" y="11492"/>
                </a:cubicBezTo>
                <a:cubicBezTo>
                  <a:pt x="11147" y="11428"/>
                  <a:pt x="11337" y="11238"/>
                  <a:pt x="11305" y="11017"/>
                </a:cubicBezTo>
                <a:cubicBezTo>
                  <a:pt x="10862" y="7470"/>
                  <a:pt x="10862" y="3860"/>
                  <a:pt x="10070" y="344"/>
                </a:cubicBezTo>
                <a:cubicBezTo>
                  <a:pt x="10020" y="104"/>
                  <a:pt x="9838" y="0"/>
                  <a:pt x="9646" y="0"/>
                </a:cubicBezTo>
                <a:close/>
              </a:path>
            </a:pathLst>
          </a:cu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3" name="Google Shape;373;p4"/>
          <p:cNvSpPr/>
          <p:nvPr/>
        </p:nvSpPr>
        <p:spPr>
          <a:xfrm>
            <a:off x="11309044" y="6451564"/>
            <a:ext cx="53912" cy="49547"/>
          </a:xfrm>
          <a:custGeom>
            <a:avLst/>
            <a:gdLst/>
            <a:ahLst/>
            <a:cxnLst/>
            <a:rect l="l" t="t" r="r" b="b"/>
            <a:pathLst>
              <a:path w="1272" h="1169" extrusionOk="0">
                <a:moveTo>
                  <a:pt x="643" y="0"/>
                </a:moveTo>
                <a:cubicBezTo>
                  <a:pt x="323" y="0"/>
                  <a:pt x="1" y="224"/>
                  <a:pt x="34" y="644"/>
                </a:cubicBezTo>
                <a:cubicBezTo>
                  <a:pt x="64" y="1000"/>
                  <a:pt x="344" y="1168"/>
                  <a:pt x="627" y="1168"/>
                </a:cubicBezTo>
                <a:cubicBezTo>
                  <a:pt x="948" y="1168"/>
                  <a:pt x="1271" y="952"/>
                  <a:pt x="1238" y="549"/>
                </a:cubicBezTo>
                <a:cubicBezTo>
                  <a:pt x="1208" y="177"/>
                  <a:pt x="926" y="0"/>
                  <a:pt x="643" y="0"/>
                </a:cubicBezTo>
                <a:close/>
              </a:path>
            </a:pathLst>
          </a:cu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4" name="Google Shape;374;p4"/>
          <p:cNvSpPr/>
          <p:nvPr/>
        </p:nvSpPr>
        <p:spPr>
          <a:xfrm>
            <a:off x="11180201" y="6462753"/>
            <a:ext cx="53912" cy="49631"/>
          </a:xfrm>
          <a:custGeom>
            <a:avLst/>
            <a:gdLst/>
            <a:ahLst/>
            <a:cxnLst/>
            <a:rect l="l" t="t" r="r" b="b"/>
            <a:pathLst>
              <a:path w="1272" h="1171" extrusionOk="0">
                <a:moveTo>
                  <a:pt x="652" y="1"/>
                </a:moveTo>
                <a:cubicBezTo>
                  <a:pt x="329" y="1"/>
                  <a:pt x="0" y="226"/>
                  <a:pt x="34" y="633"/>
                </a:cubicBezTo>
                <a:cubicBezTo>
                  <a:pt x="63" y="1001"/>
                  <a:pt x="339" y="1170"/>
                  <a:pt x="619" y="1170"/>
                </a:cubicBezTo>
                <a:cubicBezTo>
                  <a:pt x="942" y="1170"/>
                  <a:pt x="1271" y="945"/>
                  <a:pt x="1237" y="538"/>
                </a:cubicBezTo>
                <a:cubicBezTo>
                  <a:pt x="1208" y="170"/>
                  <a:pt x="933" y="1"/>
                  <a:pt x="652" y="1"/>
                </a:cubicBezTo>
                <a:close/>
              </a:path>
            </a:pathLst>
          </a:cu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5" name="Google Shape;375;p4"/>
          <p:cNvSpPr/>
          <p:nvPr/>
        </p:nvSpPr>
        <p:spPr>
          <a:xfrm>
            <a:off x="11181516" y="6230539"/>
            <a:ext cx="53912" cy="49123"/>
          </a:xfrm>
          <a:custGeom>
            <a:avLst/>
            <a:gdLst/>
            <a:ahLst/>
            <a:cxnLst/>
            <a:rect l="l" t="t" r="r" b="b"/>
            <a:pathLst>
              <a:path w="1272" h="1159" extrusionOk="0">
                <a:moveTo>
                  <a:pt x="653" y="1"/>
                </a:moveTo>
                <a:cubicBezTo>
                  <a:pt x="330" y="1"/>
                  <a:pt x="1" y="226"/>
                  <a:pt x="35" y="633"/>
                </a:cubicBezTo>
                <a:cubicBezTo>
                  <a:pt x="64" y="990"/>
                  <a:pt x="345" y="1158"/>
                  <a:pt x="628" y="1158"/>
                </a:cubicBezTo>
                <a:cubicBezTo>
                  <a:pt x="948" y="1158"/>
                  <a:pt x="1272" y="942"/>
                  <a:pt x="1238" y="538"/>
                </a:cubicBezTo>
                <a:cubicBezTo>
                  <a:pt x="1209" y="171"/>
                  <a:pt x="933" y="1"/>
                  <a:pt x="653" y="1"/>
                </a:cubicBezTo>
                <a:close/>
              </a:path>
            </a:pathLst>
          </a:cu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6" name="Google Shape;376;p4"/>
          <p:cNvSpPr/>
          <p:nvPr/>
        </p:nvSpPr>
        <p:spPr>
          <a:xfrm>
            <a:off x="11294296" y="5879441"/>
            <a:ext cx="53869" cy="49547"/>
          </a:xfrm>
          <a:custGeom>
            <a:avLst/>
            <a:gdLst/>
            <a:ahLst/>
            <a:cxnLst/>
            <a:rect l="l" t="t" r="r" b="b"/>
            <a:pathLst>
              <a:path w="1271" h="1169" extrusionOk="0">
                <a:moveTo>
                  <a:pt x="644" y="0"/>
                </a:moveTo>
                <a:cubicBezTo>
                  <a:pt x="324" y="0"/>
                  <a:pt x="0" y="216"/>
                  <a:pt x="34" y="620"/>
                </a:cubicBezTo>
                <a:cubicBezTo>
                  <a:pt x="79" y="992"/>
                  <a:pt x="361" y="1169"/>
                  <a:pt x="642" y="1169"/>
                </a:cubicBezTo>
                <a:cubicBezTo>
                  <a:pt x="958" y="1169"/>
                  <a:pt x="1271" y="945"/>
                  <a:pt x="1237" y="525"/>
                </a:cubicBezTo>
                <a:cubicBezTo>
                  <a:pt x="1208" y="169"/>
                  <a:pt x="927" y="0"/>
                  <a:pt x="644" y="0"/>
                </a:cubicBezTo>
                <a:close/>
              </a:path>
            </a:pathLst>
          </a:cu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7" name="Google Shape;377;p4"/>
          <p:cNvSpPr/>
          <p:nvPr/>
        </p:nvSpPr>
        <p:spPr>
          <a:xfrm>
            <a:off x="11326507" y="5774197"/>
            <a:ext cx="53912" cy="49080"/>
          </a:xfrm>
          <a:custGeom>
            <a:avLst/>
            <a:gdLst/>
            <a:ahLst/>
            <a:cxnLst/>
            <a:rect l="l" t="t" r="r" b="b"/>
            <a:pathLst>
              <a:path w="1272" h="1158" extrusionOk="0">
                <a:moveTo>
                  <a:pt x="652" y="1"/>
                </a:moveTo>
                <a:cubicBezTo>
                  <a:pt x="329" y="1"/>
                  <a:pt x="0" y="226"/>
                  <a:pt x="34" y="633"/>
                </a:cubicBezTo>
                <a:cubicBezTo>
                  <a:pt x="64" y="989"/>
                  <a:pt x="344" y="1158"/>
                  <a:pt x="627" y="1158"/>
                </a:cubicBezTo>
                <a:cubicBezTo>
                  <a:pt x="947" y="1158"/>
                  <a:pt x="1271" y="942"/>
                  <a:pt x="1237" y="538"/>
                </a:cubicBezTo>
                <a:cubicBezTo>
                  <a:pt x="1208" y="170"/>
                  <a:pt x="933" y="1"/>
                  <a:pt x="652" y="1"/>
                </a:cubicBezTo>
                <a:close/>
              </a:path>
            </a:pathLst>
          </a:cu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8" name="Google Shape;378;p4"/>
          <p:cNvSpPr/>
          <p:nvPr/>
        </p:nvSpPr>
        <p:spPr>
          <a:xfrm>
            <a:off x="11692189" y="6296317"/>
            <a:ext cx="54039" cy="49631"/>
          </a:xfrm>
          <a:custGeom>
            <a:avLst/>
            <a:gdLst/>
            <a:ahLst/>
            <a:cxnLst/>
            <a:rect l="l" t="t" r="r" b="b"/>
            <a:pathLst>
              <a:path w="1275" h="1171" extrusionOk="0">
                <a:moveTo>
                  <a:pt x="642" y="1"/>
                </a:moveTo>
                <a:cubicBezTo>
                  <a:pt x="322" y="1"/>
                  <a:pt x="1" y="226"/>
                  <a:pt x="52" y="633"/>
                </a:cubicBezTo>
                <a:cubicBezTo>
                  <a:pt x="81" y="1001"/>
                  <a:pt x="357" y="1171"/>
                  <a:pt x="634" y="1171"/>
                </a:cubicBezTo>
                <a:cubicBezTo>
                  <a:pt x="953" y="1171"/>
                  <a:pt x="1274" y="945"/>
                  <a:pt x="1223" y="538"/>
                </a:cubicBezTo>
                <a:cubicBezTo>
                  <a:pt x="1194" y="170"/>
                  <a:pt x="919" y="1"/>
                  <a:pt x="642" y="1"/>
                </a:cubicBezTo>
                <a:close/>
              </a:path>
            </a:pathLst>
          </a:cu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9" name="Google Shape;379;p4"/>
          <p:cNvSpPr/>
          <p:nvPr/>
        </p:nvSpPr>
        <p:spPr>
          <a:xfrm>
            <a:off x="11804327" y="6006921"/>
            <a:ext cx="53912" cy="49588"/>
          </a:xfrm>
          <a:custGeom>
            <a:avLst/>
            <a:gdLst/>
            <a:ahLst/>
            <a:cxnLst/>
            <a:rect l="l" t="t" r="r" b="b"/>
            <a:pathLst>
              <a:path w="1272" h="1170" extrusionOk="0">
                <a:moveTo>
                  <a:pt x="645" y="1"/>
                </a:moveTo>
                <a:cubicBezTo>
                  <a:pt x="324" y="1"/>
                  <a:pt x="1" y="217"/>
                  <a:pt x="34" y="621"/>
                </a:cubicBezTo>
                <a:cubicBezTo>
                  <a:pt x="64" y="993"/>
                  <a:pt x="346" y="1169"/>
                  <a:pt x="629" y="1169"/>
                </a:cubicBezTo>
                <a:cubicBezTo>
                  <a:pt x="949" y="1169"/>
                  <a:pt x="1271" y="945"/>
                  <a:pt x="1238" y="526"/>
                </a:cubicBezTo>
                <a:cubicBezTo>
                  <a:pt x="1208" y="169"/>
                  <a:pt x="928" y="1"/>
                  <a:pt x="645" y="1"/>
                </a:cubicBezTo>
                <a:close/>
              </a:path>
            </a:pathLst>
          </a:cu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80" name="Google Shape;380;p4"/>
          <p:cNvSpPr/>
          <p:nvPr/>
        </p:nvSpPr>
        <p:spPr>
          <a:xfrm>
            <a:off x="11271496" y="6734764"/>
            <a:ext cx="53869" cy="49547"/>
          </a:xfrm>
          <a:custGeom>
            <a:avLst/>
            <a:gdLst/>
            <a:ahLst/>
            <a:cxnLst/>
            <a:rect l="l" t="t" r="r" b="b"/>
            <a:pathLst>
              <a:path w="1271" h="1169" extrusionOk="0">
                <a:moveTo>
                  <a:pt x="642" y="0"/>
                </a:moveTo>
                <a:cubicBezTo>
                  <a:pt x="322" y="0"/>
                  <a:pt x="0" y="224"/>
                  <a:pt x="34" y="644"/>
                </a:cubicBezTo>
                <a:cubicBezTo>
                  <a:pt x="78" y="1000"/>
                  <a:pt x="359" y="1169"/>
                  <a:pt x="639" y="1169"/>
                </a:cubicBezTo>
                <a:cubicBezTo>
                  <a:pt x="956" y="1169"/>
                  <a:pt x="1271" y="953"/>
                  <a:pt x="1237" y="549"/>
                </a:cubicBezTo>
                <a:cubicBezTo>
                  <a:pt x="1207" y="177"/>
                  <a:pt x="925" y="0"/>
                  <a:pt x="642" y="0"/>
                </a:cubicBezTo>
                <a:close/>
              </a:path>
            </a:pathLst>
          </a:cu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81" name="Google Shape;381;p4"/>
          <p:cNvSpPr/>
          <p:nvPr/>
        </p:nvSpPr>
        <p:spPr>
          <a:xfrm>
            <a:off x="11766733" y="6774815"/>
            <a:ext cx="53912" cy="49631"/>
          </a:xfrm>
          <a:custGeom>
            <a:avLst/>
            <a:gdLst/>
            <a:ahLst/>
            <a:cxnLst/>
            <a:rect l="l" t="t" r="r" b="b"/>
            <a:pathLst>
              <a:path w="1272" h="1171" extrusionOk="0">
                <a:moveTo>
                  <a:pt x="653" y="1"/>
                </a:moveTo>
                <a:cubicBezTo>
                  <a:pt x="330" y="1"/>
                  <a:pt x="1" y="225"/>
                  <a:pt x="34" y="649"/>
                </a:cubicBezTo>
                <a:cubicBezTo>
                  <a:pt x="64" y="1002"/>
                  <a:pt x="339" y="1170"/>
                  <a:pt x="619" y="1170"/>
                </a:cubicBezTo>
                <a:cubicBezTo>
                  <a:pt x="942" y="1170"/>
                  <a:pt x="1272" y="946"/>
                  <a:pt x="1238" y="522"/>
                </a:cubicBezTo>
                <a:cubicBezTo>
                  <a:pt x="1208" y="169"/>
                  <a:pt x="933" y="1"/>
                  <a:pt x="653" y="1"/>
                </a:cubicBezTo>
                <a:close/>
              </a:path>
            </a:pathLst>
          </a:cu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82" name="Google Shape;382;p4"/>
          <p:cNvSpPr/>
          <p:nvPr/>
        </p:nvSpPr>
        <p:spPr>
          <a:xfrm>
            <a:off x="10115897" y="6046642"/>
            <a:ext cx="85953" cy="65821"/>
          </a:xfrm>
          <a:custGeom>
            <a:avLst/>
            <a:gdLst/>
            <a:ahLst/>
            <a:cxnLst/>
            <a:rect l="l" t="t" r="r" b="b"/>
            <a:pathLst>
              <a:path w="2028" h="1553" extrusionOk="0">
                <a:moveTo>
                  <a:pt x="1014" y="0"/>
                </a:moveTo>
                <a:cubicBezTo>
                  <a:pt x="1" y="0"/>
                  <a:pt x="1" y="1552"/>
                  <a:pt x="1014" y="1552"/>
                </a:cubicBezTo>
                <a:cubicBezTo>
                  <a:pt x="2028" y="1552"/>
                  <a:pt x="2028" y="0"/>
                  <a:pt x="1014" y="0"/>
                </a:cubicBezTo>
                <a:close/>
              </a:path>
            </a:pathLst>
          </a:cu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83" name="Google Shape;383;p4"/>
          <p:cNvSpPr/>
          <p:nvPr/>
        </p:nvSpPr>
        <p:spPr>
          <a:xfrm>
            <a:off x="10176287" y="6145943"/>
            <a:ext cx="84640" cy="65821"/>
          </a:xfrm>
          <a:custGeom>
            <a:avLst/>
            <a:gdLst/>
            <a:ahLst/>
            <a:cxnLst/>
            <a:rect l="l" t="t" r="r" b="b"/>
            <a:pathLst>
              <a:path w="1997" h="1553" extrusionOk="0">
                <a:moveTo>
                  <a:pt x="1014" y="1"/>
                </a:moveTo>
                <a:cubicBezTo>
                  <a:pt x="1" y="1"/>
                  <a:pt x="1" y="1553"/>
                  <a:pt x="1014" y="1553"/>
                </a:cubicBezTo>
                <a:cubicBezTo>
                  <a:pt x="1996" y="1553"/>
                  <a:pt x="1996" y="1"/>
                  <a:pt x="1014" y="1"/>
                </a:cubicBezTo>
                <a:close/>
              </a:path>
            </a:pathLst>
          </a:cu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84" name="Google Shape;384;p4"/>
          <p:cNvSpPr/>
          <p:nvPr/>
        </p:nvSpPr>
        <p:spPr>
          <a:xfrm>
            <a:off x="10221938" y="6033206"/>
            <a:ext cx="85953" cy="65821"/>
          </a:xfrm>
          <a:custGeom>
            <a:avLst/>
            <a:gdLst/>
            <a:ahLst/>
            <a:cxnLst/>
            <a:rect l="l" t="t" r="r" b="b"/>
            <a:pathLst>
              <a:path w="2028" h="1553" extrusionOk="0">
                <a:moveTo>
                  <a:pt x="1014" y="1"/>
                </a:moveTo>
                <a:cubicBezTo>
                  <a:pt x="1" y="1"/>
                  <a:pt x="1" y="1552"/>
                  <a:pt x="1014" y="1552"/>
                </a:cubicBezTo>
                <a:cubicBezTo>
                  <a:pt x="2027" y="1552"/>
                  <a:pt x="2027" y="1"/>
                  <a:pt x="1014" y="1"/>
                </a:cubicBezTo>
                <a:close/>
              </a:path>
            </a:pathLst>
          </a:cu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85" name="Google Shape;385;p4"/>
          <p:cNvSpPr/>
          <p:nvPr/>
        </p:nvSpPr>
        <p:spPr>
          <a:xfrm>
            <a:off x="437208" y="2951637"/>
            <a:ext cx="138297" cy="132915"/>
          </a:xfrm>
          <a:custGeom>
            <a:avLst/>
            <a:gdLst/>
            <a:ahLst/>
            <a:cxnLst/>
            <a:rect l="l" t="t" r="r" b="b"/>
            <a:pathLst>
              <a:path w="3263" h="3136"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accent1"/>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86" name="Google Shape;386;p4"/>
          <p:cNvSpPr/>
          <p:nvPr/>
        </p:nvSpPr>
        <p:spPr>
          <a:xfrm>
            <a:off x="437208" y="3381142"/>
            <a:ext cx="138297" cy="132915"/>
          </a:xfrm>
          <a:custGeom>
            <a:avLst/>
            <a:gdLst/>
            <a:ahLst/>
            <a:cxnLst/>
            <a:rect l="l" t="t" r="r" b="b"/>
            <a:pathLst>
              <a:path w="3263" h="3136"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accent1"/>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87" name="Google Shape;387;p4"/>
          <p:cNvSpPr/>
          <p:nvPr/>
        </p:nvSpPr>
        <p:spPr>
          <a:xfrm>
            <a:off x="437208" y="3810639"/>
            <a:ext cx="138297" cy="132956"/>
          </a:xfrm>
          <a:custGeom>
            <a:avLst/>
            <a:gdLst/>
            <a:ahLst/>
            <a:cxnLst/>
            <a:rect l="l" t="t" r="r" b="b"/>
            <a:pathLst>
              <a:path w="3263" h="3137"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accent1"/>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88" name="Google Shape;388;p4"/>
          <p:cNvSpPr/>
          <p:nvPr/>
        </p:nvSpPr>
        <p:spPr>
          <a:xfrm>
            <a:off x="437208" y="4240145"/>
            <a:ext cx="138297" cy="132956"/>
          </a:xfrm>
          <a:custGeom>
            <a:avLst/>
            <a:gdLst/>
            <a:ahLst/>
            <a:cxnLst/>
            <a:rect l="l" t="t" r="r" b="b"/>
            <a:pathLst>
              <a:path w="3263" h="3137" extrusionOk="0">
                <a:moveTo>
                  <a:pt x="1631" y="1"/>
                </a:moveTo>
                <a:cubicBezTo>
                  <a:pt x="816" y="1"/>
                  <a:pt x="0" y="523"/>
                  <a:pt x="0" y="1568"/>
                </a:cubicBezTo>
                <a:cubicBezTo>
                  <a:pt x="0" y="2614"/>
                  <a:pt x="816" y="3136"/>
                  <a:pt x="1631" y="3136"/>
                </a:cubicBezTo>
                <a:cubicBezTo>
                  <a:pt x="2447" y="3136"/>
                  <a:pt x="3262" y="2614"/>
                  <a:pt x="3262" y="1568"/>
                </a:cubicBezTo>
                <a:cubicBezTo>
                  <a:pt x="3262" y="523"/>
                  <a:pt x="2447" y="1"/>
                  <a:pt x="1631" y="1"/>
                </a:cubicBezTo>
                <a:close/>
              </a:path>
            </a:pathLst>
          </a:custGeom>
          <a:solidFill>
            <a:schemeClr val="accent1"/>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89" name="Google Shape;389;p4"/>
          <p:cNvSpPr/>
          <p:nvPr/>
        </p:nvSpPr>
        <p:spPr>
          <a:xfrm>
            <a:off x="437208" y="4669649"/>
            <a:ext cx="138297" cy="132956"/>
          </a:xfrm>
          <a:custGeom>
            <a:avLst/>
            <a:gdLst/>
            <a:ahLst/>
            <a:cxnLst/>
            <a:rect l="l" t="t" r="r" b="b"/>
            <a:pathLst>
              <a:path w="3263" h="3137" extrusionOk="0">
                <a:moveTo>
                  <a:pt x="1631" y="1"/>
                </a:moveTo>
                <a:cubicBezTo>
                  <a:pt x="816" y="1"/>
                  <a:pt x="0" y="523"/>
                  <a:pt x="0" y="1569"/>
                </a:cubicBezTo>
                <a:cubicBezTo>
                  <a:pt x="0" y="2614"/>
                  <a:pt x="816" y="3136"/>
                  <a:pt x="1631" y="3136"/>
                </a:cubicBezTo>
                <a:cubicBezTo>
                  <a:pt x="2447" y="3136"/>
                  <a:pt x="3262" y="2614"/>
                  <a:pt x="3262" y="1569"/>
                </a:cubicBezTo>
                <a:cubicBezTo>
                  <a:pt x="3262" y="523"/>
                  <a:pt x="2447" y="1"/>
                  <a:pt x="1631" y="1"/>
                </a:cubicBezTo>
                <a:close/>
              </a:path>
            </a:pathLst>
          </a:custGeom>
          <a:solidFill>
            <a:schemeClr val="accent1"/>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90" name="Google Shape;390;p4"/>
          <p:cNvSpPr/>
          <p:nvPr/>
        </p:nvSpPr>
        <p:spPr>
          <a:xfrm>
            <a:off x="437208" y="5097847"/>
            <a:ext cx="138297" cy="132915"/>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accent1"/>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91" name="Google Shape;391;p4"/>
          <p:cNvSpPr/>
          <p:nvPr/>
        </p:nvSpPr>
        <p:spPr>
          <a:xfrm>
            <a:off x="437208" y="5527352"/>
            <a:ext cx="138297" cy="132915"/>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accent1"/>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92" name="Google Shape;392;p4"/>
          <p:cNvSpPr/>
          <p:nvPr/>
        </p:nvSpPr>
        <p:spPr>
          <a:xfrm>
            <a:off x="437208" y="5956856"/>
            <a:ext cx="138297" cy="132915"/>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accent1"/>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Tree>
    <p:extLst>
      <p:ext uri="{BB962C8B-B14F-4D97-AF65-F5344CB8AC3E}">
        <p14:creationId xmlns:p14="http://schemas.microsoft.com/office/powerpoint/2010/main" val="356317691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930557-D580-428A-B656-641B204B6446}" type="datetimeFigureOut">
              <a:rPr lang="en-US" smtClean="0"/>
              <a:t>7/16/22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655085-FF41-4166-9A0E-40774FB7D1D1}" type="slidenum">
              <a:rPr lang="en-US" smtClean="0"/>
              <a:t>‹#›</a:t>
            </a:fld>
            <a:endParaRPr lang="en-US"/>
          </a:p>
        </p:txBody>
      </p:sp>
    </p:spTree>
    <p:extLst>
      <p:ext uri="{BB962C8B-B14F-4D97-AF65-F5344CB8AC3E}">
        <p14:creationId xmlns:p14="http://schemas.microsoft.com/office/powerpoint/2010/main" val="78612003"/>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29"/>
        <p:cNvGrpSpPr/>
        <p:nvPr/>
      </p:nvGrpSpPr>
      <p:grpSpPr>
        <a:xfrm>
          <a:off x="0" y="0"/>
          <a:ext cx="0" cy="0"/>
          <a:chOff x="0" y="0"/>
          <a:chExt cx="0" cy="0"/>
        </a:xfrm>
      </p:grpSpPr>
      <p:sp>
        <p:nvSpPr>
          <p:cNvPr id="430" name="Google Shape;430;p6"/>
          <p:cNvSpPr txBox="1">
            <a:spLocks noGrp="1"/>
          </p:cNvSpPr>
          <p:nvPr>
            <p:ph type="title"/>
          </p:nvPr>
        </p:nvSpPr>
        <p:spPr>
          <a:xfrm>
            <a:off x="944200" y="534300"/>
            <a:ext cx="10303600" cy="550400"/>
          </a:xfrm>
          <a:prstGeom prst="rect">
            <a:avLst/>
          </a:prstGeom>
        </p:spPr>
        <p:txBody>
          <a:bodyPr spcFirstLastPara="1" wrap="square" lIns="121897" tIns="121897" rIns="121897" bIns="121897"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381442593"/>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31"/>
        <p:cNvGrpSpPr/>
        <p:nvPr/>
      </p:nvGrpSpPr>
      <p:grpSpPr>
        <a:xfrm>
          <a:off x="0" y="0"/>
          <a:ext cx="0" cy="0"/>
          <a:chOff x="0" y="0"/>
          <a:chExt cx="0" cy="0"/>
        </a:xfrm>
      </p:grpSpPr>
      <p:sp>
        <p:nvSpPr>
          <p:cNvPr id="432" name="Google Shape;432;p7"/>
          <p:cNvSpPr txBox="1">
            <a:spLocks noGrp="1"/>
          </p:cNvSpPr>
          <p:nvPr>
            <p:ph type="title"/>
          </p:nvPr>
        </p:nvSpPr>
        <p:spPr>
          <a:xfrm>
            <a:off x="5195767" y="2082200"/>
            <a:ext cx="6045200" cy="5504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2400"/>
              <a:buNone/>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433" name="Google Shape;433;p7"/>
          <p:cNvSpPr txBox="1">
            <a:spLocks noGrp="1"/>
          </p:cNvSpPr>
          <p:nvPr>
            <p:ph type="subTitle" idx="1"/>
          </p:nvPr>
        </p:nvSpPr>
        <p:spPr>
          <a:xfrm>
            <a:off x="5845567" y="3075600"/>
            <a:ext cx="4700800" cy="1375200"/>
          </a:xfrm>
          <a:prstGeom prst="rect">
            <a:avLst/>
          </a:prstGeom>
        </p:spPr>
        <p:txBody>
          <a:bodyPr spcFirstLastPara="1" wrap="square" lIns="121897" tIns="121897" rIns="121897" bIns="121897" anchor="t" anchorCtr="0">
            <a:noAutofit/>
          </a:bodyPr>
          <a:lstStyle>
            <a:lvl1pPr lvl="0" algn="ctr" rtl="0">
              <a:spcBef>
                <a:spcPts val="0"/>
              </a:spcBef>
              <a:spcAft>
                <a:spcPts val="0"/>
              </a:spcAft>
              <a:buSzPts val="1400"/>
              <a:buNone/>
              <a:defRPr sz="1700"/>
            </a:lvl1pPr>
            <a:lvl2pPr lvl="1" algn="ctr" rtl="0">
              <a:lnSpc>
                <a:spcPct val="100000"/>
              </a:lnSpc>
              <a:spcBef>
                <a:spcPts val="2133"/>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434" name="Google Shape;434;p7"/>
          <p:cNvGrpSpPr/>
          <p:nvPr/>
        </p:nvGrpSpPr>
        <p:grpSpPr>
          <a:xfrm>
            <a:off x="-115898" y="-134950"/>
            <a:ext cx="6375436" cy="1041611"/>
            <a:chOff x="-86925" y="-101212"/>
            <a:chExt cx="4781577" cy="781208"/>
          </a:xfrm>
        </p:grpSpPr>
        <p:sp>
          <p:nvSpPr>
            <p:cNvPr id="435" name="Google Shape;435;p7"/>
            <p:cNvSpPr/>
            <p:nvPr/>
          </p:nvSpPr>
          <p:spPr>
            <a:xfrm>
              <a:off x="11927" y="182839"/>
              <a:ext cx="203654" cy="185427"/>
            </a:xfrm>
            <a:custGeom>
              <a:avLst/>
              <a:gdLst/>
              <a:ahLst/>
              <a:cxnLst/>
              <a:rect l="l" t="t" r="r" b="b"/>
              <a:pathLst>
                <a:path w="6335" h="5768" extrusionOk="0">
                  <a:moveTo>
                    <a:pt x="1837" y="1"/>
                  </a:moveTo>
                  <a:cubicBezTo>
                    <a:pt x="1616" y="761"/>
                    <a:pt x="0" y="4846"/>
                    <a:pt x="760" y="5575"/>
                  </a:cubicBezTo>
                  <a:cubicBezTo>
                    <a:pt x="895" y="5709"/>
                    <a:pt x="1104" y="5767"/>
                    <a:pt x="1365" y="5767"/>
                  </a:cubicBezTo>
                  <a:cubicBezTo>
                    <a:pt x="2758" y="5767"/>
                    <a:pt x="5614" y="4116"/>
                    <a:pt x="6334" y="3770"/>
                  </a:cubicBezTo>
                  <a:lnTo>
                    <a:pt x="1837" y="1"/>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36" name="Google Shape;436;p7"/>
            <p:cNvSpPr/>
            <p:nvPr/>
          </p:nvSpPr>
          <p:spPr>
            <a:xfrm>
              <a:off x="303083" y="380350"/>
              <a:ext cx="188384" cy="184977"/>
            </a:xfrm>
            <a:custGeom>
              <a:avLst/>
              <a:gdLst/>
              <a:ahLst/>
              <a:cxnLst/>
              <a:rect l="l" t="t" r="r" b="b"/>
              <a:pathLst>
                <a:path w="5860" h="5754" extrusionOk="0">
                  <a:moveTo>
                    <a:pt x="571" y="1"/>
                  </a:moveTo>
                  <a:lnTo>
                    <a:pt x="571" y="1"/>
                  </a:lnTo>
                  <a:cubicBezTo>
                    <a:pt x="539" y="792"/>
                    <a:pt x="1" y="5131"/>
                    <a:pt x="888" y="5669"/>
                  </a:cubicBezTo>
                  <a:cubicBezTo>
                    <a:pt x="983" y="5727"/>
                    <a:pt x="1095" y="5754"/>
                    <a:pt x="1222" y="5754"/>
                  </a:cubicBezTo>
                  <a:cubicBezTo>
                    <a:pt x="2494" y="5754"/>
                    <a:pt x="5197" y="3110"/>
                    <a:pt x="5860" y="2534"/>
                  </a:cubicBezTo>
                  <a:lnTo>
                    <a:pt x="571"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37" name="Google Shape;437;p7"/>
            <p:cNvSpPr/>
            <p:nvPr/>
          </p:nvSpPr>
          <p:spPr>
            <a:xfrm>
              <a:off x="1301827" y="269379"/>
              <a:ext cx="199572" cy="190120"/>
            </a:xfrm>
            <a:custGeom>
              <a:avLst/>
              <a:gdLst/>
              <a:ahLst/>
              <a:cxnLst/>
              <a:rect l="l" t="t" r="r" b="b"/>
              <a:pathLst>
                <a:path w="6208" h="5914" extrusionOk="0">
                  <a:moveTo>
                    <a:pt x="4624" y="1"/>
                  </a:moveTo>
                  <a:lnTo>
                    <a:pt x="0" y="3579"/>
                  </a:lnTo>
                  <a:cubicBezTo>
                    <a:pt x="596" y="3920"/>
                    <a:pt x="3583" y="5914"/>
                    <a:pt x="4835" y="5914"/>
                  </a:cubicBezTo>
                  <a:cubicBezTo>
                    <a:pt x="4980" y="5914"/>
                    <a:pt x="5102" y="5887"/>
                    <a:pt x="5194" y="5828"/>
                  </a:cubicBezTo>
                  <a:cubicBezTo>
                    <a:pt x="6207" y="5163"/>
                    <a:pt x="4846" y="919"/>
                    <a:pt x="4624" y="1"/>
                  </a:cubicBez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38" name="Google Shape;438;p7"/>
            <p:cNvSpPr/>
            <p:nvPr/>
          </p:nvSpPr>
          <p:spPr>
            <a:xfrm>
              <a:off x="629890" y="503538"/>
              <a:ext cx="187356" cy="168292"/>
            </a:xfrm>
            <a:custGeom>
              <a:avLst/>
              <a:gdLst/>
              <a:ahLst/>
              <a:cxnLst/>
              <a:rect l="l" t="t" r="r" b="b"/>
              <a:pathLst>
                <a:path w="5828" h="5235" extrusionOk="0">
                  <a:moveTo>
                    <a:pt x="1" y="1"/>
                  </a:moveTo>
                  <a:lnTo>
                    <a:pt x="1" y="1"/>
                  </a:lnTo>
                  <a:cubicBezTo>
                    <a:pt x="254" y="729"/>
                    <a:pt x="1172" y="5004"/>
                    <a:pt x="2217" y="5226"/>
                  </a:cubicBezTo>
                  <a:cubicBezTo>
                    <a:pt x="2250" y="5232"/>
                    <a:pt x="2282" y="5235"/>
                    <a:pt x="2315" y="5235"/>
                  </a:cubicBezTo>
                  <a:cubicBezTo>
                    <a:pt x="3523" y="5235"/>
                    <a:pt x="5365" y="1404"/>
                    <a:pt x="5828" y="602"/>
                  </a:cubicBezTo>
                  <a:lnTo>
                    <a:pt x="1"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39" name="Google Shape;439;p7"/>
            <p:cNvSpPr/>
            <p:nvPr/>
          </p:nvSpPr>
          <p:spPr>
            <a:xfrm>
              <a:off x="972995" y="474027"/>
              <a:ext cx="181248" cy="181473"/>
            </a:xfrm>
            <a:custGeom>
              <a:avLst/>
              <a:gdLst/>
              <a:ahLst/>
              <a:cxnLst/>
              <a:rect l="l" t="t" r="r" b="b"/>
              <a:pathLst>
                <a:path w="5638" h="5645" extrusionOk="0">
                  <a:moveTo>
                    <a:pt x="5637" y="0"/>
                  </a:moveTo>
                  <a:lnTo>
                    <a:pt x="0" y="1615"/>
                  </a:lnTo>
                  <a:cubicBezTo>
                    <a:pt x="494" y="2202"/>
                    <a:pt x="2822" y="5645"/>
                    <a:pt x="3907" y="5645"/>
                  </a:cubicBezTo>
                  <a:cubicBezTo>
                    <a:pt x="3936" y="5645"/>
                    <a:pt x="3964" y="5642"/>
                    <a:pt x="3990" y="5637"/>
                  </a:cubicBezTo>
                  <a:cubicBezTo>
                    <a:pt x="5194" y="5416"/>
                    <a:pt x="5510" y="950"/>
                    <a:pt x="5637" y="0"/>
                  </a:cubicBez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40" name="Google Shape;440;p7"/>
            <p:cNvSpPr/>
            <p:nvPr/>
          </p:nvSpPr>
          <p:spPr>
            <a:xfrm>
              <a:off x="1540037" y="182839"/>
              <a:ext cx="203654" cy="185427"/>
            </a:xfrm>
            <a:custGeom>
              <a:avLst/>
              <a:gdLst/>
              <a:ahLst/>
              <a:cxnLst/>
              <a:rect l="l" t="t" r="r" b="b"/>
              <a:pathLst>
                <a:path w="6335" h="5768" extrusionOk="0">
                  <a:moveTo>
                    <a:pt x="1838" y="1"/>
                  </a:moveTo>
                  <a:cubicBezTo>
                    <a:pt x="1616" y="761"/>
                    <a:pt x="1" y="4846"/>
                    <a:pt x="761" y="5575"/>
                  </a:cubicBezTo>
                  <a:cubicBezTo>
                    <a:pt x="895" y="5709"/>
                    <a:pt x="1105" y="5767"/>
                    <a:pt x="1365" y="5767"/>
                  </a:cubicBezTo>
                  <a:cubicBezTo>
                    <a:pt x="2758" y="5767"/>
                    <a:pt x="5614" y="4116"/>
                    <a:pt x="6335" y="3770"/>
                  </a:cubicBezTo>
                  <a:lnTo>
                    <a:pt x="1838" y="1"/>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41" name="Google Shape;441;p7"/>
            <p:cNvSpPr/>
            <p:nvPr/>
          </p:nvSpPr>
          <p:spPr>
            <a:xfrm>
              <a:off x="1831224" y="380350"/>
              <a:ext cx="188352" cy="184977"/>
            </a:xfrm>
            <a:custGeom>
              <a:avLst/>
              <a:gdLst/>
              <a:ahLst/>
              <a:cxnLst/>
              <a:rect l="l" t="t" r="r" b="b"/>
              <a:pathLst>
                <a:path w="5859" h="5754" extrusionOk="0">
                  <a:moveTo>
                    <a:pt x="570" y="1"/>
                  </a:moveTo>
                  <a:cubicBezTo>
                    <a:pt x="538" y="792"/>
                    <a:pt x="0" y="5131"/>
                    <a:pt x="887" y="5669"/>
                  </a:cubicBezTo>
                  <a:cubicBezTo>
                    <a:pt x="982" y="5727"/>
                    <a:pt x="1095" y="5754"/>
                    <a:pt x="1222" y="5754"/>
                  </a:cubicBezTo>
                  <a:cubicBezTo>
                    <a:pt x="2493" y="5754"/>
                    <a:pt x="5197" y="3110"/>
                    <a:pt x="5859" y="2534"/>
                  </a:cubicBezTo>
                  <a:lnTo>
                    <a:pt x="570"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42" name="Google Shape;442;p7"/>
            <p:cNvSpPr/>
            <p:nvPr/>
          </p:nvSpPr>
          <p:spPr>
            <a:xfrm>
              <a:off x="2829936" y="269379"/>
              <a:ext cx="199572" cy="190120"/>
            </a:xfrm>
            <a:custGeom>
              <a:avLst/>
              <a:gdLst/>
              <a:ahLst/>
              <a:cxnLst/>
              <a:rect l="l" t="t" r="r" b="b"/>
              <a:pathLst>
                <a:path w="6208" h="5914" extrusionOk="0">
                  <a:moveTo>
                    <a:pt x="4624" y="1"/>
                  </a:moveTo>
                  <a:lnTo>
                    <a:pt x="0" y="3579"/>
                  </a:lnTo>
                  <a:cubicBezTo>
                    <a:pt x="596" y="3920"/>
                    <a:pt x="3583" y="5914"/>
                    <a:pt x="4835" y="5914"/>
                  </a:cubicBezTo>
                  <a:cubicBezTo>
                    <a:pt x="4980" y="5914"/>
                    <a:pt x="5102" y="5887"/>
                    <a:pt x="5194" y="5828"/>
                  </a:cubicBezTo>
                  <a:cubicBezTo>
                    <a:pt x="6208" y="5163"/>
                    <a:pt x="4846" y="919"/>
                    <a:pt x="4624" y="1"/>
                  </a:cubicBez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43" name="Google Shape;443;p7"/>
            <p:cNvSpPr/>
            <p:nvPr/>
          </p:nvSpPr>
          <p:spPr>
            <a:xfrm>
              <a:off x="2157999" y="503538"/>
              <a:ext cx="187356" cy="168292"/>
            </a:xfrm>
            <a:custGeom>
              <a:avLst/>
              <a:gdLst/>
              <a:ahLst/>
              <a:cxnLst/>
              <a:rect l="l" t="t" r="r" b="b"/>
              <a:pathLst>
                <a:path w="5828" h="5235" extrusionOk="0">
                  <a:moveTo>
                    <a:pt x="1" y="1"/>
                  </a:moveTo>
                  <a:lnTo>
                    <a:pt x="1" y="1"/>
                  </a:lnTo>
                  <a:cubicBezTo>
                    <a:pt x="254" y="729"/>
                    <a:pt x="1173" y="5004"/>
                    <a:pt x="2218" y="5226"/>
                  </a:cubicBezTo>
                  <a:cubicBezTo>
                    <a:pt x="2250" y="5232"/>
                    <a:pt x="2283" y="5235"/>
                    <a:pt x="2316" y="5235"/>
                  </a:cubicBezTo>
                  <a:cubicBezTo>
                    <a:pt x="3523" y="5235"/>
                    <a:pt x="5366" y="1404"/>
                    <a:pt x="5828" y="602"/>
                  </a:cubicBezTo>
                  <a:lnTo>
                    <a:pt x="1"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44" name="Google Shape;444;p7"/>
            <p:cNvSpPr/>
            <p:nvPr/>
          </p:nvSpPr>
          <p:spPr>
            <a:xfrm>
              <a:off x="2501104" y="474027"/>
              <a:ext cx="181248" cy="181473"/>
            </a:xfrm>
            <a:custGeom>
              <a:avLst/>
              <a:gdLst/>
              <a:ahLst/>
              <a:cxnLst/>
              <a:rect l="l" t="t" r="r" b="b"/>
              <a:pathLst>
                <a:path w="5638" h="5645" extrusionOk="0">
                  <a:moveTo>
                    <a:pt x="5637" y="0"/>
                  </a:moveTo>
                  <a:lnTo>
                    <a:pt x="0" y="1615"/>
                  </a:lnTo>
                  <a:cubicBezTo>
                    <a:pt x="494" y="2202"/>
                    <a:pt x="2822" y="5645"/>
                    <a:pt x="3908" y="5645"/>
                  </a:cubicBezTo>
                  <a:cubicBezTo>
                    <a:pt x="3936" y="5645"/>
                    <a:pt x="3964" y="5642"/>
                    <a:pt x="3991" y="5637"/>
                  </a:cubicBezTo>
                  <a:cubicBezTo>
                    <a:pt x="5194" y="5416"/>
                    <a:pt x="5511" y="950"/>
                    <a:pt x="5637" y="0"/>
                  </a:cubicBez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45" name="Google Shape;445;p7"/>
            <p:cNvSpPr/>
            <p:nvPr/>
          </p:nvSpPr>
          <p:spPr>
            <a:xfrm>
              <a:off x="3255499" y="387487"/>
              <a:ext cx="187356" cy="183691"/>
            </a:xfrm>
            <a:custGeom>
              <a:avLst/>
              <a:gdLst/>
              <a:ahLst/>
              <a:cxnLst/>
              <a:rect l="l" t="t" r="r" b="b"/>
              <a:pathLst>
                <a:path w="5828" h="5714" extrusionOk="0">
                  <a:moveTo>
                    <a:pt x="507" y="0"/>
                  </a:moveTo>
                  <a:cubicBezTo>
                    <a:pt x="507" y="760"/>
                    <a:pt x="0" y="5099"/>
                    <a:pt x="918" y="5637"/>
                  </a:cubicBezTo>
                  <a:cubicBezTo>
                    <a:pt x="1008" y="5689"/>
                    <a:pt x="1114" y="5713"/>
                    <a:pt x="1232" y="5713"/>
                  </a:cubicBezTo>
                  <a:cubicBezTo>
                    <a:pt x="2485" y="5713"/>
                    <a:pt x="5161" y="3018"/>
                    <a:pt x="5827" y="2439"/>
                  </a:cubicBezTo>
                  <a:lnTo>
                    <a:pt x="507"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46" name="Google Shape;446;p7"/>
            <p:cNvSpPr/>
            <p:nvPr/>
          </p:nvSpPr>
          <p:spPr>
            <a:xfrm>
              <a:off x="4263373" y="254109"/>
              <a:ext cx="201597" cy="190152"/>
            </a:xfrm>
            <a:custGeom>
              <a:avLst/>
              <a:gdLst/>
              <a:ahLst/>
              <a:cxnLst/>
              <a:rect l="l" t="t" r="r" b="b"/>
              <a:pathLst>
                <a:path w="6271" h="5915" extrusionOk="0">
                  <a:moveTo>
                    <a:pt x="4592" y="1"/>
                  </a:moveTo>
                  <a:lnTo>
                    <a:pt x="0" y="3643"/>
                  </a:lnTo>
                  <a:cubicBezTo>
                    <a:pt x="624" y="3954"/>
                    <a:pt x="3632" y="5915"/>
                    <a:pt x="4892" y="5915"/>
                  </a:cubicBezTo>
                  <a:cubicBezTo>
                    <a:pt x="5040" y="5915"/>
                    <a:pt x="5164" y="5888"/>
                    <a:pt x="5258" y="5828"/>
                  </a:cubicBezTo>
                  <a:cubicBezTo>
                    <a:pt x="6271" y="5163"/>
                    <a:pt x="4846" y="919"/>
                    <a:pt x="4592" y="1"/>
                  </a:cubicBez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47" name="Google Shape;447;p7"/>
            <p:cNvSpPr/>
            <p:nvPr/>
          </p:nvSpPr>
          <p:spPr>
            <a:xfrm>
              <a:off x="3582273" y="512699"/>
              <a:ext cx="187356" cy="167296"/>
            </a:xfrm>
            <a:custGeom>
              <a:avLst/>
              <a:gdLst/>
              <a:ahLst/>
              <a:cxnLst/>
              <a:rect l="l" t="t" r="r" b="b"/>
              <a:pathLst>
                <a:path w="5828" h="5204" extrusionOk="0">
                  <a:moveTo>
                    <a:pt x="1" y="1"/>
                  </a:moveTo>
                  <a:lnTo>
                    <a:pt x="1" y="1"/>
                  </a:lnTo>
                  <a:cubicBezTo>
                    <a:pt x="254" y="729"/>
                    <a:pt x="1236" y="5004"/>
                    <a:pt x="2281" y="5194"/>
                  </a:cubicBezTo>
                  <a:cubicBezTo>
                    <a:pt x="2313" y="5200"/>
                    <a:pt x="2345" y="5203"/>
                    <a:pt x="2378" y="5203"/>
                  </a:cubicBezTo>
                  <a:cubicBezTo>
                    <a:pt x="3583" y="5203"/>
                    <a:pt x="5366" y="1340"/>
                    <a:pt x="5828" y="507"/>
                  </a:cubicBezTo>
                  <a:lnTo>
                    <a:pt x="1"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48" name="Google Shape;448;p7"/>
            <p:cNvSpPr/>
            <p:nvPr/>
          </p:nvSpPr>
          <p:spPr>
            <a:xfrm>
              <a:off x="3925379" y="453645"/>
              <a:ext cx="180219" cy="182501"/>
            </a:xfrm>
            <a:custGeom>
              <a:avLst/>
              <a:gdLst/>
              <a:ahLst/>
              <a:cxnLst/>
              <a:rect l="l" t="t" r="r" b="b"/>
              <a:pathLst>
                <a:path w="5606" h="5677" extrusionOk="0">
                  <a:moveTo>
                    <a:pt x="5606" y="1"/>
                  </a:moveTo>
                  <a:lnTo>
                    <a:pt x="0" y="1711"/>
                  </a:lnTo>
                  <a:cubicBezTo>
                    <a:pt x="494" y="2266"/>
                    <a:pt x="2881" y="5677"/>
                    <a:pt x="3970" y="5677"/>
                  </a:cubicBezTo>
                  <a:cubicBezTo>
                    <a:pt x="3999" y="5677"/>
                    <a:pt x="4027" y="5675"/>
                    <a:pt x="4054" y="5670"/>
                  </a:cubicBezTo>
                  <a:cubicBezTo>
                    <a:pt x="5226" y="5416"/>
                    <a:pt x="5479" y="951"/>
                    <a:pt x="5606" y="1"/>
                  </a:cubicBez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49" name="Google Shape;449;p7"/>
            <p:cNvSpPr/>
            <p:nvPr/>
          </p:nvSpPr>
          <p:spPr>
            <a:xfrm>
              <a:off x="-86925" y="-101212"/>
              <a:ext cx="1851567" cy="637517"/>
            </a:xfrm>
            <a:custGeom>
              <a:avLst/>
              <a:gdLst/>
              <a:ahLst/>
              <a:cxnLst/>
              <a:rect l="l" t="t" r="r" b="b"/>
              <a:pathLst>
                <a:path w="57596" h="19831" extrusionOk="0">
                  <a:moveTo>
                    <a:pt x="57062" y="1"/>
                  </a:moveTo>
                  <a:cubicBezTo>
                    <a:pt x="56946" y="1"/>
                    <a:pt x="56831" y="57"/>
                    <a:pt x="56755" y="191"/>
                  </a:cubicBezTo>
                  <a:cubicBezTo>
                    <a:pt x="54221" y="4593"/>
                    <a:pt x="51086" y="8647"/>
                    <a:pt x="47222" y="11941"/>
                  </a:cubicBezTo>
                  <a:cubicBezTo>
                    <a:pt x="43960" y="14696"/>
                    <a:pt x="40192" y="16818"/>
                    <a:pt x="36075" y="17989"/>
                  </a:cubicBezTo>
                  <a:cubicBezTo>
                    <a:pt x="33632" y="18690"/>
                    <a:pt x="31101" y="19036"/>
                    <a:pt x="28570" y="19036"/>
                  </a:cubicBezTo>
                  <a:cubicBezTo>
                    <a:pt x="27097" y="19036"/>
                    <a:pt x="25623" y="18919"/>
                    <a:pt x="24167" y="18686"/>
                  </a:cubicBezTo>
                  <a:cubicBezTo>
                    <a:pt x="20050" y="18021"/>
                    <a:pt x="16123" y="16438"/>
                    <a:pt x="12576" y="14284"/>
                  </a:cubicBezTo>
                  <a:cubicBezTo>
                    <a:pt x="8586" y="11814"/>
                    <a:pt x="5071" y="8615"/>
                    <a:pt x="2094" y="5005"/>
                  </a:cubicBezTo>
                  <a:cubicBezTo>
                    <a:pt x="1682" y="4530"/>
                    <a:pt x="1270" y="4023"/>
                    <a:pt x="890" y="3517"/>
                  </a:cubicBezTo>
                  <a:cubicBezTo>
                    <a:pt x="807" y="3406"/>
                    <a:pt x="690" y="3360"/>
                    <a:pt x="573" y="3360"/>
                  </a:cubicBezTo>
                  <a:cubicBezTo>
                    <a:pt x="286" y="3360"/>
                    <a:pt x="1" y="3636"/>
                    <a:pt x="225" y="3928"/>
                  </a:cubicBezTo>
                  <a:cubicBezTo>
                    <a:pt x="3170" y="7792"/>
                    <a:pt x="6654" y="11275"/>
                    <a:pt x="10708" y="13999"/>
                  </a:cubicBezTo>
                  <a:cubicBezTo>
                    <a:pt x="14286" y="16438"/>
                    <a:pt x="18308" y="18274"/>
                    <a:pt x="22552" y="19193"/>
                  </a:cubicBezTo>
                  <a:cubicBezTo>
                    <a:pt x="24545" y="19616"/>
                    <a:pt x="26568" y="19830"/>
                    <a:pt x="28592" y="19830"/>
                  </a:cubicBezTo>
                  <a:cubicBezTo>
                    <a:pt x="30654" y="19830"/>
                    <a:pt x="32715" y="19608"/>
                    <a:pt x="34745" y="19161"/>
                  </a:cubicBezTo>
                  <a:cubicBezTo>
                    <a:pt x="38956" y="18211"/>
                    <a:pt x="42915" y="16279"/>
                    <a:pt x="46335" y="13651"/>
                  </a:cubicBezTo>
                  <a:cubicBezTo>
                    <a:pt x="50357" y="10579"/>
                    <a:pt x="53683" y="6684"/>
                    <a:pt x="56343" y="2408"/>
                  </a:cubicBezTo>
                  <a:cubicBezTo>
                    <a:pt x="56723" y="1806"/>
                    <a:pt x="57071" y="1205"/>
                    <a:pt x="57420" y="603"/>
                  </a:cubicBezTo>
                  <a:cubicBezTo>
                    <a:pt x="57596" y="294"/>
                    <a:pt x="57327" y="1"/>
                    <a:pt x="57062"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50" name="Google Shape;450;p7"/>
            <p:cNvSpPr/>
            <p:nvPr/>
          </p:nvSpPr>
          <p:spPr>
            <a:xfrm>
              <a:off x="1432183" y="-101212"/>
              <a:ext cx="1851439" cy="637517"/>
            </a:xfrm>
            <a:custGeom>
              <a:avLst/>
              <a:gdLst/>
              <a:ahLst/>
              <a:cxnLst/>
              <a:rect l="l" t="t" r="r" b="b"/>
              <a:pathLst>
                <a:path w="57592" h="19831" extrusionOk="0">
                  <a:moveTo>
                    <a:pt x="57057" y="1"/>
                  </a:moveTo>
                  <a:cubicBezTo>
                    <a:pt x="56942" y="1"/>
                    <a:pt x="56827" y="57"/>
                    <a:pt x="56750" y="191"/>
                  </a:cubicBezTo>
                  <a:cubicBezTo>
                    <a:pt x="54216" y="4593"/>
                    <a:pt x="51081" y="8647"/>
                    <a:pt x="47217" y="11941"/>
                  </a:cubicBezTo>
                  <a:cubicBezTo>
                    <a:pt x="43955" y="14696"/>
                    <a:pt x="40155" y="16818"/>
                    <a:pt x="36070" y="17989"/>
                  </a:cubicBezTo>
                  <a:cubicBezTo>
                    <a:pt x="33628" y="18690"/>
                    <a:pt x="31097" y="19036"/>
                    <a:pt x="28565" y="19036"/>
                  </a:cubicBezTo>
                  <a:cubicBezTo>
                    <a:pt x="27092" y="19036"/>
                    <a:pt x="25619" y="18919"/>
                    <a:pt x="24162" y="18686"/>
                  </a:cubicBezTo>
                  <a:cubicBezTo>
                    <a:pt x="20045" y="18021"/>
                    <a:pt x="16118" y="16438"/>
                    <a:pt x="12571" y="14284"/>
                  </a:cubicBezTo>
                  <a:cubicBezTo>
                    <a:pt x="8581" y="11814"/>
                    <a:pt x="5066" y="8615"/>
                    <a:pt x="2089" y="5037"/>
                  </a:cubicBezTo>
                  <a:cubicBezTo>
                    <a:pt x="1677" y="4530"/>
                    <a:pt x="1266" y="4055"/>
                    <a:pt x="886" y="3548"/>
                  </a:cubicBezTo>
                  <a:cubicBezTo>
                    <a:pt x="799" y="3423"/>
                    <a:pt x="674" y="3371"/>
                    <a:pt x="551" y="3371"/>
                  </a:cubicBezTo>
                  <a:cubicBezTo>
                    <a:pt x="270" y="3371"/>
                    <a:pt x="0" y="3642"/>
                    <a:pt x="220" y="3928"/>
                  </a:cubicBezTo>
                  <a:cubicBezTo>
                    <a:pt x="3166" y="7792"/>
                    <a:pt x="6649" y="11275"/>
                    <a:pt x="10703" y="13999"/>
                  </a:cubicBezTo>
                  <a:cubicBezTo>
                    <a:pt x="14282" y="16438"/>
                    <a:pt x="18304" y="18274"/>
                    <a:pt x="22547" y="19193"/>
                  </a:cubicBezTo>
                  <a:cubicBezTo>
                    <a:pt x="24540" y="19616"/>
                    <a:pt x="26564" y="19830"/>
                    <a:pt x="28588" y="19830"/>
                  </a:cubicBezTo>
                  <a:cubicBezTo>
                    <a:pt x="30649" y="19830"/>
                    <a:pt x="32710" y="19608"/>
                    <a:pt x="34740" y="19161"/>
                  </a:cubicBezTo>
                  <a:cubicBezTo>
                    <a:pt x="38952" y="18211"/>
                    <a:pt x="42910" y="16279"/>
                    <a:pt x="46331" y="13651"/>
                  </a:cubicBezTo>
                  <a:cubicBezTo>
                    <a:pt x="50353" y="10579"/>
                    <a:pt x="53678" y="6684"/>
                    <a:pt x="56338" y="2408"/>
                  </a:cubicBezTo>
                  <a:cubicBezTo>
                    <a:pt x="56718" y="1806"/>
                    <a:pt x="57066" y="1205"/>
                    <a:pt x="57415" y="603"/>
                  </a:cubicBezTo>
                  <a:cubicBezTo>
                    <a:pt x="57591" y="294"/>
                    <a:pt x="57322" y="1"/>
                    <a:pt x="57057"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51" name="Google Shape;451;p7"/>
            <p:cNvSpPr/>
            <p:nvPr/>
          </p:nvSpPr>
          <p:spPr>
            <a:xfrm>
              <a:off x="2842184" y="-101212"/>
              <a:ext cx="1852468" cy="637517"/>
            </a:xfrm>
            <a:custGeom>
              <a:avLst/>
              <a:gdLst/>
              <a:ahLst/>
              <a:cxnLst/>
              <a:rect l="l" t="t" r="r" b="b"/>
              <a:pathLst>
                <a:path w="57624" h="19831" extrusionOk="0">
                  <a:moveTo>
                    <a:pt x="57065" y="1"/>
                  </a:moveTo>
                  <a:cubicBezTo>
                    <a:pt x="56945" y="1"/>
                    <a:pt x="56827" y="57"/>
                    <a:pt x="56750" y="191"/>
                  </a:cubicBezTo>
                  <a:cubicBezTo>
                    <a:pt x="54217" y="4593"/>
                    <a:pt x="51113" y="8647"/>
                    <a:pt x="47218" y="11941"/>
                  </a:cubicBezTo>
                  <a:cubicBezTo>
                    <a:pt x="43956" y="14696"/>
                    <a:pt x="40188" y="16818"/>
                    <a:pt x="36071" y="17989"/>
                  </a:cubicBezTo>
                  <a:cubicBezTo>
                    <a:pt x="33628" y="18690"/>
                    <a:pt x="31110" y="19036"/>
                    <a:pt x="28588" y="19036"/>
                  </a:cubicBezTo>
                  <a:cubicBezTo>
                    <a:pt x="27120" y="19036"/>
                    <a:pt x="25651" y="18919"/>
                    <a:pt x="24195" y="18686"/>
                  </a:cubicBezTo>
                  <a:cubicBezTo>
                    <a:pt x="20046" y="18021"/>
                    <a:pt x="16119" y="16438"/>
                    <a:pt x="12572" y="14284"/>
                  </a:cubicBezTo>
                  <a:cubicBezTo>
                    <a:pt x="8582" y="11814"/>
                    <a:pt x="5067" y="8615"/>
                    <a:pt x="2090" y="5037"/>
                  </a:cubicBezTo>
                  <a:cubicBezTo>
                    <a:pt x="1678" y="4530"/>
                    <a:pt x="1298" y="4055"/>
                    <a:pt x="918" y="3548"/>
                  </a:cubicBezTo>
                  <a:cubicBezTo>
                    <a:pt x="821" y="3423"/>
                    <a:pt x="690" y="3371"/>
                    <a:pt x="562" y="3371"/>
                  </a:cubicBezTo>
                  <a:cubicBezTo>
                    <a:pt x="271" y="3371"/>
                    <a:pt x="1" y="3642"/>
                    <a:pt x="221" y="3928"/>
                  </a:cubicBezTo>
                  <a:cubicBezTo>
                    <a:pt x="3198" y="7792"/>
                    <a:pt x="6682" y="11275"/>
                    <a:pt x="10704" y="13999"/>
                  </a:cubicBezTo>
                  <a:cubicBezTo>
                    <a:pt x="14282" y="16438"/>
                    <a:pt x="18336" y="18274"/>
                    <a:pt x="22579" y="19193"/>
                  </a:cubicBezTo>
                  <a:cubicBezTo>
                    <a:pt x="24557" y="19616"/>
                    <a:pt x="26580" y="19830"/>
                    <a:pt x="28604" y="19830"/>
                  </a:cubicBezTo>
                  <a:cubicBezTo>
                    <a:pt x="30665" y="19830"/>
                    <a:pt x="32727" y="19608"/>
                    <a:pt x="34740" y="19161"/>
                  </a:cubicBezTo>
                  <a:cubicBezTo>
                    <a:pt x="38952" y="18211"/>
                    <a:pt x="42911" y="16279"/>
                    <a:pt x="46363" y="13651"/>
                  </a:cubicBezTo>
                  <a:cubicBezTo>
                    <a:pt x="50385" y="10579"/>
                    <a:pt x="53679" y="6684"/>
                    <a:pt x="56339" y="2408"/>
                  </a:cubicBezTo>
                  <a:cubicBezTo>
                    <a:pt x="56719" y="1806"/>
                    <a:pt x="57067" y="1205"/>
                    <a:pt x="57447" y="603"/>
                  </a:cubicBezTo>
                  <a:cubicBezTo>
                    <a:pt x="57624" y="294"/>
                    <a:pt x="57339" y="1"/>
                    <a:pt x="57065"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452" name="Google Shape;452;p7"/>
          <p:cNvGrpSpPr/>
          <p:nvPr/>
        </p:nvGrpSpPr>
        <p:grpSpPr>
          <a:xfrm>
            <a:off x="10019907" y="4762629"/>
            <a:ext cx="2273716" cy="2230336"/>
            <a:chOff x="7514928" y="3571972"/>
            <a:chExt cx="1705287" cy="1672752"/>
          </a:xfrm>
        </p:grpSpPr>
        <p:sp>
          <p:nvSpPr>
            <p:cNvPr id="453" name="Google Shape;453;p7"/>
            <p:cNvSpPr/>
            <p:nvPr/>
          </p:nvSpPr>
          <p:spPr>
            <a:xfrm>
              <a:off x="7514928" y="4757008"/>
              <a:ext cx="1353056" cy="468100"/>
            </a:xfrm>
            <a:custGeom>
              <a:avLst/>
              <a:gdLst/>
              <a:ahLst/>
              <a:cxnLst/>
              <a:rect l="l" t="t" r="r" b="b"/>
              <a:pathLst>
                <a:path w="42089" h="14561" extrusionOk="0">
                  <a:moveTo>
                    <a:pt x="0" y="0"/>
                  </a:moveTo>
                  <a:cubicBezTo>
                    <a:pt x="1774" y="3547"/>
                    <a:pt x="9311" y="7379"/>
                    <a:pt x="13016" y="9311"/>
                  </a:cubicBezTo>
                  <a:cubicBezTo>
                    <a:pt x="16532" y="11084"/>
                    <a:pt x="20554" y="12700"/>
                    <a:pt x="24259" y="13808"/>
                  </a:cubicBezTo>
                  <a:cubicBezTo>
                    <a:pt x="26586" y="14396"/>
                    <a:pt x="28970" y="14561"/>
                    <a:pt x="31366" y="14561"/>
                  </a:cubicBezTo>
                  <a:cubicBezTo>
                    <a:pt x="34425" y="14561"/>
                    <a:pt x="37504" y="14293"/>
                    <a:pt x="40513" y="14293"/>
                  </a:cubicBezTo>
                  <a:cubicBezTo>
                    <a:pt x="40987" y="14293"/>
                    <a:pt x="41460" y="14299"/>
                    <a:pt x="41930" y="14315"/>
                  </a:cubicBezTo>
                  <a:lnTo>
                    <a:pt x="42088" y="14283"/>
                  </a:lnTo>
                  <a:cubicBezTo>
                    <a:pt x="30339" y="2407"/>
                    <a:pt x="15581" y="950"/>
                    <a:pt x="0"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54" name="Google Shape;454;p7"/>
            <p:cNvSpPr/>
            <p:nvPr/>
          </p:nvSpPr>
          <p:spPr>
            <a:xfrm>
              <a:off x="7657918" y="4820177"/>
              <a:ext cx="1206914" cy="406762"/>
            </a:xfrm>
            <a:custGeom>
              <a:avLst/>
              <a:gdLst/>
              <a:ahLst/>
              <a:cxnLst/>
              <a:rect l="l" t="t" r="r" b="b"/>
              <a:pathLst>
                <a:path w="37543" h="12653" extrusionOk="0">
                  <a:moveTo>
                    <a:pt x="454" y="0"/>
                  </a:moveTo>
                  <a:cubicBezTo>
                    <a:pt x="175" y="0"/>
                    <a:pt x="0" y="400"/>
                    <a:pt x="303" y="537"/>
                  </a:cubicBezTo>
                  <a:cubicBezTo>
                    <a:pt x="4768" y="2501"/>
                    <a:pt x="9487" y="3672"/>
                    <a:pt x="14174" y="4939"/>
                  </a:cubicBezTo>
                  <a:cubicBezTo>
                    <a:pt x="19146" y="6269"/>
                    <a:pt x="23991" y="7821"/>
                    <a:pt x="28805" y="9563"/>
                  </a:cubicBezTo>
                  <a:cubicBezTo>
                    <a:pt x="31560" y="10576"/>
                    <a:pt x="34315" y="11590"/>
                    <a:pt x="37070" y="12635"/>
                  </a:cubicBezTo>
                  <a:cubicBezTo>
                    <a:pt x="37105" y="12647"/>
                    <a:pt x="37137" y="12653"/>
                    <a:pt x="37168" y="12653"/>
                  </a:cubicBezTo>
                  <a:cubicBezTo>
                    <a:pt x="37445" y="12653"/>
                    <a:pt x="37543" y="12176"/>
                    <a:pt x="37229" y="12033"/>
                  </a:cubicBezTo>
                  <a:cubicBezTo>
                    <a:pt x="32415" y="10260"/>
                    <a:pt x="27601" y="8454"/>
                    <a:pt x="22724" y="6839"/>
                  </a:cubicBezTo>
                  <a:cubicBezTo>
                    <a:pt x="17974" y="5287"/>
                    <a:pt x="13129" y="4116"/>
                    <a:pt x="8347" y="2722"/>
                  </a:cubicBezTo>
                  <a:cubicBezTo>
                    <a:pt x="5718" y="1962"/>
                    <a:pt x="3121" y="1139"/>
                    <a:pt x="588" y="30"/>
                  </a:cubicBezTo>
                  <a:cubicBezTo>
                    <a:pt x="542" y="9"/>
                    <a:pt x="497" y="0"/>
                    <a:pt x="454"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55" name="Google Shape;455;p7"/>
            <p:cNvSpPr/>
            <p:nvPr/>
          </p:nvSpPr>
          <p:spPr>
            <a:xfrm>
              <a:off x="8448639" y="4979916"/>
              <a:ext cx="170928" cy="197161"/>
            </a:xfrm>
            <a:custGeom>
              <a:avLst/>
              <a:gdLst/>
              <a:ahLst/>
              <a:cxnLst/>
              <a:rect l="l" t="t" r="r" b="b"/>
              <a:pathLst>
                <a:path w="5317" h="6133" extrusionOk="0">
                  <a:moveTo>
                    <a:pt x="428" y="1"/>
                  </a:moveTo>
                  <a:cubicBezTo>
                    <a:pt x="206" y="1"/>
                    <a:pt x="0" y="291"/>
                    <a:pt x="218" y="509"/>
                  </a:cubicBezTo>
                  <a:cubicBezTo>
                    <a:pt x="946" y="1237"/>
                    <a:pt x="1769" y="1870"/>
                    <a:pt x="2593" y="2535"/>
                  </a:cubicBezTo>
                  <a:cubicBezTo>
                    <a:pt x="3288" y="3144"/>
                    <a:pt x="4037" y="3752"/>
                    <a:pt x="4596" y="4482"/>
                  </a:cubicBezTo>
                  <a:lnTo>
                    <a:pt x="4596" y="4482"/>
                  </a:lnTo>
                  <a:cubicBezTo>
                    <a:pt x="3750" y="5083"/>
                    <a:pt x="2586" y="5190"/>
                    <a:pt x="1643" y="5544"/>
                  </a:cubicBezTo>
                  <a:cubicBezTo>
                    <a:pt x="1300" y="5658"/>
                    <a:pt x="1395" y="6132"/>
                    <a:pt x="1695" y="6132"/>
                  </a:cubicBezTo>
                  <a:cubicBezTo>
                    <a:pt x="1728" y="6132"/>
                    <a:pt x="1763" y="6126"/>
                    <a:pt x="1801" y="6114"/>
                  </a:cubicBezTo>
                  <a:cubicBezTo>
                    <a:pt x="2941" y="5702"/>
                    <a:pt x="4271" y="5576"/>
                    <a:pt x="5221" y="4752"/>
                  </a:cubicBezTo>
                  <a:cubicBezTo>
                    <a:pt x="5316" y="4689"/>
                    <a:pt x="5316" y="4499"/>
                    <a:pt x="5253" y="4404"/>
                  </a:cubicBezTo>
                  <a:cubicBezTo>
                    <a:pt x="4049" y="2662"/>
                    <a:pt x="2118" y="1554"/>
                    <a:pt x="629" y="97"/>
                  </a:cubicBezTo>
                  <a:cubicBezTo>
                    <a:pt x="569" y="29"/>
                    <a:pt x="498" y="1"/>
                    <a:pt x="428"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56" name="Google Shape;456;p7"/>
            <p:cNvSpPr/>
            <p:nvPr/>
          </p:nvSpPr>
          <p:spPr>
            <a:xfrm>
              <a:off x="8160473" y="4905496"/>
              <a:ext cx="219825" cy="189092"/>
            </a:xfrm>
            <a:custGeom>
              <a:avLst/>
              <a:gdLst/>
              <a:ahLst/>
              <a:cxnLst/>
              <a:rect l="l" t="t" r="r" b="b"/>
              <a:pathLst>
                <a:path w="6838" h="5882" extrusionOk="0">
                  <a:moveTo>
                    <a:pt x="3302" y="0"/>
                  </a:moveTo>
                  <a:cubicBezTo>
                    <a:pt x="3088" y="0"/>
                    <a:pt x="2881" y="224"/>
                    <a:pt x="3038" y="448"/>
                  </a:cubicBezTo>
                  <a:cubicBezTo>
                    <a:pt x="3946" y="1737"/>
                    <a:pt x="5125" y="2809"/>
                    <a:pt x="6024" y="4116"/>
                  </a:cubicBezTo>
                  <a:lnTo>
                    <a:pt x="6024" y="4116"/>
                  </a:lnTo>
                  <a:cubicBezTo>
                    <a:pt x="4120" y="4513"/>
                    <a:pt x="2148" y="4613"/>
                    <a:pt x="314" y="5294"/>
                  </a:cubicBezTo>
                  <a:cubicBezTo>
                    <a:pt x="0" y="5408"/>
                    <a:pt x="98" y="5882"/>
                    <a:pt x="375" y="5882"/>
                  </a:cubicBezTo>
                  <a:cubicBezTo>
                    <a:pt x="405" y="5882"/>
                    <a:pt x="438" y="5876"/>
                    <a:pt x="473" y="5864"/>
                  </a:cubicBezTo>
                  <a:cubicBezTo>
                    <a:pt x="2436" y="5135"/>
                    <a:pt x="4558" y="5072"/>
                    <a:pt x="6585" y="4597"/>
                  </a:cubicBezTo>
                  <a:cubicBezTo>
                    <a:pt x="6743" y="4534"/>
                    <a:pt x="6838" y="4312"/>
                    <a:pt x="6743" y="4154"/>
                  </a:cubicBezTo>
                  <a:cubicBezTo>
                    <a:pt x="5856" y="2697"/>
                    <a:pt x="4526" y="1525"/>
                    <a:pt x="3544" y="132"/>
                  </a:cubicBezTo>
                  <a:cubicBezTo>
                    <a:pt x="3480" y="39"/>
                    <a:pt x="3390" y="0"/>
                    <a:pt x="3302"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57" name="Google Shape;457;p7"/>
            <p:cNvSpPr/>
            <p:nvPr/>
          </p:nvSpPr>
          <p:spPr>
            <a:xfrm>
              <a:off x="7985915" y="4861036"/>
              <a:ext cx="140902" cy="153729"/>
            </a:xfrm>
            <a:custGeom>
              <a:avLst/>
              <a:gdLst/>
              <a:ahLst/>
              <a:cxnLst/>
              <a:rect l="l" t="t" r="r" b="b"/>
              <a:pathLst>
                <a:path w="4383" h="4782" extrusionOk="0">
                  <a:moveTo>
                    <a:pt x="2560" y="1"/>
                  </a:moveTo>
                  <a:cubicBezTo>
                    <a:pt x="2359" y="1"/>
                    <a:pt x="2151" y="219"/>
                    <a:pt x="2261" y="438"/>
                  </a:cubicBezTo>
                  <a:cubicBezTo>
                    <a:pt x="2782" y="1365"/>
                    <a:pt x="3463" y="2267"/>
                    <a:pt x="3721" y="3311"/>
                  </a:cubicBezTo>
                  <a:lnTo>
                    <a:pt x="3721" y="3311"/>
                  </a:lnTo>
                  <a:cubicBezTo>
                    <a:pt x="2628" y="3681"/>
                    <a:pt x="1508" y="3969"/>
                    <a:pt x="360" y="4175"/>
                  </a:cubicBezTo>
                  <a:cubicBezTo>
                    <a:pt x="0" y="4265"/>
                    <a:pt x="124" y="4781"/>
                    <a:pt x="461" y="4781"/>
                  </a:cubicBezTo>
                  <a:cubicBezTo>
                    <a:pt x="480" y="4781"/>
                    <a:pt x="499" y="4780"/>
                    <a:pt x="519" y="4777"/>
                  </a:cubicBezTo>
                  <a:cubicBezTo>
                    <a:pt x="1754" y="4523"/>
                    <a:pt x="2957" y="4207"/>
                    <a:pt x="4129" y="3795"/>
                  </a:cubicBezTo>
                  <a:cubicBezTo>
                    <a:pt x="4287" y="3731"/>
                    <a:pt x="4382" y="3605"/>
                    <a:pt x="4351" y="3446"/>
                  </a:cubicBezTo>
                  <a:cubicBezTo>
                    <a:pt x="4129" y="2243"/>
                    <a:pt x="3369" y="1198"/>
                    <a:pt x="2799" y="153"/>
                  </a:cubicBezTo>
                  <a:cubicBezTo>
                    <a:pt x="2740" y="45"/>
                    <a:pt x="2651" y="1"/>
                    <a:pt x="2560"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58" name="Google Shape;458;p7"/>
            <p:cNvSpPr/>
            <p:nvPr/>
          </p:nvSpPr>
          <p:spPr>
            <a:xfrm>
              <a:off x="7738114" y="4835511"/>
              <a:ext cx="90560" cy="109430"/>
            </a:xfrm>
            <a:custGeom>
              <a:avLst/>
              <a:gdLst/>
              <a:ahLst/>
              <a:cxnLst/>
              <a:rect l="l" t="t" r="r" b="b"/>
              <a:pathLst>
                <a:path w="2817" h="3404" extrusionOk="0">
                  <a:moveTo>
                    <a:pt x="1765" y="1"/>
                  </a:moveTo>
                  <a:cubicBezTo>
                    <a:pt x="1585" y="1"/>
                    <a:pt x="1410" y="149"/>
                    <a:pt x="1486" y="377"/>
                  </a:cubicBezTo>
                  <a:cubicBezTo>
                    <a:pt x="1682" y="992"/>
                    <a:pt x="1952" y="1582"/>
                    <a:pt x="2143" y="2212"/>
                  </a:cubicBezTo>
                  <a:lnTo>
                    <a:pt x="2143" y="2212"/>
                  </a:lnTo>
                  <a:cubicBezTo>
                    <a:pt x="1564" y="2469"/>
                    <a:pt x="939" y="2617"/>
                    <a:pt x="315" y="2815"/>
                  </a:cubicBezTo>
                  <a:cubicBezTo>
                    <a:pt x="1" y="2929"/>
                    <a:pt x="98" y="3404"/>
                    <a:pt x="376" y="3404"/>
                  </a:cubicBezTo>
                  <a:cubicBezTo>
                    <a:pt x="406" y="3404"/>
                    <a:pt x="439" y="3398"/>
                    <a:pt x="473" y="3385"/>
                  </a:cubicBezTo>
                  <a:cubicBezTo>
                    <a:pt x="1201" y="3132"/>
                    <a:pt x="1961" y="2974"/>
                    <a:pt x="2627" y="2625"/>
                  </a:cubicBezTo>
                  <a:cubicBezTo>
                    <a:pt x="2753" y="2562"/>
                    <a:pt x="2817" y="2404"/>
                    <a:pt x="2785" y="2309"/>
                  </a:cubicBezTo>
                  <a:cubicBezTo>
                    <a:pt x="2595" y="1580"/>
                    <a:pt x="2278" y="915"/>
                    <a:pt x="2056" y="218"/>
                  </a:cubicBezTo>
                  <a:cubicBezTo>
                    <a:pt x="2006" y="66"/>
                    <a:pt x="1884" y="1"/>
                    <a:pt x="1765"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59" name="Google Shape;459;p7"/>
            <p:cNvSpPr/>
            <p:nvPr/>
          </p:nvSpPr>
          <p:spPr>
            <a:xfrm>
              <a:off x="8171564" y="4914786"/>
              <a:ext cx="33626" cy="25493"/>
            </a:xfrm>
            <a:custGeom>
              <a:avLst/>
              <a:gdLst/>
              <a:ahLst/>
              <a:cxnLst/>
              <a:rect l="l" t="t" r="r" b="b"/>
              <a:pathLst>
                <a:path w="1046" h="793" extrusionOk="0">
                  <a:moveTo>
                    <a:pt x="539" y="1"/>
                  </a:moveTo>
                  <a:cubicBezTo>
                    <a:pt x="1" y="1"/>
                    <a:pt x="1" y="793"/>
                    <a:pt x="539" y="793"/>
                  </a:cubicBezTo>
                  <a:cubicBezTo>
                    <a:pt x="1046" y="793"/>
                    <a:pt x="1046" y="1"/>
                    <a:pt x="539"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60" name="Google Shape;460;p7"/>
            <p:cNvSpPr/>
            <p:nvPr/>
          </p:nvSpPr>
          <p:spPr>
            <a:xfrm>
              <a:off x="8137970" y="4878138"/>
              <a:ext cx="33626" cy="26522"/>
            </a:xfrm>
            <a:custGeom>
              <a:avLst/>
              <a:gdLst/>
              <a:ahLst/>
              <a:cxnLst/>
              <a:rect l="l" t="t" r="r" b="b"/>
              <a:pathLst>
                <a:path w="1046" h="825" extrusionOk="0">
                  <a:moveTo>
                    <a:pt x="539" y="1"/>
                  </a:moveTo>
                  <a:cubicBezTo>
                    <a:pt x="1" y="1"/>
                    <a:pt x="1" y="824"/>
                    <a:pt x="539" y="824"/>
                  </a:cubicBezTo>
                  <a:cubicBezTo>
                    <a:pt x="1046" y="824"/>
                    <a:pt x="1046" y="1"/>
                    <a:pt x="539"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61" name="Google Shape;461;p7"/>
            <p:cNvSpPr/>
            <p:nvPr/>
          </p:nvSpPr>
          <p:spPr>
            <a:xfrm>
              <a:off x="7853071" y="4950437"/>
              <a:ext cx="33626" cy="26490"/>
            </a:xfrm>
            <a:custGeom>
              <a:avLst/>
              <a:gdLst/>
              <a:ahLst/>
              <a:cxnLst/>
              <a:rect l="l" t="t" r="r" b="b"/>
              <a:pathLst>
                <a:path w="1046" h="824" extrusionOk="0">
                  <a:moveTo>
                    <a:pt x="507" y="0"/>
                  </a:moveTo>
                  <a:cubicBezTo>
                    <a:pt x="1" y="0"/>
                    <a:pt x="1" y="824"/>
                    <a:pt x="507" y="824"/>
                  </a:cubicBezTo>
                  <a:cubicBezTo>
                    <a:pt x="1046" y="824"/>
                    <a:pt x="1046" y="0"/>
                    <a:pt x="507"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62" name="Google Shape;462;p7"/>
            <p:cNvSpPr/>
            <p:nvPr/>
          </p:nvSpPr>
          <p:spPr>
            <a:xfrm>
              <a:off x="7817453" y="4971815"/>
              <a:ext cx="32598" cy="25493"/>
            </a:xfrm>
            <a:custGeom>
              <a:avLst/>
              <a:gdLst/>
              <a:ahLst/>
              <a:cxnLst/>
              <a:rect l="l" t="t" r="r" b="b"/>
              <a:pathLst>
                <a:path w="1014" h="793" extrusionOk="0">
                  <a:moveTo>
                    <a:pt x="507" y="0"/>
                  </a:moveTo>
                  <a:cubicBezTo>
                    <a:pt x="0" y="0"/>
                    <a:pt x="0" y="792"/>
                    <a:pt x="507" y="792"/>
                  </a:cubicBezTo>
                  <a:cubicBezTo>
                    <a:pt x="1014" y="792"/>
                    <a:pt x="1014" y="0"/>
                    <a:pt x="507"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63" name="Google Shape;463;p7"/>
            <p:cNvSpPr/>
            <p:nvPr/>
          </p:nvSpPr>
          <p:spPr>
            <a:xfrm>
              <a:off x="8364992" y="3571972"/>
              <a:ext cx="830788" cy="1227842"/>
            </a:xfrm>
            <a:custGeom>
              <a:avLst/>
              <a:gdLst/>
              <a:ahLst/>
              <a:cxnLst/>
              <a:rect l="l" t="t" r="r" b="b"/>
              <a:pathLst>
                <a:path w="25843" h="38194" extrusionOk="0">
                  <a:moveTo>
                    <a:pt x="1" y="1"/>
                  </a:moveTo>
                  <a:lnTo>
                    <a:pt x="1" y="1"/>
                  </a:lnTo>
                  <a:cubicBezTo>
                    <a:pt x="159" y="8013"/>
                    <a:pt x="3991" y="18305"/>
                    <a:pt x="9153" y="24386"/>
                  </a:cubicBezTo>
                  <a:cubicBezTo>
                    <a:pt x="11719" y="27458"/>
                    <a:pt x="14600" y="30023"/>
                    <a:pt x="17799" y="32430"/>
                  </a:cubicBezTo>
                  <a:cubicBezTo>
                    <a:pt x="20047" y="34171"/>
                    <a:pt x="22454" y="37085"/>
                    <a:pt x="25368" y="37718"/>
                  </a:cubicBezTo>
                  <a:lnTo>
                    <a:pt x="25368" y="38193"/>
                  </a:lnTo>
                  <a:cubicBezTo>
                    <a:pt x="25843" y="29389"/>
                    <a:pt x="25368" y="20712"/>
                    <a:pt x="19889" y="13302"/>
                  </a:cubicBezTo>
                  <a:cubicBezTo>
                    <a:pt x="15234" y="7221"/>
                    <a:pt x="7222" y="2249"/>
                    <a:pt x="1"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64" name="Google Shape;464;p7"/>
            <p:cNvSpPr/>
            <p:nvPr/>
          </p:nvSpPr>
          <p:spPr>
            <a:xfrm>
              <a:off x="8469856" y="3701782"/>
              <a:ext cx="701555" cy="1060514"/>
            </a:xfrm>
            <a:custGeom>
              <a:avLst/>
              <a:gdLst/>
              <a:ahLst/>
              <a:cxnLst/>
              <a:rect l="l" t="t" r="r" b="b"/>
              <a:pathLst>
                <a:path w="21823" h="32989" extrusionOk="0">
                  <a:moveTo>
                    <a:pt x="436" y="0"/>
                  </a:moveTo>
                  <a:cubicBezTo>
                    <a:pt x="202" y="0"/>
                    <a:pt x="0" y="294"/>
                    <a:pt x="223" y="491"/>
                  </a:cubicBezTo>
                  <a:cubicBezTo>
                    <a:pt x="3738" y="3785"/>
                    <a:pt x="6145" y="8092"/>
                    <a:pt x="8837" y="12051"/>
                  </a:cubicBezTo>
                  <a:cubicBezTo>
                    <a:pt x="10230" y="14077"/>
                    <a:pt x="11687" y="16104"/>
                    <a:pt x="13080" y="18163"/>
                  </a:cubicBezTo>
                  <a:cubicBezTo>
                    <a:pt x="14505" y="20284"/>
                    <a:pt x="15867" y="22470"/>
                    <a:pt x="17134" y="24718"/>
                  </a:cubicBezTo>
                  <a:cubicBezTo>
                    <a:pt x="18654" y="27347"/>
                    <a:pt x="19984" y="30038"/>
                    <a:pt x="21156" y="32794"/>
                  </a:cubicBezTo>
                  <a:cubicBezTo>
                    <a:pt x="21218" y="32930"/>
                    <a:pt x="21343" y="32989"/>
                    <a:pt x="21463" y="32989"/>
                  </a:cubicBezTo>
                  <a:cubicBezTo>
                    <a:pt x="21649" y="32989"/>
                    <a:pt x="21822" y="32847"/>
                    <a:pt x="21726" y="32635"/>
                  </a:cubicBezTo>
                  <a:cubicBezTo>
                    <a:pt x="19699" y="27758"/>
                    <a:pt x="17071" y="23166"/>
                    <a:pt x="14157" y="18733"/>
                  </a:cubicBezTo>
                  <a:cubicBezTo>
                    <a:pt x="12764" y="16579"/>
                    <a:pt x="11275" y="14489"/>
                    <a:pt x="9787" y="12399"/>
                  </a:cubicBezTo>
                  <a:cubicBezTo>
                    <a:pt x="8393" y="10372"/>
                    <a:pt x="7095" y="8282"/>
                    <a:pt x="5701" y="6255"/>
                  </a:cubicBezTo>
                  <a:cubicBezTo>
                    <a:pt x="4181" y="4070"/>
                    <a:pt x="2598" y="1885"/>
                    <a:pt x="634" y="80"/>
                  </a:cubicBezTo>
                  <a:cubicBezTo>
                    <a:pt x="571" y="24"/>
                    <a:pt x="502" y="0"/>
                    <a:pt x="436"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65" name="Google Shape;465;p7"/>
            <p:cNvSpPr/>
            <p:nvPr/>
          </p:nvSpPr>
          <p:spPr>
            <a:xfrm>
              <a:off x="8873494" y="4385421"/>
              <a:ext cx="236252" cy="205262"/>
            </a:xfrm>
            <a:custGeom>
              <a:avLst/>
              <a:gdLst/>
              <a:ahLst/>
              <a:cxnLst/>
              <a:rect l="l" t="t" r="r" b="b"/>
              <a:pathLst>
                <a:path w="7349" h="6385" extrusionOk="0">
                  <a:moveTo>
                    <a:pt x="7060" y="0"/>
                  </a:moveTo>
                  <a:cubicBezTo>
                    <a:pt x="6913" y="0"/>
                    <a:pt x="6763" y="95"/>
                    <a:pt x="6763" y="285"/>
                  </a:cubicBezTo>
                  <a:cubicBezTo>
                    <a:pt x="6671" y="2146"/>
                    <a:pt x="6462" y="3978"/>
                    <a:pt x="6164" y="5780"/>
                  </a:cubicBezTo>
                  <a:lnTo>
                    <a:pt x="6164" y="5780"/>
                  </a:lnTo>
                  <a:cubicBezTo>
                    <a:pt x="6100" y="5783"/>
                    <a:pt x="6035" y="5784"/>
                    <a:pt x="5971" y="5784"/>
                  </a:cubicBezTo>
                  <a:cubicBezTo>
                    <a:pt x="5107" y="5784"/>
                    <a:pt x="4249" y="5564"/>
                    <a:pt x="3438" y="5321"/>
                  </a:cubicBezTo>
                  <a:cubicBezTo>
                    <a:pt x="2488" y="5004"/>
                    <a:pt x="1538" y="4624"/>
                    <a:pt x="619" y="4212"/>
                  </a:cubicBezTo>
                  <a:cubicBezTo>
                    <a:pt x="573" y="4191"/>
                    <a:pt x="528" y="4182"/>
                    <a:pt x="484" y="4182"/>
                  </a:cubicBezTo>
                  <a:cubicBezTo>
                    <a:pt x="199" y="4182"/>
                    <a:pt x="0" y="4581"/>
                    <a:pt x="303" y="4719"/>
                  </a:cubicBezTo>
                  <a:cubicBezTo>
                    <a:pt x="1284" y="5162"/>
                    <a:pt x="2266" y="5574"/>
                    <a:pt x="3279" y="5891"/>
                  </a:cubicBezTo>
                  <a:cubicBezTo>
                    <a:pt x="4157" y="6137"/>
                    <a:pt x="5082" y="6384"/>
                    <a:pt x="5993" y="6384"/>
                  </a:cubicBezTo>
                  <a:cubicBezTo>
                    <a:pt x="6134" y="6384"/>
                    <a:pt x="6275" y="6378"/>
                    <a:pt x="6415" y="6366"/>
                  </a:cubicBezTo>
                  <a:cubicBezTo>
                    <a:pt x="6510" y="6366"/>
                    <a:pt x="6668" y="6302"/>
                    <a:pt x="6700" y="6144"/>
                  </a:cubicBezTo>
                  <a:cubicBezTo>
                    <a:pt x="7016" y="4212"/>
                    <a:pt x="7270" y="2249"/>
                    <a:pt x="7333" y="285"/>
                  </a:cubicBezTo>
                  <a:cubicBezTo>
                    <a:pt x="7349" y="95"/>
                    <a:pt x="7206" y="0"/>
                    <a:pt x="7060"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66" name="Google Shape;466;p7"/>
            <p:cNvSpPr/>
            <p:nvPr/>
          </p:nvSpPr>
          <p:spPr>
            <a:xfrm>
              <a:off x="8716938" y="4129884"/>
              <a:ext cx="269139" cy="248725"/>
            </a:xfrm>
            <a:custGeom>
              <a:avLst/>
              <a:gdLst/>
              <a:ahLst/>
              <a:cxnLst/>
              <a:rect l="l" t="t" r="r" b="b"/>
              <a:pathLst>
                <a:path w="8372" h="7737" extrusionOk="0">
                  <a:moveTo>
                    <a:pt x="7682" y="0"/>
                  </a:moveTo>
                  <a:cubicBezTo>
                    <a:pt x="7532" y="0"/>
                    <a:pt x="7374" y="95"/>
                    <a:pt x="7358" y="285"/>
                  </a:cubicBezTo>
                  <a:cubicBezTo>
                    <a:pt x="7204" y="2565"/>
                    <a:pt x="7769" y="4934"/>
                    <a:pt x="7188" y="7160"/>
                  </a:cubicBezTo>
                  <a:lnTo>
                    <a:pt x="7188" y="7160"/>
                  </a:lnTo>
                  <a:cubicBezTo>
                    <a:pt x="6090" y="7155"/>
                    <a:pt x="4970" y="6915"/>
                    <a:pt x="3906" y="6619"/>
                  </a:cubicBezTo>
                  <a:cubicBezTo>
                    <a:pt x="2766" y="6302"/>
                    <a:pt x="1594" y="5891"/>
                    <a:pt x="581" y="5257"/>
                  </a:cubicBezTo>
                  <a:cubicBezTo>
                    <a:pt x="532" y="5228"/>
                    <a:pt x="483" y="5215"/>
                    <a:pt x="437" y="5215"/>
                  </a:cubicBezTo>
                  <a:cubicBezTo>
                    <a:pt x="182" y="5215"/>
                    <a:pt x="1" y="5603"/>
                    <a:pt x="295" y="5764"/>
                  </a:cubicBezTo>
                  <a:cubicBezTo>
                    <a:pt x="1341" y="6429"/>
                    <a:pt x="2576" y="6841"/>
                    <a:pt x="3747" y="7189"/>
                  </a:cubicBezTo>
                  <a:cubicBezTo>
                    <a:pt x="4837" y="7476"/>
                    <a:pt x="5952" y="7736"/>
                    <a:pt x="7069" y="7736"/>
                  </a:cubicBezTo>
                  <a:cubicBezTo>
                    <a:pt x="7186" y="7736"/>
                    <a:pt x="7304" y="7734"/>
                    <a:pt x="7421" y="7727"/>
                  </a:cubicBezTo>
                  <a:cubicBezTo>
                    <a:pt x="7548" y="7727"/>
                    <a:pt x="7674" y="7664"/>
                    <a:pt x="7706" y="7537"/>
                  </a:cubicBezTo>
                  <a:cubicBezTo>
                    <a:pt x="8371" y="5162"/>
                    <a:pt x="7801" y="2692"/>
                    <a:pt x="7959" y="285"/>
                  </a:cubicBezTo>
                  <a:cubicBezTo>
                    <a:pt x="7975" y="95"/>
                    <a:pt x="7833" y="0"/>
                    <a:pt x="7682"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67" name="Google Shape;467;p7"/>
            <p:cNvSpPr/>
            <p:nvPr/>
          </p:nvSpPr>
          <p:spPr>
            <a:xfrm>
              <a:off x="8590922" y="3970049"/>
              <a:ext cx="252615" cy="207930"/>
            </a:xfrm>
            <a:custGeom>
              <a:avLst/>
              <a:gdLst/>
              <a:ahLst/>
              <a:cxnLst/>
              <a:rect l="l" t="t" r="r" b="b"/>
              <a:pathLst>
                <a:path w="7858" h="6468" extrusionOk="0">
                  <a:moveTo>
                    <a:pt x="7402" y="0"/>
                  </a:moveTo>
                  <a:cubicBezTo>
                    <a:pt x="7256" y="0"/>
                    <a:pt x="7113" y="95"/>
                    <a:pt x="7129" y="285"/>
                  </a:cubicBezTo>
                  <a:cubicBezTo>
                    <a:pt x="7129" y="1045"/>
                    <a:pt x="7161" y="1805"/>
                    <a:pt x="7192" y="2565"/>
                  </a:cubicBezTo>
                  <a:cubicBezTo>
                    <a:pt x="7192" y="3484"/>
                    <a:pt x="7256" y="4466"/>
                    <a:pt x="7034" y="5352"/>
                  </a:cubicBezTo>
                  <a:cubicBezTo>
                    <a:pt x="7034" y="5479"/>
                    <a:pt x="7002" y="5606"/>
                    <a:pt x="6939" y="5701"/>
                  </a:cubicBezTo>
                  <a:cubicBezTo>
                    <a:pt x="6876" y="5796"/>
                    <a:pt x="6907" y="5796"/>
                    <a:pt x="6781" y="5827"/>
                  </a:cubicBezTo>
                  <a:cubicBezTo>
                    <a:pt x="6659" y="5868"/>
                    <a:pt x="6525" y="5880"/>
                    <a:pt x="6389" y="5880"/>
                  </a:cubicBezTo>
                  <a:cubicBezTo>
                    <a:pt x="6209" y="5880"/>
                    <a:pt x="6025" y="5859"/>
                    <a:pt x="5862" y="5859"/>
                  </a:cubicBezTo>
                  <a:cubicBezTo>
                    <a:pt x="4912" y="5796"/>
                    <a:pt x="3930" y="5574"/>
                    <a:pt x="2980" y="5352"/>
                  </a:cubicBezTo>
                  <a:cubicBezTo>
                    <a:pt x="2157" y="5162"/>
                    <a:pt x="1334" y="4941"/>
                    <a:pt x="510" y="4751"/>
                  </a:cubicBezTo>
                  <a:cubicBezTo>
                    <a:pt x="481" y="4743"/>
                    <a:pt x="453" y="4740"/>
                    <a:pt x="427" y="4740"/>
                  </a:cubicBezTo>
                  <a:cubicBezTo>
                    <a:pt x="109" y="4740"/>
                    <a:pt x="1" y="5233"/>
                    <a:pt x="352" y="5321"/>
                  </a:cubicBezTo>
                  <a:cubicBezTo>
                    <a:pt x="2125" y="5764"/>
                    <a:pt x="3930" y="6271"/>
                    <a:pt x="5767" y="6429"/>
                  </a:cubicBezTo>
                  <a:cubicBezTo>
                    <a:pt x="5949" y="6448"/>
                    <a:pt x="6150" y="6467"/>
                    <a:pt x="6351" y="6467"/>
                  </a:cubicBezTo>
                  <a:cubicBezTo>
                    <a:pt x="6817" y="6467"/>
                    <a:pt x="7278" y="6365"/>
                    <a:pt x="7477" y="5922"/>
                  </a:cubicBezTo>
                  <a:cubicBezTo>
                    <a:pt x="7857" y="5099"/>
                    <a:pt x="7794" y="4054"/>
                    <a:pt x="7794" y="3199"/>
                  </a:cubicBezTo>
                  <a:cubicBezTo>
                    <a:pt x="7794" y="2249"/>
                    <a:pt x="7699" y="1267"/>
                    <a:pt x="7699" y="285"/>
                  </a:cubicBezTo>
                  <a:cubicBezTo>
                    <a:pt x="7699" y="95"/>
                    <a:pt x="7549" y="0"/>
                    <a:pt x="7402"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68" name="Google Shape;468;p7"/>
            <p:cNvSpPr/>
            <p:nvPr/>
          </p:nvSpPr>
          <p:spPr>
            <a:xfrm>
              <a:off x="8463137" y="3791890"/>
              <a:ext cx="239917" cy="174400"/>
            </a:xfrm>
            <a:custGeom>
              <a:avLst/>
              <a:gdLst/>
              <a:ahLst/>
              <a:cxnLst/>
              <a:rect l="l" t="t" r="r" b="b"/>
              <a:pathLst>
                <a:path w="7463" h="5425" extrusionOk="0">
                  <a:moveTo>
                    <a:pt x="6971" y="0"/>
                  </a:moveTo>
                  <a:cubicBezTo>
                    <a:pt x="6821" y="0"/>
                    <a:pt x="6670" y="95"/>
                    <a:pt x="6670" y="285"/>
                  </a:cubicBezTo>
                  <a:cubicBezTo>
                    <a:pt x="6670" y="982"/>
                    <a:pt x="6765" y="1679"/>
                    <a:pt x="6797" y="2344"/>
                  </a:cubicBezTo>
                  <a:cubicBezTo>
                    <a:pt x="6797" y="2787"/>
                    <a:pt x="6829" y="3199"/>
                    <a:pt x="6797" y="3642"/>
                  </a:cubicBezTo>
                  <a:cubicBezTo>
                    <a:pt x="6797" y="3959"/>
                    <a:pt x="6765" y="4307"/>
                    <a:pt x="6639" y="4592"/>
                  </a:cubicBezTo>
                  <a:cubicBezTo>
                    <a:pt x="6544" y="4782"/>
                    <a:pt x="6480" y="4814"/>
                    <a:pt x="6259" y="4814"/>
                  </a:cubicBezTo>
                  <a:cubicBezTo>
                    <a:pt x="6201" y="4820"/>
                    <a:pt x="6141" y="4822"/>
                    <a:pt x="6082" y="4822"/>
                  </a:cubicBezTo>
                  <a:cubicBezTo>
                    <a:pt x="5815" y="4822"/>
                    <a:pt x="5536" y="4771"/>
                    <a:pt x="5277" y="4719"/>
                  </a:cubicBezTo>
                  <a:cubicBezTo>
                    <a:pt x="4422" y="4529"/>
                    <a:pt x="3598" y="4276"/>
                    <a:pt x="2775" y="3959"/>
                  </a:cubicBezTo>
                  <a:cubicBezTo>
                    <a:pt x="2047" y="3705"/>
                    <a:pt x="1318" y="3420"/>
                    <a:pt x="622" y="3072"/>
                  </a:cubicBezTo>
                  <a:cubicBezTo>
                    <a:pt x="578" y="3052"/>
                    <a:pt x="534" y="3043"/>
                    <a:pt x="493" y="3043"/>
                  </a:cubicBezTo>
                  <a:cubicBezTo>
                    <a:pt x="204" y="3043"/>
                    <a:pt x="0" y="3472"/>
                    <a:pt x="305" y="3610"/>
                  </a:cubicBezTo>
                  <a:cubicBezTo>
                    <a:pt x="1825" y="4307"/>
                    <a:pt x="3440" y="4941"/>
                    <a:pt x="5087" y="5289"/>
                  </a:cubicBezTo>
                  <a:cubicBezTo>
                    <a:pt x="5371" y="5339"/>
                    <a:pt x="5760" y="5424"/>
                    <a:pt x="6129" y="5424"/>
                  </a:cubicBezTo>
                  <a:cubicBezTo>
                    <a:pt x="6461" y="5424"/>
                    <a:pt x="6777" y="5355"/>
                    <a:pt x="6987" y="5131"/>
                  </a:cubicBezTo>
                  <a:cubicBezTo>
                    <a:pt x="7462" y="4624"/>
                    <a:pt x="7399" y="3610"/>
                    <a:pt x="7399" y="2945"/>
                  </a:cubicBezTo>
                  <a:cubicBezTo>
                    <a:pt x="7399" y="2059"/>
                    <a:pt x="7272" y="1172"/>
                    <a:pt x="7272" y="285"/>
                  </a:cubicBezTo>
                  <a:cubicBezTo>
                    <a:pt x="7272" y="95"/>
                    <a:pt x="7122" y="0"/>
                    <a:pt x="6971"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69" name="Google Shape;469;p7"/>
            <p:cNvSpPr/>
            <p:nvPr/>
          </p:nvSpPr>
          <p:spPr>
            <a:xfrm>
              <a:off x="8789526" y="3883509"/>
              <a:ext cx="32630" cy="26490"/>
            </a:xfrm>
            <a:custGeom>
              <a:avLst/>
              <a:gdLst/>
              <a:ahLst/>
              <a:cxnLst/>
              <a:rect l="l" t="t" r="r" b="b"/>
              <a:pathLst>
                <a:path w="1015" h="824" extrusionOk="0">
                  <a:moveTo>
                    <a:pt x="508" y="0"/>
                  </a:moveTo>
                  <a:cubicBezTo>
                    <a:pt x="1" y="0"/>
                    <a:pt x="1" y="824"/>
                    <a:pt x="508" y="824"/>
                  </a:cubicBezTo>
                  <a:cubicBezTo>
                    <a:pt x="1014" y="824"/>
                    <a:pt x="1014" y="0"/>
                    <a:pt x="508"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70" name="Google Shape;470;p7"/>
            <p:cNvSpPr/>
            <p:nvPr/>
          </p:nvSpPr>
          <p:spPr>
            <a:xfrm>
              <a:off x="8752879" y="3844804"/>
              <a:ext cx="33626" cy="26522"/>
            </a:xfrm>
            <a:custGeom>
              <a:avLst/>
              <a:gdLst/>
              <a:ahLst/>
              <a:cxnLst/>
              <a:rect l="l" t="t" r="r" b="b"/>
              <a:pathLst>
                <a:path w="1046" h="825" extrusionOk="0">
                  <a:moveTo>
                    <a:pt x="539" y="1"/>
                  </a:moveTo>
                  <a:cubicBezTo>
                    <a:pt x="1" y="1"/>
                    <a:pt x="1" y="824"/>
                    <a:pt x="539" y="824"/>
                  </a:cubicBezTo>
                  <a:cubicBezTo>
                    <a:pt x="1046" y="824"/>
                    <a:pt x="1046" y="1"/>
                    <a:pt x="539"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71" name="Google Shape;471;p7"/>
            <p:cNvSpPr/>
            <p:nvPr/>
          </p:nvSpPr>
          <p:spPr>
            <a:xfrm>
              <a:off x="8742720" y="3899808"/>
              <a:ext cx="33626" cy="25461"/>
            </a:xfrm>
            <a:custGeom>
              <a:avLst/>
              <a:gdLst/>
              <a:ahLst/>
              <a:cxnLst/>
              <a:rect l="l" t="t" r="r" b="b"/>
              <a:pathLst>
                <a:path w="1046" h="792" extrusionOk="0">
                  <a:moveTo>
                    <a:pt x="507" y="0"/>
                  </a:moveTo>
                  <a:cubicBezTo>
                    <a:pt x="0" y="0"/>
                    <a:pt x="0" y="792"/>
                    <a:pt x="507" y="792"/>
                  </a:cubicBezTo>
                  <a:cubicBezTo>
                    <a:pt x="1045" y="792"/>
                    <a:pt x="1045" y="0"/>
                    <a:pt x="507"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72" name="Google Shape;472;p7"/>
            <p:cNvSpPr/>
            <p:nvPr/>
          </p:nvSpPr>
          <p:spPr>
            <a:xfrm>
              <a:off x="8582885" y="4044373"/>
              <a:ext cx="33626" cy="25461"/>
            </a:xfrm>
            <a:custGeom>
              <a:avLst/>
              <a:gdLst/>
              <a:ahLst/>
              <a:cxnLst/>
              <a:rect l="l" t="t" r="r" b="b"/>
              <a:pathLst>
                <a:path w="1046" h="792" extrusionOk="0">
                  <a:moveTo>
                    <a:pt x="507" y="0"/>
                  </a:moveTo>
                  <a:cubicBezTo>
                    <a:pt x="0" y="0"/>
                    <a:pt x="0" y="792"/>
                    <a:pt x="507" y="792"/>
                  </a:cubicBezTo>
                  <a:cubicBezTo>
                    <a:pt x="1045" y="792"/>
                    <a:pt x="1045" y="0"/>
                    <a:pt x="507"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73" name="Google Shape;473;p7"/>
            <p:cNvSpPr/>
            <p:nvPr/>
          </p:nvSpPr>
          <p:spPr>
            <a:xfrm>
              <a:off x="8546237" y="3994481"/>
              <a:ext cx="33626" cy="26490"/>
            </a:xfrm>
            <a:custGeom>
              <a:avLst/>
              <a:gdLst/>
              <a:ahLst/>
              <a:cxnLst/>
              <a:rect l="l" t="t" r="r" b="b"/>
              <a:pathLst>
                <a:path w="1046" h="824" extrusionOk="0">
                  <a:moveTo>
                    <a:pt x="538" y="0"/>
                  </a:moveTo>
                  <a:cubicBezTo>
                    <a:pt x="0" y="0"/>
                    <a:pt x="0" y="824"/>
                    <a:pt x="538" y="824"/>
                  </a:cubicBezTo>
                  <a:cubicBezTo>
                    <a:pt x="1045" y="824"/>
                    <a:pt x="1045" y="0"/>
                    <a:pt x="538"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74" name="Google Shape;474;p7"/>
            <p:cNvSpPr/>
            <p:nvPr/>
          </p:nvSpPr>
          <p:spPr>
            <a:xfrm>
              <a:off x="8528910" y="4048423"/>
              <a:ext cx="32630" cy="26522"/>
            </a:xfrm>
            <a:custGeom>
              <a:avLst/>
              <a:gdLst/>
              <a:ahLst/>
              <a:cxnLst/>
              <a:rect l="l" t="t" r="r" b="b"/>
              <a:pathLst>
                <a:path w="1015" h="825" extrusionOk="0">
                  <a:moveTo>
                    <a:pt x="507" y="1"/>
                  </a:moveTo>
                  <a:cubicBezTo>
                    <a:pt x="1" y="1"/>
                    <a:pt x="1" y="824"/>
                    <a:pt x="507" y="824"/>
                  </a:cubicBezTo>
                  <a:cubicBezTo>
                    <a:pt x="1014" y="824"/>
                    <a:pt x="1014" y="1"/>
                    <a:pt x="507"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75" name="Google Shape;475;p7"/>
            <p:cNvSpPr/>
            <p:nvPr/>
          </p:nvSpPr>
          <p:spPr>
            <a:xfrm>
              <a:off x="8866904" y="4428176"/>
              <a:ext cx="32630" cy="26490"/>
            </a:xfrm>
            <a:custGeom>
              <a:avLst/>
              <a:gdLst/>
              <a:ahLst/>
              <a:cxnLst/>
              <a:rect l="l" t="t" r="r" b="b"/>
              <a:pathLst>
                <a:path w="1015" h="824" extrusionOk="0">
                  <a:moveTo>
                    <a:pt x="508" y="0"/>
                  </a:moveTo>
                  <a:cubicBezTo>
                    <a:pt x="1" y="0"/>
                    <a:pt x="1" y="824"/>
                    <a:pt x="508" y="824"/>
                  </a:cubicBezTo>
                  <a:cubicBezTo>
                    <a:pt x="1014" y="824"/>
                    <a:pt x="1014" y="0"/>
                    <a:pt x="508"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76" name="Google Shape;476;p7"/>
            <p:cNvSpPr/>
            <p:nvPr/>
          </p:nvSpPr>
          <p:spPr>
            <a:xfrm>
              <a:off x="8812961" y="4412906"/>
              <a:ext cx="32598" cy="25461"/>
            </a:xfrm>
            <a:custGeom>
              <a:avLst/>
              <a:gdLst/>
              <a:ahLst/>
              <a:cxnLst/>
              <a:rect l="l" t="t" r="r" b="b"/>
              <a:pathLst>
                <a:path w="1014" h="792" extrusionOk="0">
                  <a:moveTo>
                    <a:pt x="507" y="0"/>
                  </a:moveTo>
                  <a:cubicBezTo>
                    <a:pt x="0" y="0"/>
                    <a:pt x="0" y="792"/>
                    <a:pt x="507" y="792"/>
                  </a:cubicBezTo>
                  <a:cubicBezTo>
                    <a:pt x="1014" y="792"/>
                    <a:pt x="1014" y="0"/>
                    <a:pt x="507"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77" name="Google Shape;477;p7"/>
            <p:cNvSpPr/>
            <p:nvPr/>
          </p:nvSpPr>
          <p:spPr>
            <a:xfrm>
              <a:off x="9045063" y="4255097"/>
              <a:ext cx="32630" cy="26490"/>
            </a:xfrm>
            <a:custGeom>
              <a:avLst/>
              <a:gdLst/>
              <a:ahLst/>
              <a:cxnLst/>
              <a:rect l="l" t="t" r="r" b="b"/>
              <a:pathLst>
                <a:path w="1015" h="824" extrusionOk="0">
                  <a:moveTo>
                    <a:pt x="508" y="1"/>
                  </a:moveTo>
                  <a:cubicBezTo>
                    <a:pt x="1" y="1"/>
                    <a:pt x="1" y="824"/>
                    <a:pt x="508" y="824"/>
                  </a:cubicBezTo>
                  <a:cubicBezTo>
                    <a:pt x="1014" y="824"/>
                    <a:pt x="1014" y="1"/>
                    <a:pt x="508"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78" name="Google Shape;478;p7"/>
            <p:cNvSpPr/>
            <p:nvPr/>
          </p:nvSpPr>
          <p:spPr>
            <a:xfrm>
              <a:off x="9034904" y="4196043"/>
              <a:ext cx="32598" cy="25493"/>
            </a:xfrm>
            <a:custGeom>
              <a:avLst/>
              <a:gdLst/>
              <a:ahLst/>
              <a:cxnLst/>
              <a:rect l="l" t="t" r="r" b="b"/>
              <a:pathLst>
                <a:path w="1014" h="793" extrusionOk="0">
                  <a:moveTo>
                    <a:pt x="507" y="1"/>
                  </a:moveTo>
                  <a:cubicBezTo>
                    <a:pt x="0" y="1"/>
                    <a:pt x="0" y="792"/>
                    <a:pt x="507" y="792"/>
                  </a:cubicBezTo>
                  <a:cubicBezTo>
                    <a:pt x="1014" y="792"/>
                    <a:pt x="1014" y="1"/>
                    <a:pt x="507"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79" name="Google Shape;479;p7"/>
            <p:cNvSpPr/>
            <p:nvPr/>
          </p:nvSpPr>
          <p:spPr>
            <a:xfrm>
              <a:off x="8419996" y="3744023"/>
              <a:ext cx="33626" cy="26522"/>
            </a:xfrm>
            <a:custGeom>
              <a:avLst/>
              <a:gdLst/>
              <a:ahLst/>
              <a:cxnLst/>
              <a:rect l="l" t="t" r="r" b="b"/>
              <a:pathLst>
                <a:path w="1046" h="825" extrusionOk="0">
                  <a:moveTo>
                    <a:pt x="538" y="1"/>
                  </a:moveTo>
                  <a:cubicBezTo>
                    <a:pt x="0" y="1"/>
                    <a:pt x="0" y="824"/>
                    <a:pt x="538" y="824"/>
                  </a:cubicBezTo>
                  <a:cubicBezTo>
                    <a:pt x="1045" y="824"/>
                    <a:pt x="1045" y="1"/>
                    <a:pt x="538"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80" name="Google Shape;480;p7"/>
            <p:cNvSpPr/>
            <p:nvPr/>
          </p:nvSpPr>
          <p:spPr>
            <a:xfrm>
              <a:off x="8135945" y="4248024"/>
              <a:ext cx="1084271" cy="971208"/>
            </a:xfrm>
            <a:custGeom>
              <a:avLst/>
              <a:gdLst/>
              <a:ahLst/>
              <a:cxnLst/>
              <a:rect l="l" t="t" r="r" b="b"/>
              <a:pathLst>
                <a:path w="33728" h="30211" extrusionOk="0">
                  <a:moveTo>
                    <a:pt x="7323" y="1"/>
                  </a:moveTo>
                  <a:cubicBezTo>
                    <a:pt x="6622" y="1"/>
                    <a:pt x="5979" y="348"/>
                    <a:pt x="5448" y="1202"/>
                  </a:cubicBezTo>
                  <a:cubicBezTo>
                    <a:pt x="4466" y="2976"/>
                    <a:pt x="9343" y="8518"/>
                    <a:pt x="10388" y="10228"/>
                  </a:cubicBezTo>
                  <a:cubicBezTo>
                    <a:pt x="7031" y="10513"/>
                    <a:pt x="0" y="11020"/>
                    <a:pt x="4687" y="15802"/>
                  </a:cubicBezTo>
                  <a:cubicBezTo>
                    <a:pt x="7031" y="18177"/>
                    <a:pt x="12161" y="18842"/>
                    <a:pt x="15107" y="20299"/>
                  </a:cubicBezTo>
                  <a:cubicBezTo>
                    <a:pt x="11528" y="22167"/>
                    <a:pt x="6144" y="24891"/>
                    <a:pt x="12573" y="27709"/>
                  </a:cubicBezTo>
                  <a:cubicBezTo>
                    <a:pt x="16817" y="29831"/>
                    <a:pt x="28313" y="29831"/>
                    <a:pt x="32936" y="30211"/>
                  </a:cubicBezTo>
                  <a:cubicBezTo>
                    <a:pt x="33190" y="25334"/>
                    <a:pt x="33728" y="14725"/>
                    <a:pt x="32525" y="9880"/>
                  </a:cubicBezTo>
                  <a:cubicBezTo>
                    <a:pt x="31657" y="6833"/>
                    <a:pt x="30662" y="5650"/>
                    <a:pt x="29701" y="5650"/>
                  </a:cubicBezTo>
                  <a:cubicBezTo>
                    <a:pt x="28133" y="5650"/>
                    <a:pt x="26656" y="8792"/>
                    <a:pt x="25969" y="12128"/>
                  </a:cubicBezTo>
                  <a:cubicBezTo>
                    <a:pt x="24078" y="6228"/>
                    <a:pt x="21933" y="355"/>
                    <a:pt x="19448" y="355"/>
                  </a:cubicBezTo>
                  <a:cubicBezTo>
                    <a:pt x="18105" y="355"/>
                    <a:pt x="16662" y="2072"/>
                    <a:pt x="15107" y="6428"/>
                  </a:cubicBezTo>
                  <a:cubicBezTo>
                    <a:pt x="13865" y="5566"/>
                    <a:pt x="10129" y="1"/>
                    <a:pt x="7323"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81" name="Google Shape;481;p7"/>
            <p:cNvSpPr/>
            <p:nvPr/>
          </p:nvSpPr>
          <p:spPr>
            <a:xfrm>
              <a:off x="8380230" y="4318651"/>
              <a:ext cx="827477" cy="926073"/>
            </a:xfrm>
            <a:custGeom>
              <a:avLst/>
              <a:gdLst/>
              <a:ahLst/>
              <a:cxnLst/>
              <a:rect l="l" t="t" r="r" b="b"/>
              <a:pathLst>
                <a:path w="25740" h="28807" extrusionOk="0">
                  <a:moveTo>
                    <a:pt x="667" y="1"/>
                  </a:moveTo>
                  <a:cubicBezTo>
                    <a:pt x="327" y="1"/>
                    <a:pt x="0" y="491"/>
                    <a:pt x="287" y="874"/>
                  </a:cubicBezTo>
                  <a:cubicBezTo>
                    <a:pt x="6272" y="8379"/>
                    <a:pt x="12606" y="15631"/>
                    <a:pt x="19130" y="22694"/>
                  </a:cubicBezTo>
                  <a:cubicBezTo>
                    <a:pt x="20967" y="24689"/>
                    <a:pt x="22835" y="26684"/>
                    <a:pt x="24704" y="28647"/>
                  </a:cubicBezTo>
                  <a:cubicBezTo>
                    <a:pt x="24808" y="28759"/>
                    <a:pt x="24927" y="28806"/>
                    <a:pt x="25041" y="28806"/>
                  </a:cubicBezTo>
                  <a:cubicBezTo>
                    <a:pt x="25412" y="28806"/>
                    <a:pt x="25739" y="28314"/>
                    <a:pt x="25401" y="27951"/>
                  </a:cubicBezTo>
                  <a:cubicBezTo>
                    <a:pt x="18782" y="20952"/>
                    <a:pt x="12321" y="13826"/>
                    <a:pt x="6146" y="6479"/>
                  </a:cubicBezTo>
                  <a:cubicBezTo>
                    <a:pt x="4404" y="4389"/>
                    <a:pt x="2662" y="2299"/>
                    <a:pt x="984" y="177"/>
                  </a:cubicBezTo>
                  <a:cubicBezTo>
                    <a:pt x="890" y="53"/>
                    <a:pt x="778" y="1"/>
                    <a:pt x="667"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82" name="Google Shape;482;p7"/>
            <p:cNvSpPr/>
            <p:nvPr/>
          </p:nvSpPr>
          <p:spPr>
            <a:xfrm>
              <a:off x="8410834" y="4417986"/>
              <a:ext cx="377733" cy="353751"/>
            </a:xfrm>
            <a:custGeom>
              <a:avLst/>
              <a:gdLst/>
              <a:ahLst/>
              <a:cxnLst/>
              <a:rect l="l" t="t" r="r" b="b"/>
              <a:pathLst>
                <a:path w="11750" h="11004" extrusionOk="0">
                  <a:moveTo>
                    <a:pt x="10756" y="1"/>
                  </a:moveTo>
                  <a:cubicBezTo>
                    <a:pt x="10506" y="1"/>
                    <a:pt x="10261" y="159"/>
                    <a:pt x="10261" y="476"/>
                  </a:cubicBezTo>
                  <a:cubicBezTo>
                    <a:pt x="10291" y="3644"/>
                    <a:pt x="10695" y="6813"/>
                    <a:pt x="10459" y="9981"/>
                  </a:cubicBezTo>
                  <a:lnTo>
                    <a:pt x="10459" y="9981"/>
                  </a:lnTo>
                  <a:cubicBezTo>
                    <a:pt x="10045" y="10008"/>
                    <a:pt x="9630" y="10019"/>
                    <a:pt x="9216" y="10019"/>
                  </a:cubicBezTo>
                  <a:cubicBezTo>
                    <a:pt x="6366" y="10019"/>
                    <a:pt x="3515" y="9470"/>
                    <a:pt x="665" y="9470"/>
                  </a:cubicBezTo>
                  <a:cubicBezTo>
                    <a:pt x="0" y="9470"/>
                    <a:pt x="0" y="10451"/>
                    <a:pt x="665" y="10451"/>
                  </a:cubicBezTo>
                  <a:cubicBezTo>
                    <a:pt x="3498" y="10478"/>
                    <a:pt x="6330" y="11003"/>
                    <a:pt x="9163" y="11003"/>
                  </a:cubicBezTo>
                  <a:cubicBezTo>
                    <a:pt x="9751" y="11003"/>
                    <a:pt x="10338" y="10981"/>
                    <a:pt x="10926" y="10926"/>
                  </a:cubicBezTo>
                  <a:cubicBezTo>
                    <a:pt x="11211" y="10895"/>
                    <a:pt x="11401" y="10736"/>
                    <a:pt x="11433" y="10451"/>
                  </a:cubicBezTo>
                  <a:cubicBezTo>
                    <a:pt x="11749" y="7126"/>
                    <a:pt x="11274" y="3801"/>
                    <a:pt x="11274" y="476"/>
                  </a:cubicBezTo>
                  <a:cubicBezTo>
                    <a:pt x="11258" y="159"/>
                    <a:pt x="11005" y="1"/>
                    <a:pt x="10756"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83" name="Google Shape;483;p7"/>
            <p:cNvSpPr/>
            <p:nvPr/>
          </p:nvSpPr>
          <p:spPr>
            <a:xfrm>
              <a:off x="8666307" y="4717307"/>
              <a:ext cx="402230" cy="362463"/>
            </a:xfrm>
            <a:custGeom>
              <a:avLst/>
              <a:gdLst/>
              <a:ahLst/>
              <a:cxnLst/>
              <a:rect l="l" t="t" r="r" b="b"/>
              <a:pathLst>
                <a:path w="12512" h="11275" extrusionOk="0">
                  <a:moveTo>
                    <a:pt x="11803" y="0"/>
                  </a:moveTo>
                  <a:cubicBezTo>
                    <a:pt x="11553" y="0"/>
                    <a:pt x="11308" y="159"/>
                    <a:pt x="11308" y="475"/>
                  </a:cubicBezTo>
                  <a:cubicBezTo>
                    <a:pt x="11308" y="3729"/>
                    <a:pt x="11512" y="7042"/>
                    <a:pt x="10939" y="10245"/>
                  </a:cubicBezTo>
                  <a:lnTo>
                    <a:pt x="10939" y="10245"/>
                  </a:lnTo>
                  <a:cubicBezTo>
                    <a:pt x="10308" y="10223"/>
                    <a:pt x="9675" y="10216"/>
                    <a:pt x="9042" y="10216"/>
                  </a:cubicBezTo>
                  <a:cubicBezTo>
                    <a:pt x="7913" y="10216"/>
                    <a:pt x="6783" y="10238"/>
                    <a:pt x="5653" y="10238"/>
                  </a:cubicBezTo>
                  <a:cubicBezTo>
                    <a:pt x="4052" y="10238"/>
                    <a:pt x="2451" y="10193"/>
                    <a:pt x="857" y="9976"/>
                  </a:cubicBezTo>
                  <a:cubicBezTo>
                    <a:pt x="829" y="9971"/>
                    <a:pt x="801" y="9969"/>
                    <a:pt x="774" y="9969"/>
                  </a:cubicBezTo>
                  <a:cubicBezTo>
                    <a:pt x="230" y="9969"/>
                    <a:pt x="0" y="10835"/>
                    <a:pt x="604" y="10926"/>
                  </a:cubicBezTo>
                  <a:cubicBezTo>
                    <a:pt x="2615" y="11195"/>
                    <a:pt x="4647" y="11220"/>
                    <a:pt x="6682" y="11220"/>
                  </a:cubicBezTo>
                  <a:cubicBezTo>
                    <a:pt x="7145" y="11220"/>
                    <a:pt x="7607" y="11219"/>
                    <a:pt x="8070" y="11219"/>
                  </a:cubicBezTo>
                  <a:cubicBezTo>
                    <a:pt x="9161" y="11219"/>
                    <a:pt x="10252" y="11226"/>
                    <a:pt x="11340" y="11274"/>
                  </a:cubicBezTo>
                  <a:cubicBezTo>
                    <a:pt x="11530" y="11274"/>
                    <a:pt x="11783" y="11116"/>
                    <a:pt x="11815" y="10894"/>
                  </a:cubicBezTo>
                  <a:cubicBezTo>
                    <a:pt x="12511" y="7474"/>
                    <a:pt x="12321" y="3959"/>
                    <a:pt x="12321" y="475"/>
                  </a:cubicBezTo>
                  <a:cubicBezTo>
                    <a:pt x="12305" y="159"/>
                    <a:pt x="12052" y="0"/>
                    <a:pt x="1180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84" name="Google Shape;484;p7"/>
            <p:cNvSpPr/>
            <p:nvPr/>
          </p:nvSpPr>
          <p:spPr>
            <a:xfrm>
              <a:off x="8825177" y="4610386"/>
              <a:ext cx="49925" cy="38738"/>
            </a:xfrm>
            <a:custGeom>
              <a:avLst/>
              <a:gdLst/>
              <a:ahLst/>
              <a:cxnLst/>
              <a:rect l="l" t="t" r="r" b="b"/>
              <a:pathLst>
                <a:path w="1553" h="1205" extrusionOk="0">
                  <a:moveTo>
                    <a:pt x="760" y="1"/>
                  </a:moveTo>
                  <a:cubicBezTo>
                    <a:pt x="0" y="1"/>
                    <a:pt x="0" y="1204"/>
                    <a:pt x="760" y="1204"/>
                  </a:cubicBezTo>
                  <a:cubicBezTo>
                    <a:pt x="1552" y="1204"/>
                    <a:pt x="1552" y="1"/>
                    <a:pt x="760"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85" name="Google Shape;485;p7"/>
            <p:cNvSpPr/>
            <p:nvPr/>
          </p:nvSpPr>
          <p:spPr>
            <a:xfrm>
              <a:off x="8825177" y="4512659"/>
              <a:ext cx="49925" cy="38738"/>
            </a:xfrm>
            <a:custGeom>
              <a:avLst/>
              <a:gdLst/>
              <a:ahLst/>
              <a:cxnLst/>
              <a:rect l="l" t="t" r="r" b="b"/>
              <a:pathLst>
                <a:path w="1553" h="1205" extrusionOk="0">
                  <a:moveTo>
                    <a:pt x="760" y="1"/>
                  </a:moveTo>
                  <a:cubicBezTo>
                    <a:pt x="0" y="1"/>
                    <a:pt x="0" y="1204"/>
                    <a:pt x="760" y="1204"/>
                  </a:cubicBezTo>
                  <a:cubicBezTo>
                    <a:pt x="1552" y="1204"/>
                    <a:pt x="1552" y="1"/>
                    <a:pt x="760"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86" name="Google Shape;486;p7"/>
            <p:cNvSpPr/>
            <p:nvPr/>
          </p:nvSpPr>
          <p:spPr>
            <a:xfrm>
              <a:off x="8649044" y="4527929"/>
              <a:ext cx="49925" cy="38738"/>
            </a:xfrm>
            <a:custGeom>
              <a:avLst/>
              <a:gdLst/>
              <a:ahLst/>
              <a:cxnLst/>
              <a:rect l="l" t="t" r="r" b="b"/>
              <a:pathLst>
                <a:path w="1553" h="1205" extrusionOk="0">
                  <a:moveTo>
                    <a:pt x="792" y="1"/>
                  </a:moveTo>
                  <a:cubicBezTo>
                    <a:pt x="1" y="1"/>
                    <a:pt x="1" y="1204"/>
                    <a:pt x="792" y="1204"/>
                  </a:cubicBezTo>
                  <a:cubicBezTo>
                    <a:pt x="1552" y="1204"/>
                    <a:pt x="1552" y="1"/>
                    <a:pt x="792"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87" name="Google Shape;487;p7"/>
            <p:cNvSpPr/>
            <p:nvPr/>
          </p:nvSpPr>
          <p:spPr>
            <a:xfrm>
              <a:off x="8391482" y="4635846"/>
              <a:ext cx="49925" cy="38738"/>
            </a:xfrm>
            <a:custGeom>
              <a:avLst/>
              <a:gdLst/>
              <a:ahLst/>
              <a:cxnLst/>
              <a:rect l="l" t="t" r="r" b="b"/>
              <a:pathLst>
                <a:path w="1553" h="1205" extrusionOk="0">
                  <a:moveTo>
                    <a:pt x="760" y="1"/>
                  </a:moveTo>
                  <a:cubicBezTo>
                    <a:pt x="0" y="1"/>
                    <a:pt x="0" y="1204"/>
                    <a:pt x="760" y="1204"/>
                  </a:cubicBezTo>
                  <a:cubicBezTo>
                    <a:pt x="1552" y="1204"/>
                    <a:pt x="1552" y="1"/>
                    <a:pt x="760"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88" name="Google Shape;488;p7"/>
            <p:cNvSpPr/>
            <p:nvPr/>
          </p:nvSpPr>
          <p:spPr>
            <a:xfrm>
              <a:off x="8314104" y="4667415"/>
              <a:ext cx="49925" cy="38706"/>
            </a:xfrm>
            <a:custGeom>
              <a:avLst/>
              <a:gdLst/>
              <a:ahLst/>
              <a:cxnLst/>
              <a:rect l="l" t="t" r="r" b="b"/>
              <a:pathLst>
                <a:path w="1553" h="1204" extrusionOk="0">
                  <a:moveTo>
                    <a:pt x="761" y="0"/>
                  </a:moveTo>
                  <a:cubicBezTo>
                    <a:pt x="1" y="0"/>
                    <a:pt x="1" y="1204"/>
                    <a:pt x="761" y="1204"/>
                  </a:cubicBezTo>
                  <a:cubicBezTo>
                    <a:pt x="1552" y="1204"/>
                    <a:pt x="1552" y="0"/>
                    <a:pt x="761"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89" name="Google Shape;489;p7"/>
            <p:cNvSpPr/>
            <p:nvPr/>
          </p:nvSpPr>
          <p:spPr>
            <a:xfrm>
              <a:off x="8731501" y="4909707"/>
              <a:ext cx="49925" cy="38738"/>
            </a:xfrm>
            <a:custGeom>
              <a:avLst/>
              <a:gdLst/>
              <a:ahLst/>
              <a:cxnLst/>
              <a:rect l="l" t="t" r="r" b="b"/>
              <a:pathLst>
                <a:path w="1553" h="1205" extrusionOk="0">
                  <a:moveTo>
                    <a:pt x="793" y="1"/>
                  </a:moveTo>
                  <a:cubicBezTo>
                    <a:pt x="1" y="1"/>
                    <a:pt x="1" y="1204"/>
                    <a:pt x="793" y="1204"/>
                  </a:cubicBezTo>
                  <a:cubicBezTo>
                    <a:pt x="1553" y="1204"/>
                    <a:pt x="1553" y="1"/>
                    <a:pt x="793"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90" name="Google Shape;490;p7"/>
            <p:cNvSpPr/>
            <p:nvPr/>
          </p:nvSpPr>
          <p:spPr>
            <a:xfrm>
              <a:off x="8519748" y="5013542"/>
              <a:ext cx="50954" cy="38738"/>
            </a:xfrm>
            <a:custGeom>
              <a:avLst/>
              <a:gdLst/>
              <a:ahLst/>
              <a:cxnLst/>
              <a:rect l="l" t="t" r="r" b="b"/>
              <a:pathLst>
                <a:path w="1585" h="1205" extrusionOk="0">
                  <a:moveTo>
                    <a:pt x="792" y="1"/>
                  </a:moveTo>
                  <a:cubicBezTo>
                    <a:pt x="1" y="1"/>
                    <a:pt x="1" y="1204"/>
                    <a:pt x="792" y="1204"/>
                  </a:cubicBezTo>
                  <a:cubicBezTo>
                    <a:pt x="1584" y="1204"/>
                    <a:pt x="1584" y="1"/>
                    <a:pt x="792"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91" name="Google Shape;491;p7"/>
            <p:cNvSpPr/>
            <p:nvPr/>
          </p:nvSpPr>
          <p:spPr>
            <a:xfrm>
              <a:off x="9036930" y="4563580"/>
              <a:ext cx="49925" cy="38706"/>
            </a:xfrm>
            <a:custGeom>
              <a:avLst/>
              <a:gdLst/>
              <a:ahLst/>
              <a:cxnLst/>
              <a:rect l="l" t="t" r="r" b="b"/>
              <a:pathLst>
                <a:path w="1553" h="1204" extrusionOk="0">
                  <a:moveTo>
                    <a:pt x="761" y="0"/>
                  </a:moveTo>
                  <a:cubicBezTo>
                    <a:pt x="1" y="0"/>
                    <a:pt x="1" y="1204"/>
                    <a:pt x="761" y="1204"/>
                  </a:cubicBezTo>
                  <a:cubicBezTo>
                    <a:pt x="1552" y="1204"/>
                    <a:pt x="1552" y="0"/>
                    <a:pt x="761"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92" name="Google Shape;492;p7"/>
            <p:cNvSpPr/>
            <p:nvPr/>
          </p:nvSpPr>
          <p:spPr>
            <a:xfrm>
              <a:off x="9098009" y="4935167"/>
              <a:ext cx="49925" cy="38738"/>
            </a:xfrm>
            <a:custGeom>
              <a:avLst/>
              <a:gdLst/>
              <a:ahLst/>
              <a:cxnLst/>
              <a:rect l="l" t="t" r="r" b="b"/>
              <a:pathLst>
                <a:path w="1553" h="1205" extrusionOk="0">
                  <a:moveTo>
                    <a:pt x="792" y="0"/>
                  </a:moveTo>
                  <a:cubicBezTo>
                    <a:pt x="11" y="0"/>
                    <a:pt x="1" y="1204"/>
                    <a:pt x="763" y="1204"/>
                  </a:cubicBezTo>
                  <a:cubicBezTo>
                    <a:pt x="773" y="1204"/>
                    <a:pt x="782" y="1204"/>
                    <a:pt x="792" y="1204"/>
                  </a:cubicBezTo>
                  <a:cubicBezTo>
                    <a:pt x="1552" y="1204"/>
                    <a:pt x="1552" y="0"/>
                    <a:pt x="792"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spTree>
    <p:extLst>
      <p:ext uri="{BB962C8B-B14F-4D97-AF65-F5344CB8AC3E}">
        <p14:creationId xmlns:p14="http://schemas.microsoft.com/office/powerpoint/2010/main" val="258650363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93"/>
        <p:cNvGrpSpPr/>
        <p:nvPr/>
      </p:nvGrpSpPr>
      <p:grpSpPr>
        <a:xfrm>
          <a:off x="0" y="0"/>
          <a:ext cx="0" cy="0"/>
          <a:chOff x="0" y="0"/>
          <a:chExt cx="0" cy="0"/>
        </a:xfrm>
      </p:grpSpPr>
      <p:sp>
        <p:nvSpPr>
          <p:cNvPr id="494" name="Google Shape;494;p8"/>
          <p:cNvSpPr txBox="1">
            <a:spLocks noGrp="1"/>
          </p:cNvSpPr>
          <p:nvPr>
            <p:ph type="title"/>
          </p:nvPr>
        </p:nvSpPr>
        <p:spPr>
          <a:xfrm>
            <a:off x="951200" y="2221600"/>
            <a:ext cx="10290000" cy="2821200"/>
          </a:xfrm>
          <a:prstGeom prst="rect">
            <a:avLst/>
          </a:prstGeom>
        </p:spPr>
        <p:txBody>
          <a:bodyPr spcFirstLastPara="1" wrap="square" lIns="121897" tIns="121897" rIns="121897" bIns="121897" anchor="ctr" anchorCtr="0">
            <a:noAutofit/>
          </a:bodyPr>
          <a:lstStyle>
            <a:lvl1pPr lvl="0" algn="ctr">
              <a:spcBef>
                <a:spcPts val="0"/>
              </a:spcBef>
              <a:spcAft>
                <a:spcPts val="0"/>
              </a:spcAft>
              <a:buClr>
                <a:srgbClr val="51CBCE"/>
              </a:buClr>
              <a:buSzPts val="7200"/>
              <a:buNone/>
              <a:defRPr sz="9600">
                <a:solidFill>
                  <a:srgbClr val="51CBCE"/>
                </a:solidFill>
              </a:defRPr>
            </a:lvl1pPr>
            <a:lvl2pPr lvl="1" algn="ctr">
              <a:spcBef>
                <a:spcPts val="0"/>
              </a:spcBef>
              <a:spcAft>
                <a:spcPts val="0"/>
              </a:spcAft>
              <a:buClr>
                <a:srgbClr val="51CBCE"/>
              </a:buClr>
              <a:buSzPts val="7200"/>
              <a:buNone/>
              <a:defRPr sz="9600">
                <a:solidFill>
                  <a:srgbClr val="51CBCE"/>
                </a:solidFill>
              </a:defRPr>
            </a:lvl2pPr>
            <a:lvl3pPr lvl="2" algn="ctr">
              <a:spcBef>
                <a:spcPts val="0"/>
              </a:spcBef>
              <a:spcAft>
                <a:spcPts val="0"/>
              </a:spcAft>
              <a:buClr>
                <a:srgbClr val="51CBCE"/>
              </a:buClr>
              <a:buSzPts val="7200"/>
              <a:buNone/>
              <a:defRPr sz="9600">
                <a:solidFill>
                  <a:srgbClr val="51CBCE"/>
                </a:solidFill>
              </a:defRPr>
            </a:lvl3pPr>
            <a:lvl4pPr lvl="3" algn="ctr">
              <a:spcBef>
                <a:spcPts val="0"/>
              </a:spcBef>
              <a:spcAft>
                <a:spcPts val="0"/>
              </a:spcAft>
              <a:buClr>
                <a:srgbClr val="51CBCE"/>
              </a:buClr>
              <a:buSzPts val="7200"/>
              <a:buNone/>
              <a:defRPr sz="9600">
                <a:solidFill>
                  <a:srgbClr val="51CBCE"/>
                </a:solidFill>
              </a:defRPr>
            </a:lvl4pPr>
            <a:lvl5pPr lvl="4" algn="ctr">
              <a:spcBef>
                <a:spcPts val="0"/>
              </a:spcBef>
              <a:spcAft>
                <a:spcPts val="0"/>
              </a:spcAft>
              <a:buClr>
                <a:srgbClr val="51CBCE"/>
              </a:buClr>
              <a:buSzPts val="7200"/>
              <a:buNone/>
              <a:defRPr sz="9600">
                <a:solidFill>
                  <a:srgbClr val="51CBCE"/>
                </a:solidFill>
              </a:defRPr>
            </a:lvl5pPr>
            <a:lvl6pPr lvl="5" algn="ctr">
              <a:spcBef>
                <a:spcPts val="0"/>
              </a:spcBef>
              <a:spcAft>
                <a:spcPts val="0"/>
              </a:spcAft>
              <a:buClr>
                <a:srgbClr val="51CBCE"/>
              </a:buClr>
              <a:buSzPts val="7200"/>
              <a:buNone/>
              <a:defRPr sz="9600">
                <a:solidFill>
                  <a:srgbClr val="51CBCE"/>
                </a:solidFill>
              </a:defRPr>
            </a:lvl6pPr>
            <a:lvl7pPr lvl="6" algn="ctr">
              <a:spcBef>
                <a:spcPts val="0"/>
              </a:spcBef>
              <a:spcAft>
                <a:spcPts val="0"/>
              </a:spcAft>
              <a:buClr>
                <a:srgbClr val="51CBCE"/>
              </a:buClr>
              <a:buSzPts val="7200"/>
              <a:buNone/>
              <a:defRPr sz="9600">
                <a:solidFill>
                  <a:srgbClr val="51CBCE"/>
                </a:solidFill>
              </a:defRPr>
            </a:lvl7pPr>
            <a:lvl8pPr lvl="7" algn="ctr">
              <a:spcBef>
                <a:spcPts val="0"/>
              </a:spcBef>
              <a:spcAft>
                <a:spcPts val="0"/>
              </a:spcAft>
              <a:buClr>
                <a:srgbClr val="51CBCE"/>
              </a:buClr>
              <a:buSzPts val="7200"/>
              <a:buNone/>
              <a:defRPr sz="9600">
                <a:solidFill>
                  <a:srgbClr val="51CBCE"/>
                </a:solidFill>
              </a:defRPr>
            </a:lvl8pPr>
            <a:lvl9pPr lvl="8" algn="ctr">
              <a:spcBef>
                <a:spcPts val="0"/>
              </a:spcBef>
              <a:spcAft>
                <a:spcPts val="0"/>
              </a:spcAft>
              <a:buClr>
                <a:srgbClr val="51CBCE"/>
              </a:buClr>
              <a:buSzPts val="7200"/>
              <a:buNone/>
              <a:defRPr sz="9600">
                <a:solidFill>
                  <a:srgbClr val="51CBCE"/>
                </a:solidFill>
              </a:defRPr>
            </a:lvl9pPr>
          </a:lstStyle>
          <a:p>
            <a:endParaRPr/>
          </a:p>
        </p:txBody>
      </p:sp>
      <p:grpSp>
        <p:nvGrpSpPr>
          <p:cNvPr id="495" name="Google Shape;495;p8"/>
          <p:cNvGrpSpPr/>
          <p:nvPr/>
        </p:nvGrpSpPr>
        <p:grpSpPr>
          <a:xfrm>
            <a:off x="11363481" y="487559"/>
            <a:ext cx="1040827" cy="6370451"/>
            <a:chOff x="24461" y="365666"/>
            <a:chExt cx="780620" cy="4777838"/>
          </a:xfrm>
        </p:grpSpPr>
        <p:sp>
          <p:nvSpPr>
            <p:cNvPr id="496" name="Google Shape;496;p8"/>
            <p:cNvSpPr/>
            <p:nvPr/>
          </p:nvSpPr>
          <p:spPr>
            <a:xfrm rot="5400000" flipH="1">
              <a:off x="327367" y="4849983"/>
              <a:ext cx="202468" cy="185283"/>
            </a:xfrm>
            <a:custGeom>
              <a:avLst/>
              <a:gdLst/>
              <a:ahLst/>
              <a:cxnLst/>
              <a:rect l="l" t="t" r="r" b="b"/>
              <a:pathLst>
                <a:path w="6303" h="5768" extrusionOk="0">
                  <a:moveTo>
                    <a:pt x="1806" y="1"/>
                  </a:moveTo>
                  <a:cubicBezTo>
                    <a:pt x="1584" y="761"/>
                    <a:pt x="1" y="4846"/>
                    <a:pt x="729" y="5575"/>
                  </a:cubicBezTo>
                  <a:cubicBezTo>
                    <a:pt x="864" y="5709"/>
                    <a:pt x="1073" y="5767"/>
                    <a:pt x="1334" y="5767"/>
                  </a:cubicBezTo>
                  <a:cubicBezTo>
                    <a:pt x="2727" y="5767"/>
                    <a:pt x="5582" y="4116"/>
                    <a:pt x="6303" y="3770"/>
                  </a:cubicBezTo>
                  <a:lnTo>
                    <a:pt x="1806" y="1"/>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97" name="Google Shape;497;p8"/>
            <p:cNvSpPr/>
            <p:nvPr/>
          </p:nvSpPr>
          <p:spPr>
            <a:xfrm rot="5400000" flipH="1">
              <a:off x="137342" y="4567378"/>
              <a:ext cx="188238" cy="184833"/>
            </a:xfrm>
            <a:custGeom>
              <a:avLst/>
              <a:gdLst/>
              <a:ahLst/>
              <a:cxnLst/>
              <a:rect l="l" t="t" r="r" b="b"/>
              <a:pathLst>
                <a:path w="5860" h="5754" extrusionOk="0">
                  <a:moveTo>
                    <a:pt x="570" y="1"/>
                  </a:moveTo>
                  <a:cubicBezTo>
                    <a:pt x="570" y="792"/>
                    <a:pt x="0" y="5131"/>
                    <a:pt x="919" y="5669"/>
                  </a:cubicBezTo>
                  <a:cubicBezTo>
                    <a:pt x="1014" y="5727"/>
                    <a:pt x="1126" y="5754"/>
                    <a:pt x="1253" y="5754"/>
                  </a:cubicBezTo>
                  <a:cubicBezTo>
                    <a:pt x="2520" y="5754"/>
                    <a:pt x="5197" y="3110"/>
                    <a:pt x="5859" y="2534"/>
                  </a:cubicBezTo>
                  <a:lnTo>
                    <a:pt x="570"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98" name="Google Shape;498;p8"/>
            <p:cNvSpPr/>
            <p:nvPr/>
          </p:nvSpPr>
          <p:spPr>
            <a:xfrm rot="5400000" flipH="1">
              <a:off x="240072" y="3561247"/>
              <a:ext cx="199416" cy="189972"/>
            </a:xfrm>
            <a:custGeom>
              <a:avLst/>
              <a:gdLst/>
              <a:ahLst/>
              <a:cxnLst/>
              <a:rect l="l" t="t" r="r" b="b"/>
              <a:pathLst>
                <a:path w="6208" h="5914" extrusionOk="0">
                  <a:moveTo>
                    <a:pt x="4624" y="1"/>
                  </a:moveTo>
                  <a:lnTo>
                    <a:pt x="1" y="3579"/>
                  </a:lnTo>
                  <a:cubicBezTo>
                    <a:pt x="625" y="3920"/>
                    <a:pt x="3590" y="5914"/>
                    <a:pt x="4837" y="5914"/>
                  </a:cubicBezTo>
                  <a:cubicBezTo>
                    <a:pt x="4981" y="5914"/>
                    <a:pt x="5102" y="5887"/>
                    <a:pt x="5195" y="5828"/>
                  </a:cubicBezTo>
                  <a:cubicBezTo>
                    <a:pt x="6208" y="5163"/>
                    <a:pt x="4846" y="919"/>
                    <a:pt x="4624" y="1"/>
                  </a:cubicBez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99" name="Google Shape;499;p8"/>
            <p:cNvSpPr/>
            <p:nvPr/>
          </p:nvSpPr>
          <p:spPr>
            <a:xfrm rot="5400000" flipH="1">
              <a:off x="23594" y="4249166"/>
              <a:ext cx="186214" cy="168161"/>
            </a:xfrm>
            <a:custGeom>
              <a:avLst/>
              <a:gdLst/>
              <a:ahLst/>
              <a:cxnLst/>
              <a:rect l="l" t="t" r="r" b="b"/>
              <a:pathLst>
                <a:path w="5797" h="5235" extrusionOk="0">
                  <a:moveTo>
                    <a:pt x="1" y="1"/>
                  </a:moveTo>
                  <a:lnTo>
                    <a:pt x="1" y="1"/>
                  </a:lnTo>
                  <a:cubicBezTo>
                    <a:pt x="223" y="729"/>
                    <a:pt x="1173" y="5004"/>
                    <a:pt x="2218" y="5226"/>
                  </a:cubicBezTo>
                  <a:cubicBezTo>
                    <a:pt x="2249" y="5232"/>
                    <a:pt x="2281" y="5235"/>
                    <a:pt x="2313" y="5235"/>
                  </a:cubicBezTo>
                  <a:cubicBezTo>
                    <a:pt x="3493" y="5235"/>
                    <a:pt x="5365" y="1404"/>
                    <a:pt x="5796" y="602"/>
                  </a:cubicBezTo>
                  <a:lnTo>
                    <a:pt x="1"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0" name="Google Shape;500;p8"/>
            <p:cNvSpPr/>
            <p:nvPr/>
          </p:nvSpPr>
          <p:spPr>
            <a:xfrm rot="5400000" flipH="1">
              <a:off x="49052" y="3903311"/>
              <a:ext cx="181107" cy="181332"/>
            </a:xfrm>
            <a:custGeom>
              <a:avLst/>
              <a:gdLst/>
              <a:ahLst/>
              <a:cxnLst/>
              <a:rect l="l" t="t" r="r" b="b"/>
              <a:pathLst>
                <a:path w="5638" h="5645" extrusionOk="0">
                  <a:moveTo>
                    <a:pt x="5638" y="0"/>
                  </a:moveTo>
                  <a:lnTo>
                    <a:pt x="1" y="1615"/>
                  </a:lnTo>
                  <a:cubicBezTo>
                    <a:pt x="494" y="2202"/>
                    <a:pt x="2852" y="5645"/>
                    <a:pt x="3940" y="5645"/>
                  </a:cubicBezTo>
                  <a:cubicBezTo>
                    <a:pt x="3968" y="5645"/>
                    <a:pt x="3996" y="5642"/>
                    <a:pt x="4023" y="5637"/>
                  </a:cubicBezTo>
                  <a:cubicBezTo>
                    <a:pt x="5194" y="5416"/>
                    <a:pt x="5511" y="950"/>
                    <a:pt x="5638" y="0"/>
                  </a:cubicBez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1" name="Google Shape;501;p8"/>
            <p:cNvSpPr/>
            <p:nvPr/>
          </p:nvSpPr>
          <p:spPr>
            <a:xfrm rot="5400000" flipH="1">
              <a:off x="326853" y="3323487"/>
              <a:ext cx="203496" cy="185283"/>
            </a:xfrm>
            <a:custGeom>
              <a:avLst/>
              <a:gdLst/>
              <a:ahLst/>
              <a:cxnLst/>
              <a:rect l="l" t="t" r="r" b="b"/>
              <a:pathLst>
                <a:path w="6335" h="5768" extrusionOk="0">
                  <a:moveTo>
                    <a:pt x="1837" y="1"/>
                  </a:moveTo>
                  <a:cubicBezTo>
                    <a:pt x="1615" y="761"/>
                    <a:pt x="0" y="4846"/>
                    <a:pt x="760" y="5575"/>
                  </a:cubicBezTo>
                  <a:cubicBezTo>
                    <a:pt x="895" y="5709"/>
                    <a:pt x="1104" y="5767"/>
                    <a:pt x="1365" y="5767"/>
                  </a:cubicBezTo>
                  <a:cubicBezTo>
                    <a:pt x="2758" y="5767"/>
                    <a:pt x="5614" y="4116"/>
                    <a:pt x="6334" y="3770"/>
                  </a:cubicBezTo>
                  <a:lnTo>
                    <a:pt x="1837" y="1"/>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2" name="Google Shape;502;p8"/>
            <p:cNvSpPr/>
            <p:nvPr/>
          </p:nvSpPr>
          <p:spPr>
            <a:xfrm rot="5400000" flipH="1">
              <a:off x="137342" y="3040401"/>
              <a:ext cx="188238" cy="184833"/>
            </a:xfrm>
            <a:custGeom>
              <a:avLst/>
              <a:gdLst/>
              <a:ahLst/>
              <a:cxnLst/>
              <a:rect l="l" t="t" r="r" b="b"/>
              <a:pathLst>
                <a:path w="5860" h="5754" extrusionOk="0">
                  <a:moveTo>
                    <a:pt x="571" y="1"/>
                  </a:moveTo>
                  <a:cubicBezTo>
                    <a:pt x="571" y="792"/>
                    <a:pt x="1" y="5131"/>
                    <a:pt x="919" y="5669"/>
                  </a:cubicBezTo>
                  <a:cubicBezTo>
                    <a:pt x="1014" y="5727"/>
                    <a:pt x="1127" y="5754"/>
                    <a:pt x="1253" y="5754"/>
                  </a:cubicBezTo>
                  <a:cubicBezTo>
                    <a:pt x="2520" y="5754"/>
                    <a:pt x="5197" y="3110"/>
                    <a:pt x="5859" y="2534"/>
                  </a:cubicBezTo>
                  <a:lnTo>
                    <a:pt x="571"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3" name="Google Shape;503;p8"/>
            <p:cNvSpPr/>
            <p:nvPr/>
          </p:nvSpPr>
          <p:spPr>
            <a:xfrm rot="5400000" flipH="1">
              <a:off x="240072" y="2034238"/>
              <a:ext cx="199416" cy="189972"/>
            </a:xfrm>
            <a:custGeom>
              <a:avLst/>
              <a:gdLst/>
              <a:ahLst/>
              <a:cxnLst/>
              <a:rect l="l" t="t" r="r" b="b"/>
              <a:pathLst>
                <a:path w="6208" h="5914" extrusionOk="0">
                  <a:moveTo>
                    <a:pt x="4624" y="1"/>
                  </a:moveTo>
                  <a:lnTo>
                    <a:pt x="0" y="3579"/>
                  </a:lnTo>
                  <a:cubicBezTo>
                    <a:pt x="624" y="3920"/>
                    <a:pt x="3589" y="5914"/>
                    <a:pt x="4836" y="5914"/>
                  </a:cubicBezTo>
                  <a:cubicBezTo>
                    <a:pt x="4980" y="5914"/>
                    <a:pt x="5102" y="5887"/>
                    <a:pt x="5194" y="5828"/>
                  </a:cubicBezTo>
                  <a:cubicBezTo>
                    <a:pt x="6207" y="5163"/>
                    <a:pt x="4845" y="919"/>
                    <a:pt x="4624" y="1"/>
                  </a:cubicBez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4" name="Google Shape;504;p8"/>
            <p:cNvSpPr/>
            <p:nvPr/>
          </p:nvSpPr>
          <p:spPr>
            <a:xfrm rot="5400000" flipH="1">
              <a:off x="23610" y="2722172"/>
              <a:ext cx="186182" cy="168161"/>
            </a:xfrm>
            <a:custGeom>
              <a:avLst/>
              <a:gdLst/>
              <a:ahLst/>
              <a:cxnLst/>
              <a:rect l="l" t="t" r="r" b="b"/>
              <a:pathLst>
                <a:path w="5796" h="5235" extrusionOk="0">
                  <a:moveTo>
                    <a:pt x="0" y="1"/>
                  </a:moveTo>
                  <a:lnTo>
                    <a:pt x="0" y="1"/>
                  </a:lnTo>
                  <a:cubicBezTo>
                    <a:pt x="222" y="729"/>
                    <a:pt x="1172" y="5004"/>
                    <a:pt x="2217" y="5226"/>
                  </a:cubicBezTo>
                  <a:cubicBezTo>
                    <a:pt x="2248" y="5232"/>
                    <a:pt x="2280" y="5235"/>
                    <a:pt x="2313" y="5235"/>
                  </a:cubicBezTo>
                  <a:cubicBezTo>
                    <a:pt x="3493" y="5235"/>
                    <a:pt x="5364" y="1404"/>
                    <a:pt x="5796" y="602"/>
                  </a:cubicBezTo>
                  <a:lnTo>
                    <a:pt x="0"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5" name="Google Shape;505;p8"/>
            <p:cNvSpPr/>
            <p:nvPr/>
          </p:nvSpPr>
          <p:spPr>
            <a:xfrm rot="5400000" flipH="1">
              <a:off x="49036" y="2376318"/>
              <a:ext cx="181139" cy="181332"/>
            </a:xfrm>
            <a:custGeom>
              <a:avLst/>
              <a:gdLst/>
              <a:ahLst/>
              <a:cxnLst/>
              <a:rect l="l" t="t" r="r" b="b"/>
              <a:pathLst>
                <a:path w="5639" h="5645" extrusionOk="0">
                  <a:moveTo>
                    <a:pt x="5638" y="0"/>
                  </a:moveTo>
                  <a:lnTo>
                    <a:pt x="1" y="1615"/>
                  </a:lnTo>
                  <a:cubicBezTo>
                    <a:pt x="495" y="2202"/>
                    <a:pt x="2853" y="5645"/>
                    <a:pt x="3940" y="5645"/>
                  </a:cubicBezTo>
                  <a:cubicBezTo>
                    <a:pt x="3969" y="5645"/>
                    <a:pt x="3996" y="5642"/>
                    <a:pt x="4023" y="5637"/>
                  </a:cubicBezTo>
                  <a:cubicBezTo>
                    <a:pt x="5195" y="5416"/>
                    <a:pt x="5511" y="950"/>
                    <a:pt x="5638" y="0"/>
                  </a:cubicBez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6" name="Google Shape;506;p8"/>
            <p:cNvSpPr/>
            <p:nvPr/>
          </p:nvSpPr>
          <p:spPr>
            <a:xfrm rot="5400000" flipH="1">
              <a:off x="131367" y="1618338"/>
              <a:ext cx="187210" cy="183548"/>
            </a:xfrm>
            <a:custGeom>
              <a:avLst/>
              <a:gdLst/>
              <a:ahLst/>
              <a:cxnLst/>
              <a:rect l="l" t="t" r="r" b="b"/>
              <a:pathLst>
                <a:path w="5828" h="5714" extrusionOk="0">
                  <a:moveTo>
                    <a:pt x="507" y="0"/>
                  </a:moveTo>
                  <a:cubicBezTo>
                    <a:pt x="507" y="760"/>
                    <a:pt x="1" y="5099"/>
                    <a:pt x="919" y="5637"/>
                  </a:cubicBezTo>
                  <a:cubicBezTo>
                    <a:pt x="1009" y="5689"/>
                    <a:pt x="1114" y="5713"/>
                    <a:pt x="1232" y="5713"/>
                  </a:cubicBezTo>
                  <a:cubicBezTo>
                    <a:pt x="2486" y="5713"/>
                    <a:pt x="5162" y="3018"/>
                    <a:pt x="5828" y="2439"/>
                  </a:cubicBezTo>
                  <a:lnTo>
                    <a:pt x="507"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7" name="Google Shape;507;p8"/>
            <p:cNvSpPr/>
            <p:nvPr/>
          </p:nvSpPr>
          <p:spPr>
            <a:xfrm rot="5400000" flipH="1">
              <a:off x="254801" y="600337"/>
              <a:ext cx="200444" cy="190005"/>
            </a:xfrm>
            <a:custGeom>
              <a:avLst/>
              <a:gdLst/>
              <a:ahLst/>
              <a:cxnLst/>
              <a:rect l="l" t="t" r="r" b="b"/>
              <a:pathLst>
                <a:path w="6240" h="5915" extrusionOk="0">
                  <a:moveTo>
                    <a:pt x="4561" y="1"/>
                  </a:moveTo>
                  <a:lnTo>
                    <a:pt x="1" y="3643"/>
                  </a:lnTo>
                  <a:cubicBezTo>
                    <a:pt x="596" y="3954"/>
                    <a:pt x="3601" y="5915"/>
                    <a:pt x="4861" y="5915"/>
                  </a:cubicBezTo>
                  <a:cubicBezTo>
                    <a:pt x="5009" y="5915"/>
                    <a:pt x="5133" y="5888"/>
                    <a:pt x="5226" y="5828"/>
                  </a:cubicBezTo>
                  <a:cubicBezTo>
                    <a:pt x="6240" y="5163"/>
                    <a:pt x="4814" y="919"/>
                    <a:pt x="4561" y="1"/>
                  </a:cubicBez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8" name="Google Shape;508;p8"/>
            <p:cNvSpPr/>
            <p:nvPr/>
          </p:nvSpPr>
          <p:spPr>
            <a:xfrm rot="5400000" flipH="1">
              <a:off x="14439" y="1299965"/>
              <a:ext cx="187210" cy="167165"/>
            </a:xfrm>
            <a:custGeom>
              <a:avLst/>
              <a:gdLst/>
              <a:ahLst/>
              <a:cxnLst/>
              <a:rect l="l" t="t" r="r" b="b"/>
              <a:pathLst>
                <a:path w="5828" h="5204" extrusionOk="0">
                  <a:moveTo>
                    <a:pt x="0" y="1"/>
                  </a:moveTo>
                  <a:lnTo>
                    <a:pt x="0" y="1"/>
                  </a:lnTo>
                  <a:cubicBezTo>
                    <a:pt x="254" y="729"/>
                    <a:pt x="1267" y="5004"/>
                    <a:pt x="2281" y="5194"/>
                  </a:cubicBezTo>
                  <a:cubicBezTo>
                    <a:pt x="2313" y="5200"/>
                    <a:pt x="2345" y="5203"/>
                    <a:pt x="2378" y="5203"/>
                  </a:cubicBezTo>
                  <a:cubicBezTo>
                    <a:pt x="3584" y="5203"/>
                    <a:pt x="5396" y="1340"/>
                    <a:pt x="5828" y="507"/>
                  </a:cubicBezTo>
                  <a:lnTo>
                    <a:pt x="0"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9" name="Google Shape;509;p8"/>
            <p:cNvSpPr/>
            <p:nvPr/>
          </p:nvSpPr>
          <p:spPr>
            <a:xfrm rot="5400000" flipH="1">
              <a:off x="69402" y="953098"/>
              <a:ext cx="180111" cy="182359"/>
            </a:xfrm>
            <a:custGeom>
              <a:avLst/>
              <a:gdLst/>
              <a:ahLst/>
              <a:cxnLst/>
              <a:rect l="l" t="t" r="r" b="b"/>
              <a:pathLst>
                <a:path w="5607" h="5677" extrusionOk="0">
                  <a:moveTo>
                    <a:pt x="5606" y="1"/>
                  </a:moveTo>
                  <a:lnTo>
                    <a:pt x="1" y="1711"/>
                  </a:lnTo>
                  <a:cubicBezTo>
                    <a:pt x="495" y="2266"/>
                    <a:pt x="2882" y="5677"/>
                    <a:pt x="3971" y="5677"/>
                  </a:cubicBezTo>
                  <a:cubicBezTo>
                    <a:pt x="4000" y="5677"/>
                    <a:pt x="4028" y="5675"/>
                    <a:pt x="4055" y="5670"/>
                  </a:cubicBezTo>
                  <a:cubicBezTo>
                    <a:pt x="5258" y="5416"/>
                    <a:pt x="5511" y="951"/>
                    <a:pt x="5606" y="1"/>
                  </a:cubicBez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0" name="Google Shape;510;p8"/>
            <p:cNvSpPr/>
            <p:nvPr/>
          </p:nvSpPr>
          <p:spPr>
            <a:xfrm rot="5400000" flipH="1">
              <a:off x="-438942" y="3899480"/>
              <a:ext cx="1851027" cy="637021"/>
            </a:xfrm>
            <a:custGeom>
              <a:avLst/>
              <a:gdLst/>
              <a:ahLst/>
              <a:cxnLst/>
              <a:rect l="l" t="t" r="r" b="b"/>
              <a:pathLst>
                <a:path w="57624" h="19831" extrusionOk="0">
                  <a:moveTo>
                    <a:pt x="57065" y="1"/>
                  </a:moveTo>
                  <a:cubicBezTo>
                    <a:pt x="56945" y="1"/>
                    <a:pt x="56827" y="57"/>
                    <a:pt x="56750" y="191"/>
                  </a:cubicBezTo>
                  <a:cubicBezTo>
                    <a:pt x="54248" y="4593"/>
                    <a:pt x="51113" y="8647"/>
                    <a:pt x="47218" y="11941"/>
                  </a:cubicBezTo>
                  <a:cubicBezTo>
                    <a:pt x="43956" y="14696"/>
                    <a:pt x="40187" y="16818"/>
                    <a:pt x="36070" y="17989"/>
                  </a:cubicBezTo>
                  <a:cubicBezTo>
                    <a:pt x="33648" y="18690"/>
                    <a:pt x="31124" y="19036"/>
                    <a:pt x="28596" y="19036"/>
                  </a:cubicBezTo>
                  <a:cubicBezTo>
                    <a:pt x="27124" y="19036"/>
                    <a:pt x="25651" y="18919"/>
                    <a:pt x="24194" y="18686"/>
                  </a:cubicBezTo>
                  <a:cubicBezTo>
                    <a:pt x="20077" y="18021"/>
                    <a:pt x="16150" y="16438"/>
                    <a:pt x="12572" y="14284"/>
                  </a:cubicBezTo>
                  <a:cubicBezTo>
                    <a:pt x="8581" y="11814"/>
                    <a:pt x="5066" y="8615"/>
                    <a:pt x="2089" y="5037"/>
                  </a:cubicBezTo>
                  <a:cubicBezTo>
                    <a:pt x="1678" y="4530"/>
                    <a:pt x="1298" y="4055"/>
                    <a:pt x="918" y="3548"/>
                  </a:cubicBezTo>
                  <a:cubicBezTo>
                    <a:pt x="821" y="3423"/>
                    <a:pt x="689" y="3371"/>
                    <a:pt x="562" y="3371"/>
                  </a:cubicBezTo>
                  <a:cubicBezTo>
                    <a:pt x="271" y="3371"/>
                    <a:pt x="1" y="3642"/>
                    <a:pt x="221" y="3928"/>
                  </a:cubicBezTo>
                  <a:cubicBezTo>
                    <a:pt x="3198" y="7792"/>
                    <a:pt x="6681" y="11275"/>
                    <a:pt x="10703" y="13999"/>
                  </a:cubicBezTo>
                  <a:cubicBezTo>
                    <a:pt x="14314" y="16438"/>
                    <a:pt x="18336" y="18274"/>
                    <a:pt x="22579" y="19193"/>
                  </a:cubicBezTo>
                  <a:cubicBezTo>
                    <a:pt x="24556" y="19616"/>
                    <a:pt x="26580" y="19830"/>
                    <a:pt x="28604" y="19830"/>
                  </a:cubicBezTo>
                  <a:cubicBezTo>
                    <a:pt x="30665" y="19830"/>
                    <a:pt x="32727" y="19608"/>
                    <a:pt x="34740" y="19161"/>
                  </a:cubicBezTo>
                  <a:cubicBezTo>
                    <a:pt x="38952" y="18211"/>
                    <a:pt x="42911" y="16279"/>
                    <a:pt x="46363" y="13651"/>
                  </a:cubicBezTo>
                  <a:cubicBezTo>
                    <a:pt x="50385" y="10579"/>
                    <a:pt x="53678" y="6684"/>
                    <a:pt x="56338" y="2408"/>
                  </a:cubicBezTo>
                  <a:cubicBezTo>
                    <a:pt x="56718" y="1806"/>
                    <a:pt x="57099" y="1205"/>
                    <a:pt x="57447" y="603"/>
                  </a:cubicBezTo>
                  <a:cubicBezTo>
                    <a:pt x="57623" y="294"/>
                    <a:pt x="57339" y="1"/>
                    <a:pt x="57065"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1" name="Google Shape;511;p8"/>
            <p:cNvSpPr/>
            <p:nvPr/>
          </p:nvSpPr>
          <p:spPr>
            <a:xfrm rot="5400000" flipH="1">
              <a:off x="-438942" y="2381658"/>
              <a:ext cx="1851027" cy="637021"/>
            </a:xfrm>
            <a:custGeom>
              <a:avLst/>
              <a:gdLst/>
              <a:ahLst/>
              <a:cxnLst/>
              <a:rect l="l" t="t" r="r" b="b"/>
              <a:pathLst>
                <a:path w="57624" h="19831" extrusionOk="0">
                  <a:moveTo>
                    <a:pt x="57065" y="1"/>
                  </a:moveTo>
                  <a:cubicBezTo>
                    <a:pt x="56945" y="1"/>
                    <a:pt x="56827" y="57"/>
                    <a:pt x="56750" y="191"/>
                  </a:cubicBezTo>
                  <a:cubicBezTo>
                    <a:pt x="54217" y="4593"/>
                    <a:pt x="51113" y="8647"/>
                    <a:pt x="47218" y="11941"/>
                  </a:cubicBezTo>
                  <a:cubicBezTo>
                    <a:pt x="43956" y="14696"/>
                    <a:pt x="40187" y="16818"/>
                    <a:pt x="36070" y="17989"/>
                  </a:cubicBezTo>
                  <a:cubicBezTo>
                    <a:pt x="33628" y="18690"/>
                    <a:pt x="31110" y="19036"/>
                    <a:pt x="28588" y="19036"/>
                  </a:cubicBezTo>
                  <a:cubicBezTo>
                    <a:pt x="27120" y="19036"/>
                    <a:pt x="25651" y="18919"/>
                    <a:pt x="24195" y="18686"/>
                  </a:cubicBezTo>
                  <a:cubicBezTo>
                    <a:pt x="20046" y="18021"/>
                    <a:pt x="16119" y="16438"/>
                    <a:pt x="12572" y="14284"/>
                  </a:cubicBezTo>
                  <a:cubicBezTo>
                    <a:pt x="8582" y="11814"/>
                    <a:pt x="5066" y="8615"/>
                    <a:pt x="2090" y="5037"/>
                  </a:cubicBezTo>
                  <a:cubicBezTo>
                    <a:pt x="1678" y="4530"/>
                    <a:pt x="1298" y="4055"/>
                    <a:pt x="886" y="3548"/>
                  </a:cubicBezTo>
                  <a:cubicBezTo>
                    <a:pt x="799" y="3423"/>
                    <a:pt x="674" y="3371"/>
                    <a:pt x="551" y="3371"/>
                  </a:cubicBezTo>
                  <a:cubicBezTo>
                    <a:pt x="271" y="3371"/>
                    <a:pt x="1" y="3642"/>
                    <a:pt x="221" y="3928"/>
                  </a:cubicBezTo>
                  <a:cubicBezTo>
                    <a:pt x="3198" y="7792"/>
                    <a:pt x="6682" y="11275"/>
                    <a:pt x="10704" y="13999"/>
                  </a:cubicBezTo>
                  <a:cubicBezTo>
                    <a:pt x="14282" y="16438"/>
                    <a:pt x="18336" y="18274"/>
                    <a:pt x="22579" y="19193"/>
                  </a:cubicBezTo>
                  <a:cubicBezTo>
                    <a:pt x="24556" y="19616"/>
                    <a:pt x="26580" y="19830"/>
                    <a:pt x="28604" y="19830"/>
                  </a:cubicBezTo>
                  <a:cubicBezTo>
                    <a:pt x="30665" y="19830"/>
                    <a:pt x="32727" y="19608"/>
                    <a:pt x="34740" y="19161"/>
                  </a:cubicBezTo>
                  <a:cubicBezTo>
                    <a:pt x="38952" y="18211"/>
                    <a:pt x="42911" y="16279"/>
                    <a:pt x="46363" y="13651"/>
                  </a:cubicBezTo>
                  <a:cubicBezTo>
                    <a:pt x="50353" y="10579"/>
                    <a:pt x="53678" y="6684"/>
                    <a:pt x="56339" y="2408"/>
                  </a:cubicBezTo>
                  <a:cubicBezTo>
                    <a:pt x="56719" y="1806"/>
                    <a:pt x="57067" y="1205"/>
                    <a:pt x="57447" y="603"/>
                  </a:cubicBezTo>
                  <a:cubicBezTo>
                    <a:pt x="57624" y="294"/>
                    <a:pt x="57339" y="1"/>
                    <a:pt x="57065"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2" name="Google Shape;512;p8"/>
            <p:cNvSpPr/>
            <p:nvPr/>
          </p:nvSpPr>
          <p:spPr>
            <a:xfrm rot="5400000" flipH="1">
              <a:off x="-438589" y="972316"/>
              <a:ext cx="1850320" cy="637021"/>
            </a:xfrm>
            <a:custGeom>
              <a:avLst/>
              <a:gdLst/>
              <a:ahLst/>
              <a:cxnLst/>
              <a:rect l="l" t="t" r="r" b="b"/>
              <a:pathLst>
                <a:path w="57602" h="19831" extrusionOk="0">
                  <a:moveTo>
                    <a:pt x="57042" y="1"/>
                  </a:moveTo>
                  <a:cubicBezTo>
                    <a:pt x="56923" y="1"/>
                    <a:pt x="56805" y="57"/>
                    <a:pt x="56728" y="191"/>
                  </a:cubicBezTo>
                  <a:cubicBezTo>
                    <a:pt x="54226" y="4593"/>
                    <a:pt x="51091" y="8647"/>
                    <a:pt x="47196" y="11941"/>
                  </a:cubicBezTo>
                  <a:cubicBezTo>
                    <a:pt x="43965" y="14696"/>
                    <a:pt x="40165" y="16818"/>
                    <a:pt x="36080" y="17989"/>
                  </a:cubicBezTo>
                  <a:cubicBezTo>
                    <a:pt x="33637" y="18690"/>
                    <a:pt x="31107" y="19036"/>
                    <a:pt x="28575" y="19036"/>
                  </a:cubicBezTo>
                  <a:cubicBezTo>
                    <a:pt x="27102" y="19036"/>
                    <a:pt x="25628" y="18919"/>
                    <a:pt x="24172" y="18686"/>
                  </a:cubicBezTo>
                  <a:cubicBezTo>
                    <a:pt x="20055" y="18021"/>
                    <a:pt x="16128" y="16438"/>
                    <a:pt x="12581" y="14284"/>
                  </a:cubicBezTo>
                  <a:cubicBezTo>
                    <a:pt x="8559" y="11814"/>
                    <a:pt x="5076" y="8615"/>
                    <a:pt x="2067" y="5037"/>
                  </a:cubicBezTo>
                  <a:cubicBezTo>
                    <a:pt x="1687" y="4530"/>
                    <a:pt x="1276" y="4055"/>
                    <a:pt x="895" y="3548"/>
                  </a:cubicBezTo>
                  <a:cubicBezTo>
                    <a:pt x="799" y="3423"/>
                    <a:pt x="670" y="3371"/>
                    <a:pt x="546" y="3371"/>
                  </a:cubicBezTo>
                  <a:cubicBezTo>
                    <a:pt x="262" y="3371"/>
                    <a:pt x="1" y="3642"/>
                    <a:pt x="199" y="3928"/>
                  </a:cubicBezTo>
                  <a:cubicBezTo>
                    <a:pt x="3176" y="7792"/>
                    <a:pt x="6659" y="11275"/>
                    <a:pt x="10713" y="13999"/>
                  </a:cubicBezTo>
                  <a:cubicBezTo>
                    <a:pt x="14292" y="16438"/>
                    <a:pt x="18313" y="18274"/>
                    <a:pt x="22557" y="19193"/>
                  </a:cubicBezTo>
                  <a:cubicBezTo>
                    <a:pt x="24550" y="19616"/>
                    <a:pt x="26574" y="19830"/>
                    <a:pt x="28594" y="19830"/>
                  </a:cubicBezTo>
                  <a:cubicBezTo>
                    <a:pt x="30651" y="19830"/>
                    <a:pt x="32705" y="19608"/>
                    <a:pt x="34718" y="19161"/>
                  </a:cubicBezTo>
                  <a:cubicBezTo>
                    <a:pt x="38962" y="18211"/>
                    <a:pt x="42920" y="16279"/>
                    <a:pt x="46341" y="13651"/>
                  </a:cubicBezTo>
                  <a:cubicBezTo>
                    <a:pt x="50363" y="10579"/>
                    <a:pt x="53656" y="6684"/>
                    <a:pt x="56348" y="2408"/>
                  </a:cubicBezTo>
                  <a:cubicBezTo>
                    <a:pt x="56696" y="1806"/>
                    <a:pt x="57076" y="1205"/>
                    <a:pt x="57425" y="603"/>
                  </a:cubicBezTo>
                  <a:cubicBezTo>
                    <a:pt x="57601" y="294"/>
                    <a:pt x="57317" y="1"/>
                    <a:pt x="57042"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513" name="Google Shape;513;p8"/>
          <p:cNvGrpSpPr/>
          <p:nvPr/>
        </p:nvGrpSpPr>
        <p:grpSpPr>
          <a:xfrm>
            <a:off x="-212286" y="487559"/>
            <a:ext cx="1040827" cy="6370451"/>
            <a:chOff x="-159214" y="365666"/>
            <a:chExt cx="780620" cy="4777838"/>
          </a:xfrm>
        </p:grpSpPr>
        <p:sp>
          <p:nvSpPr>
            <p:cNvPr id="514" name="Google Shape;514;p8"/>
            <p:cNvSpPr/>
            <p:nvPr/>
          </p:nvSpPr>
          <p:spPr>
            <a:xfrm rot="-5400000">
              <a:off x="116033" y="4849983"/>
              <a:ext cx="202468" cy="185283"/>
            </a:xfrm>
            <a:custGeom>
              <a:avLst/>
              <a:gdLst/>
              <a:ahLst/>
              <a:cxnLst/>
              <a:rect l="l" t="t" r="r" b="b"/>
              <a:pathLst>
                <a:path w="6303" h="5768" extrusionOk="0">
                  <a:moveTo>
                    <a:pt x="1806" y="1"/>
                  </a:moveTo>
                  <a:cubicBezTo>
                    <a:pt x="1584" y="761"/>
                    <a:pt x="1" y="4846"/>
                    <a:pt x="729" y="5575"/>
                  </a:cubicBezTo>
                  <a:cubicBezTo>
                    <a:pt x="864" y="5709"/>
                    <a:pt x="1073" y="5767"/>
                    <a:pt x="1334" y="5767"/>
                  </a:cubicBezTo>
                  <a:cubicBezTo>
                    <a:pt x="2727" y="5767"/>
                    <a:pt x="5582" y="4116"/>
                    <a:pt x="6303" y="3770"/>
                  </a:cubicBezTo>
                  <a:lnTo>
                    <a:pt x="1806" y="1"/>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5" name="Google Shape;515;p8"/>
            <p:cNvSpPr/>
            <p:nvPr/>
          </p:nvSpPr>
          <p:spPr>
            <a:xfrm rot="-5400000">
              <a:off x="320288" y="4567378"/>
              <a:ext cx="188238" cy="184833"/>
            </a:xfrm>
            <a:custGeom>
              <a:avLst/>
              <a:gdLst/>
              <a:ahLst/>
              <a:cxnLst/>
              <a:rect l="l" t="t" r="r" b="b"/>
              <a:pathLst>
                <a:path w="5860" h="5754" extrusionOk="0">
                  <a:moveTo>
                    <a:pt x="570" y="1"/>
                  </a:moveTo>
                  <a:cubicBezTo>
                    <a:pt x="570" y="792"/>
                    <a:pt x="0" y="5131"/>
                    <a:pt x="919" y="5669"/>
                  </a:cubicBezTo>
                  <a:cubicBezTo>
                    <a:pt x="1014" y="5727"/>
                    <a:pt x="1126" y="5754"/>
                    <a:pt x="1253" y="5754"/>
                  </a:cubicBezTo>
                  <a:cubicBezTo>
                    <a:pt x="2520" y="5754"/>
                    <a:pt x="5197" y="3110"/>
                    <a:pt x="5859" y="2534"/>
                  </a:cubicBezTo>
                  <a:lnTo>
                    <a:pt x="570"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6" name="Google Shape;516;p8"/>
            <p:cNvSpPr/>
            <p:nvPr/>
          </p:nvSpPr>
          <p:spPr>
            <a:xfrm rot="-5400000">
              <a:off x="206380" y="3561247"/>
              <a:ext cx="199416" cy="189972"/>
            </a:xfrm>
            <a:custGeom>
              <a:avLst/>
              <a:gdLst/>
              <a:ahLst/>
              <a:cxnLst/>
              <a:rect l="l" t="t" r="r" b="b"/>
              <a:pathLst>
                <a:path w="6208" h="5914" extrusionOk="0">
                  <a:moveTo>
                    <a:pt x="4624" y="1"/>
                  </a:moveTo>
                  <a:lnTo>
                    <a:pt x="1" y="3579"/>
                  </a:lnTo>
                  <a:cubicBezTo>
                    <a:pt x="625" y="3920"/>
                    <a:pt x="3590" y="5914"/>
                    <a:pt x="4837" y="5914"/>
                  </a:cubicBezTo>
                  <a:cubicBezTo>
                    <a:pt x="4981" y="5914"/>
                    <a:pt x="5102" y="5887"/>
                    <a:pt x="5195" y="5828"/>
                  </a:cubicBezTo>
                  <a:cubicBezTo>
                    <a:pt x="6208" y="5163"/>
                    <a:pt x="4846" y="919"/>
                    <a:pt x="4624" y="1"/>
                  </a:cubicBez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7" name="Google Shape;517;p8"/>
            <p:cNvSpPr/>
            <p:nvPr/>
          </p:nvSpPr>
          <p:spPr>
            <a:xfrm rot="-5400000">
              <a:off x="436060" y="4249166"/>
              <a:ext cx="186214" cy="168161"/>
            </a:xfrm>
            <a:custGeom>
              <a:avLst/>
              <a:gdLst/>
              <a:ahLst/>
              <a:cxnLst/>
              <a:rect l="l" t="t" r="r" b="b"/>
              <a:pathLst>
                <a:path w="5797" h="5235" extrusionOk="0">
                  <a:moveTo>
                    <a:pt x="1" y="1"/>
                  </a:moveTo>
                  <a:lnTo>
                    <a:pt x="1" y="1"/>
                  </a:lnTo>
                  <a:cubicBezTo>
                    <a:pt x="223" y="729"/>
                    <a:pt x="1173" y="5004"/>
                    <a:pt x="2218" y="5226"/>
                  </a:cubicBezTo>
                  <a:cubicBezTo>
                    <a:pt x="2249" y="5232"/>
                    <a:pt x="2281" y="5235"/>
                    <a:pt x="2313" y="5235"/>
                  </a:cubicBezTo>
                  <a:cubicBezTo>
                    <a:pt x="3493" y="5235"/>
                    <a:pt x="5365" y="1404"/>
                    <a:pt x="5796" y="602"/>
                  </a:cubicBezTo>
                  <a:lnTo>
                    <a:pt x="1"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8" name="Google Shape;518;p8"/>
            <p:cNvSpPr/>
            <p:nvPr/>
          </p:nvSpPr>
          <p:spPr>
            <a:xfrm rot="-5400000">
              <a:off x="415710" y="3903311"/>
              <a:ext cx="181107" cy="181332"/>
            </a:xfrm>
            <a:custGeom>
              <a:avLst/>
              <a:gdLst/>
              <a:ahLst/>
              <a:cxnLst/>
              <a:rect l="l" t="t" r="r" b="b"/>
              <a:pathLst>
                <a:path w="5638" h="5645" extrusionOk="0">
                  <a:moveTo>
                    <a:pt x="5638" y="0"/>
                  </a:moveTo>
                  <a:lnTo>
                    <a:pt x="1" y="1615"/>
                  </a:lnTo>
                  <a:cubicBezTo>
                    <a:pt x="494" y="2202"/>
                    <a:pt x="2852" y="5645"/>
                    <a:pt x="3940" y="5645"/>
                  </a:cubicBezTo>
                  <a:cubicBezTo>
                    <a:pt x="3968" y="5645"/>
                    <a:pt x="3996" y="5642"/>
                    <a:pt x="4023" y="5637"/>
                  </a:cubicBezTo>
                  <a:cubicBezTo>
                    <a:pt x="5194" y="5416"/>
                    <a:pt x="5511" y="950"/>
                    <a:pt x="5638" y="0"/>
                  </a:cubicBez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9" name="Google Shape;519;p8"/>
            <p:cNvSpPr/>
            <p:nvPr/>
          </p:nvSpPr>
          <p:spPr>
            <a:xfrm rot="-5400000">
              <a:off x="115519" y="3323487"/>
              <a:ext cx="203496" cy="185283"/>
            </a:xfrm>
            <a:custGeom>
              <a:avLst/>
              <a:gdLst/>
              <a:ahLst/>
              <a:cxnLst/>
              <a:rect l="l" t="t" r="r" b="b"/>
              <a:pathLst>
                <a:path w="6335" h="5768" extrusionOk="0">
                  <a:moveTo>
                    <a:pt x="1837" y="1"/>
                  </a:moveTo>
                  <a:cubicBezTo>
                    <a:pt x="1615" y="761"/>
                    <a:pt x="0" y="4846"/>
                    <a:pt x="760" y="5575"/>
                  </a:cubicBezTo>
                  <a:cubicBezTo>
                    <a:pt x="895" y="5709"/>
                    <a:pt x="1104" y="5767"/>
                    <a:pt x="1365" y="5767"/>
                  </a:cubicBezTo>
                  <a:cubicBezTo>
                    <a:pt x="2758" y="5767"/>
                    <a:pt x="5614" y="4116"/>
                    <a:pt x="6334" y="3770"/>
                  </a:cubicBezTo>
                  <a:lnTo>
                    <a:pt x="1837" y="1"/>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20" name="Google Shape;520;p8"/>
            <p:cNvSpPr/>
            <p:nvPr/>
          </p:nvSpPr>
          <p:spPr>
            <a:xfrm rot="-5400000">
              <a:off x="320288" y="3040401"/>
              <a:ext cx="188238" cy="184833"/>
            </a:xfrm>
            <a:custGeom>
              <a:avLst/>
              <a:gdLst/>
              <a:ahLst/>
              <a:cxnLst/>
              <a:rect l="l" t="t" r="r" b="b"/>
              <a:pathLst>
                <a:path w="5860" h="5754" extrusionOk="0">
                  <a:moveTo>
                    <a:pt x="571" y="1"/>
                  </a:moveTo>
                  <a:cubicBezTo>
                    <a:pt x="571" y="792"/>
                    <a:pt x="1" y="5131"/>
                    <a:pt x="919" y="5669"/>
                  </a:cubicBezTo>
                  <a:cubicBezTo>
                    <a:pt x="1014" y="5727"/>
                    <a:pt x="1127" y="5754"/>
                    <a:pt x="1253" y="5754"/>
                  </a:cubicBezTo>
                  <a:cubicBezTo>
                    <a:pt x="2520" y="5754"/>
                    <a:pt x="5197" y="3110"/>
                    <a:pt x="5859" y="2534"/>
                  </a:cubicBezTo>
                  <a:lnTo>
                    <a:pt x="571"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21" name="Google Shape;521;p8"/>
            <p:cNvSpPr/>
            <p:nvPr/>
          </p:nvSpPr>
          <p:spPr>
            <a:xfrm rot="-5400000">
              <a:off x="206380" y="2034238"/>
              <a:ext cx="199416" cy="189972"/>
            </a:xfrm>
            <a:custGeom>
              <a:avLst/>
              <a:gdLst/>
              <a:ahLst/>
              <a:cxnLst/>
              <a:rect l="l" t="t" r="r" b="b"/>
              <a:pathLst>
                <a:path w="6208" h="5914" extrusionOk="0">
                  <a:moveTo>
                    <a:pt x="4624" y="1"/>
                  </a:moveTo>
                  <a:lnTo>
                    <a:pt x="0" y="3579"/>
                  </a:lnTo>
                  <a:cubicBezTo>
                    <a:pt x="624" y="3920"/>
                    <a:pt x="3589" y="5914"/>
                    <a:pt x="4836" y="5914"/>
                  </a:cubicBezTo>
                  <a:cubicBezTo>
                    <a:pt x="4980" y="5914"/>
                    <a:pt x="5102" y="5887"/>
                    <a:pt x="5194" y="5828"/>
                  </a:cubicBezTo>
                  <a:cubicBezTo>
                    <a:pt x="6207" y="5163"/>
                    <a:pt x="4845" y="919"/>
                    <a:pt x="4624" y="1"/>
                  </a:cubicBez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22" name="Google Shape;522;p8"/>
            <p:cNvSpPr/>
            <p:nvPr/>
          </p:nvSpPr>
          <p:spPr>
            <a:xfrm rot="-5400000">
              <a:off x="436076" y="2722172"/>
              <a:ext cx="186182" cy="168161"/>
            </a:xfrm>
            <a:custGeom>
              <a:avLst/>
              <a:gdLst/>
              <a:ahLst/>
              <a:cxnLst/>
              <a:rect l="l" t="t" r="r" b="b"/>
              <a:pathLst>
                <a:path w="5796" h="5235" extrusionOk="0">
                  <a:moveTo>
                    <a:pt x="0" y="1"/>
                  </a:moveTo>
                  <a:lnTo>
                    <a:pt x="0" y="1"/>
                  </a:lnTo>
                  <a:cubicBezTo>
                    <a:pt x="222" y="729"/>
                    <a:pt x="1172" y="5004"/>
                    <a:pt x="2217" y="5226"/>
                  </a:cubicBezTo>
                  <a:cubicBezTo>
                    <a:pt x="2248" y="5232"/>
                    <a:pt x="2280" y="5235"/>
                    <a:pt x="2313" y="5235"/>
                  </a:cubicBezTo>
                  <a:cubicBezTo>
                    <a:pt x="3493" y="5235"/>
                    <a:pt x="5364" y="1404"/>
                    <a:pt x="5796" y="602"/>
                  </a:cubicBezTo>
                  <a:lnTo>
                    <a:pt x="0"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23" name="Google Shape;523;p8"/>
            <p:cNvSpPr/>
            <p:nvPr/>
          </p:nvSpPr>
          <p:spPr>
            <a:xfrm rot="-5400000">
              <a:off x="415694" y="2376318"/>
              <a:ext cx="181139" cy="181332"/>
            </a:xfrm>
            <a:custGeom>
              <a:avLst/>
              <a:gdLst/>
              <a:ahLst/>
              <a:cxnLst/>
              <a:rect l="l" t="t" r="r" b="b"/>
              <a:pathLst>
                <a:path w="5639" h="5645" extrusionOk="0">
                  <a:moveTo>
                    <a:pt x="5638" y="0"/>
                  </a:moveTo>
                  <a:lnTo>
                    <a:pt x="1" y="1615"/>
                  </a:lnTo>
                  <a:cubicBezTo>
                    <a:pt x="495" y="2202"/>
                    <a:pt x="2853" y="5645"/>
                    <a:pt x="3940" y="5645"/>
                  </a:cubicBezTo>
                  <a:cubicBezTo>
                    <a:pt x="3969" y="5645"/>
                    <a:pt x="3996" y="5642"/>
                    <a:pt x="4023" y="5637"/>
                  </a:cubicBezTo>
                  <a:cubicBezTo>
                    <a:pt x="5195" y="5416"/>
                    <a:pt x="5511" y="950"/>
                    <a:pt x="5638" y="0"/>
                  </a:cubicBez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24" name="Google Shape;524;p8"/>
            <p:cNvSpPr/>
            <p:nvPr/>
          </p:nvSpPr>
          <p:spPr>
            <a:xfrm rot="-5400000">
              <a:off x="327291" y="1618338"/>
              <a:ext cx="187210" cy="183548"/>
            </a:xfrm>
            <a:custGeom>
              <a:avLst/>
              <a:gdLst/>
              <a:ahLst/>
              <a:cxnLst/>
              <a:rect l="l" t="t" r="r" b="b"/>
              <a:pathLst>
                <a:path w="5828" h="5714" extrusionOk="0">
                  <a:moveTo>
                    <a:pt x="507" y="0"/>
                  </a:moveTo>
                  <a:cubicBezTo>
                    <a:pt x="507" y="760"/>
                    <a:pt x="1" y="5099"/>
                    <a:pt x="919" y="5637"/>
                  </a:cubicBezTo>
                  <a:cubicBezTo>
                    <a:pt x="1009" y="5689"/>
                    <a:pt x="1114" y="5713"/>
                    <a:pt x="1232" y="5713"/>
                  </a:cubicBezTo>
                  <a:cubicBezTo>
                    <a:pt x="2486" y="5713"/>
                    <a:pt x="5162" y="3018"/>
                    <a:pt x="5828" y="2439"/>
                  </a:cubicBezTo>
                  <a:lnTo>
                    <a:pt x="507"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25" name="Google Shape;525;p8"/>
            <p:cNvSpPr/>
            <p:nvPr/>
          </p:nvSpPr>
          <p:spPr>
            <a:xfrm rot="-5400000">
              <a:off x="190623" y="600337"/>
              <a:ext cx="200444" cy="190005"/>
            </a:xfrm>
            <a:custGeom>
              <a:avLst/>
              <a:gdLst/>
              <a:ahLst/>
              <a:cxnLst/>
              <a:rect l="l" t="t" r="r" b="b"/>
              <a:pathLst>
                <a:path w="6240" h="5915" extrusionOk="0">
                  <a:moveTo>
                    <a:pt x="4561" y="1"/>
                  </a:moveTo>
                  <a:lnTo>
                    <a:pt x="1" y="3643"/>
                  </a:lnTo>
                  <a:cubicBezTo>
                    <a:pt x="596" y="3954"/>
                    <a:pt x="3601" y="5915"/>
                    <a:pt x="4861" y="5915"/>
                  </a:cubicBezTo>
                  <a:cubicBezTo>
                    <a:pt x="5009" y="5915"/>
                    <a:pt x="5133" y="5888"/>
                    <a:pt x="5226" y="5828"/>
                  </a:cubicBezTo>
                  <a:cubicBezTo>
                    <a:pt x="6240" y="5163"/>
                    <a:pt x="4814" y="919"/>
                    <a:pt x="4561" y="1"/>
                  </a:cubicBez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26" name="Google Shape;526;p8"/>
            <p:cNvSpPr/>
            <p:nvPr/>
          </p:nvSpPr>
          <p:spPr>
            <a:xfrm rot="-5400000">
              <a:off x="444219" y="1299965"/>
              <a:ext cx="187210" cy="167165"/>
            </a:xfrm>
            <a:custGeom>
              <a:avLst/>
              <a:gdLst/>
              <a:ahLst/>
              <a:cxnLst/>
              <a:rect l="l" t="t" r="r" b="b"/>
              <a:pathLst>
                <a:path w="5828" h="5204" extrusionOk="0">
                  <a:moveTo>
                    <a:pt x="0" y="1"/>
                  </a:moveTo>
                  <a:lnTo>
                    <a:pt x="0" y="1"/>
                  </a:lnTo>
                  <a:cubicBezTo>
                    <a:pt x="254" y="729"/>
                    <a:pt x="1267" y="5004"/>
                    <a:pt x="2281" y="5194"/>
                  </a:cubicBezTo>
                  <a:cubicBezTo>
                    <a:pt x="2313" y="5200"/>
                    <a:pt x="2345" y="5203"/>
                    <a:pt x="2378" y="5203"/>
                  </a:cubicBezTo>
                  <a:cubicBezTo>
                    <a:pt x="3584" y="5203"/>
                    <a:pt x="5396" y="1340"/>
                    <a:pt x="5828" y="507"/>
                  </a:cubicBezTo>
                  <a:lnTo>
                    <a:pt x="0"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27" name="Google Shape;527;p8"/>
            <p:cNvSpPr/>
            <p:nvPr/>
          </p:nvSpPr>
          <p:spPr>
            <a:xfrm rot="-5400000">
              <a:off x="396355" y="953098"/>
              <a:ext cx="180111" cy="182359"/>
            </a:xfrm>
            <a:custGeom>
              <a:avLst/>
              <a:gdLst/>
              <a:ahLst/>
              <a:cxnLst/>
              <a:rect l="l" t="t" r="r" b="b"/>
              <a:pathLst>
                <a:path w="5607" h="5677" extrusionOk="0">
                  <a:moveTo>
                    <a:pt x="5606" y="1"/>
                  </a:moveTo>
                  <a:lnTo>
                    <a:pt x="1" y="1711"/>
                  </a:lnTo>
                  <a:cubicBezTo>
                    <a:pt x="495" y="2266"/>
                    <a:pt x="2882" y="5677"/>
                    <a:pt x="3971" y="5677"/>
                  </a:cubicBezTo>
                  <a:cubicBezTo>
                    <a:pt x="4000" y="5677"/>
                    <a:pt x="4028" y="5675"/>
                    <a:pt x="4055" y="5670"/>
                  </a:cubicBezTo>
                  <a:cubicBezTo>
                    <a:pt x="5258" y="5416"/>
                    <a:pt x="5511" y="951"/>
                    <a:pt x="5606" y="1"/>
                  </a:cubicBez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28" name="Google Shape;528;p8"/>
            <p:cNvSpPr/>
            <p:nvPr/>
          </p:nvSpPr>
          <p:spPr>
            <a:xfrm rot="-5400000">
              <a:off x="-766216" y="3899480"/>
              <a:ext cx="1851027" cy="637021"/>
            </a:xfrm>
            <a:custGeom>
              <a:avLst/>
              <a:gdLst/>
              <a:ahLst/>
              <a:cxnLst/>
              <a:rect l="l" t="t" r="r" b="b"/>
              <a:pathLst>
                <a:path w="57624" h="19831" extrusionOk="0">
                  <a:moveTo>
                    <a:pt x="57065" y="1"/>
                  </a:moveTo>
                  <a:cubicBezTo>
                    <a:pt x="56945" y="1"/>
                    <a:pt x="56827" y="57"/>
                    <a:pt x="56750" y="191"/>
                  </a:cubicBezTo>
                  <a:cubicBezTo>
                    <a:pt x="54248" y="4593"/>
                    <a:pt x="51113" y="8647"/>
                    <a:pt x="47218" y="11941"/>
                  </a:cubicBezTo>
                  <a:cubicBezTo>
                    <a:pt x="43956" y="14696"/>
                    <a:pt x="40187" y="16818"/>
                    <a:pt x="36070" y="17989"/>
                  </a:cubicBezTo>
                  <a:cubicBezTo>
                    <a:pt x="33648" y="18690"/>
                    <a:pt x="31124" y="19036"/>
                    <a:pt x="28596" y="19036"/>
                  </a:cubicBezTo>
                  <a:cubicBezTo>
                    <a:pt x="27124" y="19036"/>
                    <a:pt x="25651" y="18919"/>
                    <a:pt x="24194" y="18686"/>
                  </a:cubicBezTo>
                  <a:cubicBezTo>
                    <a:pt x="20077" y="18021"/>
                    <a:pt x="16150" y="16438"/>
                    <a:pt x="12572" y="14284"/>
                  </a:cubicBezTo>
                  <a:cubicBezTo>
                    <a:pt x="8581" y="11814"/>
                    <a:pt x="5066" y="8615"/>
                    <a:pt x="2089" y="5037"/>
                  </a:cubicBezTo>
                  <a:cubicBezTo>
                    <a:pt x="1678" y="4530"/>
                    <a:pt x="1298" y="4055"/>
                    <a:pt x="918" y="3548"/>
                  </a:cubicBezTo>
                  <a:cubicBezTo>
                    <a:pt x="821" y="3423"/>
                    <a:pt x="689" y="3371"/>
                    <a:pt x="562" y="3371"/>
                  </a:cubicBezTo>
                  <a:cubicBezTo>
                    <a:pt x="271" y="3371"/>
                    <a:pt x="1" y="3642"/>
                    <a:pt x="221" y="3928"/>
                  </a:cubicBezTo>
                  <a:cubicBezTo>
                    <a:pt x="3198" y="7792"/>
                    <a:pt x="6681" y="11275"/>
                    <a:pt x="10703" y="13999"/>
                  </a:cubicBezTo>
                  <a:cubicBezTo>
                    <a:pt x="14314" y="16438"/>
                    <a:pt x="18336" y="18274"/>
                    <a:pt x="22579" y="19193"/>
                  </a:cubicBezTo>
                  <a:cubicBezTo>
                    <a:pt x="24556" y="19616"/>
                    <a:pt x="26580" y="19830"/>
                    <a:pt x="28604" y="19830"/>
                  </a:cubicBezTo>
                  <a:cubicBezTo>
                    <a:pt x="30665" y="19830"/>
                    <a:pt x="32727" y="19608"/>
                    <a:pt x="34740" y="19161"/>
                  </a:cubicBezTo>
                  <a:cubicBezTo>
                    <a:pt x="38952" y="18211"/>
                    <a:pt x="42911" y="16279"/>
                    <a:pt x="46363" y="13651"/>
                  </a:cubicBezTo>
                  <a:cubicBezTo>
                    <a:pt x="50385" y="10579"/>
                    <a:pt x="53678" y="6684"/>
                    <a:pt x="56338" y="2408"/>
                  </a:cubicBezTo>
                  <a:cubicBezTo>
                    <a:pt x="56718" y="1806"/>
                    <a:pt x="57099" y="1205"/>
                    <a:pt x="57447" y="603"/>
                  </a:cubicBezTo>
                  <a:cubicBezTo>
                    <a:pt x="57623" y="294"/>
                    <a:pt x="57339" y="1"/>
                    <a:pt x="57065"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29" name="Google Shape;529;p8"/>
            <p:cNvSpPr/>
            <p:nvPr/>
          </p:nvSpPr>
          <p:spPr>
            <a:xfrm rot="-5400000">
              <a:off x="-766216" y="2381658"/>
              <a:ext cx="1851027" cy="637021"/>
            </a:xfrm>
            <a:custGeom>
              <a:avLst/>
              <a:gdLst/>
              <a:ahLst/>
              <a:cxnLst/>
              <a:rect l="l" t="t" r="r" b="b"/>
              <a:pathLst>
                <a:path w="57624" h="19831" extrusionOk="0">
                  <a:moveTo>
                    <a:pt x="57065" y="1"/>
                  </a:moveTo>
                  <a:cubicBezTo>
                    <a:pt x="56945" y="1"/>
                    <a:pt x="56827" y="57"/>
                    <a:pt x="56750" y="191"/>
                  </a:cubicBezTo>
                  <a:cubicBezTo>
                    <a:pt x="54217" y="4593"/>
                    <a:pt x="51113" y="8647"/>
                    <a:pt x="47218" y="11941"/>
                  </a:cubicBezTo>
                  <a:cubicBezTo>
                    <a:pt x="43956" y="14696"/>
                    <a:pt x="40187" y="16818"/>
                    <a:pt x="36070" y="17989"/>
                  </a:cubicBezTo>
                  <a:cubicBezTo>
                    <a:pt x="33628" y="18690"/>
                    <a:pt x="31110" y="19036"/>
                    <a:pt x="28588" y="19036"/>
                  </a:cubicBezTo>
                  <a:cubicBezTo>
                    <a:pt x="27120" y="19036"/>
                    <a:pt x="25651" y="18919"/>
                    <a:pt x="24195" y="18686"/>
                  </a:cubicBezTo>
                  <a:cubicBezTo>
                    <a:pt x="20046" y="18021"/>
                    <a:pt x="16119" y="16438"/>
                    <a:pt x="12572" y="14284"/>
                  </a:cubicBezTo>
                  <a:cubicBezTo>
                    <a:pt x="8582" y="11814"/>
                    <a:pt x="5066" y="8615"/>
                    <a:pt x="2090" y="5037"/>
                  </a:cubicBezTo>
                  <a:cubicBezTo>
                    <a:pt x="1678" y="4530"/>
                    <a:pt x="1298" y="4055"/>
                    <a:pt x="886" y="3548"/>
                  </a:cubicBezTo>
                  <a:cubicBezTo>
                    <a:pt x="799" y="3423"/>
                    <a:pt x="674" y="3371"/>
                    <a:pt x="551" y="3371"/>
                  </a:cubicBezTo>
                  <a:cubicBezTo>
                    <a:pt x="271" y="3371"/>
                    <a:pt x="1" y="3642"/>
                    <a:pt x="221" y="3928"/>
                  </a:cubicBezTo>
                  <a:cubicBezTo>
                    <a:pt x="3198" y="7792"/>
                    <a:pt x="6682" y="11275"/>
                    <a:pt x="10704" y="13999"/>
                  </a:cubicBezTo>
                  <a:cubicBezTo>
                    <a:pt x="14282" y="16438"/>
                    <a:pt x="18336" y="18274"/>
                    <a:pt x="22579" y="19193"/>
                  </a:cubicBezTo>
                  <a:cubicBezTo>
                    <a:pt x="24556" y="19616"/>
                    <a:pt x="26580" y="19830"/>
                    <a:pt x="28604" y="19830"/>
                  </a:cubicBezTo>
                  <a:cubicBezTo>
                    <a:pt x="30665" y="19830"/>
                    <a:pt x="32727" y="19608"/>
                    <a:pt x="34740" y="19161"/>
                  </a:cubicBezTo>
                  <a:cubicBezTo>
                    <a:pt x="38952" y="18211"/>
                    <a:pt x="42911" y="16279"/>
                    <a:pt x="46363" y="13651"/>
                  </a:cubicBezTo>
                  <a:cubicBezTo>
                    <a:pt x="50353" y="10579"/>
                    <a:pt x="53678" y="6684"/>
                    <a:pt x="56339" y="2408"/>
                  </a:cubicBezTo>
                  <a:cubicBezTo>
                    <a:pt x="56719" y="1806"/>
                    <a:pt x="57067" y="1205"/>
                    <a:pt x="57447" y="603"/>
                  </a:cubicBezTo>
                  <a:cubicBezTo>
                    <a:pt x="57624" y="294"/>
                    <a:pt x="57339" y="1"/>
                    <a:pt x="57065"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30" name="Google Shape;530;p8"/>
            <p:cNvSpPr/>
            <p:nvPr/>
          </p:nvSpPr>
          <p:spPr>
            <a:xfrm rot="-5400000">
              <a:off x="-765863" y="972316"/>
              <a:ext cx="1850320" cy="637021"/>
            </a:xfrm>
            <a:custGeom>
              <a:avLst/>
              <a:gdLst/>
              <a:ahLst/>
              <a:cxnLst/>
              <a:rect l="l" t="t" r="r" b="b"/>
              <a:pathLst>
                <a:path w="57602" h="19831" extrusionOk="0">
                  <a:moveTo>
                    <a:pt x="57042" y="1"/>
                  </a:moveTo>
                  <a:cubicBezTo>
                    <a:pt x="56923" y="1"/>
                    <a:pt x="56805" y="57"/>
                    <a:pt x="56728" y="191"/>
                  </a:cubicBezTo>
                  <a:cubicBezTo>
                    <a:pt x="54226" y="4593"/>
                    <a:pt x="51091" y="8647"/>
                    <a:pt x="47196" y="11941"/>
                  </a:cubicBezTo>
                  <a:cubicBezTo>
                    <a:pt x="43965" y="14696"/>
                    <a:pt x="40165" y="16818"/>
                    <a:pt x="36080" y="17989"/>
                  </a:cubicBezTo>
                  <a:cubicBezTo>
                    <a:pt x="33637" y="18690"/>
                    <a:pt x="31107" y="19036"/>
                    <a:pt x="28575" y="19036"/>
                  </a:cubicBezTo>
                  <a:cubicBezTo>
                    <a:pt x="27102" y="19036"/>
                    <a:pt x="25628" y="18919"/>
                    <a:pt x="24172" y="18686"/>
                  </a:cubicBezTo>
                  <a:cubicBezTo>
                    <a:pt x="20055" y="18021"/>
                    <a:pt x="16128" y="16438"/>
                    <a:pt x="12581" y="14284"/>
                  </a:cubicBezTo>
                  <a:cubicBezTo>
                    <a:pt x="8559" y="11814"/>
                    <a:pt x="5076" y="8615"/>
                    <a:pt x="2067" y="5037"/>
                  </a:cubicBezTo>
                  <a:cubicBezTo>
                    <a:pt x="1687" y="4530"/>
                    <a:pt x="1276" y="4055"/>
                    <a:pt x="895" y="3548"/>
                  </a:cubicBezTo>
                  <a:cubicBezTo>
                    <a:pt x="799" y="3423"/>
                    <a:pt x="670" y="3371"/>
                    <a:pt x="546" y="3371"/>
                  </a:cubicBezTo>
                  <a:cubicBezTo>
                    <a:pt x="262" y="3371"/>
                    <a:pt x="1" y="3642"/>
                    <a:pt x="199" y="3928"/>
                  </a:cubicBezTo>
                  <a:cubicBezTo>
                    <a:pt x="3176" y="7792"/>
                    <a:pt x="6659" y="11275"/>
                    <a:pt x="10713" y="13999"/>
                  </a:cubicBezTo>
                  <a:cubicBezTo>
                    <a:pt x="14292" y="16438"/>
                    <a:pt x="18313" y="18274"/>
                    <a:pt x="22557" y="19193"/>
                  </a:cubicBezTo>
                  <a:cubicBezTo>
                    <a:pt x="24550" y="19616"/>
                    <a:pt x="26574" y="19830"/>
                    <a:pt x="28594" y="19830"/>
                  </a:cubicBezTo>
                  <a:cubicBezTo>
                    <a:pt x="30651" y="19830"/>
                    <a:pt x="32705" y="19608"/>
                    <a:pt x="34718" y="19161"/>
                  </a:cubicBezTo>
                  <a:cubicBezTo>
                    <a:pt x="38962" y="18211"/>
                    <a:pt x="42920" y="16279"/>
                    <a:pt x="46341" y="13651"/>
                  </a:cubicBezTo>
                  <a:cubicBezTo>
                    <a:pt x="50363" y="10579"/>
                    <a:pt x="53656" y="6684"/>
                    <a:pt x="56348" y="2408"/>
                  </a:cubicBezTo>
                  <a:cubicBezTo>
                    <a:pt x="56696" y="1806"/>
                    <a:pt x="57076" y="1205"/>
                    <a:pt x="57425" y="603"/>
                  </a:cubicBezTo>
                  <a:cubicBezTo>
                    <a:pt x="57601" y="294"/>
                    <a:pt x="57317" y="1"/>
                    <a:pt x="57042"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spTree>
    <p:extLst>
      <p:ext uri="{BB962C8B-B14F-4D97-AF65-F5344CB8AC3E}">
        <p14:creationId xmlns:p14="http://schemas.microsoft.com/office/powerpoint/2010/main" val="370354208"/>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31"/>
        <p:cNvGrpSpPr/>
        <p:nvPr/>
      </p:nvGrpSpPr>
      <p:grpSpPr>
        <a:xfrm>
          <a:off x="0" y="0"/>
          <a:ext cx="0" cy="0"/>
          <a:chOff x="0" y="0"/>
          <a:chExt cx="0" cy="0"/>
        </a:xfrm>
      </p:grpSpPr>
      <p:sp>
        <p:nvSpPr>
          <p:cNvPr id="532" name="Google Shape;532;p9"/>
          <p:cNvSpPr/>
          <p:nvPr/>
        </p:nvSpPr>
        <p:spPr>
          <a:xfrm rot="4996778">
            <a:off x="6434195" y="2084452"/>
            <a:ext cx="138301" cy="132960"/>
          </a:xfrm>
          <a:custGeom>
            <a:avLst/>
            <a:gdLst/>
            <a:ahLst/>
            <a:cxnLst/>
            <a:rect l="l" t="t" r="r" b="b"/>
            <a:pathLst>
              <a:path w="3263" h="3137" extrusionOk="0">
                <a:moveTo>
                  <a:pt x="1631" y="1"/>
                </a:moveTo>
                <a:cubicBezTo>
                  <a:pt x="816" y="1"/>
                  <a:pt x="0" y="523"/>
                  <a:pt x="0" y="1569"/>
                </a:cubicBezTo>
                <a:cubicBezTo>
                  <a:pt x="0" y="2614"/>
                  <a:pt x="816" y="3136"/>
                  <a:pt x="1631" y="3136"/>
                </a:cubicBezTo>
                <a:cubicBezTo>
                  <a:pt x="2447" y="3136"/>
                  <a:pt x="3262" y="2614"/>
                  <a:pt x="3262" y="1569"/>
                </a:cubicBezTo>
                <a:cubicBezTo>
                  <a:pt x="3262" y="523"/>
                  <a:pt x="2447" y="1"/>
                  <a:pt x="1631" y="1"/>
                </a:cubicBezTo>
                <a:close/>
              </a:path>
            </a:pathLst>
          </a:custGeom>
          <a:solidFill>
            <a:schemeClr val="accent1"/>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33" name="Google Shape;533;p9"/>
          <p:cNvSpPr/>
          <p:nvPr/>
        </p:nvSpPr>
        <p:spPr>
          <a:xfrm rot="4996778">
            <a:off x="6008967" y="2134580"/>
            <a:ext cx="138301" cy="132917"/>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accent1"/>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34" name="Google Shape;534;p9"/>
          <p:cNvSpPr/>
          <p:nvPr/>
        </p:nvSpPr>
        <p:spPr>
          <a:xfrm rot="4996778">
            <a:off x="5521179" y="2184839"/>
            <a:ext cx="138301" cy="132917"/>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accent1"/>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35" name="Google Shape;535;p9"/>
          <p:cNvSpPr/>
          <p:nvPr/>
        </p:nvSpPr>
        <p:spPr>
          <a:xfrm rot="4996778">
            <a:off x="5094626" y="2235099"/>
            <a:ext cx="138301" cy="132917"/>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accent1"/>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36" name="Google Shape;536;p9"/>
          <p:cNvSpPr txBox="1">
            <a:spLocks noGrp="1"/>
          </p:cNvSpPr>
          <p:nvPr>
            <p:ph type="title"/>
          </p:nvPr>
        </p:nvSpPr>
        <p:spPr>
          <a:xfrm rot="-474072">
            <a:off x="1975684" y="2501850"/>
            <a:ext cx="8240632" cy="682900"/>
          </a:xfrm>
          <a:prstGeom prst="rect">
            <a:avLst/>
          </a:prstGeom>
        </p:spPr>
        <p:txBody>
          <a:bodyPr spcFirstLastPara="1" wrap="square" lIns="121897" tIns="121897" rIns="121897" bIns="121897" anchor="t" anchorCtr="0">
            <a:noAutofit/>
          </a:bodyPr>
          <a:lstStyle>
            <a:lvl1pPr lvl="0" algn="ctr" rtl="0">
              <a:spcBef>
                <a:spcPts val="0"/>
              </a:spcBef>
              <a:spcAft>
                <a:spcPts val="0"/>
              </a:spcAft>
              <a:buSzPts val="3900"/>
              <a:buNone/>
              <a:defRPr sz="5200"/>
            </a:lvl1pPr>
            <a:lvl2pPr lvl="1" rtl="0">
              <a:spcBef>
                <a:spcPts val="0"/>
              </a:spcBef>
              <a:spcAft>
                <a:spcPts val="0"/>
              </a:spcAft>
              <a:buSzPts val="3900"/>
              <a:buNone/>
              <a:defRPr sz="5200"/>
            </a:lvl2pPr>
            <a:lvl3pPr lvl="2" rtl="0">
              <a:spcBef>
                <a:spcPts val="0"/>
              </a:spcBef>
              <a:spcAft>
                <a:spcPts val="0"/>
              </a:spcAft>
              <a:buSzPts val="3900"/>
              <a:buNone/>
              <a:defRPr sz="5200"/>
            </a:lvl3pPr>
            <a:lvl4pPr lvl="3" rtl="0">
              <a:spcBef>
                <a:spcPts val="0"/>
              </a:spcBef>
              <a:spcAft>
                <a:spcPts val="0"/>
              </a:spcAft>
              <a:buSzPts val="3900"/>
              <a:buNone/>
              <a:defRPr sz="5200"/>
            </a:lvl4pPr>
            <a:lvl5pPr lvl="4" rtl="0">
              <a:spcBef>
                <a:spcPts val="0"/>
              </a:spcBef>
              <a:spcAft>
                <a:spcPts val="0"/>
              </a:spcAft>
              <a:buSzPts val="3900"/>
              <a:buNone/>
              <a:defRPr sz="5200"/>
            </a:lvl5pPr>
            <a:lvl6pPr lvl="5" rtl="0">
              <a:spcBef>
                <a:spcPts val="0"/>
              </a:spcBef>
              <a:spcAft>
                <a:spcPts val="0"/>
              </a:spcAft>
              <a:buSzPts val="3900"/>
              <a:buNone/>
              <a:defRPr sz="5200"/>
            </a:lvl6pPr>
            <a:lvl7pPr lvl="6" rtl="0">
              <a:spcBef>
                <a:spcPts val="0"/>
              </a:spcBef>
              <a:spcAft>
                <a:spcPts val="0"/>
              </a:spcAft>
              <a:buSzPts val="3900"/>
              <a:buNone/>
              <a:defRPr sz="5200"/>
            </a:lvl7pPr>
            <a:lvl8pPr lvl="7" rtl="0">
              <a:spcBef>
                <a:spcPts val="0"/>
              </a:spcBef>
              <a:spcAft>
                <a:spcPts val="0"/>
              </a:spcAft>
              <a:buSzPts val="3900"/>
              <a:buNone/>
              <a:defRPr sz="5200"/>
            </a:lvl8pPr>
            <a:lvl9pPr lvl="8" rtl="0">
              <a:spcBef>
                <a:spcPts val="0"/>
              </a:spcBef>
              <a:spcAft>
                <a:spcPts val="0"/>
              </a:spcAft>
              <a:buSzPts val="3900"/>
              <a:buNone/>
              <a:defRPr sz="5200"/>
            </a:lvl9pPr>
          </a:lstStyle>
          <a:p>
            <a:endParaRPr/>
          </a:p>
        </p:txBody>
      </p:sp>
      <p:sp>
        <p:nvSpPr>
          <p:cNvPr id="537" name="Google Shape;537;p9"/>
          <p:cNvSpPr txBox="1">
            <a:spLocks noGrp="1"/>
          </p:cNvSpPr>
          <p:nvPr>
            <p:ph type="subTitle" idx="1"/>
          </p:nvPr>
        </p:nvSpPr>
        <p:spPr>
          <a:xfrm rot="-473947">
            <a:off x="3745706" y="3499276"/>
            <a:ext cx="4700601" cy="1375079"/>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300"/>
              <a:buNone/>
              <a:defRPr sz="1700"/>
            </a:lvl1pPr>
            <a:lvl2pPr lvl="1" algn="ctr" rtl="0">
              <a:lnSpc>
                <a:spcPct val="100000"/>
              </a:lnSpc>
              <a:spcBef>
                <a:spcPts val="0"/>
              </a:spcBef>
              <a:spcAft>
                <a:spcPts val="0"/>
              </a:spcAft>
              <a:buSzPts val="1300"/>
              <a:buNone/>
              <a:defRPr sz="1700"/>
            </a:lvl2pPr>
            <a:lvl3pPr lvl="2" algn="ctr" rtl="0">
              <a:lnSpc>
                <a:spcPct val="100000"/>
              </a:lnSpc>
              <a:spcBef>
                <a:spcPts val="0"/>
              </a:spcBef>
              <a:spcAft>
                <a:spcPts val="0"/>
              </a:spcAft>
              <a:buSzPts val="1300"/>
              <a:buNone/>
              <a:defRPr sz="1700"/>
            </a:lvl3pPr>
            <a:lvl4pPr lvl="3" algn="ctr" rtl="0">
              <a:lnSpc>
                <a:spcPct val="100000"/>
              </a:lnSpc>
              <a:spcBef>
                <a:spcPts val="0"/>
              </a:spcBef>
              <a:spcAft>
                <a:spcPts val="0"/>
              </a:spcAft>
              <a:buSzPts val="1300"/>
              <a:buNone/>
              <a:defRPr sz="1700"/>
            </a:lvl4pPr>
            <a:lvl5pPr lvl="4" algn="ctr" rtl="0">
              <a:lnSpc>
                <a:spcPct val="100000"/>
              </a:lnSpc>
              <a:spcBef>
                <a:spcPts val="0"/>
              </a:spcBef>
              <a:spcAft>
                <a:spcPts val="0"/>
              </a:spcAft>
              <a:buSzPts val="1300"/>
              <a:buNone/>
              <a:defRPr sz="1700"/>
            </a:lvl5pPr>
            <a:lvl6pPr lvl="5" algn="ctr" rtl="0">
              <a:lnSpc>
                <a:spcPct val="100000"/>
              </a:lnSpc>
              <a:spcBef>
                <a:spcPts val="0"/>
              </a:spcBef>
              <a:spcAft>
                <a:spcPts val="0"/>
              </a:spcAft>
              <a:buSzPts val="1300"/>
              <a:buNone/>
              <a:defRPr sz="1700"/>
            </a:lvl6pPr>
            <a:lvl7pPr lvl="6" algn="ctr" rtl="0">
              <a:lnSpc>
                <a:spcPct val="100000"/>
              </a:lnSpc>
              <a:spcBef>
                <a:spcPts val="0"/>
              </a:spcBef>
              <a:spcAft>
                <a:spcPts val="0"/>
              </a:spcAft>
              <a:buSzPts val="1300"/>
              <a:buNone/>
              <a:defRPr sz="1700"/>
            </a:lvl7pPr>
            <a:lvl8pPr lvl="7" algn="ctr" rtl="0">
              <a:lnSpc>
                <a:spcPct val="100000"/>
              </a:lnSpc>
              <a:spcBef>
                <a:spcPts val="0"/>
              </a:spcBef>
              <a:spcAft>
                <a:spcPts val="0"/>
              </a:spcAft>
              <a:buSzPts val="1300"/>
              <a:buNone/>
              <a:defRPr sz="1700"/>
            </a:lvl8pPr>
            <a:lvl9pPr lvl="8" algn="ctr" rtl="0">
              <a:lnSpc>
                <a:spcPct val="100000"/>
              </a:lnSpc>
              <a:spcBef>
                <a:spcPts val="0"/>
              </a:spcBef>
              <a:spcAft>
                <a:spcPts val="0"/>
              </a:spcAft>
              <a:buSzPts val="1300"/>
              <a:buNone/>
              <a:defRPr sz="1700"/>
            </a:lvl9pPr>
          </a:lstStyle>
          <a:p>
            <a:endParaRPr/>
          </a:p>
        </p:txBody>
      </p:sp>
    </p:spTree>
    <p:extLst>
      <p:ext uri="{BB962C8B-B14F-4D97-AF65-F5344CB8AC3E}">
        <p14:creationId xmlns:p14="http://schemas.microsoft.com/office/powerpoint/2010/main" val="33238573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4"/>
        <p:cNvGrpSpPr/>
        <p:nvPr/>
      </p:nvGrpSpPr>
      <p:grpSpPr>
        <a:xfrm>
          <a:off x="0" y="0"/>
          <a:ext cx="0" cy="0"/>
          <a:chOff x="0" y="0"/>
          <a:chExt cx="0" cy="0"/>
        </a:xfrm>
      </p:grpSpPr>
    </p:spTree>
    <p:extLst>
      <p:ext uri="{BB962C8B-B14F-4D97-AF65-F5344CB8AC3E}">
        <p14:creationId xmlns:p14="http://schemas.microsoft.com/office/powerpoint/2010/main" val="350537807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665"/>
        <p:cNvGrpSpPr/>
        <p:nvPr/>
      </p:nvGrpSpPr>
      <p:grpSpPr>
        <a:xfrm>
          <a:off x="0" y="0"/>
          <a:ext cx="0" cy="0"/>
          <a:chOff x="0" y="0"/>
          <a:chExt cx="0" cy="0"/>
        </a:xfrm>
      </p:grpSpPr>
      <p:sp>
        <p:nvSpPr>
          <p:cNvPr id="666" name="Google Shape;666;p14"/>
          <p:cNvSpPr/>
          <p:nvPr/>
        </p:nvSpPr>
        <p:spPr>
          <a:xfrm>
            <a:off x="9023237" y="-34220"/>
            <a:ext cx="3635787" cy="2472487"/>
          </a:xfrm>
          <a:custGeom>
            <a:avLst/>
            <a:gdLst/>
            <a:ahLst/>
            <a:cxnLst/>
            <a:rect l="l" t="t" r="r" b="b"/>
            <a:pathLst>
              <a:path w="83639" h="56878" extrusionOk="0">
                <a:moveTo>
                  <a:pt x="919" y="1"/>
                </a:moveTo>
                <a:cubicBezTo>
                  <a:pt x="0" y="1996"/>
                  <a:pt x="1362" y="4498"/>
                  <a:pt x="6619" y="7633"/>
                </a:cubicBezTo>
                <a:cubicBezTo>
                  <a:pt x="9125" y="9300"/>
                  <a:pt x="12009" y="9775"/>
                  <a:pt x="15024" y="9775"/>
                </a:cubicBezTo>
                <a:cubicBezTo>
                  <a:pt x="19016" y="9775"/>
                  <a:pt x="23237" y="8943"/>
                  <a:pt x="27113" y="8943"/>
                </a:cubicBezTo>
                <a:cubicBezTo>
                  <a:pt x="30041" y="8943"/>
                  <a:pt x="32771" y="9417"/>
                  <a:pt x="35058" y="11085"/>
                </a:cubicBezTo>
                <a:cubicBezTo>
                  <a:pt x="29516" y="16658"/>
                  <a:pt x="13555" y="15265"/>
                  <a:pt x="10799" y="24291"/>
                </a:cubicBezTo>
                <a:cubicBezTo>
                  <a:pt x="8314" y="31716"/>
                  <a:pt x="13587" y="33909"/>
                  <a:pt x="20274" y="33909"/>
                </a:cubicBezTo>
                <a:cubicBezTo>
                  <a:pt x="26705" y="33909"/>
                  <a:pt x="34445" y="31880"/>
                  <a:pt x="37845" y="30529"/>
                </a:cubicBezTo>
                <a:cubicBezTo>
                  <a:pt x="44039" y="27866"/>
                  <a:pt x="52765" y="20704"/>
                  <a:pt x="57382" y="20704"/>
                </a:cubicBezTo>
                <a:cubicBezTo>
                  <a:pt x="60012" y="20704"/>
                  <a:pt x="61309" y="23029"/>
                  <a:pt x="60045" y="29833"/>
                </a:cubicBezTo>
                <a:cubicBezTo>
                  <a:pt x="57986" y="38858"/>
                  <a:pt x="48264" y="46491"/>
                  <a:pt x="51716" y="56878"/>
                </a:cubicBezTo>
                <a:cubicBezTo>
                  <a:pt x="72744" y="53806"/>
                  <a:pt x="81105" y="33095"/>
                  <a:pt x="83638" y="14885"/>
                </a:cubicBezTo>
                <a:lnTo>
                  <a:pt x="83638" y="1"/>
                </a:lnTo>
                <a:close/>
              </a:path>
            </a:pathLst>
          </a:cu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7" name="Google Shape;667;p14"/>
          <p:cNvSpPr/>
          <p:nvPr/>
        </p:nvSpPr>
        <p:spPr>
          <a:xfrm>
            <a:off x="-542333" y="5377306"/>
            <a:ext cx="5359156" cy="1567180"/>
          </a:xfrm>
          <a:custGeom>
            <a:avLst/>
            <a:gdLst/>
            <a:ahLst/>
            <a:cxnLst/>
            <a:rect l="l" t="t" r="r" b="b"/>
            <a:pathLst>
              <a:path w="123284" h="36052" extrusionOk="0">
                <a:moveTo>
                  <a:pt x="24808" y="1"/>
                </a:moveTo>
                <a:cubicBezTo>
                  <a:pt x="24225" y="1"/>
                  <a:pt x="23619" y="155"/>
                  <a:pt x="22987" y="487"/>
                </a:cubicBezTo>
                <a:cubicBezTo>
                  <a:pt x="13772" y="5427"/>
                  <a:pt x="24698" y="19995"/>
                  <a:pt x="24064" y="26424"/>
                </a:cubicBezTo>
                <a:cubicBezTo>
                  <a:pt x="23889" y="28399"/>
                  <a:pt x="23217" y="29185"/>
                  <a:pt x="22237" y="29185"/>
                </a:cubicBezTo>
                <a:cubicBezTo>
                  <a:pt x="18439" y="29185"/>
                  <a:pt x="10001" y="17384"/>
                  <a:pt x="7786" y="17208"/>
                </a:cubicBezTo>
                <a:cubicBezTo>
                  <a:pt x="7628" y="17197"/>
                  <a:pt x="7478" y="17192"/>
                  <a:pt x="7334" y="17192"/>
                </a:cubicBezTo>
                <a:cubicBezTo>
                  <a:pt x="1" y="17192"/>
                  <a:pt x="10555" y="31206"/>
                  <a:pt x="14468" y="36051"/>
                </a:cubicBezTo>
                <a:lnTo>
                  <a:pt x="117931" y="36051"/>
                </a:lnTo>
                <a:cubicBezTo>
                  <a:pt x="120686" y="31364"/>
                  <a:pt x="123283" y="25379"/>
                  <a:pt x="120623" y="23415"/>
                </a:cubicBezTo>
                <a:cubicBezTo>
                  <a:pt x="119602" y="22657"/>
                  <a:pt x="118721" y="22343"/>
                  <a:pt x="117939" y="22343"/>
                </a:cubicBezTo>
                <a:cubicBezTo>
                  <a:pt x="114162" y="22343"/>
                  <a:pt x="112735" y="29684"/>
                  <a:pt x="109339" y="29684"/>
                </a:cubicBezTo>
                <a:cubicBezTo>
                  <a:pt x="108272" y="29684"/>
                  <a:pt x="107011" y="28960"/>
                  <a:pt x="105422" y="27057"/>
                </a:cubicBezTo>
                <a:cubicBezTo>
                  <a:pt x="101848" y="22929"/>
                  <a:pt x="94686" y="2584"/>
                  <a:pt x="86778" y="2584"/>
                </a:cubicBezTo>
                <a:cubicBezTo>
                  <a:pt x="85648" y="2584"/>
                  <a:pt x="84502" y="3000"/>
                  <a:pt x="83349" y="3939"/>
                </a:cubicBezTo>
                <a:cubicBezTo>
                  <a:pt x="75431" y="10368"/>
                  <a:pt x="90854" y="24049"/>
                  <a:pt x="84647" y="29844"/>
                </a:cubicBezTo>
                <a:cubicBezTo>
                  <a:pt x="83907" y="30555"/>
                  <a:pt x="83201" y="30862"/>
                  <a:pt x="82522" y="30862"/>
                </a:cubicBezTo>
                <a:cubicBezTo>
                  <a:pt x="78202" y="30862"/>
                  <a:pt x="74956" y="18447"/>
                  <a:pt x="70860" y="18447"/>
                </a:cubicBezTo>
                <a:cubicBezTo>
                  <a:pt x="70748" y="18447"/>
                  <a:pt x="70636" y="18456"/>
                  <a:pt x="70523" y="18475"/>
                </a:cubicBezTo>
                <a:cubicBezTo>
                  <a:pt x="65150" y="19297"/>
                  <a:pt x="64758" y="30926"/>
                  <a:pt x="59606" y="30926"/>
                </a:cubicBezTo>
                <a:cubicBezTo>
                  <a:pt x="59201" y="30926"/>
                  <a:pt x="58767" y="30854"/>
                  <a:pt x="58298" y="30699"/>
                </a:cubicBezTo>
                <a:cubicBezTo>
                  <a:pt x="50825" y="28324"/>
                  <a:pt x="61940" y="11635"/>
                  <a:pt x="53168" y="9703"/>
                </a:cubicBezTo>
                <a:cubicBezTo>
                  <a:pt x="52526" y="9550"/>
                  <a:pt x="51925" y="9478"/>
                  <a:pt x="51361" y="9478"/>
                </a:cubicBezTo>
                <a:cubicBezTo>
                  <a:pt x="43268" y="9478"/>
                  <a:pt x="42748" y="24272"/>
                  <a:pt x="37745" y="27469"/>
                </a:cubicBezTo>
                <a:cubicBezTo>
                  <a:pt x="36700" y="26424"/>
                  <a:pt x="36478" y="25125"/>
                  <a:pt x="36035" y="23415"/>
                </a:cubicBezTo>
                <a:cubicBezTo>
                  <a:pt x="34872" y="19287"/>
                  <a:pt x="31334" y="1"/>
                  <a:pt x="24808" y="1"/>
                </a:cubicBezTo>
                <a:close/>
              </a:path>
            </a:pathLst>
          </a:custGeom>
          <a:solidFill>
            <a:schemeClr val="lt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8" name="Google Shape;668;p14"/>
          <p:cNvSpPr/>
          <p:nvPr/>
        </p:nvSpPr>
        <p:spPr>
          <a:xfrm>
            <a:off x="1869848" y="944236"/>
            <a:ext cx="8447221" cy="5024045"/>
          </a:xfrm>
          <a:custGeom>
            <a:avLst/>
            <a:gdLst/>
            <a:ahLst/>
            <a:cxnLst/>
            <a:rect l="l" t="t" r="r" b="b"/>
            <a:pathLst>
              <a:path w="194323" h="115575" extrusionOk="0">
                <a:moveTo>
                  <a:pt x="113562" y="1"/>
                </a:moveTo>
                <a:cubicBezTo>
                  <a:pt x="76712" y="1"/>
                  <a:pt x="40753" y="833"/>
                  <a:pt x="2978" y="3177"/>
                </a:cubicBezTo>
                <a:cubicBezTo>
                  <a:pt x="1" y="60878"/>
                  <a:pt x="444" y="105278"/>
                  <a:pt x="127" y="115253"/>
                </a:cubicBezTo>
                <a:cubicBezTo>
                  <a:pt x="23702" y="115447"/>
                  <a:pt x="59756" y="115574"/>
                  <a:pt x="94628" y="115574"/>
                </a:cubicBezTo>
                <a:cubicBezTo>
                  <a:pt x="139581" y="115574"/>
                  <a:pt x="182569" y="115363"/>
                  <a:pt x="194322" y="114810"/>
                </a:cubicBezTo>
                <a:cubicBezTo>
                  <a:pt x="192010" y="88746"/>
                  <a:pt x="194195" y="43143"/>
                  <a:pt x="190237" y="929"/>
                </a:cubicBezTo>
                <a:cubicBezTo>
                  <a:pt x="163717" y="380"/>
                  <a:pt x="138436" y="1"/>
                  <a:pt x="113562" y="1"/>
                </a:cubicBezTo>
                <a:close/>
              </a:path>
            </a:pathLst>
          </a:custGeom>
          <a:solidFill>
            <a:srgbClr val="FFFFFF"/>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9" name="Google Shape;669;p14"/>
          <p:cNvSpPr txBox="1">
            <a:spLocks noGrp="1"/>
          </p:cNvSpPr>
          <p:nvPr>
            <p:ph type="subTitle" idx="1"/>
          </p:nvPr>
        </p:nvSpPr>
        <p:spPr>
          <a:xfrm>
            <a:off x="2071000" y="2340701"/>
            <a:ext cx="8050000" cy="2268000"/>
          </a:xfrm>
          <a:prstGeom prst="rect">
            <a:avLst/>
          </a:prstGeom>
        </p:spPr>
        <p:txBody>
          <a:bodyPr spcFirstLastPara="1" wrap="square" lIns="121897" tIns="121897" rIns="121897" bIns="121897" anchor="ctr" anchorCtr="0">
            <a:noAutofit/>
          </a:bodyPr>
          <a:lstStyle>
            <a:lvl1pPr lvl="0" algn="ctr" rtl="0">
              <a:lnSpc>
                <a:spcPct val="100000"/>
              </a:lnSpc>
              <a:spcBef>
                <a:spcPts val="0"/>
              </a:spcBef>
              <a:spcAft>
                <a:spcPts val="0"/>
              </a:spcAft>
              <a:buClr>
                <a:schemeClr val="dk1"/>
              </a:buClr>
              <a:buSzPts val="2400"/>
              <a:buFont typeface="Poppins"/>
              <a:buNone/>
              <a:defRPr sz="3200">
                <a:solidFill>
                  <a:schemeClr val="dk1"/>
                </a:solidFill>
                <a:latin typeface="Poppins"/>
                <a:ea typeface="Poppins"/>
                <a:cs typeface="Poppins"/>
                <a:sym typeface="Poppins"/>
              </a:defRPr>
            </a:lvl1pPr>
            <a:lvl2pPr lvl="1" algn="ctr" rtl="0">
              <a:lnSpc>
                <a:spcPct val="100000"/>
              </a:lnSpc>
              <a:spcBef>
                <a:spcPts val="0"/>
              </a:spcBef>
              <a:spcAft>
                <a:spcPts val="0"/>
              </a:spcAft>
              <a:buClr>
                <a:schemeClr val="dk1"/>
              </a:buClr>
              <a:buSzPts val="2400"/>
              <a:buFont typeface="Poppins"/>
              <a:buNone/>
              <a:defRPr sz="3200">
                <a:solidFill>
                  <a:schemeClr val="dk1"/>
                </a:solidFill>
                <a:latin typeface="Poppins"/>
                <a:ea typeface="Poppins"/>
                <a:cs typeface="Poppins"/>
                <a:sym typeface="Poppins"/>
              </a:defRPr>
            </a:lvl2pPr>
            <a:lvl3pPr lvl="2" algn="ctr" rtl="0">
              <a:lnSpc>
                <a:spcPct val="100000"/>
              </a:lnSpc>
              <a:spcBef>
                <a:spcPts val="0"/>
              </a:spcBef>
              <a:spcAft>
                <a:spcPts val="0"/>
              </a:spcAft>
              <a:buClr>
                <a:schemeClr val="dk1"/>
              </a:buClr>
              <a:buSzPts val="2400"/>
              <a:buFont typeface="Poppins"/>
              <a:buNone/>
              <a:defRPr sz="3200">
                <a:solidFill>
                  <a:schemeClr val="dk1"/>
                </a:solidFill>
                <a:latin typeface="Poppins"/>
                <a:ea typeface="Poppins"/>
                <a:cs typeface="Poppins"/>
                <a:sym typeface="Poppins"/>
              </a:defRPr>
            </a:lvl3pPr>
            <a:lvl4pPr lvl="3" algn="ctr" rtl="0">
              <a:lnSpc>
                <a:spcPct val="100000"/>
              </a:lnSpc>
              <a:spcBef>
                <a:spcPts val="0"/>
              </a:spcBef>
              <a:spcAft>
                <a:spcPts val="0"/>
              </a:spcAft>
              <a:buClr>
                <a:schemeClr val="dk1"/>
              </a:buClr>
              <a:buSzPts val="2400"/>
              <a:buFont typeface="Poppins"/>
              <a:buNone/>
              <a:defRPr sz="3200">
                <a:solidFill>
                  <a:schemeClr val="dk1"/>
                </a:solidFill>
                <a:latin typeface="Poppins"/>
                <a:ea typeface="Poppins"/>
                <a:cs typeface="Poppins"/>
                <a:sym typeface="Poppins"/>
              </a:defRPr>
            </a:lvl4pPr>
            <a:lvl5pPr lvl="4" algn="ctr" rtl="0">
              <a:lnSpc>
                <a:spcPct val="100000"/>
              </a:lnSpc>
              <a:spcBef>
                <a:spcPts val="0"/>
              </a:spcBef>
              <a:spcAft>
                <a:spcPts val="0"/>
              </a:spcAft>
              <a:buClr>
                <a:schemeClr val="dk1"/>
              </a:buClr>
              <a:buSzPts val="2400"/>
              <a:buFont typeface="Poppins"/>
              <a:buNone/>
              <a:defRPr sz="3200">
                <a:solidFill>
                  <a:schemeClr val="dk1"/>
                </a:solidFill>
                <a:latin typeface="Poppins"/>
                <a:ea typeface="Poppins"/>
                <a:cs typeface="Poppins"/>
                <a:sym typeface="Poppins"/>
              </a:defRPr>
            </a:lvl5pPr>
            <a:lvl6pPr lvl="5" algn="ctr" rtl="0">
              <a:lnSpc>
                <a:spcPct val="100000"/>
              </a:lnSpc>
              <a:spcBef>
                <a:spcPts val="0"/>
              </a:spcBef>
              <a:spcAft>
                <a:spcPts val="0"/>
              </a:spcAft>
              <a:buClr>
                <a:schemeClr val="dk1"/>
              </a:buClr>
              <a:buSzPts val="2400"/>
              <a:buFont typeface="Poppins"/>
              <a:buNone/>
              <a:defRPr sz="3200">
                <a:solidFill>
                  <a:schemeClr val="dk1"/>
                </a:solidFill>
                <a:latin typeface="Poppins"/>
                <a:ea typeface="Poppins"/>
                <a:cs typeface="Poppins"/>
                <a:sym typeface="Poppins"/>
              </a:defRPr>
            </a:lvl6pPr>
            <a:lvl7pPr lvl="6" algn="ctr" rtl="0">
              <a:lnSpc>
                <a:spcPct val="100000"/>
              </a:lnSpc>
              <a:spcBef>
                <a:spcPts val="0"/>
              </a:spcBef>
              <a:spcAft>
                <a:spcPts val="0"/>
              </a:spcAft>
              <a:buClr>
                <a:schemeClr val="dk1"/>
              </a:buClr>
              <a:buSzPts val="2400"/>
              <a:buFont typeface="Poppins"/>
              <a:buNone/>
              <a:defRPr sz="3200">
                <a:solidFill>
                  <a:schemeClr val="dk1"/>
                </a:solidFill>
                <a:latin typeface="Poppins"/>
                <a:ea typeface="Poppins"/>
                <a:cs typeface="Poppins"/>
                <a:sym typeface="Poppins"/>
              </a:defRPr>
            </a:lvl7pPr>
            <a:lvl8pPr lvl="7" algn="ctr" rtl="0">
              <a:lnSpc>
                <a:spcPct val="100000"/>
              </a:lnSpc>
              <a:spcBef>
                <a:spcPts val="0"/>
              </a:spcBef>
              <a:spcAft>
                <a:spcPts val="0"/>
              </a:spcAft>
              <a:buClr>
                <a:schemeClr val="dk1"/>
              </a:buClr>
              <a:buSzPts val="2400"/>
              <a:buFont typeface="Poppins"/>
              <a:buNone/>
              <a:defRPr sz="3200">
                <a:solidFill>
                  <a:schemeClr val="dk1"/>
                </a:solidFill>
                <a:latin typeface="Poppins"/>
                <a:ea typeface="Poppins"/>
                <a:cs typeface="Poppins"/>
                <a:sym typeface="Poppins"/>
              </a:defRPr>
            </a:lvl8pPr>
            <a:lvl9pPr lvl="8" algn="ctr" rtl="0">
              <a:lnSpc>
                <a:spcPct val="100000"/>
              </a:lnSpc>
              <a:spcBef>
                <a:spcPts val="0"/>
              </a:spcBef>
              <a:spcAft>
                <a:spcPts val="0"/>
              </a:spcAft>
              <a:buClr>
                <a:schemeClr val="dk1"/>
              </a:buClr>
              <a:buSzPts val="2400"/>
              <a:buFont typeface="Poppins"/>
              <a:buNone/>
              <a:defRPr sz="3200">
                <a:solidFill>
                  <a:schemeClr val="dk1"/>
                </a:solidFill>
                <a:latin typeface="Poppins"/>
                <a:ea typeface="Poppins"/>
                <a:cs typeface="Poppins"/>
                <a:sym typeface="Poppins"/>
              </a:defRPr>
            </a:lvl9pPr>
          </a:lstStyle>
          <a:p>
            <a:endParaRPr/>
          </a:p>
        </p:txBody>
      </p:sp>
      <p:sp>
        <p:nvSpPr>
          <p:cNvPr id="670" name="Google Shape;670;p14"/>
          <p:cNvSpPr txBox="1">
            <a:spLocks noGrp="1"/>
          </p:cNvSpPr>
          <p:nvPr>
            <p:ph type="subTitle" idx="2"/>
          </p:nvPr>
        </p:nvSpPr>
        <p:spPr>
          <a:xfrm>
            <a:off x="3857400" y="4608700"/>
            <a:ext cx="4477200" cy="674000"/>
          </a:xfrm>
          <a:prstGeom prst="rect">
            <a:avLst/>
          </a:prstGeom>
        </p:spPr>
        <p:txBody>
          <a:bodyPr spcFirstLastPara="1" wrap="square" lIns="121897" tIns="121897" rIns="121897" bIns="121897" anchor="ctr" anchorCtr="0">
            <a:noAutofit/>
          </a:bodyPr>
          <a:lstStyle>
            <a:lvl1pPr lvl="0" algn="ctr" rtl="0">
              <a:lnSpc>
                <a:spcPct val="100000"/>
              </a:lnSpc>
              <a:spcBef>
                <a:spcPts val="0"/>
              </a:spcBef>
              <a:spcAft>
                <a:spcPts val="0"/>
              </a:spcAft>
              <a:buClr>
                <a:schemeClr val="accent1"/>
              </a:buClr>
              <a:buSzPts val="2100"/>
              <a:buFont typeface="Raleway"/>
              <a:buNone/>
              <a:defRPr sz="2800">
                <a:solidFill>
                  <a:schemeClr val="accent1"/>
                </a:solidFill>
                <a:latin typeface="Raleway"/>
                <a:ea typeface="Raleway"/>
                <a:cs typeface="Raleway"/>
                <a:sym typeface="Raleway"/>
              </a:defRPr>
            </a:lvl1pPr>
            <a:lvl2pPr lvl="1" algn="ctr" rtl="0">
              <a:lnSpc>
                <a:spcPct val="100000"/>
              </a:lnSpc>
              <a:spcBef>
                <a:spcPts val="0"/>
              </a:spcBef>
              <a:spcAft>
                <a:spcPts val="0"/>
              </a:spcAft>
              <a:buClr>
                <a:schemeClr val="accent1"/>
              </a:buClr>
              <a:buSzPts val="2100"/>
              <a:buFont typeface="Raleway"/>
              <a:buNone/>
              <a:defRPr sz="2800">
                <a:solidFill>
                  <a:schemeClr val="accent1"/>
                </a:solidFill>
                <a:latin typeface="Raleway"/>
                <a:ea typeface="Raleway"/>
                <a:cs typeface="Raleway"/>
                <a:sym typeface="Raleway"/>
              </a:defRPr>
            </a:lvl2pPr>
            <a:lvl3pPr lvl="2" algn="ctr" rtl="0">
              <a:lnSpc>
                <a:spcPct val="100000"/>
              </a:lnSpc>
              <a:spcBef>
                <a:spcPts val="0"/>
              </a:spcBef>
              <a:spcAft>
                <a:spcPts val="0"/>
              </a:spcAft>
              <a:buClr>
                <a:schemeClr val="accent1"/>
              </a:buClr>
              <a:buSzPts val="2100"/>
              <a:buFont typeface="Raleway"/>
              <a:buNone/>
              <a:defRPr sz="2800">
                <a:solidFill>
                  <a:schemeClr val="accent1"/>
                </a:solidFill>
                <a:latin typeface="Raleway"/>
                <a:ea typeface="Raleway"/>
                <a:cs typeface="Raleway"/>
                <a:sym typeface="Raleway"/>
              </a:defRPr>
            </a:lvl3pPr>
            <a:lvl4pPr lvl="3" algn="ctr" rtl="0">
              <a:lnSpc>
                <a:spcPct val="100000"/>
              </a:lnSpc>
              <a:spcBef>
                <a:spcPts val="0"/>
              </a:spcBef>
              <a:spcAft>
                <a:spcPts val="0"/>
              </a:spcAft>
              <a:buClr>
                <a:schemeClr val="accent1"/>
              </a:buClr>
              <a:buSzPts val="2100"/>
              <a:buFont typeface="Raleway"/>
              <a:buNone/>
              <a:defRPr sz="2800">
                <a:solidFill>
                  <a:schemeClr val="accent1"/>
                </a:solidFill>
                <a:latin typeface="Raleway"/>
                <a:ea typeface="Raleway"/>
                <a:cs typeface="Raleway"/>
                <a:sym typeface="Raleway"/>
              </a:defRPr>
            </a:lvl4pPr>
            <a:lvl5pPr lvl="4" algn="ctr" rtl="0">
              <a:lnSpc>
                <a:spcPct val="100000"/>
              </a:lnSpc>
              <a:spcBef>
                <a:spcPts val="0"/>
              </a:spcBef>
              <a:spcAft>
                <a:spcPts val="0"/>
              </a:spcAft>
              <a:buClr>
                <a:schemeClr val="accent1"/>
              </a:buClr>
              <a:buSzPts val="2100"/>
              <a:buFont typeface="Raleway"/>
              <a:buNone/>
              <a:defRPr sz="2800">
                <a:solidFill>
                  <a:schemeClr val="accent1"/>
                </a:solidFill>
                <a:latin typeface="Raleway"/>
                <a:ea typeface="Raleway"/>
                <a:cs typeface="Raleway"/>
                <a:sym typeface="Raleway"/>
              </a:defRPr>
            </a:lvl5pPr>
            <a:lvl6pPr lvl="5" algn="ctr" rtl="0">
              <a:lnSpc>
                <a:spcPct val="100000"/>
              </a:lnSpc>
              <a:spcBef>
                <a:spcPts val="0"/>
              </a:spcBef>
              <a:spcAft>
                <a:spcPts val="0"/>
              </a:spcAft>
              <a:buClr>
                <a:schemeClr val="accent1"/>
              </a:buClr>
              <a:buSzPts val="2100"/>
              <a:buFont typeface="Raleway"/>
              <a:buNone/>
              <a:defRPr sz="2800">
                <a:solidFill>
                  <a:schemeClr val="accent1"/>
                </a:solidFill>
                <a:latin typeface="Raleway"/>
                <a:ea typeface="Raleway"/>
                <a:cs typeface="Raleway"/>
                <a:sym typeface="Raleway"/>
              </a:defRPr>
            </a:lvl6pPr>
            <a:lvl7pPr lvl="6" algn="ctr" rtl="0">
              <a:lnSpc>
                <a:spcPct val="100000"/>
              </a:lnSpc>
              <a:spcBef>
                <a:spcPts val="0"/>
              </a:spcBef>
              <a:spcAft>
                <a:spcPts val="0"/>
              </a:spcAft>
              <a:buClr>
                <a:schemeClr val="accent1"/>
              </a:buClr>
              <a:buSzPts val="2100"/>
              <a:buFont typeface="Raleway"/>
              <a:buNone/>
              <a:defRPr sz="2800">
                <a:solidFill>
                  <a:schemeClr val="accent1"/>
                </a:solidFill>
                <a:latin typeface="Raleway"/>
                <a:ea typeface="Raleway"/>
                <a:cs typeface="Raleway"/>
                <a:sym typeface="Raleway"/>
              </a:defRPr>
            </a:lvl7pPr>
            <a:lvl8pPr lvl="7" algn="ctr" rtl="0">
              <a:lnSpc>
                <a:spcPct val="100000"/>
              </a:lnSpc>
              <a:spcBef>
                <a:spcPts val="0"/>
              </a:spcBef>
              <a:spcAft>
                <a:spcPts val="0"/>
              </a:spcAft>
              <a:buClr>
                <a:schemeClr val="accent1"/>
              </a:buClr>
              <a:buSzPts val="2100"/>
              <a:buFont typeface="Raleway"/>
              <a:buNone/>
              <a:defRPr sz="2800">
                <a:solidFill>
                  <a:schemeClr val="accent1"/>
                </a:solidFill>
                <a:latin typeface="Raleway"/>
                <a:ea typeface="Raleway"/>
                <a:cs typeface="Raleway"/>
                <a:sym typeface="Raleway"/>
              </a:defRPr>
            </a:lvl8pPr>
            <a:lvl9pPr lvl="8" algn="ctr" rtl="0">
              <a:lnSpc>
                <a:spcPct val="100000"/>
              </a:lnSpc>
              <a:spcBef>
                <a:spcPts val="0"/>
              </a:spcBef>
              <a:spcAft>
                <a:spcPts val="0"/>
              </a:spcAft>
              <a:buClr>
                <a:schemeClr val="accent1"/>
              </a:buClr>
              <a:buSzPts val="2100"/>
              <a:buFont typeface="Raleway"/>
              <a:buNone/>
              <a:defRPr sz="2800">
                <a:solidFill>
                  <a:schemeClr val="accent1"/>
                </a:solidFill>
                <a:latin typeface="Raleway"/>
                <a:ea typeface="Raleway"/>
                <a:cs typeface="Raleway"/>
                <a:sym typeface="Raleway"/>
              </a:defRPr>
            </a:lvl9pPr>
          </a:lstStyle>
          <a:p>
            <a:endParaRPr/>
          </a:p>
        </p:txBody>
      </p:sp>
      <p:sp>
        <p:nvSpPr>
          <p:cNvPr id="671" name="Google Shape;671;p14"/>
          <p:cNvSpPr/>
          <p:nvPr/>
        </p:nvSpPr>
        <p:spPr>
          <a:xfrm>
            <a:off x="10400001" y="-110733"/>
            <a:ext cx="2330731" cy="1866949"/>
          </a:xfrm>
          <a:custGeom>
            <a:avLst/>
            <a:gdLst/>
            <a:ahLst/>
            <a:cxnLst/>
            <a:rect l="l" t="t" r="r" b="b"/>
            <a:pathLst>
              <a:path w="53617" h="42948" extrusionOk="0">
                <a:moveTo>
                  <a:pt x="29663" y="1"/>
                </a:moveTo>
                <a:cubicBezTo>
                  <a:pt x="27645" y="1"/>
                  <a:pt x="25827" y="100"/>
                  <a:pt x="24354" y="336"/>
                </a:cubicBezTo>
                <a:cubicBezTo>
                  <a:pt x="12573" y="2616"/>
                  <a:pt x="19224" y="7778"/>
                  <a:pt x="26824" y="10026"/>
                </a:cubicBezTo>
                <a:cubicBezTo>
                  <a:pt x="13396" y="13130"/>
                  <a:pt x="0" y="17025"/>
                  <a:pt x="17323" y="24911"/>
                </a:cubicBezTo>
                <a:cubicBezTo>
                  <a:pt x="15550" y="27001"/>
                  <a:pt x="2787" y="33841"/>
                  <a:pt x="8614" y="38180"/>
                </a:cubicBezTo>
                <a:cubicBezTo>
                  <a:pt x="8887" y="38360"/>
                  <a:pt x="9236" y="38442"/>
                  <a:pt x="9645" y="38442"/>
                </a:cubicBezTo>
                <a:cubicBezTo>
                  <a:pt x="12890" y="38442"/>
                  <a:pt x="19890" y="33316"/>
                  <a:pt x="22169" y="32163"/>
                </a:cubicBezTo>
                <a:lnTo>
                  <a:pt x="22169" y="32163"/>
                </a:lnTo>
                <a:cubicBezTo>
                  <a:pt x="22169" y="35939"/>
                  <a:pt x="22092" y="42947"/>
                  <a:pt x="25566" y="42947"/>
                </a:cubicBezTo>
                <a:cubicBezTo>
                  <a:pt x="26550" y="42947"/>
                  <a:pt x="27818" y="42386"/>
                  <a:pt x="29453" y="41030"/>
                </a:cubicBezTo>
                <a:cubicBezTo>
                  <a:pt x="33158" y="37958"/>
                  <a:pt x="34773" y="30674"/>
                  <a:pt x="37180" y="26652"/>
                </a:cubicBezTo>
                <a:cubicBezTo>
                  <a:pt x="38724" y="30256"/>
                  <a:pt x="40705" y="35125"/>
                  <a:pt x="43328" y="35125"/>
                </a:cubicBezTo>
                <a:cubicBezTo>
                  <a:pt x="44577" y="35125"/>
                  <a:pt x="45973" y="34020"/>
                  <a:pt x="47536" y="31149"/>
                </a:cubicBezTo>
                <a:cubicBezTo>
                  <a:pt x="51083" y="25322"/>
                  <a:pt x="52476" y="8854"/>
                  <a:pt x="53616" y="2236"/>
                </a:cubicBezTo>
                <a:cubicBezTo>
                  <a:pt x="48090" y="1457"/>
                  <a:pt x="37403" y="1"/>
                  <a:pt x="29663" y="1"/>
                </a:cubicBezTo>
                <a:close/>
              </a:path>
            </a:pathLst>
          </a:custGeom>
          <a:solidFill>
            <a:schemeClr val="dk1"/>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72" name="Google Shape;672;p14"/>
          <p:cNvSpPr/>
          <p:nvPr/>
        </p:nvSpPr>
        <p:spPr>
          <a:xfrm>
            <a:off x="10854037" y="-14222"/>
            <a:ext cx="1925939" cy="1418079"/>
          </a:xfrm>
          <a:custGeom>
            <a:avLst/>
            <a:gdLst/>
            <a:ahLst/>
            <a:cxnLst/>
            <a:rect l="l" t="t" r="r" b="b"/>
            <a:pathLst>
              <a:path w="44305" h="32622" extrusionOk="0">
                <a:moveTo>
                  <a:pt x="43511" y="1"/>
                </a:moveTo>
                <a:cubicBezTo>
                  <a:pt x="43406" y="1"/>
                  <a:pt x="43300" y="34"/>
                  <a:pt x="43204" y="111"/>
                </a:cubicBezTo>
                <a:cubicBezTo>
                  <a:pt x="37788" y="4449"/>
                  <a:pt x="32310" y="8693"/>
                  <a:pt x="26799" y="12873"/>
                </a:cubicBezTo>
                <a:cubicBezTo>
                  <a:pt x="21257" y="17054"/>
                  <a:pt x="15652" y="21171"/>
                  <a:pt x="9983" y="25161"/>
                </a:cubicBezTo>
                <a:cubicBezTo>
                  <a:pt x="6816" y="27378"/>
                  <a:pt x="3649" y="29563"/>
                  <a:pt x="451" y="31685"/>
                </a:cubicBezTo>
                <a:cubicBezTo>
                  <a:pt x="0" y="31976"/>
                  <a:pt x="281" y="32621"/>
                  <a:pt x="700" y="32621"/>
                </a:cubicBezTo>
                <a:cubicBezTo>
                  <a:pt x="782" y="32621"/>
                  <a:pt x="869" y="32597"/>
                  <a:pt x="957" y="32540"/>
                </a:cubicBezTo>
                <a:cubicBezTo>
                  <a:pt x="6689" y="28708"/>
                  <a:pt x="12358" y="24717"/>
                  <a:pt x="17964" y="20664"/>
                </a:cubicBezTo>
                <a:cubicBezTo>
                  <a:pt x="23601" y="16547"/>
                  <a:pt x="29174" y="12335"/>
                  <a:pt x="34717" y="8028"/>
                </a:cubicBezTo>
                <a:cubicBezTo>
                  <a:pt x="37788" y="5653"/>
                  <a:pt x="40860" y="3246"/>
                  <a:pt x="43901" y="839"/>
                </a:cubicBezTo>
                <a:cubicBezTo>
                  <a:pt x="44305" y="511"/>
                  <a:pt x="43923" y="1"/>
                  <a:pt x="43511" y="1"/>
                </a:cubicBezTo>
                <a:close/>
              </a:path>
            </a:pathLst>
          </a:cu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73" name="Google Shape;673;p14"/>
          <p:cNvSpPr/>
          <p:nvPr/>
        </p:nvSpPr>
        <p:spPr>
          <a:xfrm>
            <a:off x="11106271" y="684443"/>
            <a:ext cx="673220" cy="724167"/>
          </a:xfrm>
          <a:custGeom>
            <a:avLst/>
            <a:gdLst/>
            <a:ahLst/>
            <a:cxnLst/>
            <a:rect l="l" t="t" r="r" b="b"/>
            <a:pathLst>
              <a:path w="15487" h="16659" extrusionOk="0">
                <a:moveTo>
                  <a:pt x="604" y="0"/>
                </a:moveTo>
                <a:cubicBezTo>
                  <a:pt x="1" y="0"/>
                  <a:pt x="11" y="952"/>
                  <a:pt x="634" y="1014"/>
                </a:cubicBezTo>
                <a:cubicBezTo>
                  <a:pt x="5236" y="1385"/>
                  <a:pt x="9897" y="1123"/>
                  <a:pt x="14443" y="1903"/>
                </a:cubicBezTo>
                <a:lnTo>
                  <a:pt x="14443" y="1903"/>
                </a:lnTo>
                <a:cubicBezTo>
                  <a:pt x="14418" y="6728"/>
                  <a:pt x="12909" y="11411"/>
                  <a:pt x="12478" y="16184"/>
                </a:cubicBezTo>
                <a:cubicBezTo>
                  <a:pt x="12462" y="16500"/>
                  <a:pt x="12700" y="16659"/>
                  <a:pt x="12949" y="16659"/>
                </a:cubicBezTo>
                <a:cubicBezTo>
                  <a:pt x="13199" y="16659"/>
                  <a:pt x="13460" y="16500"/>
                  <a:pt x="13492" y="16184"/>
                </a:cubicBezTo>
                <a:cubicBezTo>
                  <a:pt x="13903" y="11275"/>
                  <a:pt x="15487" y="6461"/>
                  <a:pt x="15423" y="1489"/>
                </a:cubicBezTo>
                <a:cubicBezTo>
                  <a:pt x="15423" y="1299"/>
                  <a:pt x="15265" y="1046"/>
                  <a:pt x="15075" y="1014"/>
                </a:cubicBezTo>
                <a:cubicBezTo>
                  <a:pt x="10293" y="127"/>
                  <a:pt x="5448" y="413"/>
                  <a:pt x="634" y="1"/>
                </a:cubicBezTo>
                <a:cubicBezTo>
                  <a:pt x="624" y="0"/>
                  <a:pt x="614" y="0"/>
                  <a:pt x="604" y="0"/>
                </a:cubicBezTo>
                <a:close/>
              </a:path>
            </a:pathLst>
          </a:cu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74" name="Google Shape;674;p14"/>
          <p:cNvSpPr/>
          <p:nvPr/>
        </p:nvSpPr>
        <p:spPr>
          <a:xfrm>
            <a:off x="11734203" y="173539"/>
            <a:ext cx="689608" cy="786676"/>
          </a:xfrm>
          <a:custGeom>
            <a:avLst/>
            <a:gdLst/>
            <a:ahLst/>
            <a:cxnLst/>
            <a:rect l="l" t="t" r="r" b="b"/>
            <a:pathLst>
              <a:path w="15864" h="18097" extrusionOk="0">
                <a:moveTo>
                  <a:pt x="603" y="1"/>
                </a:moveTo>
                <a:cubicBezTo>
                  <a:pt x="0" y="1"/>
                  <a:pt x="49" y="924"/>
                  <a:pt x="663" y="985"/>
                </a:cubicBezTo>
                <a:cubicBezTo>
                  <a:pt x="5372" y="1386"/>
                  <a:pt x="10231" y="1516"/>
                  <a:pt x="14804" y="2803"/>
                </a:cubicBezTo>
                <a:lnTo>
                  <a:pt x="14804" y="2803"/>
                </a:lnTo>
                <a:cubicBezTo>
                  <a:pt x="14186" y="7691"/>
                  <a:pt x="14191" y="12663"/>
                  <a:pt x="13109" y="17485"/>
                </a:cubicBezTo>
                <a:cubicBezTo>
                  <a:pt x="13013" y="17848"/>
                  <a:pt x="13333" y="18096"/>
                  <a:pt x="13630" y="18096"/>
                </a:cubicBezTo>
                <a:cubicBezTo>
                  <a:pt x="13824" y="18096"/>
                  <a:pt x="14009" y="17989"/>
                  <a:pt x="14059" y="17738"/>
                </a:cubicBezTo>
                <a:cubicBezTo>
                  <a:pt x="15199" y="12703"/>
                  <a:pt x="15167" y="7541"/>
                  <a:pt x="15832" y="2442"/>
                </a:cubicBezTo>
                <a:cubicBezTo>
                  <a:pt x="15864" y="2220"/>
                  <a:pt x="15674" y="2030"/>
                  <a:pt x="15484" y="1967"/>
                </a:cubicBezTo>
                <a:cubicBezTo>
                  <a:pt x="10670" y="542"/>
                  <a:pt x="5603" y="415"/>
                  <a:pt x="663" y="4"/>
                </a:cubicBezTo>
                <a:cubicBezTo>
                  <a:pt x="642" y="2"/>
                  <a:pt x="622" y="1"/>
                  <a:pt x="603" y="1"/>
                </a:cubicBezTo>
                <a:close/>
              </a:path>
            </a:pathLst>
          </a:cu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75" name="Google Shape;675;p14"/>
          <p:cNvSpPr/>
          <p:nvPr/>
        </p:nvSpPr>
        <p:spPr>
          <a:xfrm>
            <a:off x="11489583" y="522152"/>
            <a:ext cx="80159" cy="73160"/>
          </a:xfrm>
          <a:custGeom>
            <a:avLst/>
            <a:gdLst/>
            <a:ahLst/>
            <a:cxnLst/>
            <a:rect l="l" t="t" r="r" b="b"/>
            <a:pathLst>
              <a:path w="1844" h="1683" extrusionOk="0">
                <a:moveTo>
                  <a:pt x="900" y="1"/>
                </a:moveTo>
                <a:cubicBezTo>
                  <a:pt x="494" y="1"/>
                  <a:pt x="95" y="242"/>
                  <a:pt x="51" y="757"/>
                </a:cubicBezTo>
                <a:cubicBezTo>
                  <a:pt x="0" y="1363"/>
                  <a:pt x="469" y="1683"/>
                  <a:pt x="933" y="1683"/>
                </a:cubicBezTo>
                <a:cubicBezTo>
                  <a:pt x="1342" y="1683"/>
                  <a:pt x="1748" y="1434"/>
                  <a:pt x="1793" y="915"/>
                </a:cubicBezTo>
                <a:cubicBezTo>
                  <a:pt x="1844" y="322"/>
                  <a:pt x="1368" y="1"/>
                  <a:pt x="900" y="1"/>
                </a:cubicBezTo>
                <a:close/>
              </a:path>
            </a:pathLst>
          </a:cu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76" name="Google Shape;676;p14"/>
          <p:cNvSpPr/>
          <p:nvPr/>
        </p:nvSpPr>
        <p:spPr>
          <a:xfrm>
            <a:off x="11299597" y="505632"/>
            <a:ext cx="78768" cy="73160"/>
          </a:xfrm>
          <a:custGeom>
            <a:avLst/>
            <a:gdLst/>
            <a:ahLst/>
            <a:cxnLst/>
            <a:rect l="l" t="t" r="r" b="b"/>
            <a:pathLst>
              <a:path w="1812" h="1683" extrusionOk="0">
                <a:moveTo>
                  <a:pt x="886" y="1"/>
                </a:moveTo>
                <a:cubicBezTo>
                  <a:pt x="487" y="1"/>
                  <a:pt x="95" y="242"/>
                  <a:pt x="51" y="757"/>
                </a:cubicBezTo>
                <a:cubicBezTo>
                  <a:pt x="0" y="1363"/>
                  <a:pt x="460" y="1683"/>
                  <a:pt x="916" y="1683"/>
                </a:cubicBezTo>
                <a:cubicBezTo>
                  <a:pt x="1317" y="1683"/>
                  <a:pt x="1716" y="1434"/>
                  <a:pt x="1761" y="915"/>
                </a:cubicBezTo>
                <a:cubicBezTo>
                  <a:pt x="1812" y="322"/>
                  <a:pt x="1345" y="1"/>
                  <a:pt x="886" y="1"/>
                </a:cubicBezTo>
                <a:close/>
              </a:path>
            </a:pathLst>
          </a:cu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77" name="Google Shape;677;p14"/>
          <p:cNvSpPr/>
          <p:nvPr/>
        </p:nvSpPr>
        <p:spPr>
          <a:xfrm>
            <a:off x="11300209" y="849203"/>
            <a:ext cx="79507" cy="73116"/>
          </a:xfrm>
          <a:custGeom>
            <a:avLst/>
            <a:gdLst/>
            <a:ahLst/>
            <a:cxnLst/>
            <a:rect l="l" t="t" r="r" b="b"/>
            <a:pathLst>
              <a:path w="1829" h="1682" extrusionOk="0">
                <a:moveTo>
                  <a:pt x="921" y="0"/>
                </a:moveTo>
                <a:cubicBezTo>
                  <a:pt x="517" y="0"/>
                  <a:pt x="113" y="249"/>
                  <a:pt x="68" y="771"/>
                </a:cubicBezTo>
                <a:cubicBezTo>
                  <a:pt x="1" y="1360"/>
                  <a:pt x="462" y="1681"/>
                  <a:pt x="922" y="1681"/>
                </a:cubicBezTo>
                <a:cubicBezTo>
                  <a:pt x="1328" y="1681"/>
                  <a:pt x="1734" y="1432"/>
                  <a:pt x="1778" y="898"/>
                </a:cubicBezTo>
                <a:cubicBezTo>
                  <a:pt x="1829" y="312"/>
                  <a:pt x="1375" y="0"/>
                  <a:pt x="921" y="0"/>
                </a:cubicBezTo>
                <a:close/>
              </a:path>
            </a:pathLst>
          </a:cu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78" name="Google Shape;678;p14"/>
          <p:cNvSpPr/>
          <p:nvPr/>
        </p:nvSpPr>
        <p:spPr>
          <a:xfrm>
            <a:off x="11467542" y="1368233"/>
            <a:ext cx="80159" cy="73116"/>
          </a:xfrm>
          <a:custGeom>
            <a:avLst/>
            <a:gdLst/>
            <a:ahLst/>
            <a:cxnLst/>
            <a:rect l="l" t="t" r="r" b="b"/>
            <a:pathLst>
              <a:path w="1844" h="1682" extrusionOk="0">
                <a:moveTo>
                  <a:pt x="919" y="1"/>
                </a:moveTo>
                <a:cubicBezTo>
                  <a:pt x="507" y="1"/>
                  <a:pt x="96" y="249"/>
                  <a:pt x="51" y="771"/>
                </a:cubicBezTo>
                <a:cubicBezTo>
                  <a:pt x="1" y="1360"/>
                  <a:pt x="469" y="1681"/>
                  <a:pt x="933" y="1681"/>
                </a:cubicBezTo>
                <a:cubicBezTo>
                  <a:pt x="1343" y="1681"/>
                  <a:pt x="1749" y="1432"/>
                  <a:pt x="1793" y="898"/>
                </a:cubicBezTo>
                <a:cubicBezTo>
                  <a:pt x="1843" y="312"/>
                  <a:pt x="1380" y="1"/>
                  <a:pt x="919" y="1"/>
                </a:cubicBezTo>
                <a:close/>
              </a:path>
            </a:pathLst>
          </a:cu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79" name="Google Shape;679;p14"/>
          <p:cNvSpPr/>
          <p:nvPr/>
        </p:nvSpPr>
        <p:spPr>
          <a:xfrm>
            <a:off x="11515748" y="1523258"/>
            <a:ext cx="78768" cy="73116"/>
          </a:xfrm>
          <a:custGeom>
            <a:avLst/>
            <a:gdLst/>
            <a:ahLst/>
            <a:cxnLst/>
            <a:rect l="l" t="t" r="r" b="b"/>
            <a:pathLst>
              <a:path w="1812" h="1682" extrusionOk="0">
                <a:moveTo>
                  <a:pt x="896" y="1"/>
                </a:moveTo>
                <a:cubicBezTo>
                  <a:pt x="494" y="1"/>
                  <a:pt x="95" y="250"/>
                  <a:pt x="51" y="784"/>
                </a:cubicBezTo>
                <a:cubicBezTo>
                  <a:pt x="0" y="1370"/>
                  <a:pt x="454" y="1681"/>
                  <a:pt x="908" y="1681"/>
                </a:cubicBezTo>
                <a:cubicBezTo>
                  <a:pt x="1312" y="1681"/>
                  <a:pt x="1716" y="1433"/>
                  <a:pt x="1761" y="911"/>
                </a:cubicBezTo>
                <a:cubicBezTo>
                  <a:pt x="1811" y="321"/>
                  <a:pt x="1352" y="1"/>
                  <a:pt x="896" y="1"/>
                </a:cubicBezTo>
                <a:close/>
              </a:path>
            </a:pathLst>
          </a:cu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80" name="Google Shape;680;p14"/>
          <p:cNvSpPr/>
          <p:nvPr/>
        </p:nvSpPr>
        <p:spPr>
          <a:xfrm>
            <a:off x="12055434" y="752092"/>
            <a:ext cx="80159" cy="72681"/>
          </a:xfrm>
          <a:custGeom>
            <a:avLst/>
            <a:gdLst/>
            <a:ahLst/>
            <a:cxnLst/>
            <a:rect l="l" t="t" r="r" b="b"/>
            <a:pathLst>
              <a:path w="1844" h="1672" extrusionOk="0">
                <a:moveTo>
                  <a:pt x="900" y="0"/>
                </a:moveTo>
                <a:cubicBezTo>
                  <a:pt x="494" y="0"/>
                  <a:pt x="95" y="242"/>
                  <a:pt x="51" y="757"/>
                </a:cubicBezTo>
                <a:cubicBezTo>
                  <a:pt x="0" y="1350"/>
                  <a:pt x="476" y="1671"/>
                  <a:pt x="944" y="1671"/>
                </a:cubicBezTo>
                <a:cubicBezTo>
                  <a:pt x="1349" y="1671"/>
                  <a:pt x="1749" y="1430"/>
                  <a:pt x="1793" y="915"/>
                </a:cubicBezTo>
                <a:cubicBezTo>
                  <a:pt x="1844" y="321"/>
                  <a:pt x="1368" y="0"/>
                  <a:pt x="900" y="0"/>
                </a:cubicBezTo>
                <a:close/>
              </a:path>
            </a:pathLst>
          </a:cu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81" name="Google Shape;681;p14"/>
          <p:cNvSpPr/>
          <p:nvPr/>
        </p:nvSpPr>
        <p:spPr>
          <a:xfrm>
            <a:off x="12220634" y="1180262"/>
            <a:ext cx="80159" cy="72681"/>
          </a:xfrm>
          <a:custGeom>
            <a:avLst/>
            <a:gdLst/>
            <a:ahLst/>
            <a:cxnLst/>
            <a:rect l="l" t="t" r="r" b="b"/>
            <a:pathLst>
              <a:path w="1844" h="1672" extrusionOk="0">
                <a:moveTo>
                  <a:pt x="900" y="0"/>
                </a:moveTo>
                <a:cubicBezTo>
                  <a:pt x="495" y="0"/>
                  <a:pt x="95" y="242"/>
                  <a:pt x="51" y="757"/>
                </a:cubicBezTo>
                <a:cubicBezTo>
                  <a:pt x="0" y="1350"/>
                  <a:pt x="476" y="1671"/>
                  <a:pt x="944" y="1671"/>
                </a:cubicBezTo>
                <a:cubicBezTo>
                  <a:pt x="1350" y="1671"/>
                  <a:pt x="1749" y="1430"/>
                  <a:pt x="1793" y="915"/>
                </a:cubicBezTo>
                <a:cubicBezTo>
                  <a:pt x="1844" y="321"/>
                  <a:pt x="1368" y="0"/>
                  <a:pt x="900" y="0"/>
                </a:cubicBezTo>
                <a:close/>
              </a:path>
            </a:pathLst>
          </a:cu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82" name="Google Shape;682;p14"/>
          <p:cNvSpPr/>
          <p:nvPr/>
        </p:nvSpPr>
        <p:spPr>
          <a:xfrm>
            <a:off x="11434502" y="103635"/>
            <a:ext cx="80159" cy="73160"/>
          </a:xfrm>
          <a:custGeom>
            <a:avLst/>
            <a:gdLst/>
            <a:ahLst/>
            <a:cxnLst/>
            <a:rect l="l" t="t" r="r" b="b"/>
            <a:pathLst>
              <a:path w="1844" h="1683" extrusionOk="0">
                <a:moveTo>
                  <a:pt x="900" y="0"/>
                </a:moveTo>
                <a:cubicBezTo>
                  <a:pt x="495" y="0"/>
                  <a:pt x="95" y="242"/>
                  <a:pt x="51" y="757"/>
                </a:cubicBezTo>
                <a:cubicBezTo>
                  <a:pt x="1" y="1363"/>
                  <a:pt x="469" y="1682"/>
                  <a:pt x="934" y="1682"/>
                </a:cubicBezTo>
                <a:cubicBezTo>
                  <a:pt x="1343" y="1682"/>
                  <a:pt x="1749" y="1434"/>
                  <a:pt x="1793" y="915"/>
                </a:cubicBezTo>
                <a:cubicBezTo>
                  <a:pt x="1844" y="321"/>
                  <a:pt x="1368" y="0"/>
                  <a:pt x="900" y="0"/>
                </a:cubicBezTo>
                <a:close/>
              </a:path>
            </a:pathLst>
          </a:cu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83" name="Google Shape;683;p14"/>
          <p:cNvSpPr/>
          <p:nvPr/>
        </p:nvSpPr>
        <p:spPr>
          <a:xfrm>
            <a:off x="12165593" y="44649"/>
            <a:ext cx="80115" cy="73073"/>
          </a:xfrm>
          <a:custGeom>
            <a:avLst/>
            <a:gdLst/>
            <a:ahLst/>
            <a:cxnLst/>
            <a:rect l="l" t="t" r="r" b="b"/>
            <a:pathLst>
              <a:path w="1843" h="1681" extrusionOk="0">
                <a:moveTo>
                  <a:pt x="910" y="0"/>
                </a:moveTo>
                <a:cubicBezTo>
                  <a:pt x="501" y="0"/>
                  <a:pt x="95" y="249"/>
                  <a:pt x="50" y="784"/>
                </a:cubicBezTo>
                <a:cubicBezTo>
                  <a:pt x="0" y="1369"/>
                  <a:pt x="463" y="1681"/>
                  <a:pt x="925" y="1681"/>
                </a:cubicBezTo>
                <a:cubicBezTo>
                  <a:pt x="1337" y="1681"/>
                  <a:pt x="1747" y="1433"/>
                  <a:pt x="1792" y="910"/>
                </a:cubicBezTo>
                <a:cubicBezTo>
                  <a:pt x="1843" y="321"/>
                  <a:pt x="1374" y="0"/>
                  <a:pt x="910" y="0"/>
                </a:cubicBezTo>
                <a:close/>
              </a:path>
            </a:pathLst>
          </a:cu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84" name="Google Shape;684;p14"/>
          <p:cNvSpPr/>
          <p:nvPr/>
        </p:nvSpPr>
        <p:spPr>
          <a:xfrm>
            <a:off x="1852943" y="977343"/>
            <a:ext cx="8486127" cy="5067559"/>
          </a:xfrm>
          <a:custGeom>
            <a:avLst/>
            <a:gdLst/>
            <a:ahLst/>
            <a:cxnLst/>
            <a:rect l="l" t="t" r="r" b="b"/>
            <a:pathLst>
              <a:path w="195218" h="116576" extrusionOk="0">
                <a:moveTo>
                  <a:pt x="113694" y="992"/>
                </a:moveTo>
                <a:cubicBezTo>
                  <a:pt x="125200" y="992"/>
                  <a:pt x="136707" y="1070"/>
                  <a:pt x="148221" y="1206"/>
                </a:cubicBezTo>
                <a:cubicBezTo>
                  <a:pt x="162202" y="1363"/>
                  <a:pt x="176184" y="1613"/>
                  <a:pt x="190165" y="1925"/>
                </a:cubicBezTo>
                <a:lnTo>
                  <a:pt x="190165" y="1925"/>
                </a:lnTo>
                <a:cubicBezTo>
                  <a:pt x="191652" y="18228"/>
                  <a:pt x="192276" y="34593"/>
                  <a:pt x="192589" y="50989"/>
                </a:cubicBezTo>
                <a:cubicBezTo>
                  <a:pt x="192843" y="65810"/>
                  <a:pt x="192843" y="80632"/>
                  <a:pt x="193223" y="95484"/>
                </a:cubicBezTo>
                <a:cubicBezTo>
                  <a:pt x="193377" y="101911"/>
                  <a:pt x="193622" y="108398"/>
                  <a:pt x="194163" y="114827"/>
                </a:cubicBezTo>
                <a:lnTo>
                  <a:pt x="194163" y="114827"/>
                </a:lnTo>
                <a:cubicBezTo>
                  <a:pt x="186904" y="115152"/>
                  <a:pt x="179644" y="115185"/>
                  <a:pt x="172384" y="115277"/>
                </a:cubicBezTo>
                <a:cubicBezTo>
                  <a:pt x="159875" y="115404"/>
                  <a:pt x="147334" y="115467"/>
                  <a:pt x="134825" y="115499"/>
                </a:cubicBezTo>
                <a:cubicBezTo>
                  <a:pt x="119719" y="115562"/>
                  <a:pt x="104613" y="115562"/>
                  <a:pt x="89507" y="115562"/>
                </a:cubicBezTo>
                <a:cubicBezTo>
                  <a:pt x="74210" y="115562"/>
                  <a:pt x="58914" y="115531"/>
                  <a:pt x="43618" y="115499"/>
                </a:cubicBezTo>
                <a:cubicBezTo>
                  <a:pt x="30570" y="115436"/>
                  <a:pt x="17523" y="115372"/>
                  <a:pt x="4475" y="115277"/>
                </a:cubicBezTo>
                <a:lnTo>
                  <a:pt x="1007" y="115277"/>
                </a:lnTo>
                <a:cubicBezTo>
                  <a:pt x="1273" y="106694"/>
                  <a:pt x="1183" y="98081"/>
                  <a:pt x="1277" y="89467"/>
                </a:cubicBezTo>
                <a:cubicBezTo>
                  <a:pt x="1435" y="72809"/>
                  <a:pt x="1783" y="56151"/>
                  <a:pt x="2353" y="39494"/>
                </a:cubicBezTo>
                <a:cubicBezTo>
                  <a:pt x="2729" y="27703"/>
                  <a:pt x="3227" y="15912"/>
                  <a:pt x="3850" y="4121"/>
                </a:cubicBezTo>
                <a:lnTo>
                  <a:pt x="3850" y="4121"/>
                </a:lnTo>
                <a:cubicBezTo>
                  <a:pt x="27821" y="2650"/>
                  <a:pt x="51823" y="1741"/>
                  <a:pt x="75857" y="1301"/>
                </a:cubicBezTo>
                <a:cubicBezTo>
                  <a:pt x="88475" y="1086"/>
                  <a:pt x="101084" y="992"/>
                  <a:pt x="113694" y="992"/>
                </a:cubicBezTo>
                <a:close/>
                <a:moveTo>
                  <a:pt x="113354" y="1"/>
                </a:moveTo>
                <a:cubicBezTo>
                  <a:pt x="90375" y="1"/>
                  <a:pt x="67423" y="355"/>
                  <a:pt x="44441" y="1174"/>
                </a:cubicBezTo>
                <a:cubicBezTo>
                  <a:pt x="30760" y="1681"/>
                  <a:pt x="17048" y="2346"/>
                  <a:pt x="3367" y="3169"/>
                </a:cubicBezTo>
                <a:cubicBezTo>
                  <a:pt x="3113" y="3201"/>
                  <a:pt x="2892" y="3391"/>
                  <a:pt x="2892" y="3676"/>
                </a:cubicBezTo>
                <a:cubicBezTo>
                  <a:pt x="1847" y="23786"/>
                  <a:pt x="1118" y="43927"/>
                  <a:pt x="675" y="64069"/>
                </a:cubicBezTo>
                <a:cubicBezTo>
                  <a:pt x="390" y="77528"/>
                  <a:pt x="263" y="90987"/>
                  <a:pt x="168" y="104447"/>
                </a:cubicBezTo>
                <a:cubicBezTo>
                  <a:pt x="136" y="108215"/>
                  <a:pt x="136" y="111984"/>
                  <a:pt x="10" y="115752"/>
                </a:cubicBezTo>
                <a:cubicBezTo>
                  <a:pt x="0" y="115938"/>
                  <a:pt x="81" y="116069"/>
                  <a:pt x="200" y="116146"/>
                </a:cubicBezTo>
                <a:lnTo>
                  <a:pt x="200" y="116146"/>
                </a:lnTo>
                <a:cubicBezTo>
                  <a:pt x="277" y="116215"/>
                  <a:pt x="383" y="116259"/>
                  <a:pt x="516" y="116259"/>
                </a:cubicBezTo>
                <a:cubicBezTo>
                  <a:pt x="13152" y="116354"/>
                  <a:pt x="25820" y="116417"/>
                  <a:pt x="38456" y="116481"/>
                </a:cubicBezTo>
                <a:cubicBezTo>
                  <a:pt x="53657" y="116512"/>
                  <a:pt x="68858" y="116544"/>
                  <a:pt x="84059" y="116576"/>
                </a:cubicBezTo>
                <a:cubicBezTo>
                  <a:pt x="99292" y="116576"/>
                  <a:pt x="114557" y="116576"/>
                  <a:pt x="129821" y="116512"/>
                </a:cubicBezTo>
                <a:cubicBezTo>
                  <a:pt x="142742" y="116481"/>
                  <a:pt x="155663" y="116417"/>
                  <a:pt x="168584" y="116291"/>
                </a:cubicBezTo>
                <a:cubicBezTo>
                  <a:pt x="176723" y="116227"/>
                  <a:pt x="184894" y="116164"/>
                  <a:pt x="193064" y="115879"/>
                </a:cubicBezTo>
                <a:cubicBezTo>
                  <a:pt x="193603" y="115847"/>
                  <a:pt x="194173" y="115816"/>
                  <a:pt x="194711" y="115816"/>
                </a:cubicBezTo>
                <a:cubicBezTo>
                  <a:pt x="194965" y="115784"/>
                  <a:pt x="195218" y="115594"/>
                  <a:pt x="195218" y="115309"/>
                </a:cubicBezTo>
                <a:cubicBezTo>
                  <a:pt x="194109" y="102673"/>
                  <a:pt x="194078" y="89942"/>
                  <a:pt x="193919" y="77275"/>
                </a:cubicBezTo>
                <a:cubicBezTo>
                  <a:pt x="193729" y="61377"/>
                  <a:pt x="193603" y="45479"/>
                  <a:pt x="192938" y="29581"/>
                </a:cubicBezTo>
                <a:cubicBezTo>
                  <a:pt x="192558" y="20176"/>
                  <a:pt x="191988" y="10802"/>
                  <a:pt x="191101" y="1428"/>
                </a:cubicBezTo>
                <a:cubicBezTo>
                  <a:pt x="191101" y="1174"/>
                  <a:pt x="190911" y="953"/>
                  <a:pt x="190626" y="953"/>
                </a:cubicBezTo>
                <a:cubicBezTo>
                  <a:pt x="165861" y="414"/>
                  <a:pt x="141095" y="34"/>
                  <a:pt x="116330" y="3"/>
                </a:cubicBezTo>
                <a:cubicBezTo>
                  <a:pt x="115338" y="1"/>
                  <a:pt x="114346" y="1"/>
                  <a:pt x="113354" y="1"/>
                </a:cubicBezTo>
                <a:close/>
              </a:path>
            </a:pathLst>
          </a:custGeom>
          <a:solidFill>
            <a:schemeClr val="dk1"/>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Tree>
    <p:extLst>
      <p:ext uri="{BB962C8B-B14F-4D97-AF65-F5344CB8AC3E}">
        <p14:creationId xmlns:p14="http://schemas.microsoft.com/office/powerpoint/2010/main" val="177826033"/>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itle and 3 columns">
  <p:cSld name="Title and 3 columns">
    <p:spTree>
      <p:nvGrpSpPr>
        <p:cNvPr id="1" name="Shape 688"/>
        <p:cNvGrpSpPr/>
        <p:nvPr/>
      </p:nvGrpSpPr>
      <p:grpSpPr>
        <a:xfrm>
          <a:off x="0" y="0"/>
          <a:ext cx="0" cy="0"/>
          <a:chOff x="0" y="0"/>
          <a:chExt cx="0" cy="0"/>
        </a:xfrm>
      </p:grpSpPr>
      <p:sp>
        <p:nvSpPr>
          <p:cNvPr id="689" name="Google Shape;689;p15"/>
          <p:cNvSpPr/>
          <p:nvPr/>
        </p:nvSpPr>
        <p:spPr>
          <a:xfrm flipH="1">
            <a:off x="-184369" y="-134000"/>
            <a:ext cx="2097504" cy="1682133"/>
          </a:xfrm>
          <a:custGeom>
            <a:avLst/>
            <a:gdLst/>
            <a:ahLst/>
            <a:cxnLst/>
            <a:rect l="l" t="t" r="r" b="b"/>
            <a:pathLst>
              <a:path w="37181" h="29818" extrusionOk="0">
                <a:moveTo>
                  <a:pt x="20594" y="0"/>
                </a:moveTo>
                <a:cubicBezTo>
                  <a:pt x="19191" y="0"/>
                  <a:pt x="17930" y="69"/>
                  <a:pt x="16912" y="234"/>
                </a:cubicBezTo>
                <a:cubicBezTo>
                  <a:pt x="8710" y="1817"/>
                  <a:pt x="13333" y="5396"/>
                  <a:pt x="18590" y="6947"/>
                </a:cubicBezTo>
                <a:cubicBezTo>
                  <a:pt x="9280" y="9101"/>
                  <a:pt x="1" y="11824"/>
                  <a:pt x="12003" y="17303"/>
                </a:cubicBezTo>
                <a:cubicBezTo>
                  <a:pt x="10768" y="18760"/>
                  <a:pt x="1901" y="23479"/>
                  <a:pt x="5954" y="26487"/>
                </a:cubicBezTo>
                <a:cubicBezTo>
                  <a:pt x="6145" y="26616"/>
                  <a:pt x="6390" y="26674"/>
                  <a:pt x="6678" y="26674"/>
                </a:cubicBezTo>
                <a:cubicBezTo>
                  <a:pt x="8929" y="26674"/>
                  <a:pt x="13788" y="23125"/>
                  <a:pt x="15360" y="22338"/>
                </a:cubicBezTo>
                <a:lnTo>
                  <a:pt x="15360" y="22338"/>
                </a:lnTo>
                <a:cubicBezTo>
                  <a:pt x="15385" y="24954"/>
                  <a:pt x="15313" y="29818"/>
                  <a:pt x="17722" y="29818"/>
                </a:cubicBezTo>
                <a:cubicBezTo>
                  <a:pt x="18404" y="29818"/>
                  <a:pt x="19287" y="29427"/>
                  <a:pt x="20427" y="28482"/>
                </a:cubicBezTo>
                <a:cubicBezTo>
                  <a:pt x="22992" y="26360"/>
                  <a:pt x="24101" y="21293"/>
                  <a:pt x="25779" y="18507"/>
                </a:cubicBezTo>
                <a:cubicBezTo>
                  <a:pt x="26852" y="20995"/>
                  <a:pt x="28229" y="24369"/>
                  <a:pt x="30050" y="24369"/>
                </a:cubicBezTo>
                <a:cubicBezTo>
                  <a:pt x="30917" y="24369"/>
                  <a:pt x="31885" y="23603"/>
                  <a:pt x="32968" y="21610"/>
                </a:cubicBezTo>
                <a:cubicBezTo>
                  <a:pt x="35438" y="17556"/>
                  <a:pt x="36420" y="6124"/>
                  <a:pt x="37180" y="1532"/>
                </a:cubicBezTo>
                <a:cubicBezTo>
                  <a:pt x="33365" y="1005"/>
                  <a:pt x="25950" y="0"/>
                  <a:pt x="20594" y="0"/>
                </a:cubicBezTo>
                <a:close/>
              </a:path>
            </a:pathLst>
          </a:custGeom>
          <a:solidFill>
            <a:schemeClr val="accent1"/>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90" name="Google Shape;690;p15"/>
          <p:cNvSpPr/>
          <p:nvPr/>
        </p:nvSpPr>
        <p:spPr>
          <a:xfrm flipH="1">
            <a:off x="-242883" y="-55582"/>
            <a:ext cx="1759701" cy="1294348"/>
          </a:xfrm>
          <a:custGeom>
            <a:avLst/>
            <a:gdLst/>
            <a:ahLst/>
            <a:cxnLst/>
            <a:rect l="l" t="t" r="r" b="b"/>
            <a:pathLst>
              <a:path w="31193" h="22944" extrusionOk="0">
                <a:moveTo>
                  <a:pt x="30400" y="0"/>
                </a:moveTo>
                <a:cubicBezTo>
                  <a:pt x="30295" y="0"/>
                  <a:pt x="30188" y="33"/>
                  <a:pt x="30092" y="110"/>
                </a:cubicBezTo>
                <a:cubicBezTo>
                  <a:pt x="22555" y="6096"/>
                  <a:pt x="14922" y="11954"/>
                  <a:pt x="7068" y="17465"/>
                </a:cubicBezTo>
                <a:cubicBezTo>
                  <a:pt x="4883" y="19017"/>
                  <a:pt x="2666" y="20537"/>
                  <a:pt x="418" y="22025"/>
                </a:cubicBezTo>
                <a:cubicBezTo>
                  <a:pt x="0" y="22312"/>
                  <a:pt x="250" y="22944"/>
                  <a:pt x="652" y="22944"/>
                </a:cubicBezTo>
                <a:cubicBezTo>
                  <a:pt x="737" y="22944"/>
                  <a:pt x="830" y="22915"/>
                  <a:pt x="925" y="22849"/>
                </a:cubicBezTo>
                <a:cubicBezTo>
                  <a:pt x="8969" y="17497"/>
                  <a:pt x="16727" y="11764"/>
                  <a:pt x="24360" y="5874"/>
                </a:cubicBezTo>
                <a:cubicBezTo>
                  <a:pt x="26513" y="4196"/>
                  <a:pt x="28667" y="2517"/>
                  <a:pt x="30789" y="807"/>
                </a:cubicBezTo>
                <a:cubicBezTo>
                  <a:pt x="31192" y="504"/>
                  <a:pt x="30812" y="0"/>
                  <a:pt x="30400" y="0"/>
                </a:cubicBezTo>
                <a:close/>
              </a:path>
            </a:pathLst>
          </a:custGeom>
          <a:solidFill>
            <a:schemeClr val="dk1"/>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3548"/>
              </a:solidFill>
              <a:cs typeface="Arial"/>
              <a:sym typeface="Arial"/>
            </a:endParaRPr>
          </a:p>
        </p:txBody>
      </p:sp>
      <p:sp>
        <p:nvSpPr>
          <p:cNvPr id="691" name="Google Shape;691;p15"/>
          <p:cNvSpPr/>
          <p:nvPr/>
        </p:nvSpPr>
        <p:spPr>
          <a:xfrm flipH="1">
            <a:off x="664240" y="573955"/>
            <a:ext cx="625341" cy="668385"/>
          </a:xfrm>
          <a:custGeom>
            <a:avLst/>
            <a:gdLst/>
            <a:ahLst/>
            <a:cxnLst/>
            <a:rect l="l" t="t" r="r" b="b"/>
            <a:pathLst>
              <a:path w="11085" h="11848" extrusionOk="0">
                <a:moveTo>
                  <a:pt x="578" y="1"/>
                </a:moveTo>
                <a:cubicBezTo>
                  <a:pt x="1" y="1"/>
                  <a:pt x="19" y="955"/>
                  <a:pt x="634" y="985"/>
                </a:cubicBezTo>
                <a:cubicBezTo>
                  <a:pt x="3767" y="1259"/>
                  <a:pt x="6959" y="1095"/>
                  <a:pt x="10070" y="1587"/>
                </a:cubicBezTo>
                <a:lnTo>
                  <a:pt x="10070" y="1587"/>
                </a:lnTo>
                <a:cubicBezTo>
                  <a:pt x="10018" y="4892"/>
                  <a:pt x="9013" y="8089"/>
                  <a:pt x="8709" y="11373"/>
                </a:cubicBezTo>
                <a:cubicBezTo>
                  <a:pt x="8693" y="11690"/>
                  <a:pt x="8931" y="11848"/>
                  <a:pt x="9180" y="11848"/>
                </a:cubicBezTo>
                <a:cubicBezTo>
                  <a:pt x="9430" y="11848"/>
                  <a:pt x="9691" y="11690"/>
                  <a:pt x="9723" y="11373"/>
                </a:cubicBezTo>
                <a:cubicBezTo>
                  <a:pt x="10008" y="7953"/>
                  <a:pt x="11084" y="4627"/>
                  <a:pt x="11053" y="1176"/>
                </a:cubicBezTo>
                <a:cubicBezTo>
                  <a:pt x="11053" y="985"/>
                  <a:pt x="10926" y="732"/>
                  <a:pt x="10704" y="700"/>
                </a:cubicBezTo>
                <a:cubicBezTo>
                  <a:pt x="7379" y="99"/>
                  <a:pt x="3990" y="257"/>
                  <a:pt x="634" y="4"/>
                </a:cubicBezTo>
                <a:cubicBezTo>
                  <a:pt x="614" y="2"/>
                  <a:pt x="596" y="1"/>
                  <a:pt x="578" y="1"/>
                </a:cubicBezTo>
                <a:close/>
              </a:path>
            </a:pathLst>
          </a:custGeom>
          <a:solidFill>
            <a:schemeClr val="dk1"/>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3548"/>
              </a:solidFill>
              <a:cs typeface="Arial"/>
              <a:sym typeface="Arial"/>
            </a:endParaRPr>
          </a:p>
        </p:txBody>
      </p:sp>
      <p:sp>
        <p:nvSpPr>
          <p:cNvPr id="692" name="Google Shape;692;p15"/>
          <p:cNvSpPr/>
          <p:nvPr/>
        </p:nvSpPr>
        <p:spPr>
          <a:xfrm flipH="1">
            <a:off x="81807" y="113041"/>
            <a:ext cx="641420" cy="726096"/>
          </a:xfrm>
          <a:custGeom>
            <a:avLst/>
            <a:gdLst/>
            <a:ahLst/>
            <a:cxnLst/>
            <a:rect l="l" t="t" r="r" b="b"/>
            <a:pathLst>
              <a:path w="11370" h="12871" extrusionOk="0">
                <a:moveTo>
                  <a:pt x="578" y="0"/>
                </a:moveTo>
                <a:cubicBezTo>
                  <a:pt x="1" y="0"/>
                  <a:pt x="19" y="954"/>
                  <a:pt x="634" y="985"/>
                </a:cubicBezTo>
                <a:cubicBezTo>
                  <a:pt x="3856" y="1259"/>
                  <a:pt x="7166" y="1357"/>
                  <a:pt x="10311" y="2205"/>
                </a:cubicBezTo>
                <a:lnTo>
                  <a:pt x="10311" y="2205"/>
                </a:lnTo>
                <a:cubicBezTo>
                  <a:pt x="9912" y="5569"/>
                  <a:pt x="9886" y="8958"/>
                  <a:pt x="9153" y="12259"/>
                </a:cubicBezTo>
                <a:cubicBezTo>
                  <a:pt x="9057" y="12622"/>
                  <a:pt x="9365" y="12870"/>
                  <a:pt x="9660" y="12870"/>
                </a:cubicBezTo>
                <a:cubicBezTo>
                  <a:pt x="9853" y="12870"/>
                  <a:pt x="10040" y="12763"/>
                  <a:pt x="10103" y="12512"/>
                </a:cubicBezTo>
                <a:cubicBezTo>
                  <a:pt x="10894" y="8997"/>
                  <a:pt x="10863" y="5387"/>
                  <a:pt x="11338" y="1840"/>
                </a:cubicBezTo>
                <a:cubicBezTo>
                  <a:pt x="11369" y="1618"/>
                  <a:pt x="11148" y="1428"/>
                  <a:pt x="10958" y="1365"/>
                </a:cubicBezTo>
                <a:cubicBezTo>
                  <a:pt x="7633" y="383"/>
                  <a:pt x="4086" y="288"/>
                  <a:pt x="634" y="3"/>
                </a:cubicBezTo>
                <a:cubicBezTo>
                  <a:pt x="614" y="1"/>
                  <a:pt x="596" y="0"/>
                  <a:pt x="578" y="0"/>
                </a:cubicBezTo>
                <a:close/>
              </a:path>
            </a:pathLst>
          </a:custGeom>
          <a:solidFill>
            <a:schemeClr val="dk1"/>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3548"/>
              </a:solidFill>
              <a:cs typeface="Arial"/>
              <a:sym typeface="Arial"/>
            </a:endParaRPr>
          </a:p>
        </p:txBody>
      </p:sp>
      <p:sp>
        <p:nvSpPr>
          <p:cNvPr id="693" name="Google Shape;693;p15"/>
          <p:cNvSpPr/>
          <p:nvPr/>
        </p:nvSpPr>
        <p:spPr>
          <a:xfrm flipH="1">
            <a:off x="860656" y="435735"/>
            <a:ext cx="71757" cy="66060"/>
          </a:xfrm>
          <a:custGeom>
            <a:avLst/>
            <a:gdLst/>
            <a:ahLst/>
            <a:cxnLst/>
            <a:rect l="l" t="t" r="r" b="b"/>
            <a:pathLst>
              <a:path w="1272" h="1171" extrusionOk="0">
                <a:moveTo>
                  <a:pt x="620" y="0"/>
                </a:moveTo>
                <a:cubicBezTo>
                  <a:pt x="339" y="0"/>
                  <a:pt x="64" y="169"/>
                  <a:pt x="35" y="522"/>
                </a:cubicBezTo>
                <a:cubicBezTo>
                  <a:pt x="1" y="946"/>
                  <a:pt x="330" y="1170"/>
                  <a:pt x="653" y="1170"/>
                </a:cubicBezTo>
                <a:cubicBezTo>
                  <a:pt x="933" y="1170"/>
                  <a:pt x="1209" y="1002"/>
                  <a:pt x="1238" y="649"/>
                </a:cubicBezTo>
                <a:cubicBezTo>
                  <a:pt x="1272" y="225"/>
                  <a:pt x="943" y="0"/>
                  <a:pt x="620" y="0"/>
                </a:cubicBezTo>
                <a:close/>
              </a:path>
            </a:pathLst>
          </a:custGeom>
          <a:solidFill>
            <a:schemeClr val="dk1"/>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3548"/>
              </a:solidFill>
              <a:cs typeface="Arial"/>
              <a:sym typeface="Arial"/>
            </a:endParaRPr>
          </a:p>
        </p:txBody>
      </p:sp>
      <p:sp>
        <p:nvSpPr>
          <p:cNvPr id="694" name="Google Shape;694;p15"/>
          <p:cNvSpPr/>
          <p:nvPr/>
        </p:nvSpPr>
        <p:spPr>
          <a:xfrm flipH="1">
            <a:off x="1032160" y="421462"/>
            <a:ext cx="71757" cy="66004"/>
          </a:xfrm>
          <a:custGeom>
            <a:avLst/>
            <a:gdLst/>
            <a:ahLst/>
            <a:cxnLst/>
            <a:rect l="l" t="t" r="r" b="b"/>
            <a:pathLst>
              <a:path w="1272" h="1170" extrusionOk="0">
                <a:moveTo>
                  <a:pt x="619" y="0"/>
                </a:moveTo>
                <a:cubicBezTo>
                  <a:pt x="339" y="0"/>
                  <a:pt x="64" y="169"/>
                  <a:pt x="34" y="522"/>
                </a:cubicBezTo>
                <a:cubicBezTo>
                  <a:pt x="1" y="946"/>
                  <a:pt x="330" y="1170"/>
                  <a:pt x="653" y="1170"/>
                </a:cubicBezTo>
                <a:cubicBezTo>
                  <a:pt x="933" y="1170"/>
                  <a:pt x="1208" y="1001"/>
                  <a:pt x="1238" y="648"/>
                </a:cubicBezTo>
                <a:cubicBezTo>
                  <a:pt x="1272" y="224"/>
                  <a:pt x="942" y="0"/>
                  <a:pt x="619" y="0"/>
                </a:cubicBezTo>
                <a:close/>
              </a:path>
            </a:pathLst>
          </a:custGeom>
          <a:solidFill>
            <a:schemeClr val="dk1"/>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3548"/>
              </a:solidFill>
              <a:cs typeface="Arial"/>
              <a:sym typeface="Arial"/>
            </a:endParaRPr>
          </a:p>
        </p:txBody>
      </p:sp>
      <p:sp>
        <p:nvSpPr>
          <p:cNvPr id="695" name="Google Shape;695;p15"/>
          <p:cNvSpPr/>
          <p:nvPr/>
        </p:nvSpPr>
        <p:spPr>
          <a:xfrm flipH="1">
            <a:off x="1032160" y="730503"/>
            <a:ext cx="71757" cy="66060"/>
          </a:xfrm>
          <a:custGeom>
            <a:avLst/>
            <a:gdLst/>
            <a:ahLst/>
            <a:cxnLst/>
            <a:rect l="l" t="t" r="r" b="b"/>
            <a:pathLst>
              <a:path w="1272" h="1171" extrusionOk="0">
                <a:moveTo>
                  <a:pt x="632" y="1"/>
                </a:moveTo>
                <a:cubicBezTo>
                  <a:pt x="355" y="1"/>
                  <a:pt x="79" y="169"/>
                  <a:pt x="34" y="522"/>
                </a:cubicBezTo>
                <a:cubicBezTo>
                  <a:pt x="1" y="946"/>
                  <a:pt x="330" y="1171"/>
                  <a:pt x="653" y="1171"/>
                </a:cubicBezTo>
                <a:cubicBezTo>
                  <a:pt x="933" y="1171"/>
                  <a:pt x="1208" y="1002"/>
                  <a:pt x="1238" y="649"/>
                </a:cubicBezTo>
                <a:cubicBezTo>
                  <a:pt x="1272" y="225"/>
                  <a:pt x="951" y="1"/>
                  <a:pt x="632" y="1"/>
                </a:cubicBezTo>
                <a:close/>
              </a:path>
            </a:pathLst>
          </a:custGeom>
          <a:solidFill>
            <a:schemeClr val="dk1"/>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3548"/>
              </a:solidFill>
              <a:cs typeface="Arial"/>
              <a:sym typeface="Arial"/>
            </a:endParaRPr>
          </a:p>
        </p:txBody>
      </p:sp>
      <p:sp>
        <p:nvSpPr>
          <p:cNvPr id="696" name="Google Shape;696;p15"/>
          <p:cNvSpPr/>
          <p:nvPr/>
        </p:nvSpPr>
        <p:spPr>
          <a:xfrm flipH="1">
            <a:off x="880292" y="1081865"/>
            <a:ext cx="71757" cy="66004"/>
          </a:xfrm>
          <a:custGeom>
            <a:avLst/>
            <a:gdLst/>
            <a:ahLst/>
            <a:cxnLst/>
            <a:rect l="l" t="t" r="r" b="b"/>
            <a:pathLst>
              <a:path w="1272" h="1170" extrusionOk="0">
                <a:moveTo>
                  <a:pt x="619" y="0"/>
                </a:moveTo>
                <a:cubicBezTo>
                  <a:pt x="339" y="0"/>
                  <a:pt x="64" y="170"/>
                  <a:pt x="34" y="538"/>
                </a:cubicBezTo>
                <a:cubicBezTo>
                  <a:pt x="0" y="945"/>
                  <a:pt x="330" y="1170"/>
                  <a:pt x="653" y="1170"/>
                </a:cubicBezTo>
                <a:cubicBezTo>
                  <a:pt x="933" y="1170"/>
                  <a:pt x="1208" y="1000"/>
                  <a:pt x="1238" y="633"/>
                </a:cubicBezTo>
                <a:cubicBezTo>
                  <a:pt x="1272" y="226"/>
                  <a:pt x="942" y="0"/>
                  <a:pt x="619" y="0"/>
                </a:cubicBezTo>
                <a:close/>
              </a:path>
            </a:pathLst>
          </a:custGeom>
          <a:solidFill>
            <a:schemeClr val="dk1"/>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3548"/>
              </a:solidFill>
              <a:cs typeface="Arial"/>
              <a:sym typeface="Arial"/>
            </a:endParaRPr>
          </a:p>
        </p:txBody>
      </p:sp>
      <p:sp>
        <p:nvSpPr>
          <p:cNvPr id="697" name="Google Shape;697;p15"/>
          <p:cNvSpPr/>
          <p:nvPr/>
        </p:nvSpPr>
        <p:spPr>
          <a:xfrm flipH="1">
            <a:off x="351456" y="643003"/>
            <a:ext cx="71757" cy="66004"/>
          </a:xfrm>
          <a:custGeom>
            <a:avLst/>
            <a:gdLst/>
            <a:ahLst/>
            <a:cxnLst/>
            <a:rect l="l" t="t" r="r" b="b"/>
            <a:pathLst>
              <a:path w="1272" h="1170" extrusionOk="0">
                <a:moveTo>
                  <a:pt x="619" y="0"/>
                </a:moveTo>
                <a:cubicBezTo>
                  <a:pt x="339" y="0"/>
                  <a:pt x="64" y="169"/>
                  <a:pt x="34" y="522"/>
                </a:cubicBezTo>
                <a:cubicBezTo>
                  <a:pt x="0" y="946"/>
                  <a:pt x="330" y="1170"/>
                  <a:pt x="653" y="1170"/>
                </a:cubicBezTo>
                <a:cubicBezTo>
                  <a:pt x="933" y="1170"/>
                  <a:pt x="1208" y="1001"/>
                  <a:pt x="1238" y="648"/>
                </a:cubicBezTo>
                <a:cubicBezTo>
                  <a:pt x="1272" y="224"/>
                  <a:pt x="942" y="0"/>
                  <a:pt x="619" y="0"/>
                </a:cubicBezTo>
                <a:close/>
              </a:path>
            </a:pathLst>
          </a:custGeom>
          <a:solidFill>
            <a:schemeClr val="dk1"/>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3548"/>
              </a:solidFill>
              <a:cs typeface="Arial"/>
              <a:sym typeface="Arial"/>
            </a:endParaRPr>
          </a:p>
        </p:txBody>
      </p:sp>
      <p:sp>
        <p:nvSpPr>
          <p:cNvPr id="698" name="Google Shape;698;p15"/>
          <p:cNvSpPr/>
          <p:nvPr/>
        </p:nvSpPr>
        <p:spPr>
          <a:xfrm flipH="1">
            <a:off x="201392" y="1028720"/>
            <a:ext cx="71757" cy="65947"/>
          </a:xfrm>
          <a:custGeom>
            <a:avLst/>
            <a:gdLst/>
            <a:ahLst/>
            <a:cxnLst/>
            <a:rect l="l" t="t" r="r" b="b"/>
            <a:pathLst>
              <a:path w="1272" h="1169" extrusionOk="0">
                <a:moveTo>
                  <a:pt x="627" y="0"/>
                </a:moveTo>
                <a:cubicBezTo>
                  <a:pt x="345" y="0"/>
                  <a:pt x="64" y="169"/>
                  <a:pt x="35" y="525"/>
                </a:cubicBezTo>
                <a:cubicBezTo>
                  <a:pt x="1" y="945"/>
                  <a:pt x="314" y="1168"/>
                  <a:pt x="630" y="1168"/>
                </a:cubicBezTo>
                <a:cubicBezTo>
                  <a:pt x="911" y="1168"/>
                  <a:pt x="1193" y="992"/>
                  <a:pt x="1238" y="620"/>
                </a:cubicBezTo>
                <a:cubicBezTo>
                  <a:pt x="1272" y="216"/>
                  <a:pt x="948" y="0"/>
                  <a:pt x="627" y="0"/>
                </a:cubicBezTo>
                <a:close/>
              </a:path>
            </a:pathLst>
          </a:custGeom>
          <a:solidFill>
            <a:schemeClr val="dk1"/>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3548"/>
              </a:solidFill>
              <a:cs typeface="Arial"/>
              <a:sym typeface="Arial"/>
            </a:endParaRPr>
          </a:p>
        </p:txBody>
      </p:sp>
      <p:sp>
        <p:nvSpPr>
          <p:cNvPr id="699" name="Google Shape;699;p15"/>
          <p:cNvSpPr/>
          <p:nvPr/>
        </p:nvSpPr>
        <p:spPr>
          <a:xfrm flipH="1">
            <a:off x="910646" y="58771"/>
            <a:ext cx="71815" cy="66060"/>
          </a:xfrm>
          <a:custGeom>
            <a:avLst/>
            <a:gdLst/>
            <a:ahLst/>
            <a:cxnLst/>
            <a:rect l="l" t="t" r="r" b="b"/>
            <a:pathLst>
              <a:path w="1273" h="1171" extrusionOk="0">
                <a:moveTo>
                  <a:pt x="620" y="0"/>
                </a:moveTo>
                <a:cubicBezTo>
                  <a:pt x="340" y="0"/>
                  <a:pt x="64" y="169"/>
                  <a:pt x="35" y="522"/>
                </a:cubicBezTo>
                <a:cubicBezTo>
                  <a:pt x="1" y="946"/>
                  <a:pt x="330" y="1170"/>
                  <a:pt x="653" y="1170"/>
                </a:cubicBezTo>
                <a:cubicBezTo>
                  <a:pt x="934" y="1170"/>
                  <a:pt x="1209" y="1001"/>
                  <a:pt x="1238" y="648"/>
                </a:cubicBezTo>
                <a:cubicBezTo>
                  <a:pt x="1272" y="224"/>
                  <a:pt x="943" y="0"/>
                  <a:pt x="620" y="0"/>
                </a:cubicBezTo>
                <a:close/>
              </a:path>
            </a:pathLst>
          </a:custGeom>
          <a:solidFill>
            <a:schemeClr val="dk1"/>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3548"/>
              </a:solidFill>
              <a:cs typeface="Arial"/>
              <a:sym typeface="Arial"/>
            </a:endParaRPr>
          </a:p>
        </p:txBody>
      </p:sp>
      <p:sp>
        <p:nvSpPr>
          <p:cNvPr id="700" name="Google Shape;700;p15"/>
          <p:cNvSpPr/>
          <p:nvPr/>
        </p:nvSpPr>
        <p:spPr>
          <a:xfrm rot="6100845" flipH="1">
            <a:off x="9609507" y="-1247939"/>
            <a:ext cx="3276599" cy="2227876"/>
          </a:xfrm>
          <a:custGeom>
            <a:avLst/>
            <a:gdLst/>
            <a:ahLst/>
            <a:cxnLst/>
            <a:rect l="l" t="t" r="r" b="b"/>
            <a:pathLst>
              <a:path w="58082" h="39492" extrusionOk="0">
                <a:moveTo>
                  <a:pt x="634" y="0"/>
                </a:moveTo>
                <a:cubicBezTo>
                  <a:pt x="1" y="1394"/>
                  <a:pt x="951" y="3136"/>
                  <a:pt x="4593" y="5289"/>
                </a:cubicBezTo>
                <a:cubicBezTo>
                  <a:pt x="6345" y="6457"/>
                  <a:pt x="8360" y="6789"/>
                  <a:pt x="10465" y="6789"/>
                </a:cubicBezTo>
                <a:cubicBezTo>
                  <a:pt x="13231" y="6789"/>
                  <a:pt x="16153" y="6216"/>
                  <a:pt x="18837" y="6216"/>
                </a:cubicBezTo>
                <a:cubicBezTo>
                  <a:pt x="20869" y="6216"/>
                  <a:pt x="22765" y="6544"/>
                  <a:pt x="24354" y="7696"/>
                </a:cubicBezTo>
                <a:cubicBezTo>
                  <a:pt x="20491" y="11559"/>
                  <a:pt x="9406" y="10609"/>
                  <a:pt x="7475" y="16848"/>
                </a:cubicBezTo>
                <a:cubicBezTo>
                  <a:pt x="5763" y="22016"/>
                  <a:pt x="9437" y="23544"/>
                  <a:pt x="14088" y="23544"/>
                </a:cubicBezTo>
                <a:cubicBezTo>
                  <a:pt x="18557" y="23544"/>
                  <a:pt x="23927" y="22133"/>
                  <a:pt x="26286" y="21187"/>
                </a:cubicBezTo>
                <a:cubicBezTo>
                  <a:pt x="30584" y="19350"/>
                  <a:pt x="36644" y="14377"/>
                  <a:pt x="39852" y="14377"/>
                </a:cubicBezTo>
                <a:cubicBezTo>
                  <a:pt x="41679" y="14377"/>
                  <a:pt x="42582" y="15989"/>
                  <a:pt x="41709" y="20712"/>
                </a:cubicBezTo>
                <a:cubicBezTo>
                  <a:pt x="40252" y="26982"/>
                  <a:pt x="33507" y="32271"/>
                  <a:pt x="35913" y="39491"/>
                </a:cubicBezTo>
                <a:cubicBezTo>
                  <a:pt x="50513" y="37338"/>
                  <a:pt x="56308" y="22992"/>
                  <a:pt x="58082" y="10324"/>
                </a:cubicBezTo>
                <a:lnTo>
                  <a:pt x="58082" y="0"/>
                </a:lnTo>
                <a:close/>
              </a:path>
            </a:pathLst>
          </a:cu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01" name="Google Shape;701;p15"/>
          <p:cNvSpPr txBox="1">
            <a:spLocks noGrp="1"/>
          </p:cNvSpPr>
          <p:nvPr>
            <p:ph type="subTitle" idx="1"/>
          </p:nvPr>
        </p:nvSpPr>
        <p:spPr>
          <a:xfrm>
            <a:off x="1071200" y="2980833"/>
            <a:ext cx="3068800" cy="921600"/>
          </a:xfrm>
          <a:prstGeom prst="rect">
            <a:avLst/>
          </a:prstGeom>
        </p:spPr>
        <p:txBody>
          <a:bodyPr spcFirstLastPara="1" wrap="square" lIns="121897" tIns="121897" rIns="121897" bIns="121897" anchor="ctr" anchorCtr="0">
            <a:noAutofit/>
          </a:bodyPr>
          <a:lstStyle>
            <a:lvl1pPr lvl="0" rtl="0">
              <a:lnSpc>
                <a:spcPct val="100000"/>
              </a:lnSpc>
              <a:spcBef>
                <a:spcPts val="0"/>
              </a:spcBef>
              <a:spcAft>
                <a:spcPts val="0"/>
              </a:spcAft>
              <a:buClr>
                <a:schemeClr val="dk1"/>
              </a:buClr>
              <a:buSzPts val="1300"/>
              <a:buNone/>
              <a:defRPr sz="1700">
                <a:solidFill>
                  <a:schemeClr val="dk1"/>
                </a:solidFill>
              </a:defRPr>
            </a:lvl1pPr>
            <a:lvl2pPr lvl="1" rtl="0">
              <a:lnSpc>
                <a:spcPct val="100000"/>
              </a:lnSpc>
              <a:spcBef>
                <a:spcPts val="0"/>
              </a:spcBef>
              <a:spcAft>
                <a:spcPts val="0"/>
              </a:spcAft>
              <a:buClr>
                <a:schemeClr val="dk1"/>
              </a:buClr>
              <a:buSzPts val="1300"/>
              <a:buNone/>
              <a:defRPr sz="1700">
                <a:solidFill>
                  <a:schemeClr val="dk1"/>
                </a:solidFill>
              </a:defRPr>
            </a:lvl2pPr>
            <a:lvl3pPr lvl="2" rtl="0">
              <a:lnSpc>
                <a:spcPct val="100000"/>
              </a:lnSpc>
              <a:spcBef>
                <a:spcPts val="0"/>
              </a:spcBef>
              <a:spcAft>
                <a:spcPts val="0"/>
              </a:spcAft>
              <a:buClr>
                <a:schemeClr val="dk1"/>
              </a:buClr>
              <a:buSzPts val="1300"/>
              <a:buNone/>
              <a:defRPr sz="1700">
                <a:solidFill>
                  <a:schemeClr val="dk1"/>
                </a:solidFill>
              </a:defRPr>
            </a:lvl3pPr>
            <a:lvl4pPr lvl="3" rtl="0">
              <a:lnSpc>
                <a:spcPct val="100000"/>
              </a:lnSpc>
              <a:spcBef>
                <a:spcPts val="0"/>
              </a:spcBef>
              <a:spcAft>
                <a:spcPts val="0"/>
              </a:spcAft>
              <a:buClr>
                <a:schemeClr val="dk1"/>
              </a:buClr>
              <a:buSzPts val="1300"/>
              <a:buNone/>
              <a:defRPr sz="1700">
                <a:solidFill>
                  <a:schemeClr val="dk1"/>
                </a:solidFill>
              </a:defRPr>
            </a:lvl4pPr>
            <a:lvl5pPr lvl="4" rtl="0">
              <a:lnSpc>
                <a:spcPct val="100000"/>
              </a:lnSpc>
              <a:spcBef>
                <a:spcPts val="0"/>
              </a:spcBef>
              <a:spcAft>
                <a:spcPts val="0"/>
              </a:spcAft>
              <a:buClr>
                <a:schemeClr val="dk1"/>
              </a:buClr>
              <a:buSzPts val="1300"/>
              <a:buNone/>
              <a:defRPr sz="1700">
                <a:solidFill>
                  <a:schemeClr val="dk1"/>
                </a:solidFill>
              </a:defRPr>
            </a:lvl5pPr>
            <a:lvl6pPr lvl="5" rtl="0">
              <a:lnSpc>
                <a:spcPct val="100000"/>
              </a:lnSpc>
              <a:spcBef>
                <a:spcPts val="0"/>
              </a:spcBef>
              <a:spcAft>
                <a:spcPts val="0"/>
              </a:spcAft>
              <a:buClr>
                <a:schemeClr val="dk1"/>
              </a:buClr>
              <a:buSzPts val="1300"/>
              <a:buNone/>
              <a:defRPr sz="1700">
                <a:solidFill>
                  <a:schemeClr val="dk1"/>
                </a:solidFill>
              </a:defRPr>
            </a:lvl6pPr>
            <a:lvl7pPr lvl="6" rtl="0">
              <a:lnSpc>
                <a:spcPct val="100000"/>
              </a:lnSpc>
              <a:spcBef>
                <a:spcPts val="0"/>
              </a:spcBef>
              <a:spcAft>
                <a:spcPts val="0"/>
              </a:spcAft>
              <a:buClr>
                <a:schemeClr val="dk1"/>
              </a:buClr>
              <a:buSzPts val="1300"/>
              <a:buNone/>
              <a:defRPr sz="1700">
                <a:solidFill>
                  <a:schemeClr val="dk1"/>
                </a:solidFill>
              </a:defRPr>
            </a:lvl7pPr>
            <a:lvl8pPr lvl="7" rtl="0">
              <a:lnSpc>
                <a:spcPct val="100000"/>
              </a:lnSpc>
              <a:spcBef>
                <a:spcPts val="0"/>
              </a:spcBef>
              <a:spcAft>
                <a:spcPts val="0"/>
              </a:spcAft>
              <a:buClr>
                <a:schemeClr val="dk1"/>
              </a:buClr>
              <a:buSzPts val="1300"/>
              <a:buNone/>
              <a:defRPr sz="1700">
                <a:solidFill>
                  <a:schemeClr val="dk1"/>
                </a:solidFill>
              </a:defRPr>
            </a:lvl8pPr>
            <a:lvl9pPr lvl="8" rtl="0">
              <a:lnSpc>
                <a:spcPct val="100000"/>
              </a:lnSpc>
              <a:spcBef>
                <a:spcPts val="0"/>
              </a:spcBef>
              <a:spcAft>
                <a:spcPts val="0"/>
              </a:spcAft>
              <a:buClr>
                <a:schemeClr val="dk1"/>
              </a:buClr>
              <a:buSzPts val="1300"/>
              <a:buNone/>
              <a:defRPr sz="1700">
                <a:solidFill>
                  <a:schemeClr val="dk1"/>
                </a:solidFill>
              </a:defRPr>
            </a:lvl9pPr>
          </a:lstStyle>
          <a:p>
            <a:endParaRPr/>
          </a:p>
        </p:txBody>
      </p:sp>
      <p:sp>
        <p:nvSpPr>
          <p:cNvPr id="702" name="Google Shape;702;p15"/>
          <p:cNvSpPr txBox="1">
            <a:spLocks noGrp="1"/>
          </p:cNvSpPr>
          <p:nvPr>
            <p:ph type="subTitle" idx="2"/>
          </p:nvPr>
        </p:nvSpPr>
        <p:spPr>
          <a:xfrm>
            <a:off x="8127367" y="2980833"/>
            <a:ext cx="3068800" cy="921600"/>
          </a:xfrm>
          <a:prstGeom prst="rect">
            <a:avLst/>
          </a:prstGeom>
        </p:spPr>
        <p:txBody>
          <a:bodyPr spcFirstLastPara="1" wrap="square" lIns="121897" tIns="121897" rIns="121897" bIns="121897" anchor="ctr" anchorCtr="0">
            <a:noAutofit/>
          </a:bodyPr>
          <a:lstStyle>
            <a:lvl1pPr lvl="0" rtl="0">
              <a:lnSpc>
                <a:spcPct val="100000"/>
              </a:lnSpc>
              <a:spcBef>
                <a:spcPts val="0"/>
              </a:spcBef>
              <a:spcAft>
                <a:spcPts val="0"/>
              </a:spcAft>
              <a:buClr>
                <a:schemeClr val="dk1"/>
              </a:buClr>
              <a:buSzPts val="1300"/>
              <a:buNone/>
              <a:defRPr sz="1700">
                <a:solidFill>
                  <a:schemeClr val="dk1"/>
                </a:solidFill>
              </a:defRPr>
            </a:lvl1pPr>
            <a:lvl2pPr lvl="1" rtl="0">
              <a:lnSpc>
                <a:spcPct val="100000"/>
              </a:lnSpc>
              <a:spcBef>
                <a:spcPts val="0"/>
              </a:spcBef>
              <a:spcAft>
                <a:spcPts val="0"/>
              </a:spcAft>
              <a:buClr>
                <a:schemeClr val="dk1"/>
              </a:buClr>
              <a:buSzPts val="1300"/>
              <a:buNone/>
              <a:defRPr sz="1700">
                <a:solidFill>
                  <a:schemeClr val="dk1"/>
                </a:solidFill>
              </a:defRPr>
            </a:lvl2pPr>
            <a:lvl3pPr lvl="2" rtl="0">
              <a:lnSpc>
                <a:spcPct val="100000"/>
              </a:lnSpc>
              <a:spcBef>
                <a:spcPts val="0"/>
              </a:spcBef>
              <a:spcAft>
                <a:spcPts val="0"/>
              </a:spcAft>
              <a:buClr>
                <a:schemeClr val="dk1"/>
              </a:buClr>
              <a:buSzPts val="1300"/>
              <a:buNone/>
              <a:defRPr sz="1700">
                <a:solidFill>
                  <a:schemeClr val="dk1"/>
                </a:solidFill>
              </a:defRPr>
            </a:lvl3pPr>
            <a:lvl4pPr lvl="3" rtl="0">
              <a:lnSpc>
                <a:spcPct val="100000"/>
              </a:lnSpc>
              <a:spcBef>
                <a:spcPts val="0"/>
              </a:spcBef>
              <a:spcAft>
                <a:spcPts val="0"/>
              </a:spcAft>
              <a:buClr>
                <a:schemeClr val="dk1"/>
              </a:buClr>
              <a:buSzPts val="1300"/>
              <a:buNone/>
              <a:defRPr sz="1700">
                <a:solidFill>
                  <a:schemeClr val="dk1"/>
                </a:solidFill>
              </a:defRPr>
            </a:lvl4pPr>
            <a:lvl5pPr lvl="4" rtl="0">
              <a:lnSpc>
                <a:spcPct val="100000"/>
              </a:lnSpc>
              <a:spcBef>
                <a:spcPts val="0"/>
              </a:spcBef>
              <a:spcAft>
                <a:spcPts val="0"/>
              </a:spcAft>
              <a:buClr>
                <a:schemeClr val="dk1"/>
              </a:buClr>
              <a:buSzPts val="1300"/>
              <a:buNone/>
              <a:defRPr sz="1700">
                <a:solidFill>
                  <a:schemeClr val="dk1"/>
                </a:solidFill>
              </a:defRPr>
            </a:lvl5pPr>
            <a:lvl6pPr lvl="5" rtl="0">
              <a:lnSpc>
                <a:spcPct val="100000"/>
              </a:lnSpc>
              <a:spcBef>
                <a:spcPts val="0"/>
              </a:spcBef>
              <a:spcAft>
                <a:spcPts val="0"/>
              </a:spcAft>
              <a:buClr>
                <a:schemeClr val="dk1"/>
              </a:buClr>
              <a:buSzPts val="1300"/>
              <a:buNone/>
              <a:defRPr sz="1700">
                <a:solidFill>
                  <a:schemeClr val="dk1"/>
                </a:solidFill>
              </a:defRPr>
            </a:lvl6pPr>
            <a:lvl7pPr lvl="6" rtl="0">
              <a:lnSpc>
                <a:spcPct val="100000"/>
              </a:lnSpc>
              <a:spcBef>
                <a:spcPts val="0"/>
              </a:spcBef>
              <a:spcAft>
                <a:spcPts val="0"/>
              </a:spcAft>
              <a:buClr>
                <a:schemeClr val="dk1"/>
              </a:buClr>
              <a:buSzPts val="1300"/>
              <a:buNone/>
              <a:defRPr sz="1700">
                <a:solidFill>
                  <a:schemeClr val="dk1"/>
                </a:solidFill>
              </a:defRPr>
            </a:lvl7pPr>
            <a:lvl8pPr lvl="7" rtl="0">
              <a:lnSpc>
                <a:spcPct val="100000"/>
              </a:lnSpc>
              <a:spcBef>
                <a:spcPts val="0"/>
              </a:spcBef>
              <a:spcAft>
                <a:spcPts val="0"/>
              </a:spcAft>
              <a:buClr>
                <a:schemeClr val="dk1"/>
              </a:buClr>
              <a:buSzPts val="1300"/>
              <a:buNone/>
              <a:defRPr sz="1700">
                <a:solidFill>
                  <a:schemeClr val="dk1"/>
                </a:solidFill>
              </a:defRPr>
            </a:lvl8pPr>
            <a:lvl9pPr lvl="8" rtl="0">
              <a:lnSpc>
                <a:spcPct val="100000"/>
              </a:lnSpc>
              <a:spcBef>
                <a:spcPts val="0"/>
              </a:spcBef>
              <a:spcAft>
                <a:spcPts val="0"/>
              </a:spcAft>
              <a:buClr>
                <a:schemeClr val="dk1"/>
              </a:buClr>
              <a:buSzPts val="1300"/>
              <a:buNone/>
              <a:defRPr sz="1700">
                <a:solidFill>
                  <a:schemeClr val="dk1"/>
                </a:solidFill>
              </a:defRPr>
            </a:lvl9pPr>
          </a:lstStyle>
          <a:p>
            <a:endParaRPr/>
          </a:p>
        </p:txBody>
      </p:sp>
      <p:sp>
        <p:nvSpPr>
          <p:cNvPr id="703" name="Google Shape;703;p15"/>
          <p:cNvSpPr txBox="1">
            <a:spLocks noGrp="1"/>
          </p:cNvSpPr>
          <p:nvPr>
            <p:ph type="subTitle" idx="3"/>
          </p:nvPr>
        </p:nvSpPr>
        <p:spPr>
          <a:xfrm>
            <a:off x="4599299" y="2980833"/>
            <a:ext cx="3068800" cy="921600"/>
          </a:xfrm>
          <a:prstGeom prst="rect">
            <a:avLst/>
          </a:prstGeom>
        </p:spPr>
        <p:txBody>
          <a:bodyPr spcFirstLastPara="1" wrap="square" lIns="121897" tIns="121897" rIns="121897" bIns="121897" anchor="ctr" anchorCtr="0">
            <a:noAutofit/>
          </a:bodyPr>
          <a:lstStyle>
            <a:lvl1pPr lvl="0" rtl="0">
              <a:lnSpc>
                <a:spcPct val="100000"/>
              </a:lnSpc>
              <a:spcBef>
                <a:spcPts val="0"/>
              </a:spcBef>
              <a:spcAft>
                <a:spcPts val="0"/>
              </a:spcAft>
              <a:buClr>
                <a:schemeClr val="dk1"/>
              </a:buClr>
              <a:buSzPts val="1300"/>
              <a:buNone/>
              <a:defRPr sz="1700">
                <a:solidFill>
                  <a:schemeClr val="dk1"/>
                </a:solidFill>
              </a:defRPr>
            </a:lvl1pPr>
            <a:lvl2pPr lvl="1" rtl="0">
              <a:lnSpc>
                <a:spcPct val="100000"/>
              </a:lnSpc>
              <a:spcBef>
                <a:spcPts val="0"/>
              </a:spcBef>
              <a:spcAft>
                <a:spcPts val="0"/>
              </a:spcAft>
              <a:buClr>
                <a:schemeClr val="dk1"/>
              </a:buClr>
              <a:buSzPts val="1300"/>
              <a:buNone/>
              <a:defRPr sz="1700">
                <a:solidFill>
                  <a:schemeClr val="dk1"/>
                </a:solidFill>
              </a:defRPr>
            </a:lvl2pPr>
            <a:lvl3pPr lvl="2" rtl="0">
              <a:lnSpc>
                <a:spcPct val="100000"/>
              </a:lnSpc>
              <a:spcBef>
                <a:spcPts val="0"/>
              </a:spcBef>
              <a:spcAft>
                <a:spcPts val="0"/>
              </a:spcAft>
              <a:buClr>
                <a:schemeClr val="dk1"/>
              </a:buClr>
              <a:buSzPts val="1300"/>
              <a:buNone/>
              <a:defRPr sz="1700">
                <a:solidFill>
                  <a:schemeClr val="dk1"/>
                </a:solidFill>
              </a:defRPr>
            </a:lvl3pPr>
            <a:lvl4pPr lvl="3" rtl="0">
              <a:lnSpc>
                <a:spcPct val="100000"/>
              </a:lnSpc>
              <a:spcBef>
                <a:spcPts val="0"/>
              </a:spcBef>
              <a:spcAft>
                <a:spcPts val="0"/>
              </a:spcAft>
              <a:buClr>
                <a:schemeClr val="dk1"/>
              </a:buClr>
              <a:buSzPts val="1300"/>
              <a:buNone/>
              <a:defRPr sz="1700">
                <a:solidFill>
                  <a:schemeClr val="dk1"/>
                </a:solidFill>
              </a:defRPr>
            </a:lvl4pPr>
            <a:lvl5pPr lvl="4" rtl="0">
              <a:lnSpc>
                <a:spcPct val="100000"/>
              </a:lnSpc>
              <a:spcBef>
                <a:spcPts val="0"/>
              </a:spcBef>
              <a:spcAft>
                <a:spcPts val="0"/>
              </a:spcAft>
              <a:buClr>
                <a:schemeClr val="dk1"/>
              </a:buClr>
              <a:buSzPts val="1300"/>
              <a:buNone/>
              <a:defRPr sz="1700">
                <a:solidFill>
                  <a:schemeClr val="dk1"/>
                </a:solidFill>
              </a:defRPr>
            </a:lvl5pPr>
            <a:lvl6pPr lvl="5" rtl="0">
              <a:lnSpc>
                <a:spcPct val="100000"/>
              </a:lnSpc>
              <a:spcBef>
                <a:spcPts val="0"/>
              </a:spcBef>
              <a:spcAft>
                <a:spcPts val="0"/>
              </a:spcAft>
              <a:buClr>
                <a:schemeClr val="dk1"/>
              </a:buClr>
              <a:buSzPts val="1300"/>
              <a:buNone/>
              <a:defRPr sz="1700">
                <a:solidFill>
                  <a:schemeClr val="dk1"/>
                </a:solidFill>
              </a:defRPr>
            </a:lvl6pPr>
            <a:lvl7pPr lvl="6" rtl="0">
              <a:lnSpc>
                <a:spcPct val="100000"/>
              </a:lnSpc>
              <a:spcBef>
                <a:spcPts val="0"/>
              </a:spcBef>
              <a:spcAft>
                <a:spcPts val="0"/>
              </a:spcAft>
              <a:buClr>
                <a:schemeClr val="dk1"/>
              </a:buClr>
              <a:buSzPts val="1300"/>
              <a:buNone/>
              <a:defRPr sz="1700">
                <a:solidFill>
                  <a:schemeClr val="dk1"/>
                </a:solidFill>
              </a:defRPr>
            </a:lvl7pPr>
            <a:lvl8pPr lvl="7" rtl="0">
              <a:lnSpc>
                <a:spcPct val="100000"/>
              </a:lnSpc>
              <a:spcBef>
                <a:spcPts val="0"/>
              </a:spcBef>
              <a:spcAft>
                <a:spcPts val="0"/>
              </a:spcAft>
              <a:buClr>
                <a:schemeClr val="dk1"/>
              </a:buClr>
              <a:buSzPts val="1300"/>
              <a:buNone/>
              <a:defRPr sz="1700">
                <a:solidFill>
                  <a:schemeClr val="dk1"/>
                </a:solidFill>
              </a:defRPr>
            </a:lvl8pPr>
            <a:lvl9pPr lvl="8" rtl="0">
              <a:lnSpc>
                <a:spcPct val="100000"/>
              </a:lnSpc>
              <a:spcBef>
                <a:spcPts val="0"/>
              </a:spcBef>
              <a:spcAft>
                <a:spcPts val="0"/>
              </a:spcAft>
              <a:buClr>
                <a:schemeClr val="dk1"/>
              </a:buClr>
              <a:buSzPts val="1300"/>
              <a:buNone/>
              <a:defRPr sz="1700">
                <a:solidFill>
                  <a:schemeClr val="dk1"/>
                </a:solidFill>
              </a:defRPr>
            </a:lvl9pPr>
          </a:lstStyle>
          <a:p>
            <a:endParaRPr/>
          </a:p>
        </p:txBody>
      </p:sp>
      <p:sp>
        <p:nvSpPr>
          <p:cNvPr id="704" name="Google Shape;704;p15"/>
          <p:cNvSpPr txBox="1">
            <a:spLocks noGrp="1"/>
          </p:cNvSpPr>
          <p:nvPr>
            <p:ph type="title"/>
          </p:nvPr>
        </p:nvSpPr>
        <p:spPr>
          <a:xfrm>
            <a:off x="944200" y="534300"/>
            <a:ext cx="10303600" cy="550400"/>
          </a:xfrm>
          <a:prstGeom prst="rect">
            <a:avLst/>
          </a:prstGeom>
        </p:spPr>
        <p:txBody>
          <a:bodyPr spcFirstLastPara="1" wrap="square" lIns="121897" tIns="121897" rIns="121897" bIns="121897"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808618064"/>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025"/>
        <p:cNvGrpSpPr/>
        <p:nvPr/>
      </p:nvGrpSpPr>
      <p:grpSpPr>
        <a:xfrm>
          <a:off x="0" y="0"/>
          <a:ext cx="0" cy="0"/>
          <a:chOff x="0" y="0"/>
          <a:chExt cx="0" cy="0"/>
        </a:xfrm>
      </p:grpSpPr>
      <p:sp>
        <p:nvSpPr>
          <p:cNvPr id="1026" name="Google Shape;1026;p24"/>
          <p:cNvSpPr/>
          <p:nvPr/>
        </p:nvSpPr>
        <p:spPr>
          <a:xfrm>
            <a:off x="-622457" y="5526430"/>
            <a:ext cx="5281239" cy="1543036"/>
          </a:xfrm>
          <a:custGeom>
            <a:avLst/>
            <a:gdLst/>
            <a:ahLst/>
            <a:cxnLst/>
            <a:rect l="l" t="t" r="r" b="b"/>
            <a:pathLst>
              <a:path w="123307" h="36027" extrusionOk="0">
                <a:moveTo>
                  <a:pt x="24819" y="0"/>
                </a:moveTo>
                <a:cubicBezTo>
                  <a:pt x="24230" y="0"/>
                  <a:pt x="23617" y="156"/>
                  <a:pt x="22979" y="494"/>
                </a:cubicBezTo>
                <a:cubicBezTo>
                  <a:pt x="13763" y="5403"/>
                  <a:pt x="24689" y="19970"/>
                  <a:pt x="24055" y="26399"/>
                </a:cubicBezTo>
                <a:cubicBezTo>
                  <a:pt x="23880" y="28374"/>
                  <a:pt x="23209" y="29160"/>
                  <a:pt x="22228" y="29160"/>
                </a:cubicBezTo>
                <a:cubicBezTo>
                  <a:pt x="18430" y="29160"/>
                  <a:pt x="9993" y="17360"/>
                  <a:pt x="7778" y="17183"/>
                </a:cubicBezTo>
                <a:cubicBezTo>
                  <a:pt x="7629" y="17174"/>
                  <a:pt x="7486" y="17169"/>
                  <a:pt x="7350" y="17169"/>
                </a:cubicBezTo>
                <a:cubicBezTo>
                  <a:pt x="0" y="17169"/>
                  <a:pt x="10542" y="31207"/>
                  <a:pt x="14460" y="36026"/>
                </a:cubicBezTo>
                <a:lnTo>
                  <a:pt x="117923" y="36026"/>
                </a:lnTo>
                <a:cubicBezTo>
                  <a:pt x="120678" y="31339"/>
                  <a:pt x="123306" y="25386"/>
                  <a:pt x="120614" y="23422"/>
                </a:cubicBezTo>
                <a:cubicBezTo>
                  <a:pt x="119592" y="22663"/>
                  <a:pt x="118709" y="22349"/>
                  <a:pt x="117927" y="22349"/>
                </a:cubicBezTo>
                <a:cubicBezTo>
                  <a:pt x="114150" y="22349"/>
                  <a:pt x="112724" y="29679"/>
                  <a:pt x="109326" y="29679"/>
                </a:cubicBezTo>
                <a:cubicBezTo>
                  <a:pt x="108260" y="29679"/>
                  <a:pt x="107000" y="28958"/>
                  <a:pt x="105413" y="27064"/>
                </a:cubicBezTo>
                <a:cubicBezTo>
                  <a:pt x="101865" y="22934"/>
                  <a:pt x="94677" y="2569"/>
                  <a:pt x="86780" y="2569"/>
                </a:cubicBezTo>
                <a:cubicBezTo>
                  <a:pt x="85655" y="2569"/>
                  <a:pt x="84516" y="2982"/>
                  <a:pt x="83372" y="3914"/>
                </a:cubicBezTo>
                <a:cubicBezTo>
                  <a:pt x="75454" y="10343"/>
                  <a:pt x="90845" y="24055"/>
                  <a:pt x="84638" y="29819"/>
                </a:cubicBezTo>
                <a:cubicBezTo>
                  <a:pt x="83903" y="30530"/>
                  <a:pt x="83200" y="30837"/>
                  <a:pt x="82524" y="30837"/>
                </a:cubicBezTo>
                <a:cubicBezTo>
                  <a:pt x="78228" y="30837"/>
                  <a:pt x="74981" y="18451"/>
                  <a:pt x="70866" y="18451"/>
                </a:cubicBezTo>
                <a:cubicBezTo>
                  <a:pt x="70749" y="18451"/>
                  <a:pt x="70632" y="18461"/>
                  <a:pt x="70514" y="18482"/>
                </a:cubicBezTo>
                <a:cubicBezTo>
                  <a:pt x="65175" y="19274"/>
                  <a:pt x="64782" y="30907"/>
                  <a:pt x="59644" y="30907"/>
                </a:cubicBezTo>
                <a:cubicBezTo>
                  <a:pt x="59235" y="30907"/>
                  <a:pt x="58795" y="30833"/>
                  <a:pt x="58321" y="30674"/>
                </a:cubicBezTo>
                <a:cubicBezTo>
                  <a:pt x="50816" y="28331"/>
                  <a:pt x="61963" y="11641"/>
                  <a:pt x="53159" y="9709"/>
                </a:cubicBezTo>
                <a:cubicBezTo>
                  <a:pt x="52511" y="9553"/>
                  <a:pt x="51904" y="9479"/>
                  <a:pt x="51335" y="9479"/>
                </a:cubicBezTo>
                <a:cubicBezTo>
                  <a:pt x="43263" y="9479"/>
                  <a:pt x="42768" y="24281"/>
                  <a:pt x="37768" y="27476"/>
                </a:cubicBezTo>
                <a:cubicBezTo>
                  <a:pt x="36691" y="26399"/>
                  <a:pt x="36470" y="25101"/>
                  <a:pt x="36058" y="23390"/>
                </a:cubicBezTo>
                <a:cubicBezTo>
                  <a:pt x="34867" y="19265"/>
                  <a:pt x="31357" y="0"/>
                  <a:pt x="24819" y="0"/>
                </a:cubicBezTo>
                <a:close/>
              </a:path>
            </a:pathLst>
          </a:custGeom>
          <a:solidFill>
            <a:schemeClr val="accent1"/>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027" name="Google Shape;1027;p24"/>
          <p:cNvSpPr/>
          <p:nvPr/>
        </p:nvSpPr>
        <p:spPr>
          <a:xfrm rot="-5400000">
            <a:off x="3537398" y="722043"/>
            <a:ext cx="138297" cy="132915"/>
          </a:xfrm>
          <a:custGeom>
            <a:avLst/>
            <a:gdLst/>
            <a:ahLst/>
            <a:cxnLst/>
            <a:rect l="l" t="t" r="r" b="b"/>
            <a:pathLst>
              <a:path w="3263" h="3136"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028" name="Google Shape;1028;p24"/>
          <p:cNvSpPr/>
          <p:nvPr/>
        </p:nvSpPr>
        <p:spPr>
          <a:xfrm rot="-5400000">
            <a:off x="3966904" y="722043"/>
            <a:ext cx="138297" cy="132915"/>
          </a:xfrm>
          <a:custGeom>
            <a:avLst/>
            <a:gdLst/>
            <a:ahLst/>
            <a:cxnLst/>
            <a:rect l="l" t="t" r="r" b="b"/>
            <a:pathLst>
              <a:path w="3263" h="3136"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029" name="Google Shape;1029;p24"/>
          <p:cNvSpPr/>
          <p:nvPr/>
        </p:nvSpPr>
        <p:spPr>
          <a:xfrm rot="-5400000">
            <a:off x="4396429" y="722022"/>
            <a:ext cx="138297" cy="132956"/>
          </a:xfrm>
          <a:custGeom>
            <a:avLst/>
            <a:gdLst/>
            <a:ahLst/>
            <a:cxnLst/>
            <a:rect l="l" t="t" r="r" b="b"/>
            <a:pathLst>
              <a:path w="3263" h="3137"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030" name="Google Shape;1030;p24"/>
          <p:cNvSpPr/>
          <p:nvPr/>
        </p:nvSpPr>
        <p:spPr>
          <a:xfrm rot="-5400000">
            <a:off x="4825933" y="722022"/>
            <a:ext cx="138297" cy="132956"/>
          </a:xfrm>
          <a:custGeom>
            <a:avLst/>
            <a:gdLst/>
            <a:ahLst/>
            <a:cxnLst/>
            <a:rect l="l" t="t" r="r" b="b"/>
            <a:pathLst>
              <a:path w="3263" h="3137" extrusionOk="0">
                <a:moveTo>
                  <a:pt x="1631" y="1"/>
                </a:moveTo>
                <a:cubicBezTo>
                  <a:pt x="816" y="1"/>
                  <a:pt x="0" y="523"/>
                  <a:pt x="0" y="1568"/>
                </a:cubicBezTo>
                <a:cubicBezTo>
                  <a:pt x="0" y="2614"/>
                  <a:pt x="816" y="3136"/>
                  <a:pt x="1631" y="3136"/>
                </a:cubicBezTo>
                <a:cubicBezTo>
                  <a:pt x="2447" y="3136"/>
                  <a:pt x="3262" y="2614"/>
                  <a:pt x="3262" y="1568"/>
                </a:cubicBezTo>
                <a:cubicBezTo>
                  <a:pt x="3262" y="523"/>
                  <a:pt x="2447" y="1"/>
                  <a:pt x="1631" y="1"/>
                </a:cubicBezTo>
                <a:close/>
              </a:path>
            </a:pathLst>
          </a:cu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031" name="Google Shape;1031;p24"/>
          <p:cNvSpPr/>
          <p:nvPr/>
        </p:nvSpPr>
        <p:spPr>
          <a:xfrm rot="-5400000">
            <a:off x="5255438" y="722022"/>
            <a:ext cx="138297" cy="132956"/>
          </a:xfrm>
          <a:custGeom>
            <a:avLst/>
            <a:gdLst/>
            <a:ahLst/>
            <a:cxnLst/>
            <a:rect l="l" t="t" r="r" b="b"/>
            <a:pathLst>
              <a:path w="3263" h="3137" extrusionOk="0">
                <a:moveTo>
                  <a:pt x="1631" y="1"/>
                </a:moveTo>
                <a:cubicBezTo>
                  <a:pt x="816" y="1"/>
                  <a:pt x="0" y="523"/>
                  <a:pt x="0" y="1569"/>
                </a:cubicBezTo>
                <a:cubicBezTo>
                  <a:pt x="0" y="2614"/>
                  <a:pt x="816" y="3136"/>
                  <a:pt x="1631" y="3136"/>
                </a:cubicBezTo>
                <a:cubicBezTo>
                  <a:pt x="2447" y="3136"/>
                  <a:pt x="3262" y="2614"/>
                  <a:pt x="3262" y="1569"/>
                </a:cubicBezTo>
                <a:cubicBezTo>
                  <a:pt x="3262" y="523"/>
                  <a:pt x="2447" y="1"/>
                  <a:pt x="1631" y="1"/>
                </a:cubicBezTo>
                <a:close/>
              </a:path>
            </a:pathLst>
          </a:cu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032" name="Google Shape;1032;p24"/>
          <p:cNvSpPr/>
          <p:nvPr/>
        </p:nvSpPr>
        <p:spPr>
          <a:xfrm rot="-5400000">
            <a:off x="5683608" y="722043"/>
            <a:ext cx="138297" cy="132915"/>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033" name="Google Shape;1033;p24"/>
          <p:cNvSpPr/>
          <p:nvPr/>
        </p:nvSpPr>
        <p:spPr>
          <a:xfrm rot="-5400000">
            <a:off x="6113113" y="722043"/>
            <a:ext cx="138297" cy="132915"/>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034" name="Google Shape;1034;p24"/>
          <p:cNvSpPr/>
          <p:nvPr/>
        </p:nvSpPr>
        <p:spPr>
          <a:xfrm rot="-5400000">
            <a:off x="948270" y="722043"/>
            <a:ext cx="138297" cy="132915"/>
          </a:xfrm>
          <a:custGeom>
            <a:avLst/>
            <a:gdLst/>
            <a:ahLst/>
            <a:cxnLst/>
            <a:rect l="l" t="t" r="r" b="b"/>
            <a:pathLst>
              <a:path w="3263" h="3136"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035" name="Google Shape;1035;p24"/>
          <p:cNvSpPr/>
          <p:nvPr/>
        </p:nvSpPr>
        <p:spPr>
          <a:xfrm rot="-5400000">
            <a:off x="1377796" y="722022"/>
            <a:ext cx="138297" cy="132956"/>
          </a:xfrm>
          <a:custGeom>
            <a:avLst/>
            <a:gdLst/>
            <a:ahLst/>
            <a:cxnLst/>
            <a:rect l="l" t="t" r="r" b="b"/>
            <a:pathLst>
              <a:path w="3263" h="3137"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036" name="Google Shape;1036;p24"/>
          <p:cNvSpPr/>
          <p:nvPr/>
        </p:nvSpPr>
        <p:spPr>
          <a:xfrm rot="-5400000">
            <a:off x="1807300" y="722022"/>
            <a:ext cx="138297" cy="132956"/>
          </a:xfrm>
          <a:custGeom>
            <a:avLst/>
            <a:gdLst/>
            <a:ahLst/>
            <a:cxnLst/>
            <a:rect l="l" t="t" r="r" b="b"/>
            <a:pathLst>
              <a:path w="3263" h="3137" extrusionOk="0">
                <a:moveTo>
                  <a:pt x="1631" y="1"/>
                </a:moveTo>
                <a:cubicBezTo>
                  <a:pt x="816" y="1"/>
                  <a:pt x="0" y="523"/>
                  <a:pt x="0" y="1568"/>
                </a:cubicBezTo>
                <a:cubicBezTo>
                  <a:pt x="0" y="2614"/>
                  <a:pt x="816" y="3136"/>
                  <a:pt x="1631" y="3136"/>
                </a:cubicBezTo>
                <a:cubicBezTo>
                  <a:pt x="2447" y="3136"/>
                  <a:pt x="3262" y="2614"/>
                  <a:pt x="3262" y="1568"/>
                </a:cubicBezTo>
                <a:cubicBezTo>
                  <a:pt x="3262" y="523"/>
                  <a:pt x="2447" y="1"/>
                  <a:pt x="1631" y="1"/>
                </a:cubicBezTo>
                <a:close/>
              </a:path>
            </a:pathLst>
          </a:cu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037" name="Google Shape;1037;p24"/>
          <p:cNvSpPr/>
          <p:nvPr/>
        </p:nvSpPr>
        <p:spPr>
          <a:xfrm rot="-5400000">
            <a:off x="2236805" y="722022"/>
            <a:ext cx="138297" cy="132956"/>
          </a:xfrm>
          <a:custGeom>
            <a:avLst/>
            <a:gdLst/>
            <a:ahLst/>
            <a:cxnLst/>
            <a:rect l="l" t="t" r="r" b="b"/>
            <a:pathLst>
              <a:path w="3263" h="3137" extrusionOk="0">
                <a:moveTo>
                  <a:pt x="1631" y="1"/>
                </a:moveTo>
                <a:cubicBezTo>
                  <a:pt x="816" y="1"/>
                  <a:pt x="0" y="523"/>
                  <a:pt x="0" y="1569"/>
                </a:cubicBezTo>
                <a:cubicBezTo>
                  <a:pt x="0" y="2614"/>
                  <a:pt x="816" y="3136"/>
                  <a:pt x="1631" y="3136"/>
                </a:cubicBezTo>
                <a:cubicBezTo>
                  <a:pt x="2447" y="3136"/>
                  <a:pt x="3262" y="2614"/>
                  <a:pt x="3262" y="1569"/>
                </a:cubicBezTo>
                <a:cubicBezTo>
                  <a:pt x="3262" y="523"/>
                  <a:pt x="2447" y="1"/>
                  <a:pt x="1631" y="1"/>
                </a:cubicBezTo>
                <a:close/>
              </a:path>
            </a:pathLst>
          </a:cu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038" name="Google Shape;1038;p24"/>
          <p:cNvSpPr/>
          <p:nvPr/>
        </p:nvSpPr>
        <p:spPr>
          <a:xfrm rot="-5400000">
            <a:off x="2664974" y="722043"/>
            <a:ext cx="138297" cy="132915"/>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039" name="Google Shape;1039;p24"/>
          <p:cNvSpPr/>
          <p:nvPr/>
        </p:nvSpPr>
        <p:spPr>
          <a:xfrm rot="-5400000">
            <a:off x="3094479" y="722043"/>
            <a:ext cx="138297" cy="132915"/>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040" name="Google Shape;1040;p24"/>
          <p:cNvSpPr txBox="1">
            <a:spLocks noGrp="1"/>
          </p:cNvSpPr>
          <p:nvPr>
            <p:ph type="title"/>
          </p:nvPr>
        </p:nvSpPr>
        <p:spPr>
          <a:xfrm>
            <a:off x="7319651" y="1042767"/>
            <a:ext cx="3918000" cy="1025600"/>
          </a:xfrm>
          <a:prstGeom prst="rect">
            <a:avLst/>
          </a:prstGeom>
        </p:spPr>
        <p:txBody>
          <a:bodyPr spcFirstLastPara="1" wrap="square" lIns="121897" tIns="121897" rIns="121897" bIns="121897" anchor="ctr" anchorCtr="0">
            <a:noAutofit/>
          </a:bodyPr>
          <a:lstStyle>
            <a:lvl1pPr lvl="0" algn="ctr" rtl="0">
              <a:spcBef>
                <a:spcPts val="0"/>
              </a:spcBef>
              <a:spcAft>
                <a:spcPts val="0"/>
              </a:spcAft>
              <a:buClr>
                <a:schemeClr val="lt2"/>
              </a:buClr>
              <a:buSzPts val="5400"/>
              <a:buNone/>
              <a:defRPr sz="7200">
                <a:solidFill>
                  <a:schemeClr val="lt2"/>
                </a:solidFill>
              </a:defRPr>
            </a:lvl1pPr>
            <a:lvl2pPr lvl="1" algn="ctr" rtl="0">
              <a:spcBef>
                <a:spcPts val="0"/>
              </a:spcBef>
              <a:spcAft>
                <a:spcPts val="0"/>
              </a:spcAft>
              <a:buClr>
                <a:schemeClr val="lt2"/>
              </a:buClr>
              <a:buSzPts val="5400"/>
              <a:buNone/>
              <a:defRPr sz="7200">
                <a:solidFill>
                  <a:schemeClr val="lt2"/>
                </a:solidFill>
              </a:defRPr>
            </a:lvl2pPr>
            <a:lvl3pPr lvl="2" algn="ctr" rtl="0">
              <a:spcBef>
                <a:spcPts val="0"/>
              </a:spcBef>
              <a:spcAft>
                <a:spcPts val="0"/>
              </a:spcAft>
              <a:buClr>
                <a:schemeClr val="lt2"/>
              </a:buClr>
              <a:buSzPts val="5400"/>
              <a:buNone/>
              <a:defRPr sz="7200">
                <a:solidFill>
                  <a:schemeClr val="lt2"/>
                </a:solidFill>
              </a:defRPr>
            </a:lvl3pPr>
            <a:lvl4pPr lvl="3" algn="ctr" rtl="0">
              <a:spcBef>
                <a:spcPts val="0"/>
              </a:spcBef>
              <a:spcAft>
                <a:spcPts val="0"/>
              </a:spcAft>
              <a:buClr>
                <a:schemeClr val="lt2"/>
              </a:buClr>
              <a:buSzPts val="5400"/>
              <a:buNone/>
              <a:defRPr sz="7200">
                <a:solidFill>
                  <a:schemeClr val="lt2"/>
                </a:solidFill>
              </a:defRPr>
            </a:lvl4pPr>
            <a:lvl5pPr lvl="4" algn="ctr" rtl="0">
              <a:spcBef>
                <a:spcPts val="0"/>
              </a:spcBef>
              <a:spcAft>
                <a:spcPts val="0"/>
              </a:spcAft>
              <a:buClr>
                <a:schemeClr val="lt2"/>
              </a:buClr>
              <a:buSzPts val="5400"/>
              <a:buNone/>
              <a:defRPr sz="7200">
                <a:solidFill>
                  <a:schemeClr val="lt2"/>
                </a:solidFill>
              </a:defRPr>
            </a:lvl5pPr>
            <a:lvl6pPr lvl="5" algn="ctr" rtl="0">
              <a:spcBef>
                <a:spcPts val="0"/>
              </a:spcBef>
              <a:spcAft>
                <a:spcPts val="0"/>
              </a:spcAft>
              <a:buClr>
                <a:schemeClr val="lt2"/>
              </a:buClr>
              <a:buSzPts val="5400"/>
              <a:buNone/>
              <a:defRPr sz="7200">
                <a:solidFill>
                  <a:schemeClr val="lt2"/>
                </a:solidFill>
              </a:defRPr>
            </a:lvl6pPr>
            <a:lvl7pPr lvl="6" algn="ctr" rtl="0">
              <a:spcBef>
                <a:spcPts val="0"/>
              </a:spcBef>
              <a:spcAft>
                <a:spcPts val="0"/>
              </a:spcAft>
              <a:buClr>
                <a:schemeClr val="lt2"/>
              </a:buClr>
              <a:buSzPts val="5400"/>
              <a:buNone/>
              <a:defRPr sz="7200">
                <a:solidFill>
                  <a:schemeClr val="lt2"/>
                </a:solidFill>
              </a:defRPr>
            </a:lvl7pPr>
            <a:lvl8pPr lvl="7" algn="ctr" rtl="0">
              <a:spcBef>
                <a:spcPts val="0"/>
              </a:spcBef>
              <a:spcAft>
                <a:spcPts val="0"/>
              </a:spcAft>
              <a:buClr>
                <a:schemeClr val="lt2"/>
              </a:buClr>
              <a:buSzPts val="5400"/>
              <a:buNone/>
              <a:defRPr sz="7200">
                <a:solidFill>
                  <a:schemeClr val="lt2"/>
                </a:solidFill>
              </a:defRPr>
            </a:lvl8pPr>
            <a:lvl9pPr lvl="8" algn="ctr" rtl="0">
              <a:spcBef>
                <a:spcPts val="0"/>
              </a:spcBef>
              <a:spcAft>
                <a:spcPts val="0"/>
              </a:spcAft>
              <a:buClr>
                <a:schemeClr val="lt2"/>
              </a:buClr>
              <a:buSzPts val="5400"/>
              <a:buNone/>
              <a:defRPr sz="7200">
                <a:solidFill>
                  <a:schemeClr val="lt2"/>
                </a:solidFill>
              </a:defRPr>
            </a:lvl9pPr>
          </a:lstStyle>
          <a:p>
            <a:endParaRPr/>
          </a:p>
        </p:txBody>
      </p:sp>
      <p:sp>
        <p:nvSpPr>
          <p:cNvPr id="1041" name="Google Shape;1041;p24"/>
          <p:cNvSpPr txBox="1">
            <a:spLocks noGrp="1"/>
          </p:cNvSpPr>
          <p:nvPr>
            <p:ph type="subTitle" idx="1"/>
          </p:nvPr>
        </p:nvSpPr>
        <p:spPr>
          <a:xfrm>
            <a:off x="7326413" y="2159800"/>
            <a:ext cx="3918000" cy="13752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Clr>
                <a:schemeClr val="dk1"/>
              </a:buClr>
              <a:buSzPts val="1300"/>
              <a:buNone/>
              <a:defRPr sz="1700">
                <a:solidFill>
                  <a:schemeClr val="dk1"/>
                </a:solidFill>
              </a:defRPr>
            </a:lvl1pPr>
            <a:lvl2pPr lvl="1" algn="ctr" rtl="0">
              <a:lnSpc>
                <a:spcPct val="100000"/>
              </a:lnSpc>
              <a:spcBef>
                <a:spcPts val="0"/>
              </a:spcBef>
              <a:spcAft>
                <a:spcPts val="0"/>
              </a:spcAft>
              <a:buClr>
                <a:schemeClr val="dk1"/>
              </a:buClr>
              <a:buSzPts val="1300"/>
              <a:buNone/>
              <a:defRPr sz="1700">
                <a:solidFill>
                  <a:schemeClr val="dk1"/>
                </a:solidFill>
              </a:defRPr>
            </a:lvl2pPr>
            <a:lvl3pPr lvl="2" algn="ctr" rtl="0">
              <a:lnSpc>
                <a:spcPct val="100000"/>
              </a:lnSpc>
              <a:spcBef>
                <a:spcPts val="0"/>
              </a:spcBef>
              <a:spcAft>
                <a:spcPts val="0"/>
              </a:spcAft>
              <a:buClr>
                <a:schemeClr val="dk1"/>
              </a:buClr>
              <a:buSzPts val="1300"/>
              <a:buNone/>
              <a:defRPr sz="1700">
                <a:solidFill>
                  <a:schemeClr val="dk1"/>
                </a:solidFill>
              </a:defRPr>
            </a:lvl3pPr>
            <a:lvl4pPr lvl="3" algn="ctr" rtl="0">
              <a:lnSpc>
                <a:spcPct val="100000"/>
              </a:lnSpc>
              <a:spcBef>
                <a:spcPts val="0"/>
              </a:spcBef>
              <a:spcAft>
                <a:spcPts val="0"/>
              </a:spcAft>
              <a:buClr>
                <a:schemeClr val="dk1"/>
              </a:buClr>
              <a:buSzPts val="1300"/>
              <a:buNone/>
              <a:defRPr sz="1700">
                <a:solidFill>
                  <a:schemeClr val="dk1"/>
                </a:solidFill>
              </a:defRPr>
            </a:lvl4pPr>
            <a:lvl5pPr lvl="4" algn="ctr" rtl="0">
              <a:lnSpc>
                <a:spcPct val="100000"/>
              </a:lnSpc>
              <a:spcBef>
                <a:spcPts val="0"/>
              </a:spcBef>
              <a:spcAft>
                <a:spcPts val="0"/>
              </a:spcAft>
              <a:buClr>
                <a:schemeClr val="dk1"/>
              </a:buClr>
              <a:buSzPts val="1300"/>
              <a:buNone/>
              <a:defRPr sz="1700">
                <a:solidFill>
                  <a:schemeClr val="dk1"/>
                </a:solidFill>
              </a:defRPr>
            </a:lvl5pPr>
            <a:lvl6pPr lvl="5" algn="ctr" rtl="0">
              <a:lnSpc>
                <a:spcPct val="100000"/>
              </a:lnSpc>
              <a:spcBef>
                <a:spcPts val="0"/>
              </a:spcBef>
              <a:spcAft>
                <a:spcPts val="0"/>
              </a:spcAft>
              <a:buClr>
                <a:schemeClr val="dk1"/>
              </a:buClr>
              <a:buSzPts val="1300"/>
              <a:buNone/>
              <a:defRPr sz="1700">
                <a:solidFill>
                  <a:schemeClr val="dk1"/>
                </a:solidFill>
              </a:defRPr>
            </a:lvl6pPr>
            <a:lvl7pPr lvl="6" algn="ctr" rtl="0">
              <a:lnSpc>
                <a:spcPct val="100000"/>
              </a:lnSpc>
              <a:spcBef>
                <a:spcPts val="0"/>
              </a:spcBef>
              <a:spcAft>
                <a:spcPts val="0"/>
              </a:spcAft>
              <a:buClr>
                <a:schemeClr val="dk1"/>
              </a:buClr>
              <a:buSzPts val="1300"/>
              <a:buNone/>
              <a:defRPr sz="1700">
                <a:solidFill>
                  <a:schemeClr val="dk1"/>
                </a:solidFill>
              </a:defRPr>
            </a:lvl7pPr>
            <a:lvl8pPr lvl="7" algn="ctr" rtl="0">
              <a:lnSpc>
                <a:spcPct val="100000"/>
              </a:lnSpc>
              <a:spcBef>
                <a:spcPts val="0"/>
              </a:spcBef>
              <a:spcAft>
                <a:spcPts val="0"/>
              </a:spcAft>
              <a:buClr>
                <a:schemeClr val="dk1"/>
              </a:buClr>
              <a:buSzPts val="1300"/>
              <a:buNone/>
              <a:defRPr sz="1700">
                <a:solidFill>
                  <a:schemeClr val="dk1"/>
                </a:solidFill>
              </a:defRPr>
            </a:lvl8pPr>
            <a:lvl9pPr lvl="8" algn="ctr" rtl="0">
              <a:lnSpc>
                <a:spcPct val="100000"/>
              </a:lnSpc>
              <a:spcBef>
                <a:spcPts val="0"/>
              </a:spcBef>
              <a:spcAft>
                <a:spcPts val="0"/>
              </a:spcAft>
              <a:buClr>
                <a:schemeClr val="dk1"/>
              </a:buClr>
              <a:buSzPts val="1300"/>
              <a:buNone/>
              <a:defRPr sz="1700">
                <a:solidFill>
                  <a:schemeClr val="dk1"/>
                </a:solidFill>
              </a:defRPr>
            </a:lvl9pPr>
          </a:lstStyle>
          <a:p>
            <a:endParaRPr/>
          </a:p>
        </p:txBody>
      </p:sp>
      <p:sp>
        <p:nvSpPr>
          <p:cNvPr id="1043" name="Google Shape;1043;p24"/>
          <p:cNvSpPr txBox="1">
            <a:spLocks noGrp="1"/>
          </p:cNvSpPr>
          <p:nvPr>
            <p:ph type="subTitle" idx="2"/>
          </p:nvPr>
        </p:nvSpPr>
        <p:spPr>
          <a:xfrm>
            <a:off x="7326417" y="5705467"/>
            <a:ext cx="3918000" cy="4476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Clr>
                <a:schemeClr val="dk1"/>
              </a:buClr>
              <a:buSzPts val="1200"/>
              <a:buNone/>
              <a:defRPr sz="1600" b="1">
                <a:solidFill>
                  <a:schemeClr val="dk1"/>
                </a:solidFill>
              </a:defRPr>
            </a:lvl1pPr>
            <a:lvl2pPr lvl="1" algn="ctr" rtl="0">
              <a:lnSpc>
                <a:spcPct val="100000"/>
              </a:lnSpc>
              <a:spcBef>
                <a:spcPts val="0"/>
              </a:spcBef>
              <a:spcAft>
                <a:spcPts val="0"/>
              </a:spcAft>
              <a:buClr>
                <a:schemeClr val="dk1"/>
              </a:buClr>
              <a:buSzPts val="1200"/>
              <a:buNone/>
              <a:defRPr sz="1600" b="1">
                <a:solidFill>
                  <a:schemeClr val="dk1"/>
                </a:solidFill>
              </a:defRPr>
            </a:lvl2pPr>
            <a:lvl3pPr lvl="2" algn="ctr" rtl="0">
              <a:lnSpc>
                <a:spcPct val="100000"/>
              </a:lnSpc>
              <a:spcBef>
                <a:spcPts val="0"/>
              </a:spcBef>
              <a:spcAft>
                <a:spcPts val="0"/>
              </a:spcAft>
              <a:buClr>
                <a:schemeClr val="dk1"/>
              </a:buClr>
              <a:buSzPts val="1200"/>
              <a:buNone/>
              <a:defRPr sz="1600" b="1">
                <a:solidFill>
                  <a:schemeClr val="dk1"/>
                </a:solidFill>
              </a:defRPr>
            </a:lvl3pPr>
            <a:lvl4pPr lvl="3" algn="ctr" rtl="0">
              <a:lnSpc>
                <a:spcPct val="100000"/>
              </a:lnSpc>
              <a:spcBef>
                <a:spcPts val="0"/>
              </a:spcBef>
              <a:spcAft>
                <a:spcPts val="0"/>
              </a:spcAft>
              <a:buClr>
                <a:schemeClr val="dk1"/>
              </a:buClr>
              <a:buSzPts val="1200"/>
              <a:buNone/>
              <a:defRPr sz="1600" b="1">
                <a:solidFill>
                  <a:schemeClr val="dk1"/>
                </a:solidFill>
              </a:defRPr>
            </a:lvl4pPr>
            <a:lvl5pPr lvl="4" algn="ctr" rtl="0">
              <a:lnSpc>
                <a:spcPct val="100000"/>
              </a:lnSpc>
              <a:spcBef>
                <a:spcPts val="0"/>
              </a:spcBef>
              <a:spcAft>
                <a:spcPts val="0"/>
              </a:spcAft>
              <a:buClr>
                <a:schemeClr val="dk1"/>
              </a:buClr>
              <a:buSzPts val="1200"/>
              <a:buNone/>
              <a:defRPr sz="1600" b="1">
                <a:solidFill>
                  <a:schemeClr val="dk1"/>
                </a:solidFill>
              </a:defRPr>
            </a:lvl5pPr>
            <a:lvl6pPr lvl="5" algn="ctr" rtl="0">
              <a:lnSpc>
                <a:spcPct val="100000"/>
              </a:lnSpc>
              <a:spcBef>
                <a:spcPts val="0"/>
              </a:spcBef>
              <a:spcAft>
                <a:spcPts val="0"/>
              </a:spcAft>
              <a:buClr>
                <a:schemeClr val="dk1"/>
              </a:buClr>
              <a:buSzPts val="1200"/>
              <a:buNone/>
              <a:defRPr sz="1600" b="1">
                <a:solidFill>
                  <a:schemeClr val="dk1"/>
                </a:solidFill>
              </a:defRPr>
            </a:lvl6pPr>
            <a:lvl7pPr lvl="6" algn="ctr" rtl="0">
              <a:lnSpc>
                <a:spcPct val="100000"/>
              </a:lnSpc>
              <a:spcBef>
                <a:spcPts val="0"/>
              </a:spcBef>
              <a:spcAft>
                <a:spcPts val="0"/>
              </a:spcAft>
              <a:buClr>
                <a:schemeClr val="dk1"/>
              </a:buClr>
              <a:buSzPts val="1200"/>
              <a:buNone/>
              <a:defRPr sz="1600" b="1">
                <a:solidFill>
                  <a:schemeClr val="dk1"/>
                </a:solidFill>
              </a:defRPr>
            </a:lvl7pPr>
            <a:lvl8pPr lvl="7" algn="ctr" rtl="0">
              <a:lnSpc>
                <a:spcPct val="100000"/>
              </a:lnSpc>
              <a:spcBef>
                <a:spcPts val="0"/>
              </a:spcBef>
              <a:spcAft>
                <a:spcPts val="0"/>
              </a:spcAft>
              <a:buClr>
                <a:schemeClr val="dk1"/>
              </a:buClr>
              <a:buSzPts val="1200"/>
              <a:buNone/>
              <a:defRPr sz="1600" b="1">
                <a:solidFill>
                  <a:schemeClr val="dk1"/>
                </a:solidFill>
              </a:defRPr>
            </a:lvl8pPr>
            <a:lvl9pPr lvl="8" algn="ctr" rtl="0">
              <a:lnSpc>
                <a:spcPct val="100000"/>
              </a:lnSpc>
              <a:spcBef>
                <a:spcPts val="0"/>
              </a:spcBef>
              <a:spcAft>
                <a:spcPts val="0"/>
              </a:spcAft>
              <a:buClr>
                <a:schemeClr val="dk1"/>
              </a:buClr>
              <a:buSzPts val="1200"/>
              <a:buNone/>
              <a:defRPr sz="1600" b="1">
                <a:solidFill>
                  <a:schemeClr val="dk1"/>
                </a:solidFill>
              </a:defRPr>
            </a:lvl9pPr>
          </a:lstStyle>
          <a:p>
            <a:endParaRPr/>
          </a:p>
        </p:txBody>
      </p:sp>
      <p:grpSp>
        <p:nvGrpSpPr>
          <p:cNvPr id="20" name="Google Shape;588;p13"/>
          <p:cNvGrpSpPr/>
          <p:nvPr userDrawn="1"/>
        </p:nvGrpSpPr>
        <p:grpSpPr>
          <a:xfrm>
            <a:off x="9629719" y="-73572"/>
            <a:ext cx="2631676" cy="1761237"/>
            <a:chOff x="7276294" y="-36830"/>
            <a:chExt cx="1973757" cy="1320928"/>
          </a:xfrm>
        </p:grpSpPr>
        <p:sp>
          <p:nvSpPr>
            <p:cNvPr id="21" name="Google Shape;589;p13"/>
            <p:cNvSpPr/>
            <p:nvPr/>
          </p:nvSpPr>
          <p:spPr>
            <a:xfrm>
              <a:off x="7276294" y="15516"/>
              <a:ext cx="1865739" cy="1268582"/>
            </a:xfrm>
            <a:custGeom>
              <a:avLst/>
              <a:gdLst/>
              <a:ahLst/>
              <a:cxnLst/>
              <a:rect l="l" t="t" r="r" b="b"/>
              <a:pathLst>
                <a:path w="58082" h="39492" extrusionOk="0">
                  <a:moveTo>
                    <a:pt x="634" y="0"/>
                  </a:moveTo>
                  <a:cubicBezTo>
                    <a:pt x="1" y="1394"/>
                    <a:pt x="951" y="3136"/>
                    <a:pt x="4593" y="5289"/>
                  </a:cubicBezTo>
                  <a:cubicBezTo>
                    <a:pt x="6345" y="6457"/>
                    <a:pt x="8360" y="6789"/>
                    <a:pt x="10465" y="6789"/>
                  </a:cubicBezTo>
                  <a:cubicBezTo>
                    <a:pt x="13231" y="6789"/>
                    <a:pt x="16153" y="6216"/>
                    <a:pt x="18837" y="6216"/>
                  </a:cubicBezTo>
                  <a:cubicBezTo>
                    <a:pt x="20869" y="6216"/>
                    <a:pt x="22765" y="6544"/>
                    <a:pt x="24354" y="7696"/>
                  </a:cubicBezTo>
                  <a:cubicBezTo>
                    <a:pt x="20491" y="11559"/>
                    <a:pt x="9406" y="10609"/>
                    <a:pt x="7475" y="16848"/>
                  </a:cubicBezTo>
                  <a:cubicBezTo>
                    <a:pt x="5763" y="22016"/>
                    <a:pt x="9437" y="23544"/>
                    <a:pt x="14088" y="23544"/>
                  </a:cubicBezTo>
                  <a:cubicBezTo>
                    <a:pt x="18557" y="23544"/>
                    <a:pt x="23927" y="22133"/>
                    <a:pt x="26286" y="21187"/>
                  </a:cubicBezTo>
                  <a:cubicBezTo>
                    <a:pt x="30584" y="19350"/>
                    <a:pt x="36644" y="14377"/>
                    <a:pt x="39852" y="14377"/>
                  </a:cubicBezTo>
                  <a:cubicBezTo>
                    <a:pt x="41679" y="14377"/>
                    <a:pt x="42582" y="15989"/>
                    <a:pt x="41709" y="20712"/>
                  </a:cubicBezTo>
                  <a:cubicBezTo>
                    <a:pt x="40252" y="26982"/>
                    <a:pt x="33507" y="32271"/>
                    <a:pt x="35913" y="39491"/>
                  </a:cubicBezTo>
                  <a:cubicBezTo>
                    <a:pt x="50513" y="37338"/>
                    <a:pt x="56308" y="22992"/>
                    <a:pt x="58082" y="10324"/>
                  </a:cubicBezTo>
                  <a:lnTo>
                    <a:pt x="58082" y="0"/>
                  </a:ln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2" name="Google Shape;590;p13"/>
            <p:cNvSpPr/>
            <p:nvPr/>
          </p:nvSpPr>
          <p:spPr>
            <a:xfrm>
              <a:off x="8022388" y="-36830"/>
              <a:ext cx="1194347" cy="957829"/>
            </a:xfrm>
            <a:custGeom>
              <a:avLst/>
              <a:gdLst/>
              <a:ahLst/>
              <a:cxnLst/>
              <a:rect l="l" t="t" r="r" b="b"/>
              <a:pathLst>
                <a:path w="37181" h="29818" extrusionOk="0">
                  <a:moveTo>
                    <a:pt x="20594" y="0"/>
                  </a:moveTo>
                  <a:cubicBezTo>
                    <a:pt x="19191" y="0"/>
                    <a:pt x="17930" y="69"/>
                    <a:pt x="16912" y="234"/>
                  </a:cubicBezTo>
                  <a:cubicBezTo>
                    <a:pt x="8710" y="1817"/>
                    <a:pt x="13333" y="5396"/>
                    <a:pt x="18590" y="6947"/>
                  </a:cubicBezTo>
                  <a:cubicBezTo>
                    <a:pt x="9280" y="9101"/>
                    <a:pt x="1" y="11824"/>
                    <a:pt x="12003" y="17303"/>
                  </a:cubicBezTo>
                  <a:cubicBezTo>
                    <a:pt x="10768" y="18760"/>
                    <a:pt x="1901" y="23479"/>
                    <a:pt x="5954" y="26487"/>
                  </a:cubicBezTo>
                  <a:cubicBezTo>
                    <a:pt x="6145" y="26616"/>
                    <a:pt x="6390" y="26674"/>
                    <a:pt x="6678" y="26674"/>
                  </a:cubicBezTo>
                  <a:cubicBezTo>
                    <a:pt x="8929" y="26674"/>
                    <a:pt x="13788" y="23125"/>
                    <a:pt x="15360" y="22338"/>
                  </a:cubicBezTo>
                  <a:lnTo>
                    <a:pt x="15360" y="22338"/>
                  </a:lnTo>
                  <a:cubicBezTo>
                    <a:pt x="15385" y="24954"/>
                    <a:pt x="15313" y="29818"/>
                    <a:pt x="17722" y="29818"/>
                  </a:cubicBezTo>
                  <a:cubicBezTo>
                    <a:pt x="18404" y="29818"/>
                    <a:pt x="19287" y="29427"/>
                    <a:pt x="20427" y="28482"/>
                  </a:cubicBezTo>
                  <a:cubicBezTo>
                    <a:pt x="22992" y="26360"/>
                    <a:pt x="24101" y="21293"/>
                    <a:pt x="25779" y="18507"/>
                  </a:cubicBezTo>
                  <a:cubicBezTo>
                    <a:pt x="26852" y="20995"/>
                    <a:pt x="28229" y="24369"/>
                    <a:pt x="30050" y="24369"/>
                  </a:cubicBezTo>
                  <a:cubicBezTo>
                    <a:pt x="30917" y="24369"/>
                    <a:pt x="31885" y="23603"/>
                    <a:pt x="32968" y="21610"/>
                  </a:cubicBezTo>
                  <a:cubicBezTo>
                    <a:pt x="35438" y="17556"/>
                    <a:pt x="36420" y="6124"/>
                    <a:pt x="37180" y="1532"/>
                  </a:cubicBezTo>
                  <a:cubicBezTo>
                    <a:pt x="33365" y="1005"/>
                    <a:pt x="25950" y="0"/>
                    <a:pt x="2059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3" name="Google Shape;591;p13"/>
            <p:cNvSpPr/>
            <p:nvPr/>
          </p:nvSpPr>
          <p:spPr>
            <a:xfrm>
              <a:off x="8248054" y="7821"/>
              <a:ext cx="1001997" cy="737019"/>
            </a:xfrm>
            <a:custGeom>
              <a:avLst/>
              <a:gdLst/>
              <a:ahLst/>
              <a:cxnLst/>
              <a:rect l="l" t="t" r="r" b="b"/>
              <a:pathLst>
                <a:path w="31193" h="22944" extrusionOk="0">
                  <a:moveTo>
                    <a:pt x="30400" y="0"/>
                  </a:moveTo>
                  <a:cubicBezTo>
                    <a:pt x="30295" y="0"/>
                    <a:pt x="30188" y="33"/>
                    <a:pt x="30092" y="110"/>
                  </a:cubicBezTo>
                  <a:cubicBezTo>
                    <a:pt x="22555" y="6096"/>
                    <a:pt x="14922" y="11954"/>
                    <a:pt x="7068" y="17465"/>
                  </a:cubicBezTo>
                  <a:cubicBezTo>
                    <a:pt x="4883" y="19017"/>
                    <a:pt x="2666" y="20537"/>
                    <a:pt x="418" y="22025"/>
                  </a:cubicBezTo>
                  <a:cubicBezTo>
                    <a:pt x="0" y="22312"/>
                    <a:pt x="250" y="22944"/>
                    <a:pt x="652" y="22944"/>
                  </a:cubicBezTo>
                  <a:cubicBezTo>
                    <a:pt x="737" y="22944"/>
                    <a:pt x="830" y="22915"/>
                    <a:pt x="925" y="22849"/>
                  </a:cubicBezTo>
                  <a:cubicBezTo>
                    <a:pt x="8969" y="17497"/>
                    <a:pt x="16727" y="11764"/>
                    <a:pt x="24360" y="5874"/>
                  </a:cubicBezTo>
                  <a:cubicBezTo>
                    <a:pt x="26513" y="4196"/>
                    <a:pt x="28667" y="2517"/>
                    <a:pt x="30789" y="807"/>
                  </a:cubicBezTo>
                  <a:cubicBezTo>
                    <a:pt x="31192" y="504"/>
                    <a:pt x="30812" y="0"/>
                    <a:pt x="30400"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3548"/>
                </a:solidFill>
                <a:cs typeface="Arial"/>
                <a:sym typeface="Arial"/>
              </a:endParaRPr>
            </a:p>
          </p:txBody>
        </p:sp>
        <p:sp>
          <p:nvSpPr>
            <p:cNvPr id="24" name="Google Shape;592;p13"/>
            <p:cNvSpPr/>
            <p:nvPr/>
          </p:nvSpPr>
          <p:spPr>
            <a:xfrm>
              <a:off x="8377446" y="366283"/>
              <a:ext cx="356078" cy="380587"/>
            </a:xfrm>
            <a:custGeom>
              <a:avLst/>
              <a:gdLst/>
              <a:ahLst/>
              <a:cxnLst/>
              <a:rect l="l" t="t" r="r" b="b"/>
              <a:pathLst>
                <a:path w="11085" h="11848" extrusionOk="0">
                  <a:moveTo>
                    <a:pt x="578" y="1"/>
                  </a:moveTo>
                  <a:cubicBezTo>
                    <a:pt x="1" y="1"/>
                    <a:pt x="19" y="955"/>
                    <a:pt x="634" y="985"/>
                  </a:cubicBezTo>
                  <a:cubicBezTo>
                    <a:pt x="3767" y="1259"/>
                    <a:pt x="6959" y="1095"/>
                    <a:pt x="10070" y="1587"/>
                  </a:cubicBezTo>
                  <a:lnTo>
                    <a:pt x="10070" y="1587"/>
                  </a:lnTo>
                  <a:cubicBezTo>
                    <a:pt x="10018" y="4892"/>
                    <a:pt x="9013" y="8089"/>
                    <a:pt x="8709" y="11373"/>
                  </a:cubicBezTo>
                  <a:cubicBezTo>
                    <a:pt x="8693" y="11690"/>
                    <a:pt x="8931" y="11848"/>
                    <a:pt x="9180" y="11848"/>
                  </a:cubicBezTo>
                  <a:cubicBezTo>
                    <a:pt x="9430" y="11848"/>
                    <a:pt x="9691" y="11690"/>
                    <a:pt x="9723" y="11373"/>
                  </a:cubicBezTo>
                  <a:cubicBezTo>
                    <a:pt x="10008" y="7953"/>
                    <a:pt x="11084" y="4627"/>
                    <a:pt x="11053" y="1176"/>
                  </a:cubicBezTo>
                  <a:cubicBezTo>
                    <a:pt x="11053" y="985"/>
                    <a:pt x="10926" y="732"/>
                    <a:pt x="10704" y="700"/>
                  </a:cubicBezTo>
                  <a:cubicBezTo>
                    <a:pt x="7379" y="99"/>
                    <a:pt x="3990" y="257"/>
                    <a:pt x="634" y="4"/>
                  </a:cubicBezTo>
                  <a:cubicBezTo>
                    <a:pt x="614" y="2"/>
                    <a:pt x="596" y="1"/>
                    <a:pt x="578"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3548"/>
                </a:solidFill>
                <a:cs typeface="Arial"/>
                <a:sym typeface="Arial"/>
              </a:endParaRPr>
            </a:p>
          </p:txBody>
        </p:sp>
        <p:sp>
          <p:nvSpPr>
            <p:cNvPr id="25" name="Google Shape;593;p13"/>
            <p:cNvSpPr/>
            <p:nvPr/>
          </p:nvSpPr>
          <p:spPr>
            <a:xfrm>
              <a:off x="8699931" y="103837"/>
              <a:ext cx="365233" cy="413449"/>
            </a:xfrm>
            <a:custGeom>
              <a:avLst/>
              <a:gdLst/>
              <a:ahLst/>
              <a:cxnLst/>
              <a:rect l="l" t="t" r="r" b="b"/>
              <a:pathLst>
                <a:path w="11370" h="12871" extrusionOk="0">
                  <a:moveTo>
                    <a:pt x="578" y="0"/>
                  </a:moveTo>
                  <a:cubicBezTo>
                    <a:pt x="1" y="0"/>
                    <a:pt x="19" y="954"/>
                    <a:pt x="634" y="985"/>
                  </a:cubicBezTo>
                  <a:cubicBezTo>
                    <a:pt x="3856" y="1259"/>
                    <a:pt x="7166" y="1357"/>
                    <a:pt x="10311" y="2205"/>
                  </a:cubicBezTo>
                  <a:lnTo>
                    <a:pt x="10311" y="2205"/>
                  </a:lnTo>
                  <a:cubicBezTo>
                    <a:pt x="9912" y="5569"/>
                    <a:pt x="9886" y="8958"/>
                    <a:pt x="9153" y="12259"/>
                  </a:cubicBezTo>
                  <a:cubicBezTo>
                    <a:pt x="9057" y="12622"/>
                    <a:pt x="9365" y="12870"/>
                    <a:pt x="9660" y="12870"/>
                  </a:cubicBezTo>
                  <a:cubicBezTo>
                    <a:pt x="9853" y="12870"/>
                    <a:pt x="10040" y="12763"/>
                    <a:pt x="10103" y="12512"/>
                  </a:cubicBezTo>
                  <a:cubicBezTo>
                    <a:pt x="10894" y="8997"/>
                    <a:pt x="10863" y="5387"/>
                    <a:pt x="11338" y="1840"/>
                  </a:cubicBezTo>
                  <a:cubicBezTo>
                    <a:pt x="11369" y="1618"/>
                    <a:pt x="11148" y="1428"/>
                    <a:pt x="10958" y="1365"/>
                  </a:cubicBezTo>
                  <a:cubicBezTo>
                    <a:pt x="7633" y="383"/>
                    <a:pt x="4086" y="288"/>
                    <a:pt x="634" y="3"/>
                  </a:cubicBezTo>
                  <a:cubicBezTo>
                    <a:pt x="614" y="1"/>
                    <a:pt x="596" y="0"/>
                    <a:pt x="578"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3548"/>
                </a:solidFill>
                <a:cs typeface="Arial"/>
                <a:sym typeface="Arial"/>
              </a:endParaRPr>
            </a:p>
          </p:txBody>
        </p:sp>
        <p:sp>
          <p:nvSpPr>
            <p:cNvPr id="26" name="Google Shape;594;p13"/>
            <p:cNvSpPr/>
            <p:nvPr/>
          </p:nvSpPr>
          <p:spPr>
            <a:xfrm>
              <a:off x="8580819" y="287581"/>
              <a:ext cx="40860" cy="37615"/>
            </a:xfrm>
            <a:custGeom>
              <a:avLst/>
              <a:gdLst/>
              <a:ahLst/>
              <a:cxnLst/>
              <a:rect l="l" t="t" r="r" b="b"/>
              <a:pathLst>
                <a:path w="1272" h="1171" extrusionOk="0">
                  <a:moveTo>
                    <a:pt x="620" y="0"/>
                  </a:moveTo>
                  <a:cubicBezTo>
                    <a:pt x="339" y="0"/>
                    <a:pt x="64" y="169"/>
                    <a:pt x="35" y="522"/>
                  </a:cubicBezTo>
                  <a:cubicBezTo>
                    <a:pt x="1" y="946"/>
                    <a:pt x="330" y="1170"/>
                    <a:pt x="653" y="1170"/>
                  </a:cubicBezTo>
                  <a:cubicBezTo>
                    <a:pt x="933" y="1170"/>
                    <a:pt x="1209" y="1002"/>
                    <a:pt x="1238" y="649"/>
                  </a:cubicBezTo>
                  <a:cubicBezTo>
                    <a:pt x="1272" y="225"/>
                    <a:pt x="943" y="0"/>
                    <a:pt x="620"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3548"/>
                </a:solidFill>
                <a:cs typeface="Arial"/>
                <a:sym typeface="Arial"/>
              </a:endParaRPr>
            </a:p>
          </p:txBody>
        </p:sp>
        <p:sp>
          <p:nvSpPr>
            <p:cNvPr id="27" name="Google Shape;595;p13"/>
            <p:cNvSpPr/>
            <p:nvPr/>
          </p:nvSpPr>
          <p:spPr>
            <a:xfrm>
              <a:off x="8483164" y="279454"/>
              <a:ext cx="40860" cy="37583"/>
            </a:xfrm>
            <a:custGeom>
              <a:avLst/>
              <a:gdLst/>
              <a:ahLst/>
              <a:cxnLst/>
              <a:rect l="l" t="t" r="r" b="b"/>
              <a:pathLst>
                <a:path w="1272" h="1170" extrusionOk="0">
                  <a:moveTo>
                    <a:pt x="619" y="0"/>
                  </a:moveTo>
                  <a:cubicBezTo>
                    <a:pt x="339" y="0"/>
                    <a:pt x="64" y="169"/>
                    <a:pt x="34" y="522"/>
                  </a:cubicBezTo>
                  <a:cubicBezTo>
                    <a:pt x="1" y="946"/>
                    <a:pt x="330" y="1170"/>
                    <a:pt x="653" y="1170"/>
                  </a:cubicBezTo>
                  <a:cubicBezTo>
                    <a:pt x="933" y="1170"/>
                    <a:pt x="1208" y="1001"/>
                    <a:pt x="1238" y="648"/>
                  </a:cubicBezTo>
                  <a:cubicBezTo>
                    <a:pt x="1272" y="224"/>
                    <a:pt x="942" y="0"/>
                    <a:pt x="619"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3548"/>
                </a:solidFill>
                <a:cs typeface="Arial"/>
                <a:sym typeface="Arial"/>
              </a:endParaRPr>
            </a:p>
          </p:txBody>
        </p:sp>
        <p:sp>
          <p:nvSpPr>
            <p:cNvPr id="28" name="Google Shape;596;p13"/>
            <p:cNvSpPr/>
            <p:nvPr/>
          </p:nvSpPr>
          <p:spPr>
            <a:xfrm>
              <a:off x="8483164" y="455424"/>
              <a:ext cx="40860" cy="37615"/>
            </a:xfrm>
            <a:custGeom>
              <a:avLst/>
              <a:gdLst/>
              <a:ahLst/>
              <a:cxnLst/>
              <a:rect l="l" t="t" r="r" b="b"/>
              <a:pathLst>
                <a:path w="1272" h="1171" extrusionOk="0">
                  <a:moveTo>
                    <a:pt x="632" y="1"/>
                  </a:moveTo>
                  <a:cubicBezTo>
                    <a:pt x="355" y="1"/>
                    <a:pt x="79" y="169"/>
                    <a:pt x="34" y="522"/>
                  </a:cubicBezTo>
                  <a:cubicBezTo>
                    <a:pt x="1" y="946"/>
                    <a:pt x="330" y="1171"/>
                    <a:pt x="653" y="1171"/>
                  </a:cubicBezTo>
                  <a:cubicBezTo>
                    <a:pt x="933" y="1171"/>
                    <a:pt x="1208" y="1002"/>
                    <a:pt x="1238" y="649"/>
                  </a:cubicBezTo>
                  <a:cubicBezTo>
                    <a:pt x="1272" y="225"/>
                    <a:pt x="951" y="1"/>
                    <a:pt x="632"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3548"/>
                </a:solidFill>
                <a:cs typeface="Arial"/>
                <a:sym typeface="Arial"/>
              </a:endParaRPr>
            </a:p>
          </p:txBody>
        </p:sp>
        <p:sp>
          <p:nvSpPr>
            <p:cNvPr id="29" name="Google Shape;597;p13"/>
            <p:cNvSpPr/>
            <p:nvPr/>
          </p:nvSpPr>
          <p:spPr>
            <a:xfrm>
              <a:off x="8569640" y="655493"/>
              <a:ext cx="40860" cy="37583"/>
            </a:xfrm>
            <a:custGeom>
              <a:avLst/>
              <a:gdLst/>
              <a:ahLst/>
              <a:cxnLst/>
              <a:rect l="l" t="t" r="r" b="b"/>
              <a:pathLst>
                <a:path w="1272" h="1170" extrusionOk="0">
                  <a:moveTo>
                    <a:pt x="619" y="0"/>
                  </a:moveTo>
                  <a:cubicBezTo>
                    <a:pt x="339" y="0"/>
                    <a:pt x="64" y="170"/>
                    <a:pt x="34" y="538"/>
                  </a:cubicBezTo>
                  <a:cubicBezTo>
                    <a:pt x="0" y="945"/>
                    <a:pt x="330" y="1170"/>
                    <a:pt x="653" y="1170"/>
                  </a:cubicBezTo>
                  <a:cubicBezTo>
                    <a:pt x="933" y="1170"/>
                    <a:pt x="1208" y="1000"/>
                    <a:pt x="1238" y="633"/>
                  </a:cubicBezTo>
                  <a:cubicBezTo>
                    <a:pt x="1272" y="226"/>
                    <a:pt x="942" y="0"/>
                    <a:pt x="619"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3548"/>
                </a:solidFill>
                <a:cs typeface="Arial"/>
                <a:sym typeface="Arial"/>
              </a:endParaRPr>
            </a:p>
          </p:txBody>
        </p:sp>
        <p:sp>
          <p:nvSpPr>
            <p:cNvPr id="30" name="Google Shape;598;p13"/>
            <p:cNvSpPr/>
            <p:nvPr/>
          </p:nvSpPr>
          <p:spPr>
            <a:xfrm>
              <a:off x="8870763" y="405601"/>
              <a:ext cx="40860" cy="37583"/>
            </a:xfrm>
            <a:custGeom>
              <a:avLst/>
              <a:gdLst/>
              <a:ahLst/>
              <a:cxnLst/>
              <a:rect l="l" t="t" r="r" b="b"/>
              <a:pathLst>
                <a:path w="1272" h="1170" extrusionOk="0">
                  <a:moveTo>
                    <a:pt x="619" y="0"/>
                  </a:moveTo>
                  <a:cubicBezTo>
                    <a:pt x="339" y="0"/>
                    <a:pt x="64" y="169"/>
                    <a:pt x="34" y="522"/>
                  </a:cubicBezTo>
                  <a:cubicBezTo>
                    <a:pt x="0" y="946"/>
                    <a:pt x="330" y="1170"/>
                    <a:pt x="653" y="1170"/>
                  </a:cubicBezTo>
                  <a:cubicBezTo>
                    <a:pt x="933" y="1170"/>
                    <a:pt x="1208" y="1001"/>
                    <a:pt x="1238" y="648"/>
                  </a:cubicBezTo>
                  <a:cubicBezTo>
                    <a:pt x="1272" y="224"/>
                    <a:pt x="942" y="0"/>
                    <a:pt x="619"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3548"/>
                </a:solidFill>
                <a:cs typeface="Arial"/>
                <a:sym typeface="Arial"/>
              </a:endParaRPr>
            </a:p>
          </p:txBody>
        </p:sp>
        <p:sp>
          <p:nvSpPr>
            <p:cNvPr id="31" name="Google Shape;599;p13"/>
            <p:cNvSpPr/>
            <p:nvPr/>
          </p:nvSpPr>
          <p:spPr>
            <a:xfrm>
              <a:off x="8956211" y="625227"/>
              <a:ext cx="40860" cy="37551"/>
            </a:xfrm>
            <a:custGeom>
              <a:avLst/>
              <a:gdLst/>
              <a:ahLst/>
              <a:cxnLst/>
              <a:rect l="l" t="t" r="r" b="b"/>
              <a:pathLst>
                <a:path w="1272" h="1169" extrusionOk="0">
                  <a:moveTo>
                    <a:pt x="627" y="0"/>
                  </a:moveTo>
                  <a:cubicBezTo>
                    <a:pt x="345" y="0"/>
                    <a:pt x="64" y="169"/>
                    <a:pt x="35" y="525"/>
                  </a:cubicBezTo>
                  <a:cubicBezTo>
                    <a:pt x="1" y="945"/>
                    <a:pt x="314" y="1168"/>
                    <a:pt x="630" y="1168"/>
                  </a:cubicBezTo>
                  <a:cubicBezTo>
                    <a:pt x="911" y="1168"/>
                    <a:pt x="1193" y="992"/>
                    <a:pt x="1238" y="620"/>
                  </a:cubicBezTo>
                  <a:cubicBezTo>
                    <a:pt x="1272" y="216"/>
                    <a:pt x="948" y="0"/>
                    <a:pt x="627"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3548"/>
                </a:solidFill>
                <a:cs typeface="Arial"/>
                <a:sym typeface="Arial"/>
              </a:endParaRPr>
            </a:p>
          </p:txBody>
        </p:sp>
        <p:sp>
          <p:nvSpPr>
            <p:cNvPr id="32" name="Google Shape;600;p13"/>
            <p:cNvSpPr/>
            <p:nvPr/>
          </p:nvSpPr>
          <p:spPr>
            <a:xfrm>
              <a:off x="8552325" y="72935"/>
              <a:ext cx="40892" cy="37615"/>
            </a:xfrm>
            <a:custGeom>
              <a:avLst/>
              <a:gdLst/>
              <a:ahLst/>
              <a:cxnLst/>
              <a:rect l="l" t="t" r="r" b="b"/>
              <a:pathLst>
                <a:path w="1273" h="1171" extrusionOk="0">
                  <a:moveTo>
                    <a:pt x="620" y="0"/>
                  </a:moveTo>
                  <a:cubicBezTo>
                    <a:pt x="340" y="0"/>
                    <a:pt x="64" y="169"/>
                    <a:pt x="35" y="522"/>
                  </a:cubicBezTo>
                  <a:cubicBezTo>
                    <a:pt x="1" y="946"/>
                    <a:pt x="330" y="1170"/>
                    <a:pt x="653" y="1170"/>
                  </a:cubicBezTo>
                  <a:cubicBezTo>
                    <a:pt x="934" y="1170"/>
                    <a:pt x="1209" y="1001"/>
                    <a:pt x="1238" y="648"/>
                  </a:cubicBezTo>
                  <a:cubicBezTo>
                    <a:pt x="1272" y="224"/>
                    <a:pt x="943" y="0"/>
                    <a:pt x="620"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3548"/>
                </a:solidFill>
                <a:cs typeface="Arial"/>
                <a:sym typeface="Arial"/>
              </a:endParaRPr>
            </a:p>
          </p:txBody>
        </p:sp>
        <p:sp>
          <p:nvSpPr>
            <p:cNvPr id="33" name="Google Shape;601;p13"/>
            <p:cNvSpPr/>
            <p:nvPr/>
          </p:nvSpPr>
          <p:spPr>
            <a:xfrm>
              <a:off x="7676518" y="582054"/>
              <a:ext cx="65112" cy="49886"/>
            </a:xfrm>
            <a:custGeom>
              <a:avLst/>
              <a:gdLst/>
              <a:ahLst/>
              <a:cxnLst/>
              <a:rect l="l" t="t" r="r" b="b"/>
              <a:pathLst>
                <a:path w="2027" h="1553" extrusionOk="0">
                  <a:moveTo>
                    <a:pt x="1014" y="1"/>
                  </a:moveTo>
                  <a:cubicBezTo>
                    <a:pt x="0" y="1"/>
                    <a:pt x="0" y="1552"/>
                    <a:pt x="1014" y="1552"/>
                  </a:cubicBezTo>
                  <a:cubicBezTo>
                    <a:pt x="2027" y="1552"/>
                    <a:pt x="2027" y="1"/>
                    <a:pt x="1014"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3548"/>
                </a:solidFill>
                <a:cs typeface="Arial"/>
                <a:sym typeface="Arial"/>
              </a:endParaRPr>
            </a:p>
          </p:txBody>
        </p:sp>
        <p:sp>
          <p:nvSpPr>
            <p:cNvPr id="34" name="Google Shape;602;p13"/>
            <p:cNvSpPr/>
            <p:nvPr/>
          </p:nvSpPr>
          <p:spPr>
            <a:xfrm>
              <a:off x="7721265" y="506789"/>
              <a:ext cx="65144" cy="49854"/>
            </a:xfrm>
            <a:custGeom>
              <a:avLst/>
              <a:gdLst/>
              <a:ahLst/>
              <a:cxnLst/>
              <a:rect l="l" t="t" r="r" b="b"/>
              <a:pathLst>
                <a:path w="2028" h="1552" extrusionOk="0">
                  <a:moveTo>
                    <a:pt x="1014" y="0"/>
                  </a:moveTo>
                  <a:cubicBezTo>
                    <a:pt x="1" y="0"/>
                    <a:pt x="1" y="1552"/>
                    <a:pt x="1014" y="1552"/>
                  </a:cubicBezTo>
                  <a:cubicBezTo>
                    <a:pt x="2027" y="1552"/>
                    <a:pt x="2027" y="0"/>
                    <a:pt x="1014"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3548"/>
                </a:solidFill>
                <a:cs typeface="Arial"/>
                <a:sym typeface="Arial"/>
              </a:endParaRPr>
            </a:p>
          </p:txBody>
        </p:sp>
        <p:sp>
          <p:nvSpPr>
            <p:cNvPr id="35" name="Google Shape;603;p13"/>
            <p:cNvSpPr/>
            <p:nvPr/>
          </p:nvSpPr>
          <p:spPr>
            <a:xfrm>
              <a:off x="7756890" y="592237"/>
              <a:ext cx="64117" cy="49886"/>
            </a:xfrm>
            <a:custGeom>
              <a:avLst/>
              <a:gdLst/>
              <a:ahLst/>
              <a:cxnLst/>
              <a:rect l="l" t="t" r="r" b="b"/>
              <a:pathLst>
                <a:path w="1996" h="1553" extrusionOk="0">
                  <a:moveTo>
                    <a:pt x="1013" y="0"/>
                  </a:moveTo>
                  <a:cubicBezTo>
                    <a:pt x="0" y="0"/>
                    <a:pt x="0" y="1552"/>
                    <a:pt x="1013" y="1552"/>
                  </a:cubicBezTo>
                  <a:cubicBezTo>
                    <a:pt x="1995" y="1552"/>
                    <a:pt x="1995" y="0"/>
                    <a:pt x="1013"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3548"/>
                </a:solidFill>
                <a:cs typeface="Arial"/>
                <a:sym typeface="Arial"/>
              </a:endParaRPr>
            </a:p>
          </p:txBody>
        </p:sp>
      </p:grpSp>
    </p:spTree>
    <p:extLst>
      <p:ext uri="{BB962C8B-B14F-4D97-AF65-F5344CB8AC3E}">
        <p14:creationId xmlns:p14="http://schemas.microsoft.com/office/powerpoint/2010/main" val="464182647"/>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154"/>
        <p:cNvGrpSpPr/>
        <p:nvPr/>
      </p:nvGrpSpPr>
      <p:grpSpPr>
        <a:xfrm>
          <a:off x="0" y="0"/>
          <a:ext cx="0" cy="0"/>
          <a:chOff x="0" y="0"/>
          <a:chExt cx="0" cy="0"/>
        </a:xfrm>
      </p:grpSpPr>
      <p:sp>
        <p:nvSpPr>
          <p:cNvPr id="1155" name="Google Shape;1155;p26"/>
          <p:cNvSpPr/>
          <p:nvPr/>
        </p:nvSpPr>
        <p:spPr>
          <a:xfrm>
            <a:off x="7576356" y="-35932"/>
            <a:ext cx="4938325" cy="3357741"/>
          </a:xfrm>
          <a:custGeom>
            <a:avLst/>
            <a:gdLst/>
            <a:ahLst/>
            <a:cxnLst/>
            <a:rect l="l" t="t" r="r" b="b"/>
            <a:pathLst>
              <a:path w="58082" h="39492" extrusionOk="0">
                <a:moveTo>
                  <a:pt x="634" y="0"/>
                </a:moveTo>
                <a:cubicBezTo>
                  <a:pt x="1" y="1394"/>
                  <a:pt x="951" y="3136"/>
                  <a:pt x="4593" y="5289"/>
                </a:cubicBezTo>
                <a:cubicBezTo>
                  <a:pt x="6345" y="6457"/>
                  <a:pt x="8360" y="6789"/>
                  <a:pt x="10465" y="6789"/>
                </a:cubicBezTo>
                <a:cubicBezTo>
                  <a:pt x="13231" y="6789"/>
                  <a:pt x="16153" y="6216"/>
                  <a:pt x="18837" y="6216"/>
                </a:cubicBezTo>
                <a:cubicBezTo>
                  <a:pt x="20869" y="6216"/>
                  <a:pt x="22765" y="6544"/>
                  <a:pt x="24354" y="7696"/>
                </a:cubicBezTo>
                <a:cubicBezTo>
                  <a:pt x="20491" y="11559"/>
                  <a:pt x="9406" y="10609"/>
                  <a:pt x="7475" y="16848"/>
                </a:cubicBezTo>
                <a:cubicBezTo>
                  <a:pt x="5763" y="22016"/>
                  <a:pt x="9437" y="23544"/>
                  <a:pt x="14088" y="23544"/>
                </a:cubicBezTo>
                <a:cubicBezTo>
                  <a:pt x="18557" y="23544"/>
                  <a:pt x="23927" y="22133"/>
                  <a:pt x="26286" y="21187"/>
                </a:cubicBezTo>
                <a:cubicBezTo>
                  <a:pt x="30584" y="19350"/>
                  <a:pt x="36644" y="14377"/>
                  <a:pt x="39852" y="14377"/>
                </a:cubicBezTo>
                <a:cubicBezTo>
                  <a:pt x="41679" y="14377"/>
                  <a:pt x="42582" y="15989"/>
                  <a:pt x="41709" y="20712"/>
                </a:cubicBezTo>
                <a:cubicBezTo>
                  <a:pt x="40252" y="26982"/>
                  <a:pt x="33507" y="32271"/>
                  <a:pt x="35913" y="39491"/>
                </a:cubicBezTo>
                <a:cubicBezTo>
                  <a:pt x="50513" y="37338"/>
                  <a:pt x="56308" y="22992"/>
                  <a:pt x="58082" y="10324"/>
                </a:cubicBezTo>
                <a:lnTo>
                  <a:pt x="58082" y="0"/>
                </a:lnTo>
                <a:close/>
              </a:path>
            </a:pathLst>
          </a:custGeom>
          <a:solidFill>
            <a:schemeClr val="accent1"/>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156" name="Google Shape;1156;p26"/>
          <p:cNvSpPr/>
          <p:nvPr/>
        </p:nvSpPr>
        <p:spPr>
          <a:xfrm>
            <a:off x="8431990" y="1524556"/>
            <a:ext cx="244145" cy="187059"/>
          </a:xfrm>
          <a:custGeom>
            <a:avLst/>
            <a:gdLst/>
            <a:ahLst/>
            <a:cxnLst/>
            <a:rect l="l" t="t" r="r" b="b"/>
            <a:pathLst>
              <a:path w="2027" h="1553" extrusionOk="0">
                <a:moveTo>
                  <a:pt x="1014" y="1"/>
                </a:moveTo>
                <a:cubicBezTo>
                  <a:pt x="0" y="1"/>
                  <a:pt x="0" y="1552"/>
                  <a:pt x="1014" y="1552"/>
                </a:cubicBezTo>
                <a:cubicBezTo>
                  <a:pt x="2027" y="1552"/>
                  <a:pt x="2027" y="1"/>
                  <a:pt x="1014" y="1"/>
                </a:cubicBezTo>
                <a:close/>
              </a:path>
            </a:pathLst>
          </a:custGeom>
          <a:solidFill>
            <a:srgbClr val="FFFFFF"/>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157" name="Google Shape;1157;p26"/>
          <p:cNvSpPr/>
          <p:nvPr/>
        </p:nvSpPr>
        <p:spPr>
          <a:xfrm>
            <a:off x="8599777" y="1242333"/>
            <a:ext cx="244265" cy="186939"/>
          </a:xfrm>
          <a:custGeom>
            <a:avLst/>
            <a:gdLst/>
            <a:ahLst/>
            <a:cxnLst/>
            <a:rect l="l" t="t" r="r" b="b"/>
            <a:pathLst>
              <a:path w="2028" h="1552" extrusionOk="0">
                <a:moveTo>
                  <a:pt x="1014" y="0"/>
                </a:moveTo>
                <a:cubicBezTo>
                  <a:pt x="1" y="0"/>
                  <a:pt x="1" y="1552"/>
                  <a:pt x="1014" y="1552"/>
                </a:cubicBezTo>
                <a:cubicBezTo>
                  <a:pt x="2027" y="1552"/>
                  <a:pt x="2027" y="0"/>
                  <a:pt x="1014" y="0"/>
                </a:cubicBezTo>
                <a:close/>
              </a:path>
            </a:pathLst>
          </a:custGeom>
          <a:solidFill>
            <a:srgbClr val="FFFFFF"/>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158" name="Google Shape;1158;p26"/>
          <p:cNvSpPr/>
          <p:nvPr/>
        </p:nvSpPr>
        <p:spPr>
          <a:xfrm>
            <a:off x="8733351" y="1562740"/>
            <a:ext cx="240412" cy="187059"/>
          </a:xfrm>
          <a:custGeom>
            <a:avLst/>
            <a:gdLst/>
            <a:ahLst/>
            <a:cxnLst/>
            <a:rect l="l" t="t" r="r" b="b"/>
            <a:pathLst>
              <a:path w="1996" h="1553" extrusionOk="0">
                <a:moveTo>
                  <a:pt x="1013" y="0"/>
                </a:moveTo>
                <a:cubicBezTo>
                  <a:pt x="0" y="0"/>
                  <a:pt x="0" y="1552"/>
                  <a:pt x="1013" y="1552"/>
                </a:cubicBezTo>
                <a:cubicBezTo>
                  <a:pt x="1995" y="1552"/>
                  <a:pt x="1995" y="0"/>
                  <a:pt x="1013" y="0"/>
                </a:cubicBezTo>
                <a:close/>
              </a:path>
            </a:pathLst>
          </a:custGeom>
          <a:solidFill>
            <a:srgbClr val="FFFFFF"/>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159" name="Google Shape;1159;p26"/>
          <p:cNvSpPr/>
          <p:nvPr/>
        </p:nvSpPr>
        <p:spPr>
          <a:xfrm flipH="1">
            <a:off x="-184369" y="-134000"/>
            <a:ext cx="2097504" cy="1682133"/>
          </a:xfrm>
          <a:custGeom>
            <a:avLst/>
            <a:gdLst/>
            <a:ahLst/>
            <a:cxnLst/>
            <a:rect l="l" t="t" r="r" b="b"/>
            <a:pathLst>
              <a:path w="37181" h="29818" extrusionOk="0">
                <a:moveTo>
                  <a:pt x="20594" y="0"/>
                </a:moveTo>
                <a:cubicBezTo>
                  <a:pt x="19191" y="0"/>
                  <a:pt x="17930" y="69"/>
                  <a:pt x="16912" y="234"/>
                </a:cubicBezTo>
                <a:cubicBezTo>
                  <a:pt x="8710" y="1817"/>
                  <a:pt x="13333" y="5396"/>
                  <a:pt x="18590" y="6947"/>
                </a:cubicBezTo>
                <a:cubicBezTo>
                  <a:pt x="9280" y="9101"/>
                  <a:pt x="1" y="11824"/>
                  <a:pt x="12003" y="17303"/>
                </a:cubicBezTo>
                <a:cubicBezTo>
                  <a:pt x="10768" y="18760"/>
                  <a:pt x="1901" y="23479"/>
                  <a:pt x="5954" y="26487"/>
                </a:cubicBezTo>
                <a:cubicBezTo>
                  <a:pt x="6145" y="26616"/>
                  <a:pt x="6390" y="26674"/>
                  <a:pt x="6678" y="26674"/>
                </a:cubicBezTo>
                <a:cubicBezTo>
                  <a:pt x="8929" y="26674"/>
                  <a:pt x="13788" y="23125"/>
                  <a:pt x="15360" y="22338"/>
                </a:cubicBezTo>
                <a:lnTo>
                  <a:pt x="15360" y="22338"/>
                </a:lnTo>
                <a:cubicBezTo>
                  <a:pt x="15385" y="24954"/>
                  <a:pt x="15313" y="29818"/>
                  <a:pt x="17722" y="29818"/>
                </a:cubicBezTo>
                <a:cubicBezTo>
                  <a:pt x="18404" y="29818"/>
                  <a:pt x="19287" y="29427"/>
                  <a:pt x="20427" y="28482"/>
                </a:cubicBezTo>
                <a:cubicBezTo>
                  <a:pt x="22992" y="26360"/>
                  <a:pt x="24101" y="21293"/>
                  <a:pt x="25779" y="18507"/>
                </a:cubicBezTo>
                <a:cubicBezTo>
                  <a:pt x="26852" y="20995"/>
                  <a:pt x="28229" y="24369"/>
                  <a:pt x="30050" y="24369"/>
                </a:cubicBezTo>
                <a:cubicBezTo>
                  <a:pt x="30917" y="24369"/>
                  <a:pt x="31885" y="23603"/>
                  <a:pt x="32968" y="21610"/>
                </a:cubicBezTo>
                <a:cubicBezTo>
                  <a:pt x="35438" y="17556"/>
                  <a:pt x="36420" y="6124"/>
                  <a:pt x="37180" y="1532"/>
                </a:cubicBezTo>
                <a:cubicBezTo>
                  <a:pt x="33365" y="1005"/>
                  <a:pt x="25950" y="0"/>
                  <a:pt x="20594" y="0"/>
                </a:cubicBezTo>
                <a:close/>
              </a:path>
            </a:pathLst>
          </a:custGeom>
          <a:solidFill>
            <a:schemeClr val="lt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160" name="Google Shape;1160;p26"/>
          <p:cNvSpPr/>
          <p:nvPr/>
        </p:nvSpPr>
        <p:spPr>
          <a:xfrm flipH="1">
            <a:off x="-242883" y="-55582"/>
            <a:ext cx="1759701" cy="1294348"/>
          </a:xfrm>
          <a:custGeom>
            <a:avLst/>
            <a:gdLst/>
            <a:ahLst/>
            <a:cxnLst/>
            <a:rect l="l" t="t" r="r" b="b"/>
            <a:pathLst>
              <a:path w="31193" h="22944" extrusionOk="0">
                <a:moveTo>
                  <a:pt x="30400" y="0"/>
                </a:moveTo>
                <a:cubicBezTo>
                  <a:pt x="30295" y="0"/>
                  <a:pt x="30188" y="33"/>
                  <a:pt x="30092" y="110"/>
                </a:cubicBezTo>
                <a:cubicBezTo>
                  <a:pt x="22555" y="6096"/>
                  <a:pt x="14922" y="11954"/>
                  <a:pt x="7068" y="17465"/>
                </a:cubicBezTo>
                <a:cubicBezTo>
                  <a:pt x="4883" y="19017"/>
                  <a:pt x="2666" y="20537"/>
                  <a:pt x="418" y="22025"/>
                </a:cubicBezTo>
                <a:cubicBezTo>
                  <a:pt x="0" y="22312"/>
                  <a:pt x="250" y="22944"/>
                  <a:pt x="652" y="22944"/>
                </a:cubicBezTo>
                <a:cubicBezTo>
                  <a:pt x="737" y="22944"/>
                  <a:pt x="830" y="22915"/>
                  <a:pt x="925" y="22849"/>
                </a:cubicBezTo>
                <a:cubicBezTo>
                  <a:pt x="8969" y="17497"/>
                  <a:pt x="16727" y="11764"/>
                  <a:pt x="24360" y="5874"/>
                </a:cubicBezTo>
                <a:cubicBezTo>
                  <a:pt x="26513" y="4196"/>
                  <a:pt x="28667" y="2517"/>
                  <a:pt x="30789" y="807"/>
                </a:cubicBezTo>
                <a:cubicBezTo>
                  <a:pt x="31192" y="504"/>
                  <a:pt x="30812" y="0"/>
                  <a:pt x="30400" y="0"/>
                </a:cubicBezTo>
                <a:close/>
              </a:path>
            </a:pathLst>
          </a:custGeom>
          <a:solidFill>
            <a:schemeClr val="dk1"/>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3548"/>
              </a:solidFill>
              <a:cs typeface="Arial"/>
              <a:sym typeface="Arial"/>
            </a:endParaRPr>
          </a:p>
        </p:txBody>
      </p:sp>
      <p:sp>
        <p:nvSpPr>
          <p:cNvPr id="1161" name="Google Shape;1161;p26"/>
          <p:cNvSpPr/>
          <p:nvPr/>
        </p:nvSpPr>
        <p:spPr>
          <a:xfrm flipH="1">
            <a:off x="664240" y="573955"/>
            <a:ext cx="625341" cy="668385"/>
          </a:xfrm>
          <a:custGeom>
            <a:avLst/>
            <a:gdLst/>
            <a:ahLst/>
            <a:cxnLst/>
            <a:rect l="l" t="t" r="r" b="b"/>
            <a:pathLst>
              <a:path w="11085" h="11848" extrusionOk="0">
                <a:moveTo>
                  <a:pt x="578" y="1"/>
                </a:moveTo>
                <a:cubicBezTo>
                  <a:pt x="1" y="1"/>
                  <a:pt x="19" y="955"/>
                  <a:pt x="634" y="985"/>
                </a:cubicBezTo>
                <a:cubicBezTo>
                  <a:pt x="3767" y="1259"/>
                  <a:pt x="6959" y="1095"/>
                  <a:pt x="10070" y="1587"/>
                </a:cubicBezTo>
                <a:lnTo>
                  <a:pt x="10070" y="1587"/>
                </a:lnTo>
                <a:cubicBezTo>
                  <a:pt x="10018" y="4892"/>
                  <a:pt x="9013" y="8089"/>
                  <a:pt x="8709" y="11373"/>
                </a:cubicBezTo>
                <a:cubicBezTo>
                  <a:pt x="8693" y="11690"/>
                  <a:pt x="8931" y="11848"/>
                  <a:pt x="9180" y="11848"/>
                </a:cubicBezTo>
                <a:cubicBezTo>
                  <a:pt x="9430" y="11848"/>
                  <a:pt x="9691" y="11690"/>
                  <a:pt x="9723" y="11373"/>
                </a:cubicBezTo>
                <a:cubicBezTo>
                  <a:pt x="10008" y="7953"/>
                  <a:pt x="11084" y="4627"/>
                  <a:pt x="11053" y="1176"/>
                </a:cubicBezTo>
                <a:cubicBezTo>
                  <a:pt x="11053" y="985"/>
                  <a:pt x="10926" y="732"/>
                  <a:pt x="10704" y="700"/>
                </a:cubicBezTo>
                <a:cubicBezTo>
                  <a:pt x="7379" y="99"/>
                  <a:pt x="3990" y="257"/>
                  <a:pt x="634" y="4"/>
                </a:cubicBezTo>
                <a:cubicBezTo>
                  <a:pt x="614" y="2"/>
                  <a:pt x="596" y="1"/>
                  <a:pt x="578" y="1"/>
                </a:cubicBezTo>
                <a:close/>
              </a:path>
            </a:pathLst>
          </a:custGeom>
          <a:solidFill>
            <a:schemeClr val="dk1"/>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3548"/>
              </a:solidFill>
              <a:cs typeface="Arial"/>
              <a:sym typeface="Arial"/>
            </a:endParaRPr>
          </a:p>
        </p:txBody>
      </p:sp>
      <p:sp>
        <p:nvSpPr>
          <p:cNvPr id="1162" name="Google Shape;1162;p26"/>
          <p:cNvSpPr/>
          <p:nvPr/>
        </p:nvSpPr>
        <p:spPr>
          <a:xfrm flipH="1">
            <a:off x="81807" y="113041"/>
            <a:ext cx="641420" cy="726096"/>
          </a:xfrm>
          <a:custGeom>
            <a:avLst/>
            <a:gdLst/>
            <a:ahLst/>
            <a:cxnLst/>
            <a:rect l="l" t="t" r="r" b="b"/>
            <a:pathLst>
              <a:path w="11370" h="12871" extrusionOk="0">
                <a:moveTo>
                  <a:pt x="578" y="0"/>
                </a:moveTo>
                <a:cubicBezTo>
                  <a:pt x="1" y="0"/>
                  <a:pt x="19" y="954"/>
                  <a:pt x="634" y="985"/>
                </a:cubicBezTo>
                <a:cubicBezTo>
                  <a:pt x="3856" y="1259"/>
                  <a:pt x="7166" y="1357"/>
                  <a:pt x="10311" y="2205"/>
                </a:cubicBezTo>
                <a:lnTo>
                  <a:pt x="10311" y="2205"/>
                </a:lnTo>
                <a:cubicBezTo>
                  <a:pt x="9912" y="5569"/>
                  <a:pt x="9886" y="8958"/>
                  <a:pt x="9153" y="12259"/>
                </a:cubicBezTo>
                <a:cubicBezTo>
                  <a:pt x="9057" y="12622"/>
                  <a:pt x="9365" y="12870"/>
                  <a:pt x="9660" y="12870"/>
                </a:cubicBezTo>
                <a:cubicBezTo>
                  <a:pt x="9853" y="12870"/>
                  <a:pt x="10040" y="12763"/>
                  <a:pt x="10103" y="12512"/>
                </a:cubicBezTo>
                <a:cubicBezTo>
                  <a:pt x="10894" y="8997"/>
                  <a:pt x="10863" y="5387"/>
                  <a:pt x="11338" y="1840"/>
                </a:cubicBezTo>
                <a:cubicBezTo>
                  <a:pt x="11369" y="1618"/>
                  <a:pt x="11148" y="1428"/>
                  <a:pt x="10958" y="1365"/>
                </a:cubicBezTo>
                <a:cubicBezTo>
                  <a:pt x="7633" y="383"/>
                  <a:pt x="4086" y="288"/>
                  <a:pt x="634" y="3"/>
                </a:cubicBezTo>
                <a:cubicBezTo>
                  <a:pt x="614" y="1"/>
                  <a:pt x="596" y="0"/>
                  <a:pt x="578" y="0"/>
                </a:cubicBezTo>
                <a:close/>
              </a:path>
            </a:pathLst>
          </a:custGeom>
          <a:solidFill>
            <a:schemeClr val="dk1"/>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3548"/>
              </a:solidFill>
              <a:cs typeface="Arial"/>
              <a:sym typeface="Arial"/>
            </a:endParaRPr>
          </a:p>
        </p:txBody>
      </p:sp>
      <p:sp>
        <p:nvSpPr>
          <p:cNvPr id="1163" name="Google Shape;1163;p26"/>
          <p:cNvSpPr/>
          <p:nvPr/>
        </p:nvSpPr>
        <p:spPr>
          <a:xfrm flipH="1">
            <a:off x="860656" y="435735"/>
            <a:ext cx="71757" cy="66060"/>
          </a:xfrm>
          <a:custGeom>
            <a:avLst/>
            <a:gdLst/>
            <a:ahLst/>
            <a:cxnLst/>
            <a:rect l="l" t="t" r="r" b="b"/>
            <a:pathLst>
              <a:path w="1272" h="1171" extrusionOk="0">
                <a:moveTo>
                  <a:pt x="620" y="0"/>
                </a:moveTo>
                <a:cubicBezTo>
                  <a:pt x="339" y="0"/>
                  <a:pt x="64" y="169"/>
                  <a:pt x="35" y="522"/>
                </a:cubicBezTo>
                <a:cubicBezTo>
                  <a:pt x="1" y="946"/>
                  <a:pt x="330" y="1170"/>
                  <a:pt x="653" y="1170"/>
                </a:cubicBezTo>
                <a:cubicBezTo>
                  <a:pt x="933" y="1170"/>
                  <a:pt x="1209" y="1002"/>
                  <a:pt x="1238" y="649"/>
                </a:cubicBezTo>
                <a:cubicBezTo>
                  <a:pt x="1272" y="225"/>
                  <a:pt x="943" y="0"/>
                  <a:pt x="620" y="0"/>
                </a:cubicBezTo>
                <a:close/>
              </a:path>
            </a:pathLst>
          </a:custGeom>
          <a:solidFill>
            <a:schemeClr val="dk1"/>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3548"/>
              </a:solidFill>
              <a:cs typeface="Arial"/>
              <a:sym typeface="Arial"/>
            </a:endParaRPr>
          </a:p>
        </p:txBody>
      </p:sp>
      <p:sp>
        <p:nvSpPr>
          <p:cNvPr id="1164" name="Google Shape;1164;p26"/>
          <p:cNvSpPr/>
          <p:nvPr/>
        </p:nvSpPr>
        <p:spPr>
          <a:xfrm flipH="1">
            <a:off x="1032160" y="421462"/>
            <a:ext cx="71757" cy="66004"/>
          </a:xfrm>
          <a:custGeom>
            <a:avLst/>
            <a:gdLst/>
            <a:ahLst/>
            <a:cxnLst/>
            <a:rect l="l" t="t" r="r" b="b"/>
            <a:pathLst>
              <a:path w="1272" h="1170" extrusionOk="0">
                <a:moveTo>
                  <a:pt x="619" y="0"/>
                </a:moveTo>
                <a:cubicBezTo>
                  <a:pt x="339" y="0"/>
                  <a:pt x="64" y="169"/>
                  <a:pt x="34" y="522"/>
                </a:cubicBezTo>
                <a:cubicBezTo>
                  <a:pt x="1" y="946"/>
                  <a:pt x="330" y="1170"/>
                  <a:pt x="653" y="1170"/>
                </a:cubicBezTo>
                <a:cubicBezTo>
                  <a:pt x="933" y="1170"/>
                  <a:pt x="1208" y="1001"/>
                  <a:pt x="1238" y="648"/>
                </a:cubicBezTo>
                <a:cubicBezTo>
                  <a:pt x="1272" y="224"/>
                  <a:pt x="942" y="0"/>
                  <a:pt x="619" y="0"/>
                </a:cubicBezTo>
                <a:close/>
              </a:path>
            </a:pathLst>
          </a:custGeom>
          <a:solidFill>
            <a:schemeClr val="dk1"/>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3548"/>
              </a:solidFill>
              <a:cs typeface="Arial"/>
              <a:sym typeface="Arial"/>
            </a:endParaRPr>
          </a:p>
        </p:txBody>
      </p:sp>
      <p:sp>
        <p:nvSpPr>
          <p:cNvPr id="1165" name="Google Shape;1165;p26"/>
          <p:cNvSpPr/>
          <p:nvPr/>
        </p:nvSpPr>
        <p:spPr>
          <a:xfrm flipH="1">
            <a:off x="1032160" y="730503"/>
            <a:ext cx="71757" cy="66060"/>
          </a:xfrm>
          <a:custGeom>
            <a:avLst/>
            <a:gdLst/>
            <a:ahLst/>
            <a:cxnLst/>
            <a:rect l="l" t="t" r="r" b="b"/>
            <a:pathLst>
              <a:path w="1272" h="1171" extrusionOk="0">
                <a:moveTo>
                  <a:pt x="632" y="1"/>
                </a:moveTo>
                <a:cubicBezTo>
                  <a:pt x="355" y="1"/>
                  <a:pt x="79" y="169"/>
                  <a:pt x="34" y="522"/>
                </a:cubicBezTo>
                <a:cubicBezTo>
                  <a:pt x="1" y="946"/>
                  <a:pt x="330" y="1171"/>
                  <a:pt x="653" y="1171"/>
                </a:cubicBezTo>
                <a:cubicBezTo>
                  <a:pt x="933" y="1171"/>
                  <a:pt x="1208" y="1002"/>
                  <a:pt x="1238" y="649"/>
                </a:cubicBezTo>
                <a:cubicBezTo>
                  <a:pt x="1272" y="225"/>
                  <a:pt x="951" y="1"/>
                  <a:pt x="632" y="1"/>
                </a:cubicBezTo>
                <a:close/>
              </a:path>
            </a:pathLst>
          </a:custGeom>
          <a:solidFill>
            <a:schemeClr val="dk1"/>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3548"/>
              </a:solidFill>
              <a:cs typeface="Arial"/>
              <a:sym typeface="Arial"/>
            </a:endParaRPr>
          </a:p>
        </p:txBody>
      </p:sp>
      <p:sp>
        <p:nvSpPr>
          <p:cNvPr id="1166" name="Google Shape;1166;p26"/>
          <p:cNvSpPr/>
          <p:nvPr/>
        </p:nvSpPr>
        <p:spPr>
          <a:xfrm flipH="1">
            <a:off x="880292" y="1081865"/>
            <a:ext cx="71757" cy="66004"/>
          </a:xfrm>
          <a:custGeom>
            <a:avLst/>
            <a:gdLst/>
            <a:ahLst/>
            <a:cxnLst/>
            <a:rect l="l" t="t" r="r" b="b"/>
            <a:pathLst>
              <a:path w="1272" h="1170" extrusionOk="0">
                <a:moveTo>
                  <a:pt x="619" y="0"/>
                </a:moveTo>
                <a:cubicBezTo>
                  <a:pt x="339" y="0"/>
                  <a:pt x="64" y="170"/>
                  <a:pt x="34" y="538"/>
                </a:cubicBezTo>
                <a:cubicBezTo>
                  <a:pt x="0" y="945"/>
                  <a:pt x="330" y="1170"/>
                  <a:pt x="653" y="1170"/>
                </a:cubicBezTo>
                <a:cubicBezTo>
                  <a:pt x="933" y="1170"/>
                  <a:pt x="1208" y="1000"/>
                  <a:pt x="1238" y="633"/>
                </a:cubicBezTo>
                <a:cubicBezTo>
                  <a:pt x="1272" y="226"/>
                  <a:pt x="942" y="0"/>
                  <a:pt x="619" y="0"/>
                </a:cubicBezTo>
                <a:close/>
              </a:path>
            </a:pathLst>
          </a:custGeom>
          <a:solidFill>
            <a:schemeClr val="dk1"/>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3548"/>
              </a:solidFill>
              <a:cs typeface="Arial"/>
              <a:sym typeface="Arial"/>
            </a:endParaRPr>
          </a:p>
        </p:txBody>
      </p:sp>
      <p:sp>
        <p:nvSpPr>
          <p:cNvPr id="1167" name="Google Shape;1167;p26"/>
          <p:cNvSpPr/>
          <p:nvPr/>
        </p:nvSpPr>
        <p:spPr>
          <a:xfrm flipH="1">
            <a:off x="351456" y="643003"/>
            <a:ext cx="71757" cy="66004"/>
          </a:xfrm>
          <a:custGeom>
            <a:avLst/>
            <a:gdLst/>
            <a:ahLst/>
            <a:cxnLst/>
            <a:rect l="l" t="t" r="r" b="b"/>
            <a:pathLst>
              <a:path w="1272" h="1170" extrusionOk="0">
                <a:moveTo>
                  <a:pt x="619" y="0"/>
                </a:moveTo>
                <a:cubicBezTo>
                  <a:pt x="339" y="0"/>
                  <a:pt x="64" y="169"/>
                  <a:pt x="34" y="522"/>
                </a:cubicBezTo>
                <a:cubicBezTo>
                  <a:pt x="0" y="946"/>
                  <a:pt x="330" y="1170"/>
                  <a:pt x="653" y="1170"/>
                </a:cubicBezTo>
                <a:cubicBezTo>
                  <a:pt x="933" y="1170"/>
                  <a:pt x="1208" y="1001"/>
                  <a:pt x="1238" y="648"/>
                </a:cubicBezTo>
                <a:cubicBezTo>
                  <a:pt x="1272" y="224"/>
                  <a:pt x="942" y="0"/>
                  <a:pt x="619" y="0"/>
                </a:cubicBezTo>
                <a:close/>
              </a:path>
            </a:pathLst>
          </a:custGeom>
          <a:solidFill>
            <a:schemeClr val="dk1"/>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3548"/>
              </a:solidFill>
              <a:cs typeface="Arial"/>
              <a:sym typeface="Arial"/>
            </a:endParaRPr>
          </a:p>
        </p:txBody>
      </p:sp>
      <p:sp>
        <p:nvSpPr>
          <p:cNvPr id="1168" name="Google Shape;1168;p26"/>
          <p:cNvSpPr/>
          <p:nvPr/>
        </p:nvSpPr>
        <p:spPr>
          <a:xfrm flipH="1">
            <a:off x="201392" y="1028720"/>
            <a:ext cx="71757" cy="65947"/>
          </a:xfrm>
          <a:custGeom>
            <a:avLst/>
            <a:gdLst/>
            <a:ahLst/>
            <a:cxnLst/>
            <a:rect l="l" t="t" r="r" b="b"/>
            <a:pathLst>
              <a:path w="1272" h="1169" extrusionOk="0">
                <a:moveTo>
                  <a:pt x="627" y="0"/>
                </a:moveTo>
                <a:cubicBezTo>
                  <a:pt x="345" y="0"/>
                  <a:pt x="64" y="169"/>
                  <a:pt x="35" y="525"/>
                </a:cubicBezTo>
                <a:cubicBezTo>
                  <a:pt x="1" y="945"/>
                  <a:pt x="314" y="1168"/>
                  <a:pt x="630" y="1168"/>
                </a:cubicBezTo>
                <a:cubicBezTo>
                  <a:pt x="911" y="1168"/>
                  <a:pt x="1193" y="992"/>
                  <a:pt x="1238" y="620"/>
                </a:cubicBezTo>
                <a:cubicBezTo>
                  <a:pt x="1272" y="216"/>
                  <a:pt x="948" y="0"/>
                  <a:pt x="627" y="0"/>
                </a:cubicBezTo>
                <a:close/>
              </a:path>
            </a:pathLst>
          </a:custGeom>
          <a:solidFill>
            <a:schemeClr val="dk1"/>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3548"/>
              </a:solidFill>
              <a:cs typeface="Arial"/>
              <a:sym typeface="Arial"/>
            </a:endParaRPr>
          </a:p>
        </p:txBody>
      </p:sp>
      <p:sp>
        <p:nvSpPr>
          <p:cNvPr id="1169" name="Google Shape;1169;p26"/>
          <p:cNvSpPr/>
          <p:nvPr/>
        </p:nvSpPr>
        <p:spPr>
          <a:xfrm flipH="1">
            <a:off x="910646" y="58771"/>
            <a:ext cx="71815" cy="66060"/>
          </a:xfrm>
          <a:custGeom>
            <a:avLst/>
            <a:gdLst/>
            <a:ahLst/>
            <a:cxnLst/>
            <a:rect l="l" t="t" r="r" b="b"/>
            <a:pathLst>
              <a:path w="1273" h="1171" extrusionOk="0">
                <a:moveTo>
                  <a:pt x="620" y="0"/>
                </a:moveTo>
                <a:cubicBezTo>
                  <a:pt x="340" y="0"/>
                  <a:pt x="64" y="169"/>
                  <a:pt x="35" y="522"/>
                </a:cubicBezTo>
                <a:cubicBezTo>
                  <a:pt x="1" y="946"/>
                  <a:pt x="330" y="1170"/>
                  <a:pt x="653" y="1170"/>
                </a:cubicBezTo>
                <a:cubicBezTo>
                  <a:pt x="934" y="1170"/>
                  <a:pt x="1209" y="1001"/>
                  <a:pt x="1238" y="648"/>
                </a:cubicBezTo>
                <a:cubicBezTo>
                  <a:pt x="1272" y="224"/>
                  <a:pt x="943" y="0"/>
                  <a:pt x="620" y="0"/>
                </a:cubicBezTo>
                <a:close/>
              </a:path>
            </a:pathLst>
          </a:custGeom>
          <a:solidFill>
            <a:schemeClr val="dk1"/>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3548"/>
              </a:solidFill>
              <a:cs typeface="Arial"/>
              <a:sym typeface="Arial"/>
            </a:endParaRPr>
          </a:p>
        </p:txBody>
      </p:sp>
      <p:grpSp>
        <p:nvGrpSpPr>
          <p:cNvPr id="1170" name="Google Shape;1170;p26"/>
          <p:cNvGrpSpPr/>
          <p:nvPr/>
        </p:nvGrpSpPr>
        <p:grpSpPr>
          <a:xfrm>
            <a:off x="-474616" y="5175217"/>
            <a:ext cx="2579567" cy="1753499"/>
            <a:chOff x="-355963" y="3881407"/>
            <a:chExt cx="1934675" cy="1315124"/>
          </a:xfrm>
        </p:grpSpPr>
        <p:sp>
          <p:nvSpPr>
            <p:cNvPr id="1171" name="Google Shape;1171;p26"/>
            <p:cNvSpPr/>
            <p:nvPr/>
          </p:nvSpPr>
          <p:spPr>
            <a:xfrm rot="10800000" flipH="1">
              <a:off x="-287026" y="3881407"/>
              <a:ext cx="1865739" cy="1268582"/>
            </a:xfrm>
            <a:custGeom>
              <a:avLst/>
              <a:gdLst/>
              <a:ahLst/>
              <a:cxnLst/>
              <a:rect l="l" t="t" r="r" b="b"/>
              <a:pathLst>
                <a:path w="58082" h="39492" extrusionOk="0">
                  <a:moveTo>
                    <a:pt x="1" y="0"/>
                  </a:moveTo>
                  <a:lnTo>
                    <a:pt x="1" y="10324"/>
                  </a:lnTo>
                  <a:cubicBezTo>
                    <a:pt x="1774" y="22992"/>
                    <a:pt x="7570" y="37338"/>
                    <a:pt x="22169" y="39491"/>
                  </a:cubicBezTo>
                  <a:cubicBezTo>
                    <a:pt x="24576" y="32271"/>
                    <a:pt x="17830" y="26982"/>
                    <a:pt x="16374" y="20712"/>
                  </a:cubicBezTo>
                  <a:cubicBezTo>
                    <a:pt x="15500" y="15989"/>
                    <a:pt x="16403" y="14377"/>
                    <a:pt x="18230" y="14377"/>
                  </a:cubicBezTo>
                  <a:cubicBezTo>
                    <a:pt x="21439" y="14377"/>
                    <a:pt x="27498" y="19350"/>
                    <a:pt x="31796" y="21187"/>
                  </a:cubicBezTo>
                  <a:cubicBezTo>
                    <a:pt x="34155" y="22133"/>
                    <a:pt x="39525" y="23544"/>
                    <a:pt x="43991" y="23544"/>
                  </a:cubicBezTo>
                  <a:cubicBezTo>
                    <a:pt x="48638" y="23544"/>
                    <a:pt x="52304" y="22016"/>
                    <a:pt x="50576" y="16848"/>
                  </a:cubicBezTo>
                  <a:cubicBezTo>
                    <a:pt x="48644" y="10609"/>
                    <a:pt x="37560" y="11559"/>
                    <a:pt x="33728" y="7696"/>
                  </a:cubicBezTo>
                  <a:cubicBezTo>
                    <a:pt x="35318" y="6544"/>
                    <a:pt x="37214" y="6216"/>
                    <a:pt x="39244" y="6216"/>
                  </a:cubicBezTo>
                  <a:cubicBezTo>
                    <a:pt x="41927" y="6216"/>
                    <a:pt x="44846" y="6789"/>
                    <a:pt x="47606" y="6789"/>
                  </a:cubicBezTo>
                  <a:cubicBezTo>
                    <a:pt x="49707" y="6789"/>
                    <a:pt x="51716" y="6457"/>
                    <a:pt x="53458" y="5289"/>
                  </a:cubicBezTo>
                  <a:cubicBezTo>
                    <a:pt x="57132" y="3136"/>
                    <a:pt x="58082" y="1394"/>
                    <a:pt x="57448" y="0"/>
                  </a:cubicBez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172" name="Google Shape;1172;p26"/>
            <p:cNvSpPr/>
            <p:nvPr/>
          </p:nvSpPr>
          <p:spPr>
            <a:xfrm rot="10800000" flipH="1">
              <a:off x="-323647" y="4238703"/>
              <a:ext cx="1195342" cy="957829"/>
            </a:xfrm>
            <a:custGeom>
              <a:avLst/>
              <a:gdLst/>
              <a:ahLst/>
              <a:cxnLst/>
              <a:rect l="l" t="t" r="r" b="b"/>
              <a:pathLst>
                <a:path w="37212" h="29818" extrusionOk="0">
                  <a:moveTo>
                    <a:pt x="16618" y="0"/>
                  </a:moveTo>
                  <a:cubicBezTo>
                    <a:pt x="11261" y="0"/>
                    <a:pt x="3841" y="1005"/>
                    <a:pt x="1" y="1532"/>
                  </a:cubicBezTo>
                  <a:cubicBezTo>
                    <a:pt x="792" y="6124"/>
                    <a:pt x="1774" y="17556"/>
                    <a:pt x="4244" y="21610"/>
                  </a:cubicBezTo>
                  <a:cubicBezTo>
                    <a:pt x="5317" y="23602"/>
                    <a:pt x="6280" y="24368"/>
                    <a:pt x="7146" y="24368"/>
                  </a:cubicBezTo>
                  <a:cubicBezTo>
                    <a:pt x="8964" y="24368"/>
                    <a:pt x="10350" y="20985"/>
                    <a:pt x="11401" y="18475"/>
                  </a:cubicBezTo>
                  <a:cubicBezTo>
                    <a:pt x="13080" y="21293"/>
                    <a:pt x="14188" y="26329"/>
                    <a:pt x="16785" y="28482"/>
                  </a:cubicBezTo>
                  <a:cubicBezTo>
                    <a:pt x="17919" y="29427"/>
                    <a:pt x="18797" y="29818"/>
                    <a:pt x="19478" y="29818"/>
                  </a:cubicBezTo>
                  <a:cubicBezTo>
                    <a:pt x="21878" y="29818"/>
                    <a:pt x="21821" y="24954"/>
                    <a:pt x="21821" y="22338"/>
                  </a:cubicBezTo>
                  <a:lnTo>
                    <a:pt x="21821" y="22338"/>
                  </a:lnTo>
                  <a:cubicBezTo>
                    <a:pt x="23425" y="23126"/>
                    <a:pt x="28281" y="26666"/>
                    <a:pt x="30542" y="26666"/>
                  </a:cubicBezTo>
                  <a:cubicBezTo>
                    <a:pt x="30825" y="26666"/>
                    <a:pt x="31068" y="26610"/>
                    <a:pt x="31258" y="26487"/>
                  </a:cubicBezTo>
                  <a:cubicBezTo>
                    <a:pt x="35280" y="23479"/>
                    <a:pt x="26444" y="18760"/>
                    <a:pt x="25209" y="17271"/>
                  </a:cubicBezTo>
                  <a:cubicBezTo>
                    <a:pt x="37212" y="11824"/>
                    <a:pt x="27901" y="9101"/>
                    <a:pt x="18622" y="6947"/>
                  </a:cubicBezTo>
                  <a:cubicBezTo>
                    <a:pt x="23879" y="5396"/>
                    <a:pt x="28503" y="1817"/>
                    <a:pt x="20300" y="234"/>
                  </a:cubicBezTo>
                  <a:cubicBezTo>
                    <a:pt x="19282" y="69"/>
                    <a:pt x="18021" y="0"/>
                    <a:pt x="16618"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173" name="Google Shape;1173;p26"/>
            <p:cNvSpPr/>
            <p:nvPr/>
          </p:nvSpPr>
          <p:spPr>
            <a:xfrm rot="10800000" flipH="1">
              <a:off x="-355963" y="4414251"/>
              <a:ext cx="1002029" cy="737629"/>
            </a:xfrm>
            <a:custGeom>
              <a:avLst/>
              <a:gdLst/>
              <a:ahLst/>
              <a:cxnLst/>
              <a:rect l="l" t="t" r="r" b="b"/>
              <a:pathLst>
                <a:path w="31194" h="22963" extrusionOk="0">
                  <a:moveTo>
                    <a:pt x="782" y="1"/>
                  </a:moveTo>
                  <a:cubicBezTo>
                    <a:pt x="362" y="1"/>
                    <a:pt x="1" y="510"/>
                    <a:pt x="405" y="839"/>
                  </a:cubicBezTo>
                  <a:cubicBezTo>
                    <a:pt x="7942" y="6856"/>
                    <a:pt x="15638" y="12715"/>
                    <a:pt x="23555" y="18257"/>
                  </a:cubicBezTo>
                  <a:cubicBezTo>
                    <a:pt x="25772" y="19840"/>
                    <a:pt x="27989" y="21360"/>
                    <a:pt x="30237" y="22880"/>
                  </a:cubicBezTo>
                  <a:cubicBezTo>
                    <a:pt x="30325" y="22937"/>
                    <a:pt x="30413" y="22962"/>
                    <a:pt x="30495" y="22962"/>
                  </a:cubicBezTo>
                  <a:cubicBezTo>
                    <a:pt x="30913" y="22962"/>
                    <a:pt x="31194" y="22316"/>
                    <a:pt x="30744" y="22025"/>
                  </a:cubicBezTo>
                  <a:cubicBezTo>
                    <a:pt x="22763" y="16673"/>
                    <a:pt x="15036" y="10973"/>
                    <a:pt x="7435" y="5114"/>
                  </a:cubicBezTo>
                  <a:cubicBezTo>
                    <a:pt x="5314" y="3467"/>
                    <a:pt x="3192" y="1789"/>
                    <a:pt x="1102" y="110"/>
                  </a:cubicBezTo>
                  <a:cubicBezTo>
                    <a:pt x="999" y="33"/>
                    <a:pt x="889" y="1"/>
                    <a:pt x="782"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174" name="Google Shape;1174;p26"/>
            <p:cNvSpPr/>
            <p:nvPr/>
          </p:nvSpPr>
          <p:spPr>
            <a:xfrm rot="10800000" flipH="1">
              <a:off x="159583" y="4412831"/>
              <a:ext cx="357074" cy="380587"/>
            </a:xfrm>
            <a:custGeom>
              <a:avLst/>
              <a:gdLst/>
              <a:ahLst/>
              <a:cxnLst/>
              <a:rect l="l" t="t" r="r" b="b"/>
              <a:pathLst>
                <a:path w="11116" h="11848" extrusionOk="0">
                  <a:moveTo>
                    <a:pt x="10539" y="1"/>
                  </a:moveTo>
                  <a:cubicBezTo>
                    <a:pt x="10521" y="1"/>
                    <a:pt x="10502" y="2"/>
                    <a:pt x="10483" y="4"/>
                  </a:cubicBezTo>
                  <a:cubicBezTo>
                    <a:pt x="7126" y="289"/>
                    <a:pt x="3737" y="99"/>
                    <a:pt x="412" y="700"/>
                  </a:cubicBezTo>
                  <a:cubicBezTo>
                    <a:pt x="190" y="732"/>
                    <a:pt x="32" y="985"/>
                    <a:pt x="32" y="1176"/>
                  </a:cubicBezTo>
                  <a:cubicBezTo>
                    <a:pt x="0" y="4627"/>
                    <a:pt x="1077" y="7953"/>
                    <a:pt x="1394" y="11373"/>
                  </a:cubicBezTo>
                  <a:cubicBezTo>
                    <a:pt x="1425" y="11690"/>
                    <a:pt x="1687" y="11848"/>
                    <a:pt x="1932" y="11848"/>
                  </a:cubicBezTo>
                  <a:cubicBezTo>
                    <a:pt x="2178" y="11848"/>
                    <a:pt x="2407" y="11690"/>
                    <a:pt x="2376" y="11373"/>
                  </a:cubicBezTo>
                  <a:cubicBezTo>
                    <a:pt x="2102" y="8119"/>
                    <a:pt x="1098" y="4894"/>
                    <a:pt x="1047" y="1587"/>
                  </a:cubicBezTo>
                  <a:lnTo>
                    <a:pt x="1047" y="1587"/>
                  </a:lnTo>
                  <a:cubicBezTo>
                    <a:pt x="4157" y="1095"/>
                    <a:pt x="7349" y="1259"/>
                    <a:pt x="10483" y="985"/>
                  </a:cubicBezTo>
                  <a:cubicBezTo>
                    <a:pt x="11097" y="955"/>
                    <a:pt x="11116" y="1"/>
                    <a:pt x="10539"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175" name="Google Shape;1175;p26"/>
            <p:cNvSpPr/>
            <p:nvPr/>
          </p:nvSpPr>
          <p:spPr>
            <a:xfrm rot="10800000" flipH="1">
              <a:off x="-171061" y="4642415"/>
              <a:ext cx="365169" cy="413449"/>
            </a:xfrm>
            <a:custGeom>
              <a:avLst/>
              <a:gdLst/>
              <a:ahLst/>
              <a:cxnLst/>
              <a:rect l="l" t="t" r="r" b="b"/>
              <a:pathLst>
                <a:path w="11368" h="12871" extrusionOk="0">
                  <a:moveTo>
                    <a:pt x="10792" y="0"/>
                  </a:moveTo>
                  <a:cubicBezTo>
                    <a:pt x="10774" y="0"/>
                    <a:pt x="10756" y="1"/>
                    <a:pt x="10737" y="3"/>
                  </a:cubicBezTo>
                  <a:cubicBezTo>
                    <a:pt x="7285" y="288"/>
                    <a:pt x="3738" y="383"/>
                    <a:pt x="381" y="1365"/>
                  </a:cubicBezTo>
                  <a:cubicBezTo>
                    <a:pt x="191" y="1428"/>
                    <a:pt x="1" y="1650"/>
                    <a:pt x="33" y="1840"/>
                  </a:cubicBezTo>
                  <a:cubicBezTo>
                    <a:pt x="476" y="5387"/>
                    <a:pt x="476" y="9029"/>
                    <a:pt x="1268" y="12512"/>
                  </a:cubicBezTo>
                  <a:cubicBezTo>
                    <a:pt x="1318" y="12763"/>
                    <a:pt x="1497" y="12870"/>
                    <a:pt x="1688" y="12870"/>
                  </a:cubicBezTo>
                  <a:cubicBezTo>
                    <a:pt x="1978" y="12870"/>
                    <a:pt x="2294" y="12622"/>
                    <a:pt x="2218" y="12259"/>
                  </a:cubicBezTo>
                  <a:cubicBezTo>
                    <a:pt x="1455" y="8964"/>
                    <a:pt x="1456" y="5581"/>
                    <a:pt x="1061" y="2223"/>
                  </a:cubicBezTo>
                  <a:lnTo>
                    <a:pt x="1061" y="2223"/>
                  </a:lnTo>
                  <a:cubicBezTo>
                    <a:pt x="4197" y="1356"/>
                    <a:pt x="7494" y="1258"/>
                    <a:pt x="10705" y="985"/>
                  </a:cubicBezTo>
                  <a:cubicBezTo>
                    <a:pt x="11319" y="954"/>
                    <a:pt x="11368" y="0"/>
                    <a:pt x="10792"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176" name="Google Shape;1176;p26"/>
            <p:cNvSpPr/>
            <p:nvPr/>
          </p:nvSpPr>
          <p:spPr>
            <a:xfrm rot="10800000" flipH="1">
              <a:off x="272432" y="4834505"/>
              <a:ext cx="40860" cy="37615"/>
            </a:xfrm>
            <a:custGeom>
              <a:avLst/>
              <a:gdLst/>
              <a:ahLst/>
              <a:cxnLst/>
              <a:rect l="l" t="t" r="r" b="b"/>
              <a:pathLst>
                <a:path w="1272" h="1171" extrusionOk="0">
                  <a:moveTo>
                    <a:pt x="653" y="0"/>
                  </a:moveTo>
                  <a:cubicBezTo>
                    <a:pt x="330" y="0"/>
                    <a:pt x="0" y="225"/>
                    <a:pt x="34" y="649"/>
                  </a:cubicBezTo>
                  <a:cubicBezTo>
                    <a:pt x="64" y="1002"/>
                    <a:pt x="339" y="1170"/>
                    <a:pt x="619" y="1170"/>
                  </a:cubicBezTo>
                  <a:cubicBezTo>
                    <a:pt x="942" y="1170"/>
                    <a:pt x="1272" y="946"/>
                    <a:pt x="1238" y="522"/>
                  </a:cubicBezTo>
                  <a:cubicBezTo>
                    <a:pt x="1208" y="169"/>
                    <a:pt x="933" y="0"/>
                    <a:pt x="65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177" name="Google Shape;1177;p26"/>
            <p:cNvSpPr/>
            <p:nvPr/>
          </p:nvSpPr>
          <p:spPr>
            <a:xfrm rot="10800000" flipH="1">
              <a:off x="370086" y="4842664"/>
              <a:ext cx="40860" cy="37583"/>
            </a:xfrm>
            <a:custGeom>
              <a:avLst/>
              <a:gdLst/>
              <a:ahLst/>
              <a:cxnLst/>
              <a:rect l="l" t="t" r="r" b="b"/>
              <a:pathLst>
                <a:path w="1272" h="1170" extrusionOk="0">
                  <a:moveTo>
                    <a:pt x="653" y="0"/>
                  </a:moveTo>
                  <a:cubicBezTo>
                    <a:pt x="330" y="0"/>
                    <a:pt x="1" y="224"/>
                    <a:pt x="35" y="648"/>
                  </a:cubicBezTo>
                  <a:cubicBezTo>
                    <a:pt x="64" y="1001"/>
                    <a:pt x="339" y="1170"/>
                    <a:pt x="619" y="1170"/>
                  </a:cubicBezTo>
                  <a:cubicBezTo>
                    <a:pt x="942" y="1170"/>
                    <a:pt x="1272" y="946"/>
                    <a:pt x="1238" y="522"/>
                  </a:cubicBezTo>
                  <a:cubicBezTo>
                    <a:pt x="1209" y="169"/>
                    <a:pt x="933" y="0"/>
                    <a:pt x="65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178" name="Google Shape;1178;p26"/>
            <p:cNvSpPr/>
            <p:nvPr/>
          </p:nvSpPr>
          <p:spPr>
            <a:xfrm rot="10800000" flipH="1">
              <a:off x="369059" y="4666661"/>
              <a:ext cx="40892" cy="37615"/>
            </a:xfrm>
            <a:custGeom>
              <a:avLst/>
              <a:gdLst/>
              <a:ahLst/>
              <a:cxnLst/>
              <a:rect l="l" t="t" r="r" b="b"/>
              <a:pathLst>
                <a:path w="1273" h="1171" extrusionOk="0">
                  <a:moveTo>
                    <a:pt x="653" y="1"/>
                  </a:moveTo>
                  <a:cubicBezTo>
                    <a:pt x="330" y="1"/>
                    <a:pt x="1" y="225"/>
                    <a:pt x="35" y="649"/>
                  </a:cubicBezTo>
                  <a:cubicBezTo>
                    <a:pt x="79" y="1002"/>
                    <a:pt x="355" y="1171"/>
                    <a:pt x="632" y="1171"/>
                  </a:cubicBezTo>
                  <a:cubicBezTo>
                    <a:pt x="952" y="1171"/>
                    <a:pt x="1272" y="946"/>
                    <a:pt x="1238" y="522"/>
                  </a:cubicBezTo>
                  <a:cubicBezTo>
                    <a:pt x="1209" y="169"/>
                    <a:pt x="934" y="1"/>
                    <a:pt x="653"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179" name="Google Shape;1179;p26"/>
            <p:cNvSpPr/>
            <p:nvPr/>
          </p:nvSpPr>
          <p:spPr>
            <a:xfrm rot="10800000" flipH="1">
              <a:off x="283611" y="4400650"/>
              <a:ext cx="40860" cy="37583"/>
            </a:xfrm>
            <a:custGeom>
              <a:avLst/>
              <a:gdLst/>
              <a:ahLst/>
              <a:cxnLst/>
              <a:rect l="l" t="t" r="r" b="b"/>
              <a:pathLst>
                <a:path w="1272" h="1170" extrusionOk="0">
                  <a:moveTo>
                    <a:pt x="653" y="0"/>
                  </a:moveTo>
                  <a:cubicBezTo>
                    <a:pt x="330" y="0"/>
                    <a:pt x="1" y="226"/>
                    <a:pt x="35" y="633"/>
                  </a:cubicBezTo>
                  <a:cubicBezTo>
                    <a:pt x="64" y="1000"/>
                    <a:pt x="339" y="1170"/>
                    <a:pt x="620" y="1170"/>
                  </a:cubicBezTo>
                  <a:cubicBezTo>
                    <a:pt x="943" y="1170"/>
                    <a:pt x="1272" y="945"/>
                    <a:pt x="1238" y="538"/>
                  </a:cubicBezTo>
                  <a:cubicBezTo>
                    <a:pt x="1209" y="170"/>
                    <a:pt x="933" y="0"/>
                    <a:pt x="65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180" name="Google Shape;1180;p26"/>
            <p:cNvSpPr/>
            <p:nvPr/>
          </p:nvSpPr>
          <p:spPr>
            <a:xfrm rot="10800000" flipH="1">
              <a:off x="259197" y="4320920"/>
              <a:ext cx="40860" cy="37583"/>
            </a:xfrm>
            <a:custGeom>
              <a:avLst/>
              <a:gdLst/>
              <a:ahLst/>
              <a:cxnLst/>
              <a:rect l="l" t="t" r="r" b="b"/>
              <a:pathLst>
                <a:path w="1272" h="1170" extrusionOk="0">
                  <a:moveTo>
                    <a:pt x="645" y="1"/>
                  </a:moveTo>
                  <a:cubicBezTo>
                    <a:pt x="325" y="1"/>
                    <a:pt x="1" y="217"/>
                    <a:pt x="35" y="621"/>
                  </a:cubicBezTo>
                  <a:cubicBezTo>
                    <a:pt x="64" y="993"/>
                    <a:pt x="346" y="1169"/>
                    <a:pt x="630" y="1169"/>
                  </a:cubicBezTo>
                  <a:cubicBezTo>
                    <a:pt x="949" y="1169"/>
                    <a:pt x="1272" y="945"/>
                    <a:pt x="1238" y="526"/>
                  </a:cubicBezTo>
                  <a:cubicBezTo>
                    <a:pt x="1208" y="169"/>
                    <a:pt x="928" y="1"/>
                    <a:pt x="645"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181" name="Google Shape;1181;p26"/>
            <p:cNvSpPr/>
            <p:nvPr/>
          </p:nvSpPr>
          <p:spPr>
            <a:xfrm rot="10800000" flipH="1">
              <a:off x="-17512" y="4716516"/>
              <a:ext cx="40860" cy="37583"/>
            </a:xfrm>
            <a:custGeom>
              <a:avLst/>
              <a:gdLst/>
              <a:ahLst/>
              <a:cxnLst/>
              <a:rect l="l" t="t" r="r" b="b"/>
              <a:pathLst>
                <a:path w="1272" h="1170" extrusionOk="0">
                  <a:moveTo>
                    <a:pt x="641" y="0"/>
                  </a:moveTo>
                  <a:cubicBezTo>
                    <a:pt x="321" y="0"/>
                    <a:pt x="1" y="224"/>
                    <a:pt x="35" y="648"/>
                  </a:cubicBezTo>
                  <a:cubicBezTo>
                    <a:pt x="64" y="1001"/>
                    <a:pt x="339" y="1170"/>
                    <a:pt x="619" y="1170"/>
                  </a:cubicBezTo>
                  <a:cubicBezTo>
                    <a:pt x="943" y="1170"/>
                    <a:pt x="1272" y="946"/>
                    <a:pt x="1238" y="522"/>
                  </a:cubicBezTo>
                  <a:cubicBezTo>
                    <a:pt x="1194" y="169"/>
                    <a:pt x="918" y="0"/>
                    <a:pt x="641"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182" name="Google Shape;1182;p26"/>
            <p:cNvSpPr/>
            <p:nvPr/>
          </p:nvSpPr>
          <p:spPr>
            <a:xfrm rot="10800000" flipH="1">
              <a:off x="-102960" y="4496923"/>
              <a:ext cx="40860" cy="37551"/>
            </a:xfrm>
            <a:custGeom>
              <a:avLst/>
              <a:gdLst/>
              <a:ahLst/>
              <a:cxnLst/>
              <a:rect l="l" t="t" r="r" b="b"/>
              <a:pathLst>
                <a:path w="1272" h="1169" extrusionOk="0">
                  <a:moveTo>
                    <a:pt x="645" y="0"/>
                  </a:moveTo>
                  <a:cubicBezTo>
                    <a:pt x="324" y="0"/>
                    <a:pt x="1" y="216"/>
                    <a:pt x="34" y="620"/>
                  </a:cubicBezTo>
                  <a:cubicBezTo>
                    <a:pt x="64" y="992"/>
                    <a:pt x="346" y="1168"/>
                    <a:pt x="630" y="1168"/>
                  </a:cubicBezTo>
                  <a:cubicBezTo>
                    <a:pt x="949" y="1168"/>
                    <a:pt x="1271" y="945"/>
                    <a:pt x="1238" y="525"/>
                  </a:cubicBezTo>
                  <a:cubicBezTo>
                    <a:pt x="1208" y="169"/>
                    <a:pt x="928" y="0"/>
                    <a:pt x="645"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183" name="Google Shape;1183;p26"/>
            <p:cNvSpPr/>
            <p:nvPr/>
          </p:nvSpPr>
          <p:spPr>
            <a:xfrm rot="10800000" flipH="1">
              <a:off x="300925" y="5049151"/>
              <a:ext cx="40860" cy="37615"/>
            </a:xfrm>
            <a:custGeom>
              <a:avLst/>
              <a:gdLst/>
              <a:ahLst/>
              <a:cxnLst/>
              <a:rect l="l" t="t" r="r" b="b"/>
              <a:pathLst>
                <a:path w="1272" h="1171" extrusionOk="0">
                  <a:moveTo>
                    <a:pt x="653" y="0"/>
                  </a:moveTo>
                  <a:cubicBezTo>
                    <a:pt x="330" y="0"/>
                    <a:pt x="0" y="224"/>
                    <a:pt x="34" y="648"/>
                  </a:cubicBezTo>
                  <a:cubicBezTo>
                    <a:pt x="63" y="1001"/>
                    <a:pt x="339" y="1170"/>
                    <a:pt x="619" y="1170"/>
                  </a:cubicBezTo>
                  <a:cubicBezTo>
                    <a:pt x="942" y="1170"/>
                    <a:pt x="1271" y="946"/>
                    <a:pt x="1237" y="522"/>
                  </a:cubicBezTo>
                  <a:cubicBezTo>
                    <a:pt x="1208" y="169"/>
                    <a:pt x="933" y="0"/>
                    <a:pt x="65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184" name="Google Shape;1184;p26"/>
            <p:cNvSpPr/>
            <p:nvPr/>
          </p:nvSpPr>
          <p:spPr>
            <a:xfrm rot="10800000" flipH="1">
              <a:off x="-74467" y="5079572"/>
              <a:ext cx="40860" cy="37583"/>
            </a:xfrm>
            <a:custGeom>
              <a:avLst/>
              <a:gdLst/>
              <a:ahLst/>
              <a:cxnLst/>
              <a:rect l="l" t="t" r="r" b="b"/>
              <a:pathLst>
                <a:path w="1272" h="1170" extrusionOk="0">
                  <a:moveTo>
                    <a:pt x="642" y="1"/>
                  </a:moveTo>
                  <a:cubicBezTo>
                    <a:pt x="323" y="1"/>
                    <a:pt x="1" y="225"/>
                    <a:pt x="34" y="644"/>
                  </a:cubicBezTo>
                  <a:cubicBezTo>
                    <a:pt x="64" y="1001"/>
                    <a:pt x="344" y="1169"/>
                    <a:pt x="627" y="1169"/>
                  </a:cubicBezTo>
                  <a:cubicBezTo>
                    <a:pt x="947" y="1169"/>
                    <a:pt x="1271" y="953"/>
                    <a:pt x="1238" y="549"/>
                  </a:cubicBezTo>
                  <a:cubicBezTo>
                    <a:pt x="1208" y="177"/>
                    <a:pt x="926" y="1"/>
                    <a:pt x="642"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185" name="Google Shape;1185;p26"/>
            <p:cNvSpPr/>
            <p:nvPr/>
          </p:nvSpPr>
          <p:spPr>
            <a:xfrm rot="10800000" flipH="1">
              <a:off x="905259" y="4545076"/>
              <a:ext cx="64117" cy="49854"/>
            </a:xfrm>
            <a:custGeom>
              <a:avLst/>
              <a:gdLst/>
              <a:ahLst/>
              <a:cxnLst/>
              <a:rect l="l" t="t" r="r" b="b"/>
              <a:pathLst>
                <a:path w="1996" h="1552" extrusionOk="0">
                  <a:moveTo>
                    <a:pt x="1014" y="0"/>
                  </a:moveTo>
                  <a:cubicBezTo>
                    <a:pt x="1" y="0"/>
                    <a:pt x="1" y="1552"/>
                    <a:pt x="1014" y="1552"/>
                  </a:cubicBezTo>
                  <a:cubicBezTo>
                    <a:pt x="1996" y="1552"/>
                    <a:pt x="1996" y="0"/>
                    <a:pt x="1014"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186" name="Google Shape;1186;p26"/>
            <p:cNvSpPr/>
            <p:nvPr/>
          </p:nvSpPr>
          <p:spPr>
            <a:xfrm rot="10800000" flipH="1">
              <a:off x="950039" y="4620340"/>
              <a:ext cx="65144" cy="49886"/>
            </a:xfrm>
            <a:custGeom>
              <a:avLst/>
              <a:gdLst/>
              <a:ahLst/>
              <a:cxnLst/>
              <a:rect l="l" t="t" r="r" b="b"/>
              <a:pathLst>
                <a:path w="2028" h="1553" extrusionOk="0">
                  <a:moveTo>
                    <a:pt x="1014" y="1"/>
                  </a:moveTo>
                  <a:cubicBezTo>
                    <a:pt x="0" y="1"/>
                    <a:pt x="0" y="1552"/>
                    <a:pt x="1014" y="1552"/>
                  </a:cubicBezTo>
                  <a:cubicBezTo>
                    <a:pt x="2027" y="1552"/>
                    <a:pt x="2027" y="1"/>
                    <a:pt x="1014"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187" name="Google Shape;1187;p26"/>
            <p:cNvSpPr/>
            <p:nvPr/>
          </p:nvSpPr>
          <p:spPr>
            <a:xfrm rot="10800000" flipH="1">
              <a:off x="984604" y="4534893"/>
              <a:ext cx="65144" cy="49886"/>
            </a:xfrm>
            <a:custGeom>
              <a:avLst/>
              <a:gdLst/>
              <a:ahLst/>
              <a:cxnLst/>
              <a:rect l="l" t="t" r="r" b="b"/>
              <a:pathLst>
                <a:path w="2028" h="1553" extrusionOk="0">
                  <a:moveTo>
                    <a:pt x="1014" y="1"/>
                  </a:moveTo>
                  <a:cubicBezTo>
                    <a:pt x="1" y="1"/>
                    <a:pt x="1" y="1553"/>
                    <a:pt x="1014" y="1553"/>
                  </a:cubicBezTo>
                  <a:cubicBezTo>
                    <a:pt x="2028" y="1553"/>
                    <a:pt x="2028" y="1"/>
                    <a:pt x="1014"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1188" name="Google Shape;1188;p26"/>
          <p:cNvGrpSpPr/>
          <p:nvPr/>
        </p:nvGrpSpPr>
        <p:grpSpPr>
          <a:xfrm>
            <a:off x="7708591" y="5713066"/>
            <a:ext cx="1060748" cy="839009"/>
            <a:chOff x="5781442" y="4284793"/>
            <a:chExt cx="795561" cy="629257"/>
          </a:xfrm>
        </p:grpSpPr>
        <p:sp>
          <p:nvSpPr>
            <p:cNvPr id="1189" name="Google Shape;1189;p26"/>
            <p:cNvSpPr/>
            <p:nvPr/>
          </p:nvSpPr>
          <p:spPr>
            <a:xfrm>
              <a:off x="5853077" y="4318811"/>
              <a:ext cx="682186" cy="565324"/>
            </a:xfrm>
            <a:custGeom>
              <a:avLst/>
              <a:gdLst/>
              <a:ahLst/>
              <a:cxnLst/>
              <a:rect l="l" t="t" r="r" b="b"/>
              <a:pathLst>
                <a:path w="21237" h="17599" extrusionOk="0">
                  <a:moveTo>
                    <a:pt x="18879" y="552"/>
                  </a:moveTo>
                  <a:cubicBezTo>
                    <a:pt x="19555" y="1220"/>
                    <a:pt x="20043" y="2017"/>
                    <a:pt x="20618" y="2783"/>
                  </a:cubicBezTo>
                  <a:lnTo>
                    <a:pt x="20618" y="2783"/>
                  </a:lnTo>
                  <a:cubicBezTo>
                    <a:pt x="15530" y="6510"/>
                    <a:pt x="10623" y="10538"/>
                    <a:pt x="5624" y="14381"/>
                  </a:cubicBezTo>
                  <a:cubicBezTo>
                    <a:pt x="4480" y="15254"/>
                    <a:pt x="3308" y="16155"/>
                    <a:pt x="2135" y="17004"/>
                  </a:cubicBezTo>
                  <a:lnTo>
                    <a:pt x="2135" y="17004"/>
                  </a:lnTo>
                  <a:cubicBezTo>
                    <a:pt x="1535" y="16254"/>
                    <a:pt x="990" y="15474"/>
                    <a:pt x="607" y="14580"/>
                  </a:cubicBezTo>
                  <a:lnTo>
                    <a:pt x="607" y="14580"/>
                  </a:lnTo>
                  <a:cubicBezTo>
                    <a:pt x="5661" y="10475"/>
                    <a:pt x="10899" y="6585"/>
                    <a:pt x="16075" y="2663"/>
                  </a:cubicBezTo>
                  <a:cubicBezTo>
                    <a:pt x="17009" y="1970"/>
                    <a:pt x="17944" y="1248"/>
                    <a:pt x="18879" y="552"/>
                  </a:cubicBezTo>
                  <a:close/>
                  <a:moveTo>
                    <a:pt x="18886" y="0"/>
                  </a:moveTo>
                  <a:cubicBezTo>
                    <a:pt x="18844" y="0"/>
                    <a:pt x="18803" y="11"/>
                    <a:pt x="18767" y="35"/>
                  </a:cubicBezTo>
                  <a:cubicBezTo>
                    <a:pt x="13636" y="3804"/>
                    <a:pt x="8569" y="7730"/>
                    <a:pt x="3534" y="11657"/>
                  </a:cubicBezTo>
                  <a:cubicBezTo>
                    <a:pt x="2394" y="12544"/>
                    <a:pt x="1254" y="13431"/>
                    <a:pt x="114" y="14349"/>
                  </a:cubicBezTo>
                  <a:cubicBezTo>
                    <a:pt x="0" y="14434"/>
                    <a:pt x="14" y="14551"/>
                    <a:pt x="83" y="14637"/>
                  </a:cubicBezTo>
                  <a:lnTo>
                    <a:pt x="83" y="14637"/>
                  </a:lnTo>
                  <a:cubicBezTo>
                    <a:pt x="527" y="15713"/>
                    <a:pt x="1191" y="16630"/>
                    <a:pt x="1887" y="17516"/>
                  </a:cubicBezTo>
                  <a:cubicBezTo>
                    <a:pt x="1927" y="17576"/>
                    <a:pt x="2006" y="17598"/>
                    <a:pt x="2082" y="17598"/>
                  </a:cubicBezTo>
                  <a:cubicBezTo>
                    <a:pt x="2126" y="17598"/>
                    <a:pt x="2169" y="17591"/>
                    <a:pt x="2204" y="17579"/>
                  </a:cubicBezTo>
                  <a:cubicBezTo>
                    <a:pt x="7524" y="13716"/>
                    <a:pt x="12623" y="9536"/>
                    <a:pt x="17817" y="5545"/>
                  </a:cubicBezTo>
                  <a:cubicBezTo>
                    <a:pt x="18893" y="4690"/>
                    <a:pt x="19970" y="3867"/>
                    <a:pt x="21079" y="3075"/>
                  </a:cubicBezTo>
                  <a:cubicBezTo>
                    <a:pt x="21237" y="2948"/>
                    <a:pt x="21237" y="2822"/>
                    <a:pt x="21142" y="2663"/>
                  </a:cubicBezTo>
                  <a:cubicBezTo>
                    <a:pt x="20445" y="1777"/>
                    <a:pt x="19907" y="827"/>
                    <a:pt x="19083" y="67"/>
                  </a:cubicBezTo>
                  <a:cubicBezTo>
                    <a:pt x="19025" y="27"/>
                    <a:pt x="18954" y="0"/>
                    <a:pt x="18886"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190" name="Google Shape;1190;p26"/>
            <p:cNvSpPr/>
            <p:nvPr/>
          </p:nvSpPr>
          <p:spPr>
            <a:xfrm>
              <a:off x="6409130" y="4356042"/>
              <a:ext cx="78347" cy="91902"/>
            </a:xfrm>
            <a:custGeom>
              <a:avLst/>
              <a:gdLst/>
              <a:ahLst/>
              <a:cxnLst/>
              <a:rect l="l" t="t" r="r" b="b"/>
              <a:pathLst>
                <a:path w="2439" h="2861" extrusionOk="0">
                  <a:moveTo>
                    <a:pt x="306" y="1"/>
                  </a:moveTo>
                  <a:cubicBezTo>
                    <a:pt x="264" y="1"/>
                    <a:pt x="223" y="15"/>
                    <a:pt x="190" y="48"/>
                  </a:cubicBezTo>
                  <a:cubicBezTo>
                    <a:pt x="63" y="111"/>
                    <a:pt x="0" y="269"/>
                    <a:pt x="95" y="364"/>
                  </a:cubicBezTo>
                  <a:cubicBezTo>
                    <a:pt x="633" y="1219"/>
                    <a:pt x="1330" y="1948"/>
                    <a:pt x="1932" y="2740"/>
                  </a:cubicBezTo>
                  <a:cubicBezTo>
                    <a:pt x="2000" y="2808"/>
                    <a:pt x="2085" y="2860"/>
                    <a:pt x="2175" y="2860"/>
                  </a:cubicBezTo>
                  <a:cubicBezTo>
                    <a:pt x="2209" y="2860"/>
                    <a:pt x="2245" y="2852"/>
                    <a:pt x="2280" y="2835"/>
                  </a:cubicBezTo>
                  <a:cubicBezTo>
                    <a:pt x="2375" y="2771"/>
                    <a:pt x="2439" y="2613"/>
                    <a:pt x="2375" y="2486"/>
                  </a:cubicBezTo>
                  <a:cubicBezTo>
                    <a:pt x="1773" y="1694"/>
                    <a:pt x="1077" y="966"/>
                    <a:pt x="507" y="111"/>
                  </a:cubicBezTo>
                  <a:cubicBezTo>
                    <a:pt x="465" y="49"/>
                    <a:pt x="384" y="1"/>
                    <a:pt x="306"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191" name="Google Shape;1191;p26"/>
            <p:cNvSpPr/>
            <p:nvPr/>
          </p:nvSpPr>
          <p:spPr>
            <a:xfrm>
              <a:off x="6447356" y="4284793"/>
              <a:ext cx="129646" cy="129550"/>
            </a:xfrm>
            <a:custGeom>
              <a:avLst/>
              <a:gdLst/>
              <a:ahLst/>
              <a:cxnLst/>
              <a:rect l="l" t="t" r="r" b="b"/>
              <a:pathLst>
                <a:path w="4036" h="4033" extrusionOk="0">
                  <a:moveTo>
                    <a:pt x="2488" y="1"/>
                  </a:moveTo>
                  <a:cubicBezTo>
                    <a:pt x="2106" y="1"/>
                    <a:pt x="1746" y="114"/>
                    <a:pt x="1407" y="271"/>
                  </a:cubicBezTo>
                  <a:cubicBezTo>
                    <a:pt x="964" y="461"/>
                    <a:pt x="520" y="777"/>
                    <a:pt x="172" y="1126"/>
                  </a:cubicBezTo>
                  <a:cubicBezTo>
                    <a:pt x="0" y="1297"/>
                    <a:pt x="170" y="1545"/>
                    <a:pt x="359" y="1545"/>
                  </a:cubicBezTo>
                  <a:cubicBezTo>
                    <a:pt x="414" y="1545"/>
                    <a:pt x="470" y="1524"/>
                    <a:pt x="520" y="1474"/>
                  </a:cubicBezTo>
                  <a:cubicBezTo>
                    <a:pt x="1027" y="967"/>
                    <a:pt x="1724" y="524"/>
                    <a:pt x="2452" y="492"/>
                  </a:cubicBezTo>
                  <a:cubicBezTo>
                    <a:pt x="2769" y="492"/>
                    <a:pt x="3054" y="587"/>
                    <a:pt x="3244" y="872"/>
                  </a:cubicBezTo>
                  <a:cubicBezTo>
                    <a:pt x="3497" y="1284"/>
                    <a:pt x="3529" y="1822"/>
                    <a:pt x="3370" y="2266"/>
                  </a:cubicBezTo>
                  <a:cubicBezTo>
                    <a:pt x="3180" y="2804"/>
                    <a:pt x="2737" y="3216"/>
                    <a:pt x="2357" y="3596"/>
                  </a:cubicBezTo>
                  <a:cubicBezTo>
                    <a:pt x="2190" y="3787"/>
                    <a:pt x="2347" y="4032"/>
                    <a:pt x="2530" y="4032"/>
                  </a:cubicBezTo>
                  <a:cubicBezTo>
                    <a:pt x="2589" y="4032"/>
                    <a:pt x="2651" y="4006"/>
                    <a:pt x="2705" y="3944"/>
                  </a:cubicBezTo>
                  <a:cubicBezTo>
                    <a:pt x="3117" y="3532"/>
                    <a:pt x="3560" y="3089"/>
                    <a:pt x="3782" y="2551"/>
                  </a:cubicBezTo>
                  <a:cubicBezTo>
                    <a:pt x="4035" y="1981"/>
                    <a:pt x="4004" y="1347"/>
                    <a:pt x="3750" y="809"/>
                  </a:cubicBezTo>
                  <a:cubicBezTo>
                    <a:pt x="3560" y="397"/>
                    <a:pt x="3180" y="80"/>
                    <a:pt x="2737" y="17"/>
                  </a:cubicBezTo>
                  <a:cubicBezTo>
                    <a:pt x="2653" y="6"/>
                    <a:pt x="2570" y="1"/>
                    <a:pt x="2488"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192" name="Google Shape;1192;p26"/>
            <p:cNvSpPr/>
            <p:nvPr/>
          </p:nvSpPr>
          <p:spPr>
            <a:xfrm>
              <a:off x="5781442" y="4777368"/>
              <a:ext cx="145322" cy="136681"/>
            </a:xfrm>
            <a:custGeom>
              <a:avLst/>
              <a:gdLst/>
              <a:ahLst/>
              <a:cxnLst/>
              <a:rect l="l" t="t" r="r" b="b"/>
              <a:pathLst>
                <a:path w="4524" h="4255" extrusionOk="0">
                  <a:moveTo>
                    <a:pt x="2502" y="1"/>
                  </a:moveTo>
                  <a:cubicBezTo>
                    <a:pt x="2429" y="1"/>
                    <a:pt x="2358" y="32"/>
                    <a:pt x="2312" y="106"/>
                  </a:cubicBezTo>
                  <a:cubicBezTo>
                    <a:pt x="1552" y="1341"/>
                    <a:pt x="665" y="2544"/>
                    <a:pt x="64" y="3875"/>
                  </a:cubicBezTo>
                  <a:cubicBezTo>
                    <a:pt x="0" y="4033"/>
                    <a:pt x="95" y="4223"/>
                    <a:pt x="285" y="4255"/>
                  </a:cubicBezTo>
                  <a:cubicBezTo>
                    <a:pt x="982" y="4255"/>
                    <a:pt x="1647" y="4096"/>
                    <a:pt x="2312" y="3906"/>
                  </a:cubicBezTo>
                  <a:cubicBezTo>
                    <a:pt x="2977" y="3716"/>
                    <a:pt x="3642" y="3463"/>
                    <a:pt x="4276" y="3146"/>
                  </a:cubicBezTo>
                  <a:cubicBezTo>
                    <a:pt x="4523" y="3036"/>
                    <a:pt x="4364" y="2711"/>
                    <a:pt x="4131" y="2711"/>
                  </a:cubicBezTo>
                  <a:cubicBezTo>
                    <a:pt x="4096" y="2711"/>
                    <a:pt x="4059" y="2718"/>
                    <a:pt x="4022" y="2734"/>
                  </a:cubicBezTo>
                  <a:cubicBezTo>
                    <a:pt x="3420" y="3019"/>
                    <a:pt x="2787" y="3241"/>
                    <a:pt x="2154" y="3431"/>
                  </a:cubicBezTo>
                  <a:cubicBezTo>
                    <a:pt x="1683" y="3555"/>
                    <a:pt x="1192" y="3679"/>
                    <a:pt x="697" y="3727"/>
                  </a:cubicBezTo>
                  <a:lnTo>
                    <a:pt x="697" y="3727"/>
                  </a:lnTo>
                  <a:cubicBezTo>
                    <a:pt x="1281" y="2553"/>
                    <a:pt x="2044" y="1469"/>
                    <a:pt x="2755" y="359"/>
                  </a:cubicBezTo>
                  <a:cubicBezTo>
                    <a:pt x="2867" y="180"/>
                    <a:pt x="2678" y="1"/>
                    <a:pt x="2502"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193" name="Google Shape;1193;p26"/>
            <p:cNvSpPr/>
            <p:nvPr/>
          </p:nvSpPr>
          <p:spPr>
            <a:xfrm>
              <a:off x="5792492" y="4851573"/>
              <a:ext cx="59555" cy="54351"/>
            </a:xfrm>
            <a:custGeom>
              <a:avLst/>
              <a:gdLst/>
              <a:ahLst/>
              <a:cxnLst/>
              <a:rect l="l" t="t" r="r" b="b"/>
              <a:pathLst>
                <a:path w="1854" h="1692" extrusionOk="0">
                  <a:moveTo>
                    <a:pt x="949" y="1"/>
                  </a:moveTo>
                  <a:cubicBezTo>
                    <a:pt x="833" y="1"/>
                    <a:pt x="723" y="120"/>
                    <a:pt x="765" y="266"/>
                  </a:cubicBezTo>
                  <a:cubicBezTo>
                    <a:pt x="765" y="298"/>
                    <a:pt x="765" y="298"/>
                    <a:pt x="765" y="329"/>
                  </a:cubicBezTo>
                  <a:cubicBezTo>
                    <a:pt x="733" y="393"/>
                    <a:pt x="733" y="424"/>
                    <a:pt x="796" y="488"/>
                  </a:cubicBezTo>
                  <a:cubicBezTo>
                    <a:pt x="796" y="519"/>
                    <a:pt x="796" y="519"/>
                    <a:pt x="796" y="519"/>
                  </a:cubicBezTo>
                  <a:cubicBezTo>
                    <a:pt x="796" y="519"/>
                    <a:pt x="796" y="551"/>
                    <a:pt x="796" y="551"/>
                  </a:cubicBezTo>
                  <a:cubicBezTo>
                    <a:pt x="763" y="538"/>
                    <a:pt x="730" y="532"/>
                    <a:pt x="699" y="532"/>
                  </a:cubicBezTo>
                  <a:cubicBezTo>
                    <a:pt x="580" y="532"/>
                    <a:pt x="486" y="622"/>
                    <a:pt x="511" y="773"/>
                  </a:cubicBezTo>
                  <a:cubicBezTo>
                    <a:pt x="511" y="773"/>
                    <a:pt x="543" y="804"/>
                    <a:pt x="543" y="804"/>
                  </a:cubicBezTo>
                  <a:cubicBezTo>
                    <a:pt x="511" y="868"/>
                    <a:pt x="511" y="931"/>
                    <a:pt x="511" y="963"/>
                  </a:cubicBezTo>
                  <a:cubicBezTo>
                    <a:pt x="416" y="1026"/>
                    <a:pt x="321" y="1121"/>
                    <a:pt x="258" y="1216"/>
                  </a:cubicBezTo>
                  <a:cubicBezTo>
                    <a:pt x="258" y="1216"/>
                    <a:pt x="258" y="1248"/>
                    <a:pt x="258" y="1248"/>
                  </a:cubicBezTo>
                  <a:cubicBezTo>
                    <a:pt x="226" y="1248"/>
                    <a:pt x="195" y="1279"/>
                    <a:pt x="163" y="1311"/>
                  </a:cubicBezTo>
                  <a:cubicBezTo>
                    <a:pt x="163" y="1311"/>
                    <a:pt x="131" y="1311"/>
                    <a:pt x="131" y="1343"/>
                  </a:cubicBezTo>
                  <a:cubicBezTo>
                    <a:pt x="0" y="1474"/>
                    <a:pt x="129" y="1691"/>
                    <a:pt x="267" y="1691"/>
                  </a:cubicBezTo>
                  <a:cubicBezTo>
                    <a:pt x="296" y="1691"/>
                    <a:pt x="325" y="1681"/>
                    <a:pt x="353" y="1660"/>
                  </a:cubicBezTo>
                  <a:cubicBezTo>
                    <a:pt x="385" y="1628"/>
                    <a:pt x="385" y="1628"/>
                    <a:pt x="416" y="1628"/>
                  </a:cubicBezTo>
                  <a:cubicBezTo>
                    <a:pt x="448" y="1565"/>
                    <a:pt x="511" y="1533"/>
                    <a:pt x="575" y="1501"/>
                  </a:cubicBezTo>
                  <a:lnTo>
                    <a:pt x="606" y="1501"/>
                  </a:lnTo>
                  <a:cubicBezTo>
                    <a:pt x="606" y="1470"/>
                    <a:pt x="638" y="1470"/>
                    <a:pt x="638" y="1470"/>
                  </a:cubicBezTo>
                  <a:cubicBezTo>
                    <a:pt x="655" y="1470"/>
                    <a:pt x="663" y="1460"/>
                    <a:pt x="666" y="1452"/>
                  </a:cubicBezTo>
                  <a:lnTo>
                    <a:pt x="666" y="1452"/>
                  </a:lnTo>
                  <a:cubicBezTo>
                    <a:pt x="643" y="1574"/>
                    <a:pt x="707" y="1691"/>
                    <a:pt x="860" y="1691"/>
                  </a:cubicBezTo>
                  <a:cubicBezTo>
                    <a:pt x="986" y="1691"/>
                    <a:pt x="1050" y="1565"/>
                    <a:pt x="1050" y="1470"/>
                  </a:cubicBezTo>
                  <a:lnTo>
                    <a:pt x="1081" y="1470"/>
                  </a:lnTo>
                  <a:cubicBezTo>
                    <a:pt x="1176" y="1470"/>
                    <a:pt x="1271" y="1438"/>
                    <a:pt x="1271" y="1343"/>
                  </a:cubicBezTo>
                  <a:cubicBezTo>
                    <a:pt x="1303" y="1343"/>
                    <a:pt x="1303" y="1374"/>
                    <a:pt x="1335" y="1374"/>
                  </a:cubicBezTo>
                  <a:cubicBezTo>
                    <a:pt x="1358" y="1421"/>
                    <a:pt x="1398" y="1450"/>
                    <a:pt x="1443" y="1450"/>
                  </a:cubicBezTo>
                  <a:cubicBezTo>
                    <a:pt x="1459" y="1450"/>
                    <a:pt x="1476" y="1446"/>
                    <a:pt x="1493" y="1438"/>
                  </a:cubicBezTo>
                  <a:cubicBezTo>
                    <a:pt x="1526" y="1451"/>
                    <a:pt x="1562" y="1457"/>
                    <a:pt x="1597" y="1457"/>
                  </a:cubicBezTo>
                  <a:cubicBezTo>
                    <a:pt x="1730" y="1457"/>
                    <a:pt x="1853" y="1367"/>
                    <a:pt x="1778" y="1216"/>
                  </a:cubicBezTo>
                  <a:cubicBezTo>
                    <a:pt x="1778" y="1184"/>
                    <a:pt x="1778" y="1184"/>
                    <a:pt x="1778" y="1153"/>
                  </a:cubicBezTo>
                  <a:cubicBezTo>
                    <a:pt x="1715" y="994"/>
                    <a:pt x="1620" y="868"/>
                    <a:pt x="1525" y="741"/>
                  </a:cubicBezTo>
                  <a:cubicBezTo>
                    <a:pt x="1398" y="519"/>
                    <a:pt x="1271" y="298"/>
                    <a:pt x="1113" y="108"/>
                  </a:cubicBezTo>
                  <a:cubicBezTo>
                    <a:pt x="1070" y="32"/>
                    <a:pt x="1009" y="1"/>
                    <a:pt x="949"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194" name="Google Shape;1194;p26"/>
            <p:cNvSpPr/>
            <p:nvPr/>
          </p:nvSpPr>
          <p:spPr>
            <a:xfrm>
              <a:off x="5914111" y="4494428"/>
              <a:ext cx="383768" cy="291994"/>
            </a:xfrm>
            <a:custGeom>
              <a:avLst/>
              <a:gdLst/>
              <a:ahLst/>
              <a:cxnLst/>
              <a:rect l="l" t="t" r="r" b="b"/>
              <a:pathLst>
                <a:path w="11947" h="9090" extrusionOk="0">
                  <a:moveTo>
                    <a:pt x="11621" y="0"/>
                  </a:moveTo>
                  <a:cubicBezTo>
                    <a:pt x="11578" y="0"/>
                    <a:pt x="11532" y="14"/>
                    <a:pt x="11483" y="47"/>
                  </a:cubicBezTo>
                  <a:cubicBezTo>
                    <a:pt x="7714" y="2865"/>
                    <a:pt x="3977" y="5747"/>
                    <a:pt x="209" y="8597"/>
                  </a:cubicBezTo>
                  <a:cubicBezTo>
                    <a:pt x="1" y="8779"/>
                    <a:pt x="134" y="9089"/>
                    <a:pt x="329" y="9089"/>
                  </a:cubicBezTo>
                  <a:cubicBezTo>
                    <a:pt x="372" y="9089"/>
                    <a:pt x="417" y="9075"/>
                    <a:pt x="462" y="9041"/>
                  </a:cubicBezTo>
                  <a:cubicBezTo>
                    <a:pt x="4231" y="6190"/>
                    <a:pt x="7968" y="3309"/>
                    <a:pt x="11736" y="490"/>
                  </a:cubicBezTo>
                  <a:cubicBezTo>
                    <a:pt x="11947" y="332"/>
                    <a:pt x="11830" y="0"/>
                    <a:pt x="11621"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195" name="Google Shape;1195;p26"/>
            <p:cNvSpPr/>
            <p:nvPr/>
          </p:nvSpPr>
          <p:spPr>
            <a:xfrm>
              <a:off x="5934477" y="4523853"/>
              <a:ext cx="383671" cy="291062"/>
            </a:xfrm>
            <a:custGeom>
              <a:avLst/>
              <a:gdLst/>
              <a:ahLst/>
              <a:cxnLst/>
              <a:rect l="l" t="t" r="r" b="b"/>
              <a:pathLst>
                <a:path w="11944" h="9061" extrusionOk="0">
                  <a:moveTo>
                    <a:pt x="11645" y="0"/>
                  </a:moveTo>
                  <a:cubicBezTo>
                    <a:pt x="11604" y="0"/>
                    <a:pt x="11560" y="15"/>
                    <a:pt x="11514" y="49"/>
                  </a:cubicBezTo>
                  <a:cubicBezTo>
                    <a:pt x="7714" y="2868"/>
                    <a:pt x="3977" y="5718"/>
                    <a:pt x="208" y="8600"/>
                  </a:cubicBezTo>
                  <a:cubicBezTo>
                    <a:pt x="1" y="8755"/>
                    <a:pt x="133" y="9060"/>
                    <a:pt x="328" y="9060"/>
                  </a:cubicBezTo>
                  <a:cubicBezTo>
                    <a:pt x="370" y="9060"/>
                    <a:pt x="416" y="9046"/>
                    <a:pt x="462" y="9011"/>
                  </a:cubicBezTo>
                  <a:cubicBezTo>
                    <a:pt x="4230" y="6161"/>
                    <a:pt x="7967" y="3279"/>
                    <a:pt x="11736" y="461"/>
                  </a:cubicBezTo>
                  <a:cubicBezTo>
                    <a:pt x="11944" y="305"/>
                    <a:pt x="11832" y="0"/>
                    <a:pt x="11645"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sp>
        <p:nvSpPr>
          <p:cNvPr id="1196" name="Google Shape;1196;p26"/>
          <p:cNvSpPr/>
          <p:nvPr/>
        </p:nvSpPr>
        <p:spPr>
          <a:xfrm>
            <a:off x="11636241" y="3403862"/>
            <a:ext cx="138297" cy="132915"/>
          </a:xfrm>
          <a:custGeom>
            <a:avLst/>
            <a:gdLst/>
            <a:ahLst/>
            <a:cxnLst/>
            <a:rect l="l" t="t" r="r" b="b"/>
            <a:pathLst>
              <a:path w="3263" h="3136"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lt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197" name="Google Shape;1197;p26"/>
          <p:cNvSpPr/>
          <p:nvPr/>
        </p:nvSpPr>
        <p:spPr>
          <a:xfrm>
            <a:off x="11636241" y="3833372"/>
            <a:ext cx="138297" cy="132915"/>
          </a:xfrm>
          <a:custGeom>
            <a:avLst/>
            <a:gdLst/>
            <a:ahLst/>
            <a:cxnLst/>
            <a:rect l="l" t="t" r="r" b="b"/>
            <a:pathLst>
              <a:path w="3263" h="3136"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lt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198" name="Google Shape;1198;p26"/>
          <p:cNvSpPr/>
          <p:nvPr/>
        </p:nvSpPr>
        <p:spPr>
          <a:xfrm>
            <a:off x="11636241" y="4262873"/>
            <a:ext cx="138297" cy="132956"/>
          </a:xfrm>
          <a:custGeom>
            <a:avLst/>
            <a:gdLst/>
            <a:ahLst/>
            <a:cxnLst/>
            <a:rect l="l" t="t" r="r" b="b"/>
            <a:pathLst>
              <a:path w="3263" h="3137"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lt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199" name="Google Shape;1199;p26"/>
          <p:cNvSpPr/>
          <p:nvPr/>
        </p:nvSpPr>
        <p:spPr>
          <a:xfrm>
            <a:off x="11636241" y="4692378"/>
            <a:ext cx="138297" cy="132956"/>
          </a:xfrm>
          <a:custGeom>
            <a:avLst/>
            <a:gdLst/>
            <a:ahLst/>
            <a:cxnLst/>
            <a:rect l="l" t="t" r="r" b="b"/>
            <a:pathLst>
              <a:path w="3263" h="3137" extrusionOk="0">
                <a:moveTo>
                  <a:pt x="1631" y="1"/>
                </a:moveTo>
                <a:cubicBezTo>
                  <a:pt x="816" y="1"/>
                  <a:pt x="0" y="523"/>
                  <a:pt x="0" y="1568"/>
                </a:cubicBezTo>
                <a:cubicBezTo>
                  <a:pt x="0" y="2614"/>
                  <a:pt x="816" y="3136"/>
                  <a:pt x="1631" y="3136"/>
                </a:cubicBezTo>
                <a:cubicBezTo>
                  <a:pt x="2447" y="3136"/>
                  <a:pt x="3262" y="2614"/>
                  <a:pt x="3262" y="1568"/>
                </a:cubicBezTo>
                <a:cubicBezTo>
                  <a:pt x="3262" y="523"/>
                  <a:pt x="2447" y="1"/>
                  <a:pt x="1631" y="1"/>
                </a:cubicBezTo>
                <a:close/>
              </a:path>
            </a:pathLst>
          </a:custGeom>
          <a:solidFill>
            <a:schemeClr val="lt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200" name="Google Shape;1200;p26"/>
          <p:cNvSpPr/>
          <p:nvPr/>
        </p:nvSpPr>
        <p:spPr>
          <a:xfrm>
            <a:off x="11636241" y="5121882"/>
            <a:ext cx="138297" cy="132956"/>
          </a:xfrm>
          <a:custGeom>
            <a:avLst/>
            <a:gdLst/>
            <a:ahLst/>
            <a:cxnLst/>
            <a:rect l="l" t="t" r="r" b="b"/>
            <a:pathLst>
              <a:path w="3263" h="3137" extrusionOk="0">
                <a:moveTo>
                  <a:pt x="1631" y="1"/>
                </a:moveTo>
                <a:cubicBezTo>
                  <a:pt x="816" y="1"/>
                  <a:pt x="0" y="523"/>
                  <a:pt x="0" y="1569"/>
                </a:cubicBezTo>
                <a:cubicBezTo>
                  <a:pt x="0" y="2614"/>
                  <a:pt x="816" y="3136"/>
                  <a:pt x="1631" y="3136"/>
                </a:cubicBezTo>
                <a:cubicBezTo>
                  <a:pt x="2447" y="3136"/>
                  <a:pt x="3262" y="2614"/>
                  <a:pt x="3262" y="1569"/>
                </a:cubicBezTo>
                <a:cubicBezTo>
                  <a:pt x="3262" y="523"/>
                  <a:pt x="2447" y="1"/>
                  <a:pt x="1631" y="1"/>
                </a:cubicBezTo>
                <a:close/>
              </a:path>
            </a:pathLst>
          </a:custGeom>
          <a:solidFill>
            <a:schemeClr val="lt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201" name="Google Shape;1201;p26"/>
          <p:cNvSpPr/>
          <p:nvPr/>
        </p:nvSpPr>
        <p:spPr>
          <a:xfrm>
            <a:off x="11636241" y="5550080"/>
            <a:ext cx="138297" cy="132915"/>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lt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202" name="Google Shape;1202;p26"/>
          <p:cNvSpPr/>
          <p:nvPr/>
        </p:nvSpPr>
        <p:spPr>
          <a:xfrm>
            <a:off x="11636241" y="5979585"/>
            <a:ext cx="138297" cy="132915"/>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lt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203" name="Google Shape;1203;p26"/>
          <p:cNvSpPr/>
          <p:nvPr/>
        </p:nvSpPr>
        <p:spPr>
          <a:xfrm>
            <a:off x="11636241" y="6409089"/>
            <a:ext cx="138297" cy="132915"/>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lt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204" name="Google Shape;1204;p26"/>
          <p:cNvSpPr/>
          <p:nvPr/>
        </p:nvSpPr>
        <p:spPr>
          <a:xfrm rot="-5400000">
            <a:off x="8633732" y="6411776"/>
            <a:ext cx="138297" cy="132915"/>
          </a:xfrm>
          <a:custGeom>
            <a:avLst/>
            <a:gdLst/>
            <a:ahLst/>
            <a:cxnLst/>
            <a:rect l="l" t="t" r="r" b="b"/>
            <a:pathLst>
              <a:path w="3263" h="3136"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lt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205" name="Google Shape;1205;p26"/>
          <p:cNvSpPr/>
          <p:nvPr/>
        </p:nvSpPr>
        <p:spPr>
          <a:xfrm rot="-5400000">
            <a:off x="9063237" y="6411776"/>
            <a:ext cx="138297" cy="132915"/>
          </a:xfrm>
          <a:custGeom>
            <a:avLst/>
            <a:gdLst/>
            <a:ahLst/>
            <a:cxnLst/>
            <a:rect l="l" t="t" r="r" b="b"/>
            <a:pathLst>
              <a:path w="3263" h="3136"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lt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206" name="Google Shape;1206;p26"/>
          <p:cNvSpPr/>
          <p:nvPr/>
        </p:nvSpPr>
        <p:spPr>
          <a:xfrm rot="-5400000">
            <a:off x="9492762" y="6411755"/>
            <a:ext cx="138297" cy="132956"/>
          </a:xfrm>
          <a:custGeom>
            <a:avLst/>
            <a:gdLst/>
            <a:ahLst/>
            <a:cxnLst/>
            <a:rect l="l" t="t" r="r" b="b"/>
            <a:pathLst>
              <a:path w="3263" h="3137"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lt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207" name="Google Shape;1207;p26"/>
          <p:cNvSpPr/>
          <p:nvPr/>
        </p:nvSpPr>
        <p:spPr>
          <a:xfrm rot="-5400000">
            <a:off x="9922266" y="6411755"/>
            <a:ext cx="138297" cy="132956"/>
          </a:xfrm>
          <a:custGeom>
            <a:avLst/>
            <a:gdLst/>
            <a:ahLst/>
            <a:cxnLst/>
            <a:rect l="l" t="t" r="r" b="b"/>
            <a:pathLst>
              <a:path w="3263" h="3137" extrusionOk="0">
                <a:moveTo>
                  <a:pt x="1631" y="1"/>
                </a:moveTo>
                <a:cubicBezTo>
                  <a:pt x="816" y="1"/>
                  <a:pt x="0" y="523"/>
                  <a:pt x="0" y="1568"/>
                </a:cubicBezTo>
                <a:cubicBezTo>
                  <a:pt x="0" y="2614"/>
                  <a:pt x="816" y="3136"/>
                  <a:pt x="1631" y="3136"/>
                </a:cubicBezTo>
                <a:cubicBezTo>
                  <a:pt x="2447" y="3136"/>
                  <a:pt x="3262" y="2614"/>
                  <a:pt x="3262" y="1568"/>
                </a:cubicBezTo>
                <a:cubicBezTo>
                  <a:pt x="3262" y="523"/>
                  <a:pt x="2447" y="1"/>
                  <a:pt x="1631" y="1"/>
                </a:cubicBezTo>
                <a:close/>
              </a:path>
            </a:pathLst>
          </a:custGeom>
          <a:solidFill>
            <a:schemeClr val="lt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208" name="Google Shape;1208;p26"/>
          <p:cNvSpPr/>
          <p:nvPr/>
        </p:nvSpPr>
        <p:spPr>
          <a:xfrm rot="-5400000">
            <a:off x="10351772" y="6411755"/>
            <a:ext cx="138297" cy="132956"/>
          </a:xfrm>
          <a:custGeom>
            <a:avLst/>
            <a:gdLst/>
            <a:ahLst/>
            <a:cxnLst/>
            <a:rect l="l" t="t" r="r" b="b"/>
            <a:pathLst>
              <a:path w="3263" h="3137" extrusionOk="0">
                <a:moveTo>
                  <a:pt x="1631" y="1"/>
                </a:moveTo>
                <a:cubicBezTo>
                  <a:pt x="816" y="1"/>
                  <a:pt x="0" y="523"/>
                  <a:pt x="0" y="1569"/>
                </a:cubicBezTo>
                <a:cubicBezTo>
                  <a:pt x="0" y="2614"/>
                  <a:pt x="816" y="3136"/>
                  <a:pt x="1631" y="3136"/>
                </a:cubicBezTo>
                <a:cubicBezTo>
                  <a:pt x="2447" y="3136"/>
                  <a:pt x="3262" y="2614"/>
                  <a:pt x="3262" y="1569"/>
                </a:cubicBezTo>
                <a:cubicBezTo>
                  <a:pt x="3262" y="523"/>
                  <a:pt x="2447" y="1"/>
                  <a:pt x="1631" y="1"/>
                </a:cubicBezTo>
                <a:close/>
              </a:path>
            </a:pathLst>
          </a:custGeom>
          <a:solidFill>
            <a:schemeClr val="lt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209" name="Google Shape;1209;p26"/>
          <p:cNvSpPr/>
          <p:nvPr/>
        </p:nvSpPr>
        <p:spPr>
          <a:xfrm rot="-5400000">
            <a:off x="10779941" y="6411776"/>
            <a:ext cx="138297" cy="132915"/>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lt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210" name="Google Shape;1210;p26"/>
          <p:cNvSpPr/>
          <p:nvPr/>
        </p:nvSpPr>
        <p:spPr>
          <a:xfrm rot="-5400000">
            <a:off x="11209446" y="6411776"/>
            <a:ext cx="138297" cy="132915"/>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lt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grpSp>
        <p:nvGrpSpPr>
          <p:cNvPr id="1219" name="Google Shape;1219;p26"/>
          <p:cNvGrpSpPr/>
          <p:nvPr/>
        </p:nvGrpSpPr>
        <p:grpSpPr>
          <a:xfrm>
            <a:off x="1873298" y="293270"/>
            <a:ext cx="915585" cy="940553"/>
            <a:chOff x="1404969" y="219946"/>
            <a:chExt cx="686689" cy="705415"/>
          </a:xfrm>
        </p:grpSpPr>
        <p:sp>
          <p:nvSpPr>
            <p:cNvPr id="1220" name="Google Shape;1220;p26"/>
            <p:cNvSpPr/>
            <p:nvPr/>
          </p:nvSpPr>
          <p:spPr>
            <a:xfrm>
              <a:off x="1757971" y="239091"/>
              <a:ext cx="324341" cy="217823"/>
            </a:xfrm>
            <a:custGeom>
              <a:avLst/>
              <a:gdLst/>
              <a:ahLst/>
              <a:cxnLst/>
              <a:rect l="l" t="t" r="r" b="b"/>
              <a:pathLst>
                <a:path w="10097" h="6781" extrusionOk="0">
                  <a:moveTo>
                    <a:pt x="8599" y="777"/>
                  </a:moveTo>
                  <a:cubicBezTo>
                    <a:pt x="8304" y="930"/>
                    <a:pt x="8007" y="1070"/>
                    <a:pt x="7728" y="1209"/>
                  </a:cubicBezTo>
                  <a:cubicBezTo>
                    <a:pt x="6746" y="1716"/>
                    <a:pt x="5764" y="2223"/>
                    <a:pt x="4814" y="2698"/>
                  </a:cubicBezTo>
                  <a:cubicBezTo>
                    <a:pt x="3991" y="3110"/>
                    <a:pt x="3167" y="3521"/>
                    <a:pt x="2376" y="4028"/>
                  </a:cubicBezTo>
                  <a:cubicBezTo>
                    <a:pt x="1598" y="4537"/>
                    <a:pt x="1161" y="5364"/>
                    <a:pt x="508" y="5990"/>
                  </a:cubicBezTo>
                  <a:lnTo>
                    <a:pt x="508" y="5990"/>
                  </a:lnTo>
                  <a:cubicBezTo>
                    <a:pt x="510" y="5304"/>
                    <a:pt x="520" y="4603"/>
                    <a:pt x="570" y="3901"/>
                  </a:cubicBezTo>
                  <a:cubicBezTo>
                    <a:pt x="602" y="3585"/>
                    <a:pt x="570" y="3078"/>
                    <a:pt x="761" y="2793"/>
                  </a:cubicBezTo>
                  <a:cubicBezTo>
                    <a:pt x="761" y="2761"/>
                    <a:pt x="753" y="2761"/>
                    <a:pt x="757" y="2761"/>
                  </a:cubicBezTo>
                  <a:cubicBezTo>
                    <a:pt x="761" y="2761"/>
                    <a:pt x="776" y="2761"/>
                    <a:pt x="824" y="2730"/>
                  </a:cubicBezTo>
                  <a:cubicBezTo>
                    <a:pt x="919" y="2666"/>
                    <a:pt x="1046" y="2635"/>
                    <a:pt x="1141" y="2603"/>
                  </a:cubicBezTo>
                  <a:cubicBezTo>
                    <a:pt x="2977" y="2001"/>
                    <a:pt x="4909" y="1621"/>
                    <a:pt x="6809" y="1178"/>
                  </a:cubicBezTo>
                  <a:cubicBezTo>
                    <a:pt x="7399" y="1049"/>
                    <a:pt x="8000" y="909"/>
                    <a:pt x="8599" y="777"/>
                  </a:cubicBezTo>
                  <a:close/>
                  <a:moveTo>
                    <a:pt x="9811" y="0"/>
                  </a:moveTo>
                  <a:cubicBezTo>
                    <a:pt x="9793" y="0"/>
                    <a:pt x="9774" y="2"/>
                    <a:pt x="9755" y="6"/>
                  </a:cubicBezTo>
                  <a:cubicBezTo>
                    <a:pt x="7633" y="449"/>
                    <a:pt x="5479" y="924"/>
                    <a:pt x="3389" y="1463"/>
                  </a:cubicBezTo>
                  <a:cubicBezTo>
                    <a:pt x="2566" y="1685"/>
                    <a:pt x="1711" y="1875"/>
                    <a:pt x="887" y="2160"/>
                  </a:cubicBezTo>
                  <a:cubicBezTo>
                    <a:pt x="729" y="2223"/>
                    <a:pt x="507" y="2286"/>
                    <a:pt x="380" y="2413"/>
                  </a:cubicBezTo>
                  <a:cubicBezTo>
                    <a:pt x="190" y="2635"/>
                    <a:pt x="159" y="3046"/>
                    <a:pt x="127" y="3331"/>
                  </a:cubicBezTo>
                  <a:cubicBezTo>
                    <a:pt x="0" y="4376"/>
                    <a:pt x="0" y="5453"/>
                    <a:pt x="0" y="6530"/>
                  </a:cubicBezTo>
                  <a:cubicBezTo>
                    <a:pt x="0" y="6655"/>
                    <a:pt x="139" y="6780"/>
                    <a:pt x="275" y="6780"/>
                  </a:cubicBezTo>
                  <a:cubicBezTo>
                    <a:pt x="311" y="6780"/>
                    <a:pt x="347" y="6771"/>
                    <a:pt x="380" y="6752"/>
                  </a:cubicBezTo>
                  <a:cubicBezTo>
                    <a:pt x="1299" y="6087"/>
                    <a:pt x="1742" y="5010"/>
                    <a:pt x="2692" y="4408"/>
                  </a:cubicBezTo>
                  <a:cubicBezTo>
                    <a:pt x="3484" y="3933"/>
                    <a:pt x="4339" y="3490"/>
                    <a:pt x="5163" y="3078"/>
                  </a:cubicBezTo>
                  <a:cubicBezTo>
                    <a:pt x="6113" y="2571"/>
                    <a:pt x="7094" y="2096"/>
                    <a:pt x="8044" y="1590"/>
                  </a:cubicBezTo>
                  <a:cubicBezTo>
                    <a:pt x="8709" y="1241"/>
                    <a:pt x="9438" y="924"/>
                    <a:pt x="10008" y="449"/>
                  </a:cubicBezTo>
                  <a:cubicBezTo>
                    <a:pt x="10097" y="361"/>
                    <a:pt x="10094" y="252"/>
                    <a:pt x="10045" y="167"/>
                  </a:cubicBezTo>
                  <a:lnTo>
                    <a:pt x="10045" y="167"/>
                  </a:lnTo>
                  <a:cubicBezTo>
                    <a:pt x="10009" y="74"/>
                    <a:pt x="9926" y="0"/>
                    <a:pt x="9811"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221" name="Google Shape;1221;p26"/>
            <p:cNvSpPr/>
            <p:nvPr/>
          </p:nvSpPr>
          <p:spPr>
            <a:xfrm>
              <a:off x="1797523" y="248251"/>
              <a:ext cx="275579" cy="261284"/>
            </a:xfrm>
            <a:custGeom>
              <a:avLst/>
              <a:gdLst/>
              <a:ahLst/>
              <a:cxnLst/>
              <a:rect l="l" t="t" r="r" b="b"/>
              <a:pathLst>
                <a:path w="8579" h="8134" extrusionOk="0">
                  <a:moveTo>
                    <a:pt x="8243" y="0"/>
                  </a:moveTo>
                  <a:cubicBezTo>
                    <a:pt x="8165" y="0"/>
                    <a:pt x="8085" y="37"/>
                    <a:pt x="8026" y="125"/>
                  </a:cubicBezTo>
                  <a:cubicBezTo>
                    <a:pt x="6727" y="2247"/>
                    <a:pt x="5366" y="4369"/>
                    <a:pt x="3941" y="6428"/>
                  </a:cubicBezTo>
                  <a:cubicBezTo>
                    <a:pt x="3719" y="6744"/>
                    <a:pt x="3497" y="7061"/>
                    <a:pt x="3276" y="7378"/>
                  </a:cubicBezTo>
                  <a:cubicBezTo>
                    <a:pt x="3244" y="7441"/>
                    <a:pt x="3149" y="7599"/>
                    <a:pt x="3085" y="7631"/>
                  </a:cubicBezTo>
                  <a:cubicBezTo>
                    <a:pt x="2990" y="7663"/>
                    <a:pt x="3085" y="7663"/>
                    <a:pt x="3054" y="7663"/>
                  </a:cubicBezTo>
                  <a:cubicBezTo>
                    <a:pt x="3022" y="7663"/>
                    <a:pt x="2959" y="7599"/>
                    <a:pt x="2927" y="7568"/>
                  </a:cubicBezTo>
                  <a:cubicBezTo>
                    <a:pt x="2547" y="7283"/>
                    <a:pt x="2262" y="6839"/>
                    <a:pt x="1945" y="6491"/>
                  </a:cubicBezTo>
                  <a:cubicBezTo>
                    <a:pt x="1502" y="5921"/>
                    <a:pt x="1027" y="5382"/>
                    <a:pt x="520" y="4907"/>
                  </a:cubicBezTo>
                  <a:cubicBezTo>
                    <a:pt x="477" y="4857"/>
                    <a:pt x="425" y="4836"/>
                    <a:pt x="372" y="4836"/>
                  </a:cubicBezTo>
                  <a:cubicBezTo>
                    <a:pt x="189" y="4836"/>
                    <a:pt x="0" y="5084"/>
                    <a:pt x="172" y="5256"/>
                  </a:cubicBezTo>
                  <a:cubicBezTo>
                    <a:pt x="964" y="6016"/>
                    <a:pt x="1597" y="6903"/>
                    <a:pt x="2325" y="7694"/>
                  </a:cubicBezTo>
                  <a:cubicBezTo>
                    <a:pt x="2552" y="7921"/>
                    <a:pt x="2818" y="8133"/>
                    <a:pt x="3081" y="8133"/>
                  </a:cubicBezTo>
                  <a:cubicBezTo>
                    <a:pt x="3223" y="8133"/>
                    <a:pt x="3364" y="8071"/>
                    <a:pt x="3497" y="7916"/>
                  </a:cubicBezTo>
                  <a:cubicBezTo>
                    <a:pt x="4542" y="6618"/>
                    <a:pt x="5429" y="5161"/>
                    <a:pt x="6316" y="3767"/>
                  </a:cubicBezTo>
                  <a:cubicBezTo>
                    <a:pt x="7044" y="2627"/>
                    <a:pt x="7773" y="1519"/>
                    <a:pt x="8469" y="379"/>
                  </a:cubicBezTo>
                  <a:cubicBezTo>
                    <a:pt x="8579" y="182"/>
                    <a:pt x="8416" y="0"/>
                    <a:pt x="8243"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222" name="Google Shape;1222;p26"/>
            <p:cNvSpPr/>
            <p:nvPr/>
          </p:nvSpPr>
          <p:spPr>
            <a:xfrm>
              <a:off x="1700984" y="219946"/>
              <a:ext cx="390674" cy="110148"/>
            </a:xfrm>
            <a:custGeom>
              <a:avLst/>
              <a:gdLst/>
              <a:ahLst/>
              <a:cxnLst/>
              <a:rect l="l" t="t" r="r" b="b"/>
              <a:pathLst>
                <a:path w="12162" h="3429" extrusionOk="0">
                  <a:moveTo>
                    <a:pt x="501" y="610"/>
                  </a:moveTo>
                  <a:cubicBezTo>
                    <a:pt x="510" y="610"/>
                    <a:pt x="541" y="636"/>
                    <a:pt x="535" y="661"/>
                  </a:cubicBezTo>
                  <a:lnTo>
                    <a:pt x="535" y="661"/>
                  </a:lnTo>
                  <a:cubicBezTo>
                    <a:pt x="498" y="624"/>
                    <a:pt x="494" y="610"/>
                    <a:pt x="501" y="610"/>
                  </a:cubicBezTo>
                  <a:close/>
                  <a:moveTo>
                    <a:pt x="3061" y="0"/>
                  </a:moveTo>
                  <a:cubicBezTo>
                    <a:pt x="2503" y="0"/>
                    <a:pt x="1949" y="16"/>
                    <a:pt x="1394" y="64"/>
                  </a:cubicBezTo>
                  <a:cubicBezTo>
                    <a:pt x="1046" y="64"/>
                    <a:pt x="64" y="64"/>
                    <a:pt x="33" y="602"/>
                  </a:cubicBezTo>
                  <a:cubicBezTo>
                    <a:pt x="1" y="1045"/>
                    <a:pt x="603" y="1615"/>
                    <a:pt x="856" y="1932"/>
                  </a:cubicBezTo>
                  <a:cubicBezTo>
                    <a:pt x="1268" y="2439"/>
                    <a:pt x="1711" y="2914"/>
                    <a:pt x="2154" y="3357"/>
                  </a:cubicBezTo>
                  <a:cubicBezTo>
                    <a:pt x="2212" y="3407"/>
                    <a:pt x="2274" y="3428"/>
                    <a:pt x="2332" y="3428"/>
                  </a:cubicBezTo>
                  <a:cubicBezTo>
                    <a:pt x="2534" y="3428"/>
                    <a:pt x="2699" y="3181"/>
                    <a:pt x="2503" y="3009"/>
                  </a:cubicBezTo>
                  <a:cubicBezTo>
                    <a:pt x="2186" y="2692"/>
                    <a:pt x="1869" y="2344"/>
                    <a:pt x="1553" y="1996"/>
                  </a:cubicBezTo>
                  <a:cubicBezTo>
                    <a:pt x="1363" y="1742"/>
                    <a:pt x="1141" y="1520"/>
                    <a:pt x="951" y="1299"/>
                  </a:cubicBezTo>
                  <a:cubicBezTo>
                    <a:pt x="830" y="1117"/>
                    <a:pt x="708" y="848"/>
                    <a:pt x="559" y="686"/>
                  </a:cubicBezTo>
                  <a:lnTo>
                    <a:pt x="559" y="686"/>
                  </a:lnTo>
                  <a:cubicBezTo>
                    <a:pt x="629" y="666"/>
                    <a:pt x="746" y="626"/>
                    <a:pt x="793" y="602"/>
                  </a:cubicBezTo>
                  <a:cubicBezTo>
                    <a:pt x="1141" y="539"/>
                    <a:pt x="1521" y="539"/>
                    <a:pt x="1869" y="507"/>
                  </a:cubicBezTo>
                  <a:cubicBezTo>
                    <a:pt x="2288" y="495"/>
                    <a:pt x="2706" y="490"/>
                    <a:pt x="3125" y="490"/>
                  </a:cubicBezTo>
                  <a:cubicBezTo>
                    <a:pt x="4985" y="490"/>
                    <a:pt x="6842" y="594"/>
                    <a:pt x="8678" y="697"/>
                  </a:cubicBezTo>
                  <a:cubicBezTo>
                    <a:pt x="9723" y="729"/>
                    <a:pt x="10768" y="792"/>
                    <a:pt x="11814" y="855"/>
                  </a:cubicBezTo>
                  <a:cubicBezTo>
                    <a:pt x="12162" y="855"/>
                    <a:pt x="12130" y="349"/>
                    <a:pt x="11814" y="349"/>
                  </a:cubicBezTo>
                  <a:cubicBezTo>
                    <a:pt x="9470" y="222"/>
                    <a:pt x="7095" y="95"/>
                    <a:pt x="4751" y="32"/>
                  </a:cubicBezTo>
                  <a:cubicBezTo>
                    <a:pt x="4181" y="16"/>
                    <a:pt x="3619" y="0"/>
                    <a:pt x="3061"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223" name="Google Shape;1223;p26"/>
            <p:cNvSpPr/>
            <p:nvPr/>
          </p:nvSpPr>
          <p:spPr>
            <a:xfrm>
              <a:off x="1404969" y="470185"/>
              <a:ext cx="348947" cy="455176"/>
            </a:xfrm>
            <a:custGeom>
              <a:avLst/>
              <a:gdLst/>
              <a:ahLst/>
              <a:cxnLst/>
              <a:rect l="l" t="t" r="r" b="b"/>
              <a:pathLst>
                <a:path w="10863" h="14170" extrusionOk="0">
                  <a:moveTo>
                    <a:pt x="2694" y="3415"/>
                  </a:moveTo>
                  <a:cubicBezTo>
                    <a:pt x="2735" y="3415"/>
                    <a:pt x="2777" y="3417"/>
                    <a:pt x="2819" y="3421"/>
                  </a:cubicBezTo>
                  <a:cubicBezTo>
                    <a:pt x="3706" y="3516"/>
                    <a:pt x="4466" y="4245"/>
                    <a:pt x="4972" y="4910"/>
                  </a:cubicBezTo>
                  <a:cubicBezTo>
                    <a:pt x="5337" y="5424"/>
                    <a:pt x="5614" y="5982"/>
                    <a:pt x="5755" y="6583"/>
                  </a:cubicBezTo>
                  <a:lnTo>
                    <a:pt x="5755" y="6583"/>
                  </a:lnTo>
                  <a:cubicBezTo>
                    <a:pt x="5024" y="7080"/>
                    <a:pt x="4151" y="7348"/>
                    <a:pt x="3255" y="7348"/>
                  </a:cubicBezTo>
                  <a:cubicBezTo>
                    <a:pt x="3079" y="7348"/>
                    <a:pt x="2901" y="7338"/>
                    <a:pt x="2724" y="7316"/>
                  </a:cubicBezTo>
                  <a:cubicBezTo>
                    <a:pt x="1679" y="7221"/>
                    <a:pt x="602" y="6556"/>
                    <a:pt x="824" y="5353"/>
                  </a:cubicBezTo>
                  <a:cubicBezTo>
                    <a:pt x="1006" y="4472"/>
                    <a:pt x="1713" y="3415"/>
                    <a:pt x="2694" y="3415"/>
                  </a:cubicBezTo>
                  <a:close/>
                  <a:moveTo>
                    <a:pt x="10546" y="1"/>
                  </a:moveTo>
                  <a:cubicBezTo>
                    <a:pt x="9754" y="33"/>
                    <a:pt x="8994" y="666"/>
                    <a:pt x="8583" y="1299"/>
                  </a:cubicBezTo>
                  <a:cubicBezTo>
                    <a:pt x="8108" y="1996"/>
                    <a:pt x="7886" y="2883"/>
                    <a:pt x="7633" y="3706"/>
                  </a:cubicBezTo>
                  <a:cubicBezTo>
                    <a:pt x="7348" y="4593"/>
                    <a:pt x="7062" y="5480"/>
                    <a:pt x="6334" y="6113"/>
                  </a:cubicBezTo>
                  <a:cubicBezTo>
                    <a:pt x="6277" y="6168"/>
                    <a:pt x="6218" y="6222"/>
                    <a:pt x="6158" y="6274"/>
                  </a:cubicBezTo>
                  <a:lnTo>
                    <a:pt x="6158" y="6274"/>
                  </a:lnTo>
                  <a:cubicBezTo>
                    <a:pt x="6066" y="5952"/>
                    <a:pt x="5936" y="5635"/>
                    <a:pt x="5764" y="5321"/>
                  </a:cubicBezTo>
                  <a:cubicBezTo>
                    <a:pt x="5289" y="4435"/>
                    <a:pt x="4561" y="3611"/>
                    <a:pt x="3674" y="3199"/>
                  </a:cubicBezTo>
                  <a:cubicBezTo>
                    <a:pt x="3340" y="3046"/>
                    <a:pt x="2996" y="2964"/>
                    <a:pt x="2661" y="2964"/>
                  </a:cubicBezTo>
                  <a:cubicBezTo>
                    <a:pt x="2168" y="2964"/>
                    <a:pt x="1694" y="3139"/>
                    <a:pt x="1299" y="3516"/>
                  </a:cubicBezTo>
                  <a:cubicBezTo>
                    <a:pt x="539" y="4245"/>
                    <a:pt x="0" y="5543"/>
                    <a:pt x="507" y="6556"/>
                  </a:cubicBezTo>
                  <a:cubicBezTo>
                    <a:pt x="1014" y="7538"/>
                    <a:pt x="2249" y="7855"/>
                    <a:pt x="3262" y="7855"/>
                  </a:cubicBezTo>
                  <a:cubicBezTo>
                    <a:pt x="4172" y="7855"/>
                    <a:pt x="5067" y="7601"/>
                    <a:pt x="5844" y="7139"/>
                  </a:cubicBezTo>
                  <a:lnTo>
                    <a:pt x="5844" y="7139"/>
                  </a:lnTo>
                  <a:cubicBezTo>
                    <a:pt x="5854" y="7250"/>
                    <a:pt x="5859" y="7362"/>
                    <a:pt x="5859" y="7475"/>
                  </a:cubicBezTo>
                  <a:cubicBezTo>
                    <a:pt x="5859" y="10198"/>
                    <a:pt x="3832" y="12795"/>
                    <a:pt x="1267" y="13650"/>
                  </a:cubicBezTo>
                  <a:cubicBezTo>
                    <a:pt x="979" y="13766"/>
                    <a:pt x="1058" y="14169"/>
                    <a:pt x="1313" y="14169"/>
                  </a:cubicBezTo>
                  <a:cubicBezTo>
                    <a:pt x="1338" y="14169"/>
                    <a:pt x="1365" y="14165"/>
                    <a:pt x="1394" y="14157"/>
                  </a:cubicBezTo>
                  <a:cubicBezTo>
                    <a:pt x="3864" y="13334"/>
                    <a:pt x="5859" y="11022"/>
                    <a:pt x="6271" y="8425"/>
                  </a:cubicBezTo>
                  <a:cubicBezTo>
                    <a:pt x="6349" y="7879"/>
                    <a:pt x="6358" y="7356"/>
                    <a:pt x="6282" y="6848"/>
                  </a:cubicBezTo>
                  <a:lnTo>
                    <a:pt x="6282" y="6848"/>
                  </a:lnTo>
                  <a:cubicBezTo>
                    <a:pt x="6503" y="6684"/>
                    <a:pt x="6711" y="6502"/>
                    <a:pt x="6904" y="6303"/>
                  </a:cubicBezTo>
                  <a:cubicBezTo>
                    <a:pt x="7696" y="5448"/>
                    <a:pt x="7981" y="4308"/>
                    <a:pt x="8298" y="3231"/>
                  </a:cubicBezTo>
                  <a:cubicBezTo>
                    <a:pt x="8488" y="2661"/>
                    <a:pt x="8678" y="2091"/>
                    <a:pt x="8994" y="1584"/>
                  </a:cubicBezTo>
                  <a:cubicBezTo>
                    <a:pt x="9311" y="1109"/>
                    <a:pt x="9913" y="508"/>
                    <a:pt x="10546" y="508"/>
                  </a:cubicBezTo>
                  <a:cubicBezTo>
                    <a:pt x="10831" y="476"/>
                    <a:pt x="10863" y="1"/>
                    <a:pt x="10546"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sp>
        <p:nvSpPr>
          <p:cNvPr id="1224" name="Google Shape;1224;p26"/>
          <p:cNvSpPr/>
          <p:nvPr/>
        </p:nvSpPr>
        <p:spPr>
          <a:xfrm>
            <a:off x="1931443" y="6154043"/>
            <a:ext cx="275911" cy="272228"/>
          </a:xfrm>
          <a:custGeom>
            <a:avLst/>
            <a:gdLst/>
            <a:ahLst/>
            <a:cxnLst/>
            <a:rect l="l" t="t" r="r" b="b"/>
            <a:pathLst>
              <a:path w="6442" h="6356" extrusionOk="0">
                <a:moveTo>
                  <a:pt x="3465" y="1"/>
                </a:moveTo>
                <a:cubicBezTo>
                  <a:pt x="3391" y="1"/>
                  <a:pt x="3313" y="12"/>
                  <a:pt x="3231" y="36"/>
                </a:cubicBezTo>
                <a:cubicBezTo>
                  <a:pt x="1236" y="637"/>
                  <a:pt x="1" y="2506"/>
                  <a:pt x="951" y="4533"/>
                </a:cubicBezTo>
                <a:cubicBezTo>
                  <a:pt x="1507" y="5725"/>
                  <a:pt x="2599" y="6356"/>
                  <a:pt x="3750" y="6356"/>
                </a:cubicBezTo>
                <a:cubicBezTo>
                  <a:pt x="4434" y="6356"/>
                  <a:pt x="5139" y="6133"/>
                  <a:pt x="5765" y="5673"/>
                </a:cubicBezTo>
                <a:cubicBezTo>
                  <a:pt x="6441" y="5178"/>
                  <a:pt x="6027" y="4149"/>
                  <a:pt x="5402" y="4149"/>
                </a:cubicBezTo>
                <a:cubicBezTo>
                  <a:pt x="5266" y="4149"/>
                  <a:pt x="5120" y="4198"/>
                  <a:pt x="4973" y="4311"/>
                </a:cubicBezTo>
                <a:cubicBezTo>
                  <a:pt x="4565" y="4606"/>
                  <a:pt x="4145" y="4770"/>
                  <a:pt x="3749" y="4770"/>
                </a:cubicBezTo>
                <a:cubicBezTo>
                  <a:pt x="3252" y="4770"/>
                  <a:pt x="2792" y="4512"/>
                  <a:pt x="2439" y="3931"/>
                </a:cubicBezTo>
                <a:cubicBezTo>
                  <a:pt x="1806" y="2854"/>
                  <a:pt x="2598" y="1904"/>
                  <a:pt x="3643" y="1587"/>
                </a:cubicBezTo>
                <a:cubicBezTo>
                  <a:pt x="4572" y="1326"/>
                  <a:pt x="4277" y="1"/>
                  <a:pt x="3465" y="1"/>
                </a:cubicBezTo>
                <a:close/>
              </a:path>
            </a:pathLst>
          </a:cu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Tree>
    <p:extLst>
      <p:ext uri="{BB962C8B-B14F-4D97-AF65-F5344CB8AC3E}">
        <p14:creationId xmlns:p14="http://schemas.microsoft.com/office/powerpoint/2010/main" val="3822452818"/>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45"/>
            <a:ext cx="9144000" cy="1655763"/>
          </a:xfrm>
        </p:spPr>
        <p:txBody>
          <a:bodyPr/>
          <a:lstStyle>
            <a:lvl1pPr marL="0" indent="0" algn="ctr">
              <a:buNone/>
              <a:defRPr sz="2400"/>
            </a:lvl1pPr>
            <a:lvl2pPr marL="457107" indent="0" algn="ctr">
              <a:buNone/>
              <a:defRPr sz="2000"/>
            </a:lvl2pPr>
            <a:lvl3pPr marL="914218" indent="0" algn="ctr">
              <a:buNone/>
              <a:defRPr sz="1900"/>
            </a:lvl3pPr>
            <a:lvl4pPr marL="1371328" indent="0" algn="ctr">
              <a:buNone/>
              <a:defRPr sz="1600"/>
            </a:lvl4pPr>
            <a:lvl5pPr marL="1828437" indent="0" algn="ctr">
              <a:buNone/>
              <a:defRPr sz="1600"/>
            </a:lvl5pPr>
            <a:lvl6pPr marL="2285550" indent="0" algn="ctr">
              <a:buNone/>
              <a:defRPr sz="1600"/>
            </a:lvl6pPr>
            <a:lvl7pPr marL="2742654" indent="0" algn="ctr">
              <a:buNone/>
              <a:defRPr sz="1600"/>
            </a:lvl7pPr>
            <a:lvl8pPr marL="3199760" indent="0" algn="ctr">
              <a:buNone/>
              <a:defRPr sz="1600"/>
            </a:lvl8pPr>
            <a:lvl9pPr marL="3656867"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B930557-D580-428A-B656-641B204B6446}" type="datetimeFigureOut">
              <a:rPr lang="en-US" smtClean="0">
                <a:solidFill>
                  <a:prstClr val="black">
                    <a:tint val="75000"/>
                  </a:prstClr>
                </a:solidFill>
              </a:rPr>
              <a:pPr/>
              <a:t>7/16/22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655085-FF41-4166-9A0E-40774FB7D1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9832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930557-D580-428A-B656-641B204B6446}" type="datetimeFigureOut">
              <a:rPr lang="en-US" smtClean="0"/>
              <a:t>7/16/22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655085-FF41-4166-9A0E-40774FB7D1D1}" type="slidenum">
              <a:rPr lang="en-US" smtClean="0"/>
              <a:t>‹#›</a:t>
            </a:fld>
            <a:endParaRPr lang="en-US"/>
          </a:p>
        </p:txBody>
      </p:sp>
    </p:spTree>
    <p:extLst>
      <p:ext uri="{BB962C8B-B14F-4D97-AF65-F5344CB8AC3E}">
        <p14:creationId xmlns:p14="http://schemas.microsoft.com/office/powerpoint/2010/main" val="2361910111"/>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930557-D580-428A-B656-641B204B6446}" type="datetimeFigureOut">
              <a:rPr lang="en-US" smtClean="0">
                <a:solidFill>
                  <a:prstClr val="black">
                    <a:tint val="75000"/>
                  </a:prstClr>
                </a:solidFill>
              </a:rPr>
              <a:pPr/>
              <a:t>7/16/22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655085-FF41-4166-9A0E-40774FB7D1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5895238"/>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930557-D580-428A-B656-641B204B6446}" type="datetimeFigureOut">
              <a:rPr lang="en-US" smtClean="0">
                <a:solidFill>
                  <a:prstClr val="black">
                    <a:tint val="75000"/>
                  </a:prstClr>
                </a:solidFill>
              </a:rPr>
              <a:pPr/>
              <a:t>7/16/22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655085-FF41-4166-9A0E-40774FB7D1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9276196"/>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57"/>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73"/>
            <a:ext cx="10515600" cy="1500187"/>
          </a:xfrm>
        </p:spPr>
        <p:txBody>
          <a:bodyPr/>
          <a:lstStyle>
            <a:lvl1pPr marL="0" indent="0">
              <a:buNone/>
              <a:defRPr sz="2400">
                <a:solidFill>
                  <a:schemeClr val="tx1">
                    <a:tint val="75000"/>
                  </a:schemeClr>
                </a:solidFill>
              </a:defRPr>
            </a:lvl1pPr>
            <a:lvl2pPr marL="457107" indent="0">
              <a:buNone/>
              <a:defRPr sz="2000">
                <a:solidFill>
                  <a:schemeClr val="tx1">
                    <a:tint val="75000"/>
                  </a:schemeClr>
                </a:solidFill>
              </a:defRPr>
            </a:lvl2pPr>
            <a:lvl3pPr marL="914218" indent="0">
              <a:buNone/>
              <a:defRPr sz="1900">
                <a:solidFill>
                  <a:schemeClr val="tx1">
                    <a:tint val="75000"/>
                  </a:schemeClr>
                </a:solidFill>
              </a:defRPr>
            </a:lvl3pPr>
            <a:lvl4pPr marL="1371328" indent="0">
              <a:buNone/>
              <a:defRPr sz="1600">
                <a:solidFill>
                  <a:schemeClr val="tx1">
                    <a:tint val="75000"/>
                  </a:schemeClr>
                </a:solidFill>
              </a:defRPr>
            </a:lvl4pPr>
            <a:lvl5pPr marL="1828437" indent="0">
              <a:buNone/>
              <a:defRPr sz="1600">
                <a:solidFill>
                  <a:schemeClr val="tx1">
                    <a:tint val="75000"/>
                  </a:schemeClr>
                </a:solidFill>
              </a:defRPr>
            </a:lvl5pPr>
            <a:lvl6pPr marL="2285550" indent="0">
              <a:buNone/>
              <a:defRPr sz="1600">
                <a:solidFill>
                  <a:schemeClr val="tx1">
                    <a:tint val="75000"/>
                  </a:schemeClr>
                </a:solidFill>
              </a:defRPr>
            </a:lvl6pPr>
            <a:lvl7pPr marL="2742654" indent="0">
              <a:buNone/>
              <a:defRPr sz="1600">
                <a:solidFill>
                  <a:schemeClr val="tx1">
                    <a:tint val="75000"/>
                  </a:schemeClr>
                </a:solidFill>
              </a:defRPr>
            </a:lvl7pPr>
            <a:lvl8pPr marL="3199760" indent="0">
              <a:buNone/>
              <a:defRPr sz="1600">
                <a:solidFill>
                  <a:schemeClr val="tx1">
                    <a:tint val="75000"/>
                  </a:schemeClr>
                </a:solidFill>
              </a:defRPr>
            </a:lvl8pPr>
            <a:lvl9pPr marL="3656867"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930557-D580-428A-B656-641B204B6446}" type="datetimeFigureOut">
              <a:rPr lang="en-US" smtClean="0">
                <a:solidFill>
                  <a:prstClr val="black">
                    <a:tint val="75000"/>
                  </a:prstClr>
                </a:solidFill>
              </a:rPr>
              <a:pPr/>
              <a:t>7/16/22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655085-FF41-4166-9A0E-40774FB7D1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820089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B930557-D580-428A-B656-641B204B6446}" type="datetimeFigureOut">
              <a:rPr lang="en-US" smtClean="0">
                <a:solidFill>
                  <a:prstClr val="black">
                    <a:tint val="75000"/>
                  </a:prstClr>
                </a:solidFill>
              </a:rPr>
              <a:pPr/>
              <a:t>7/16/22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655085-FF41-4166-9A0E-40774FB7D1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363667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07" indent="0">
              <a:buNone/>
              <a:defRPr sz="2000" b="1"/>
            </a:lvl2pPr>
            <a:lvl3pPr marL="914218" indent="0">
              <a:buNone/>
              <a:defRPr sz="1900" b="1"/>
            </a:lvl3pPr>
            <a:lvl4pPr marL="1371328" indent="0">
              <a:buNone/>
              <a:defRPr sz="1600" b="1"/>
            </a:lvl4pPr>
            <a:lvl5pPr marL="1828437" indent="0">
              <a:buNone/>
              <a:defRPr sz="1600" b="1"/>
            </a:lvl5pPr>
            <a:lvl6pPr marL="2285550" indent="0">
              <a:buNone/>
              <a:defRPr sz="1600" b="1"/>
            </a:lvl6pPr>
            <a:lvl7pPr marL="2742654" indent="0">
              <a:buNone/>
              <a:defRPr sz="1600" b="1"/>
            </a:lvl7pPr>
            <a:lvl8pPr marL="3199760" indent="0">
              <a:buNone/>
              <a:defRPr sz="1600" b="1"/>
            </a:lvl8pPr>
            <a:lvl9pPr marL="3656867"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107" indent="0">
              <a:buNone/>
              <a:defRPr sz="2000" b="1"/>
            </a:lvl2pPr>
            <a:lvl3pPr marL="914218" indent="0">
              <a:buNone/>
              <a:defRPr sz="1900" b="1"/>
            </a:lvl3pPr>
            <a:lvl4pPr marL="1371328" indent="0">
              <a:buNone/>
              <a:defRPr sz="1600" b="1"/>
            </a:lvl4pPr>
            <a:lvl5pPr marL="1828437" indent="0">
              <a:buNone/>
              <a:defRPr sz="1600" b="1"/>
            </a:lvl5pPr>
            <a:lvl6pPr marL="2285550" indent="0">
              <a:buNone/>
              <a:defRPr sz="1600" b="1"/>
            </a:lvl6pPr>
            <a:lvl7pPr marL="2742654" indent="0">
              <a:buNone/>
              <a:defRPr sz="1600" b="1"/>
            </a:lvl7pPr>
            <a:lvl8pPr marL="3199760" indent="0">
              <a:buNone/>
              <a:defRPr sz="1600" b="1"/>
            </a:lvl8pPr>
            <a:lvl9pPr marL="3656867"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B930557-D580-428A-B656-641B204B6446}" type="datetimeFigureOut">
              <a:rPr lang="en-US" smtClean="0">
                <a:solidFill>
                  <a:prstClr val="black">
                    <a:tint val="75000"/>
                  </a:prstClr>
                </a:solidFill>
              </a:rPr>
              <a:pPr/>
              <a:t>7/16/22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4655085-FF41-4166-9A0E-40774FB7D1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48576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930557-D580-428A-B656-641B204B6446}" type="datetimeFigureOut">
              <a:rPr lang="en-US" smtClean="0">
                <a:solidFill>
                  <a:prstClr val="black">
                    <a:tint val="75000"/>
                  </a:prstClr>
                </a:solidFill>
              </a:rPr>
              <a:pPr/>
              <a:t>7/16/22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4655085-FF41-4166-9A0E-40774FB7D1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246668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930557-D580-428A-B656-641B204B6446}" type="datetimeFigureOut">
              <a:rPr lang="en-US" smtClean="0">
                <a:solidFill>
                  <a:prstClr val="black">
                    <a:tint val="75000"/>
                  </a:prstClr>
                </a:solidFill>
              </a:rPr>
              <a:pPr/>
              <a:t>7/16/22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4655085-FF41-4166-9A0E-40774FB7D1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941956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44"/>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7107" indent="0">
              <a:buNone/>
              <a:defRPr sz="1500"/>
            </a:lvl2pPr>
            <a:lvl3pPr marL="914218" indent="0">
              <a:buNone/>
              <a:defRPr sz="1200"/>
            </a:lvl3pPr>
            <a:lvl4pPr marL="1371328" indent="0">
              <a:buNone/>
              <a:defRPr sz="1100"/>
            </a:lvl4pPr>
            <a:lvl5pPr marL="1828437" indent="0">
              <a:buNone/>
              <a:defRPr sz="1100"/>
            </a:lvl5pPr>
            <a:lvl6pPr marL="2285550" indent="0">
              <a:buNone/>
              <a:defRPr sz="1100"/>
            </a:lvl6pPr>
            <a:lvl7pPr marL="2742654" indent="0">
              <a:buNone/>
              <a:defRPr sz="1100"/>
            </a:lvl7pPr>
            <a:lvl8pPr marL="3199760" indent="0">
              <a:buNone/>
              <a:defRPr sz="1100"/>
            </a:lvl8pPr>
            <a:lvl9pPr marL="3656867"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fld id="{6B930557-D580-428A-B656-641B204B6446}" type="datetimeFigureOut">
              <a:rPr lang="en-US" smtClean="0">
                <a:solidFill>
                  <a:prstClr val="black">
                    <a:tint val="75000"/>
                  </a:prstClr>
                </a:solidFill>
              </a:rPr>
              <a:pPr/>
              <a:t>7/16/22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655085-FF41-4166-9A0E-40774FB7D1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933185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44"/>
            <a:ext cx="6172200" cy="4873625"/>
          </a:xfrm>
        </p:spPr>
        <p:txBody>
          <a:bodyPr/>
          <a:lstStyle>
            <a:lvl1pPr marL="0" indent="0">
              <a:buNone/>
              <a:defRPr sz="3200"/>
            </a:lvl1pPr>
            <a:lvl2pPr marL="457107" indent="0">
              <a:buNone/>
              <a:defRPr sz="2800"/>
            </a:lvl2pPr>
            <a:lvl3pPr marL="914218" indent="0">
              <a:buNone/>
              <a:defRPr sz="2400"/>
            </a:lvl3pPr>
            <a:lvl4pPr marL="1371328" indent="0">
              <a:buNone/>
              <a:defRPr sz="2000"/>
            </a:lvl4pPr>
            <a:lvl5pPr marL="1828437" indent="0">
              <a:buNone/>
              <a:defRPr sz="2000"/>
            </a:lvl5pPr>
            <a:lvl6pPr marL="2285550" indent="0">
              <a:buNone/>
              <a:defRPr sz="2000"/>
            </a:lvl6pPr>
            <a:lvl7pPr marL="2742654" indent="0">
              <a:buNone/>
              <a:defRPr sz="2000"/>
            </a:lvl7pPr>
            <a:lvl8pPr marL="3199760" indent="0">
              <a:buNone/>
              <a:defRPr sz="2000"/>
            </a:lvl8pPr>
            <a:lvl9pPr marL="3656867" indent="0">
              <a:buNone/>
              <a:defRPr sz="2000"/>
            </a:lvl9pPr>
          </a:lstStyle>
          <a:p>
            <a:endParaRPr lang="en-US"/>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7107" indent="0">
              <a:buNone/>
              <a:defRPr sz="1500"/>
            </a:lvl2pPr>
            <a:lvl3pPr marL="914218" indent="0">
              <a:buNone/>
              <a:defRPr sz="1200"/>
            </a:lvl3pPr>
            <a:lvl4pPr marL="1371328" indent="0">
              <a:buNone/>
              <a:defRPr sz="1100"/>
            </a:lvl4pPr>
            <a:lvl5pPr marL="1828437" indent="0">
              <a:buNone/>
              <a:defRPr sz="1100"/>
            </a:lvl5pPr>
            <a:lvl6pPr marL="2285550" indent="0">
              <a:buNone/>
              <a:defRPr sz="1100"/>
            </a:lvl6pPr>
            <a:lvl7pPr marL="2742654" indent="0">
              <a:buNone/>
              <a:defRPr sz="1100"/>
            </a:lvl7pPr>
            <a:lvl8pPr marL="3199760" indent="0">
              <a:buNone/>
              <a:defRPr sz="1100"/>
            </a:lvl8pPr>
            <a:lvl9pPr marL="3656867"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fld id="{6B930557-D580-428A-B656-641B204B6446}" type="datetimeFigureOut">
              <a:rPr lang="en-US" smtClean="0">
                <a:solidFill>
                  <a:prstClr val="black">
                    <a:tint val="75000"/>
                  </a:prstClr>
                </a:solidFill>
              </a:rPr>
              <a:pPr/>
              <a:t>7/16/22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655085-FF41-4166-9A0E-40774FB7D1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494380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930557-D580-428A-B656-641B204B6446}" type="datetimeFigureOut">
              <a:rPr lang="en-US" smtClean="0">
                <a:solidFill>
                  <a:prstClr val="black">
                    <a:tint val="75000"/>
                  </a:prstClr>
                </a:solidFill>
              </a:rPr>
              <a:pPr/>
              <a:t>7/16/22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655085-FF41-4166-9A0E-40774FB7D1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460689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theme" Target="../theme/theme4.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theme" Target="../theme/theme5.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theme" Target="../theme/theme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1.jp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slideLayout" Target="../slideLayouts/slideLayout113.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2" Type="http://schemas.openxmlformats.org/officeDocument/2006/relationships/slideLayout" Target="../slideLayouts/slideLayout102.xml"/><Relationship Id="rId16" Type="http://schemas.openxmlformats.org/officeDocument/2006/relationships/image" Target="../media/image1.jpg"/><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5" Type="http://schemas.openxmlformats.org/officeDocument/2006/relationships/theme" Target="../theme/theme7.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slideLayout" Target="../slideLayouts/slideLayout11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theme" Target="../theme/theme8.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image" Target="../media/image1.jp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slideLayout" Target="../slideLayouts/slideLayout139.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slideLayout" Target="../slideLayouts/slideLayout138.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8">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14" tIns="45718" rIns="91414" bIns="45718"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14" tIns="45718" rIns="91414" bIns="45718"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60"/>
            <a:ext cx="2743200" cy="365125"/>
          </a:xfrm>
          <a:prstGeom prst="rect">
            <a:avLst/>
          </a:prstGeom>
        </p:spPr>
        <p:txBody>
          <a:bodyPr vert="horz" lIns="91414" tIns="45718" rIns="91414" bIns="45718" rtlCol="0" anchor="ctr"/>
          <a:lstStyle>
            <a:lvl1pPr algn="l">
              <a:defRPr sz="1200">
                <a:solidFill>
                  <a:schemeClr val="tx1">
                    <a:tint val="75000"/>
                  </a:schemeClr>
                </a:solidFill>
              </a:defRPr>
            </a:lvl1pPr>
          </a:lstStyle>
          <a:p>
            <a:fld id="{6B930557-D580-428A-B656-641B204B6446}" type="datetimeFigureOut">
              <a:rPr lang="en-US" smtClean="0"/>
              <a:t>7/16/22</a:t>
            </a:fld>
            <a:endParaRPr lang="en-US"/>
          </a:p>
        </p:txBody>
      </p:sp>
      <p:sp>
        <p:nvSpPr>
          <p:cNvPr id="5" name="Footer Placeholder 4"/>
          <p:cNvSpPr>
            <a:spLocks noGrp="1"/>
          </p:cNvSpPr>
          <p:nvPr>
            <p:ph type="ftr" sz="quarter" idx="3"/>
          </p:nvPr>
        </p:nvSpPr>
        <p:spPr>
          <a:xfrm>
            <a:off x="4038600" y="6356360"/>
            <a:ext cx="4114800" cy="365125"/>
          </a:xfrm>
          <a:prstGeom prst="rect">
            <a:avLst/>
          </a:prstGeom>
        </p:spPr>
        <p:txBody>
          <a:bodyPr vert="horz" lIns="91414" tIns="45718" rIns="91414" bIns="45718"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60"/>
            <a:ext cx="2743200" cy="365125"/>
          </a:xfrm>
          <a:prstGeom prst="rect">
            <a:avLst/>
          </a:prstGeom>
        </p:spPr>
        <p:txBody>
          <a:bodyPr vert="horz" lIns="91414" tIns="45718" rIns="91414" bIns="45718" rtlCol="0" anchor="ctr"/>
          <a:lstStyle>
            <a:lvl1pPr algn="r">
              <a:defRPr sz="1200">
                <a:solidFill>
                  <a:schemeClr val="tx1">
                    <a:tint val="75000"/>
                  </a:schemeClr>
                </a:solidFill>
              </a:defRPr>
            </a:lvl1pPr>
          </a:lstStyle>
          <a:p>
            <a:fld id="{64655085-FF41-4166-9A0E-40774FB7D1D1}" type="slidenum">
              <a:rPr lang="en-US" smtClean="0"/>
              <a:t>‹#›</a:t>
            </a:fld>
            <a:endParaRPr lang="en-US"/>
          </a:p>
        </p:txBody>
      </p:sp>
    </p:spTree>
    <p:extLst>
      <p:ext uri="{BB962C8B-B14F-4D97-AF65-F5344CB8AC3E}">
        <p14:creationId xmlns:p14="http://schemas.microsoft.com/office/powerpoint/2010/main" val="3318469276"/>
      </p:ext>
    </p:extLst>
  </p:cSld>
  <p:clrMap bg1="lt1" tx1="dk1" bg2="lt2" tx2="dk2" accent1="accent1" accent2="accent2" accent3="accent3" accent4="accent4" accent5="accent5" accent6="accent6" hlink="hlink" folHlink="folHlink"/>
  <p:sldLayoutIdLst>
    <p:sldLayoutId id="2147483649" r:id="rId1"/>
    <p:sldLayoutId id="2147483773" r:id="rId2"/>
    <p:sldLayoutId id="2147483650" r:id="rId3"/>
    <p:sldLayoutId id="2147483808" r:id="rId4"/>
    <p:sldLayoutId id="2147483807" r:id="rId5"/>
    <p:sldLayoutId id="2147483806" r:id="rId6"/>
    <p:sldLayoutId id="2147483804" r:id="rId7"/>
    <p:sldLayoutId id="2147483803" r:id="rId8"/>
    <p:sldLayoutId id="2147483801" r:id="rId9"/>
    <p:sldLayoutId id="2147483800" r:id="rId10"/>
    <p:sldLayoutId id="2147483799" r:id="rId11"/>
    <p:sldLayoutId id="2147483794" r:id="rId12"/>
    <p:sldLayoutId id="2147483793" r:id="rId13"/>
    <p:sldLayoutId id="2147483792" r:id="rId14"/>
    <p:sldLayoutId id="2147483791" r:id="rId15"/>
    <p:sldLayoutId id="2147483790" r:id="rId16"/>
    <p:sldLayoutId id="2147483789" r:id="rId17"/>
    <p:sldLayoutId id="2147483788" r:id="rId18"/>
    <p:sldLayoutId id="2147483786" r:id="rId19"/>
    <p:sldLayoutId id="2147483785" r:id="rId20"/>
    <p:sldLayoutId id="2147483784" r:id="rId21"/>
    <p:sldLayoutId id="2147483782" r:id="rId22"/>
    <p:sldLayoutId id="2147483781" r:id="rId23"/>
    <p:sldLayoutId id="2147483780" r:id="rId24"/>
    <p:sldLayoutId id="2147483776" r:id="rId25"/>
    <p:sldLayoutId id="2147483775" r:id="rId26"/>
    <p:sldLayoutId id="2147483774" r:id="rId27"/>
    <p:sldLayoutId id="2147483651" r:id="rId28"/>
    <p:sldLayoutId id="2147483652" r:id="rId29"/>
    <p:sldLayoutId id="2147483653" r:id="rId30"/>
    <p:sldLayoutId id="2147483654" r:id="rId31"/>
    <p:sldLayoutId id="2147483655" r:id="rId32"/>
    <p:sldLayoutId id="2147483656" r:id="rId33"/>
    <p:sldLayoutId id="2147483657" r:id="rId34"/>
    <p:sldLayoutId id="2147483658" r:id="rId35"/>
    <p:sldLayoutId id="2147483659" r:id="rId36"/>
  </p:sldLayoutIdLst>
  <p:txStyles>
    <p:titleStyle>
      <a:lvl1pPr algn="l" defTabSz="91410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30" indent="-228530" algn="l" defTabSz="91410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590" indent="-228530" algn="l" defTabSz="91410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634" indent="-228530" algn="l" defTabSz="91410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680" indent="-228530" algn="l" defTabSz="91410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6727" indent="-228530" algn="l" defTabSz="91410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3785" indent="-228530" algn="l" defTabSz="91410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0838" indent="-228530" algn="l" defTabSz="91410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7890" indent="-228530" algn="l" defTabSz="91410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4950" indent="-228530" algn="l" defTabSz="91410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105" rtl="0" eaLnBrk="1" latinLnBrk="0" hangingPunct="1">
        <a:defRPr sz="1900" kern="1200">
          <a:solidFill>
            <a:schemeClr val="tx1"/>
          </a:solidFill>
          <a:latin typeface="+mn-lt"/>
          <a:ea typeface="+mn-ea"/>
          <a:cs typeface="+mn-cs"/>
        </a:defRPr>
      </a:lvl1pPr>
      <a:lvl2pPr marL="457047" algn="l" defTabSz="914105" rtl="0" eaLnBrk="1" latinLnBrk="0" hangingPunct="1">
        <a:defRPr sz="1900" kern="1200">
          <a:solidFill>
            <a:schemeClr val="tx1"/>
          </a:solidFill>
          <a:latin typeface="+mn-lt"/>
          <a:ea typeface="+mn-ea"/>
          <a:cs typeface="+mn-cs"/>
        </a:defRPr>
      </a:lvl2pPr>
      <a:lvl3pPr marL="914105" algn="l" defTabSz="914105" rtl="0" eaLnBrk="1" latinLnBrk="0" hangingPunct="1">
        <a:defRPr sz="1900" kern="1200">
          <a:solidFill>
            <a:schemeClr val="tx1"/>
          </a:solidFill>
          <a:latin typeface="+mn-lt"/>
          <a:ea typeface="+mn-ea"/>
          <a:cs typeface="+mn-cs"/>
        </a:defRPr>
      </a:lvl3pPr>
      <a:lvl4pPr marL="1371158" algn="l" defTabSz="914105" rtl="0" eaLnBrk="1" latinLnBrk="0" hangingPunct="1">
        <a:defRPr sz="1900" kern="1200">
          <a:solidFill>
            <a:schemeClr val="tx1"/>
          </a:solidFill>
          <a:latin typeface="+mn-lt"/>
          <a:ea typeface="+mn-ea"/>
          <a:cs typeface="+mn-cs"/>
        </a:defRPr>
      </a:lvl4pPr>
      <a:lvl5pPr marL="1828210" algn="l" defTabSz="914105" rtl="0" eaLnBrk="1" latinLnBrk="0" hangingPunct="1">
        <a:defRPr sz="1900" kern="1200">
          <a:solidFill>
            <a:schemeClr val="tx1"/>
          </a:solidFill>
          <a:latin typeface="+mn-lt"/>
          <a:ea typeface="+mn-ea"/>
          <a:cs typeface="+mn-cs"/>
        </a:defRPr>
      </a:lvl5pPr>
      <a:lvl6pPr marL="2285270" algn="l" defTabSz="914105" rtl="0" eaLnBrk="1" latinLnBrk="0" hangingPunct="1">
        <a:defRPr sz="1900" kern="1200">
          <a:solidFill>
            <a:schemeClr val="tx1"/>
          </a:solidFill>
          <a:latin typeface="+mn-lt"/>
          <a:ea typeface="+mn-ea"/>
          <a:cs typeface="+mn-cs"/>
        </a:defRPr>
      </a:lvl6pPr>
      <a:lvl7pPr marL="2742314" algn="l" defTabSz="914105" rtl="0" eaLnBrk="1" latinLnBrk="0" hangingPunct="1">
        <a:defRPr sz="1900" kern="1200">
          <a:solidFill>
            <a:schemeClr val="tx1"/>
          </a:solidFill>
          <a:latin typeface="+mn-lt"/>
          <a:ea typeface="+mn-ea"/>
          <a:cs typeface="+mn-cs"/>
        </a:defRPr>
      </a:lvl7pPr>
      <a:lvl8pPr marL="3199360" algn="l" defTabSz="914105" rtl="0" eaLnBrk="1" latinLnBrk="0" hangingPunct="1">
        <a:defRPr sz="1900" kern="1200">
          <a:solidFill>
            <a:schemeClr val="tx1"/>
          </a:solidFill>
          <a:latin typeface="+mn-lt"/>
          <a:ea typeface="+mn-ea"/>
          <a:cs typeface="+mn-cs"/>
        </a:defRPr>
      </a:lvl8pPr>
      <a:lvl9pPr marL="3656407" algn="l" defTabSz="914105"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121862" tIns="121862" rIns="121862" bIns="121862" anchor="t" anchorCtr="0">
            <a:noAutofit/>
          </a:bodyPr>
          <a:lstStyle>
            <a:lvl1pPr lv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1pPr>
            <a:lvl2pPr lvl="1">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2pPr>
            <a:lvl3pPr lvl="2">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3pPr>
            <a:lvl4pPr lvl="3">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4pPr>
            <a:lvl5pPr lvl="4">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5pPr>
            <a:lvl6pPr lvl="5">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6pPr>
            <a:lvl7pPr lvl="6">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7pPr>
            <a:lvl8pPr lvl="7">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8pPr>
            <a:lvl9pPr lvl="8">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121862" tIns="121862" rIns="121862" bIns="121862" anchor="t" anchorCtr="0">
            <a:noAutofit/>
          </a:bodyPr>
          <a:lstStyle>
            <a:lvl1pPr marL="457200" lvl="0" indent="-342900">
              <a:lnSpc>
                <a:spcPct val="115000"/>
              </a:lnSpc>
              <a:spcBef>
                <a:spcPts val="0"/>
              </a:spcBef>
              <a:spcAft>
                <a:spcPts val="0"/>
              </a:spcAft>
              <a:buClr>
                <a:schemeClr val="dk2"/>
              </a:buClr>
              <a:buSzPts val="1800"/>
              <a:buFont typeface="Raleway"/>
              <a:buChar char="●"/>
              <a:defRPr sz="1800">
                <a:solidFill>
                  <a:schemeClr val="dk2"/>
                </a:solidFill>
                <a:latin typeface="Raleway"/>
                <a:ea typeface="Raleway"/>
                <a:cs typeface="Raleway"/>
                <a:sym typeface="Raleway"/>
              </a:defRPr>
            </a:lvl1pPr>
            <a:lvl2pPr marL="914400" lvl="1" indent="-317500">
              <a:lnSpc>
                <a:spcPct val="115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2pPr>
            <a:lvl3pPr marL="1371600" lvl="2" indent="-317500">
              <a:lnSpc>
                <a:spcPct val="115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3pPr>
            <a:lvl4pPr marL="1828800" lvl="3" indent="-317500">
              <a:lnSpc>
                <a:spcPct val="115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4pPr>
            <a:lvl5pPr marL="2286000" lvl="4" indent="-317500">
              <a:lnSpc>
                <a:spcPct val="115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5pPr>
            <a:lvl6pPr marL="2743200" lvl="5" indent="-317500">
              <a:lnSpc>
                <a:spcPct val="115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6pPr>
            <a:lvl7pPr marL="3200400" lvl="6" indent="-317500">
              <a:lnSpc>
                <a:spcPct val="115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7pPr>
            <a:lvl8pPr marL="3657600" lvl="7" indent="-317500">
              <a:lnSpc>
                <a:spcPct val="115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8pPr>
            <a:lvl9pPr marL="4114800" lvl="8" indent="-317500">
              <a:lnSpc>
                <a:spcPct val="115000"/>
              </a:lnSpc>
              <a:spcBef>
                <a:spcPts val="1600"/>
              </a:spcBef>
              <a:spcAft>
                <a:spcPts val="1600"/>
              </a:spcAft>
              <a:buClr>
                <a:schemeClr val="dk2"/>
              </a:buClr>
              <a:buSzPts val="1400"/>
              <a:buFont typeface="Raleway"/>
              <a:buChar char="■"/>
              <a:defRPr>
                <a:solidFill>
                  <a:schemeClr val="dk2"/>
                </a:solidFill>
                <a:latin typeface="Raleway"/>
                <a:ea typeface="Raleway"/>
                <a:cs typeface="Raleway"/>
                <a:sym typeface="Raleway"/>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121862" tIns="121862" rIns="121862" bIns="121862"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a:buClr>
                <a:srgbClr val="000000"/>
              </a:buClr>
              <a:buFont typeface="Arial"/>
              <a:buNone/>
            </a:pPr>
            <a:fld id="{00000000-1234-1234-1234-123412341234}" type="slidenum">
              <a:rPr lang="en" kern="0" smtClean="0">
                <a:solidFill>
                  <a:srgbClr val="0396A6"/>
                </a:solidFill>
                <a:cs typeface="Arial"/>
                <a:sym typeface="Arial"/>
              </a:rPr>
              <a:pPr>
                <a:buClr>
                  <a:srgbClr val="000000"/>
                </a:buClr>
                <a:buFont typeface="Arial"/>
                <a:buNone/>
              </a:pPr>
              <a:t>‹#›</a:t>
            </a:fld>
            <a:endParaRPr lang="en" kern="0">
              <a:solidFill>
                <a:srgbClr val="0396A6"/>
              </a:solidFill>
              <a:cs typeface="Arial"/>
              <a:sym typeface="Arial"/>
            </a:endParaRPr>
          </a:p>
        </p:txBody>
      </p:sp>
    </p:spTree>
    <p:extLst>
      <p:ext uri="{BB962C8B-B14F-4D97-AF65-F5344CB8AC3E}">
        <p14:creationId xmlns:p14="http://schemas.microsoft.com/office/powerpoint/2010/main" val="1961886108"/>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778"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121870" tIns="121870" rIns="121870" bIns="121870" anchor="t" anchorCtr="0">
            <a:noAutofit/>
          </a:bodyPr>
          <a:lstStyle>
            <a:lvl1pPr lv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1pPr>
            <a:lvl2pPr lvl="1">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2pPr>
            <a:lvl3pPr lvl="2">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3pPr>
            <a:lvl4pPr lvl="3">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4pPr>
            <a:lvl5pPr lvl="4">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5pPr>
            <a:lvl6pPr lvl="5">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6pPr>
            <a:lvl7pPr lvl="6">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7pPr>
            <a:lvl8pPr lvl="7">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8pPr>
            <a:lvl9pPr lvl="8">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121870" tIns="121870" rIns="121870" bIns="121870" anchor="t" anchorCtr="0">
            <a:noAutofit/>
          </a:bodyPr>
          <a:lstStyle>
            <a:lvl1pPr marL="457200" lvl="0" indent="-342900">
              <a:lnSpc>
                <a:spcPct val="115000"/>
              </a:lnSpc>
              <a:spcBef>
                <a:spcPts val="0"/>
              </a:spcBef>
              <a:spcAft>
                <a:spcPts val="0"/>
              </a:spcAft>
              <a:buClr>
                <a:schemeClr val="dk2"/>
              </a:buClr>
              <a:buSzPts val="1800"/>
              <a:buFont typeface="Raleway"/>
              <a:buChar char="●"/>
              <a:defRPr sz="1800">
                <a:solidFill>
                  <a:schemeClr val="dk2"/>
                </a:solidFill>
                <a:latin typeface="Raleway"/>
                <a:ea typeface="Raleway"/>
                <a:cs typeface="Raleway"/>
                <a:sym typeface="Raleway"/>
              </a:defRPr>
            </a:lvl1pPr>
            <a:lvl2pPr marL="914400" lvl="1" indent="-317500">
              <a:lnSpc>
                <a:spcPct val="115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2pPr>
            <a:lvl3pPr marL="1371600" lvl="2" indent="-317500">
              <a:lnSpc>
                <a:spcPct val="115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3pPr>
            <a:lvl4pPr marL="1828800" lvl="3" indent="-317500">
              <a:lnSpc>
                <a:spcPct val="115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4pPr>
            <a:lvl5pPr marL="2286000" lvl="4" indent="-317500">
              <a:lnSpc>
                <a:spcPct val="115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5pPr>
            <a:lvl6pPr marL="2743200" lvl="5" indent="-317500">
              <a:lnSpc>
                <a:spcPct val="115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6pPr>
            <a:lvl7pPr marL="3200400" lvl="6" indent="-317500">
              <a:lnSpc>
                <a:spcPct val="115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7pPr>
            <a:lvl8pPr marL="3657600" lvl="7" indent="-317500">
              <a:lnSpc>
                <a:spcPct val="115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8pPr>
            <a:lvl9pPr marL="4114800" lvl="8" indent="-317500">
              <a:lnSpc>
                <a:spcPct val="115000"/>
              </a:lnSpc>
              <a:spcBef>
                <a:spcPts val="1600"/>
              </a:spcBef>
              <a:spcAft>
                <a:spcPts val="1600"/>
              </a:spcAft>
              <a:buClr>
                <a:schemeClr val="dk2"/>
              </a:buClr>
              <a:buSzPts val="1400"/>
              <a:buFont typeface="Raleway"/>
              <a:buChar char="■"/>
              <a:defRPr>
                <a:solidFill>
                  <a:schemeClr val="dk2"/>
                </a:solidFill>
                <a:latin typeface="Raleway"/>
                <a:ea typeface="Raleway"/>
                <a:cs typeface="Raleway"/>
                <a:sym typeface="Raleway"/>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121870" tIns="121870" rIns="121870" bIns="12187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defTabSz="914173">
              <a:buClr>
                <a:srgbClr val="000000"/>
              </a:buClr>
            </a:pPr>
            <a:fld id="{00000000-1234-1234-1234-123412341234}" type="slidenum">
              <a:rPr lang="en" kern="0" smtClean="0">
                <a:solidFill>
                  <a:srgbClr val="0396A6"/>
                </a:solidFill>
                <a:cs typeface="Arial"/>
                <a:sym typeface="Arial"/>
              </a:rPr>
              <a:pPr defTabSz="914173">
                <a:buClr>
                  <a:srgbClr val="000000"/>
                </a:buClr>
              </a:pPr>
              <a:t>‹#›</a:t>
            </a:fld>
            <a:endParaRPr lang="en" kern="0">
              <a:solidFill>
                <a:srgbClr val="0396A6"/>
              </a:solidFill>
              <a:cs typeface="Arial"/>
              <a:sym typeface="Arial"/>
            </a:endParaRPr>
          </a:p>
        </p:txBody>
      </p:sp>
    </p:spTree>
    <p:extLst>
      <p:ext uri="{BB962C8B-B14F-4D97-AF65-F5344CB8AC3E}">
        <p14:creationId xmlns:p14="http://schemas.microsoft.com/office/powerpoint/2010/main" val="1748360610"/>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798" r:id="rId11"/>
    <p:sldLayoutId id="2147483684" r:id="rId12"/>
    <p:sldLayoutId id="2147483685"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121884" tIns="121884" rIns="121884" bIns="121884" anchor="t" anchorCtr="0">
            <a:noAutofit/>
          </a:bodyPr>
          <a:lstStyle>
            <a:lvl1pPr lv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1pPr>
            <a:lvl2pPr lvl="1">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2pPr>
            <a:lvl3pPr lvl="2">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3pPr>
            <a:lvl4pPr lvl="3">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4pPr>
            <a:lvl5pPr lvl="4">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5pPr>
            <a:lvl6pPr lvl="5">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6pPr>
            <a:lvl7pPr lvl="6">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7pPr>
            <a:lvl8pPr lvl="7">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8pPr>
            <a:lvl9pPr lvl="8">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121884" tIns="121884" rIns="121884" bIns="121884" anchor="t" anchorCtr="0">
            <a:noAutofit/>
          </a:bodyPr>
          <a:lstStyle>
            <a:lvl1pPr marL="457200" lvl="0" indent="-342900">
              <a:lnSpc>
                <a:spcPct val="115000"/>
              </a:lnSpc>
              <a:spcBef>
                <a:spcPts val="0"/>
              </a:spcBef>
              <a:spcAft>
                <a:spcPts val="0"/>
              </a:spcAft>
              <a:buClr>
                <a:schemeClr val="dk2"/>
              </a:buClr>
              <a:buSzPts val="1800"/>
              <a:buFont typeface="Raleway"/>
              <a:buChar char="●"/>
              <a:defRPr sz="1800">
                <a:solidFill>
                  <a:schemeClr val="dk2"/>
                </a:solidFill>
                <a:latin typeface="Raleway"/>
                <a:ea typeface="Raleway"/>
                <a:cs typeface="Raleway"/>
                <a:sym typeface="Raleway"/>
              </a:defRPr>
            </a:lvl1pPr>
            <a:lvl2pPr marL="914400" lvl="1" indent="-317500">
              <a:lnSpc>
                <a:spcPct val="115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2pPr>
            <a:lvl3pPr marL="1371600" lvl="2" indent="-317500">
              <a:lnSpc>
                <a:spcPct val="115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3pPr>
            <a:lvl4pPr marL="1828800" lvl="3" indent="-317500">
              <a:lnSpc>
                <a:spcPct val="115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4pPr>
            <a:lvl5pPr marL="2286000" lvl="4" indent="-317500">
              <a:lnSpc>
                <a:spcPct val="115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5pPr>
            <a:lvl6pPr marL="2743200" lvl="5" indent="-317500">
              <a:lnSpc>
                <a:spcPct val="115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6pPr>
            <a:lvl7pPr marL="3200400" lvl="6" indent="-317500">
              <a:lnSpc>
                <a:spcPct val="115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7pPr>
            <a:lvl8pPr marL="3657600" lvl="7" indent="-317500">
              <a:lnSpc>
                <a:spcPct val="115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8pPr>
            <a:lvl9pPr marL="4114800" lvl="8" indent="-317500">
              <a:lnSpc>
                <a:spcPct val="115000"/>
              </a:lnSpc>
              <a:spcBef>
                <a:spcPts val="1600"/>
              </a:spcBef>
              <a:spcAft>
                <a:spcPts val="1600"/>
              </a:spcAft>
              <a:buClr>
                <a:schemeClr val="dk2"/>
              </a:buClr>
              <a:buSzPts val="1400"/>
              <a:buFont typeface="Raleway"/>
              <a:buChar char="■"/>
              <a:defRPr>
                <a:solidFill>
                  <a:schemeClr val="dk2"/>
                </a:solidFill>
                <a:latin typeface="Raleway"/>
                <a:ea typeface="Raleway"/>
                <a:cs typeface="Raleway"/>
                <a:sym typeface="Raleway"/>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121884" tIns="121884" rIns="121884" bIns="121884"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defTabSz="914286">
              <a:buClr>
                <a:srgbClr val="000000"/>
              </a:buClr>
            </a:pPr>
            <a:fld id="{00000000-1234-1234-1234-123412341234}" type="slidenum">
              <a:rPr lang="en" kern="0" smtClean="0">
                <a:solidFill>
                  <a:srgbClr val="0396A6"/>
                </a:solidFill>
                <a:cs typeface="Arial"/>
                <a:sym typeface="Arial"/>
              </a:rPr>
              <a:pPr defTabSz="914286">
                <a:buClr>
                  <a:srgbClr val="000000"/>
                </a:buClr>
              </a:pPr>
              <a:t>‹#›</a:t>
            </a:fld>
            <a:endParaRPr lang="en" kern="0">
              <a:solidFill>
                <a:srgbClr val="0396A6"/>
              </a:solidFill>
              <a:cs typeface="Arial"/>
              <a:sym typeface="Arial"/>
            </a:endParaRPr>
          </a:p>
        </p:txBody>
      </p:sp>
    </p:spTree>
    <p:extLst>
      <p:ext uri="{BB962C8B-B14F-4D97-AF65-F5344CB8AC3E}">
        <p14:creationId xmlns:p14="http://schemas.microsoft.com/office/powerpoint/2010/main" val="3784358640"/>
      </p:ext>
    </p:extLst>
  </p:cSld>
  <p:clrMap bg1="lt1" tx1="dk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97" r:id="rId5"/>
    <p:sldLayoutId id="2147483796"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121897" tIns="121897" rIns="121897" bIns="121897" anchor="t" anchorCtr="0">
            <a:noAutofit/>
          </a:bodyPr>
          <a:lstStyle>
            <a:lvl1pPr lv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1pPr>
            <a:lvl2pPr lvl="1">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2pPr>
            <a:lvl3pPr lvl="2">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3pPr>
            <a:lvl4pPr lvl="3">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4pPr>
            <a:lvl5pPr lvl="4">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5pPr>
            <a:lvl6pPr lvl="5">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6pPr>
            <a:lvl7pPr lvl="6">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7pPr>
            <a:lvl8pPr lvl="7">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8pPr>
            <a:lvl9pPr lvl="8">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121897" tIns="121897" rIns="121897" bIns="121897" anchor="t" anchorCtr="0">
            <a:noAutofit/>
          </a:bodyPr>
          <a:lstStyle>
            <a:lvl1pPr marL="457200" lvl="0" indent="-342900">
              <a:lnSpc>
                <a:spcPct val="115000"/>
              </a:lnSpc>
              <a:spcBef>
                <a:spcPts val="0"/>
              </a:spcBef>
              <a:spcAft>
                <a:spcPts val="0"/>
              </a:spcAft>
              <a:buClr>
                <a:schemeClr val="dk2"/>
              </a:buClr>
              <a:buSzPts val="1800"/>
              <a:buFont typeface="Raleway"/>
              <a:buChar char="●"/>
              <a:defRPr sz="1800">
                <a:solidFill>
                  <a:schemeClr val="dk2"/>
                </a:solidFill>
                <a:latin typeface="Raleway"/>
                <a:ea typeface="Raleway"/>
                <a:cs typeface="Raleway"/>
                <a:sym typeface="Raleway"/>
              </a:defRPr>
            </a:lvl1pPr>
            <a:lvl2pPr marL="914400" lvl="1" indent="-317500">
              <a:lnSpc>
                <a:spcPct val="115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2pPr>
            <a:lvl3pPr marL="1371600" lvl="2" indent="-317500">
              <a:lnSpc>
                <a:spcPct val="115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3pPr>
            <a:lvl4pPr marL="1828800" lvl="3" indent="-317500">
              <a:lnSpc>
                <a:spcPct val="115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4pPr>
            <a:lvl5pPr marL="2286000" lvl="4" indent="-317500">
              <a:lnSpc>
                <a:spcPct val="115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5pPr>
            <a:lvl6pPr marL="2743200" lvl="5" indent="-317500">
              <a:lnSpc>
                <a:spcPct val="115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6pPr>
            <a:lvl7pPr marL="3200400" lvl="6" indent="-317500">
              <a:lnSpc>
                <a:spcPct val="115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7pPr>
            <a:lvl8pPr marL="3657600" lvl="7" indent="-317500">
              <a:lnSpc>
                <a:spcPct val="115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8pPr>
            <a:lvl9pPr marL="4114800" lvl="8" indent="-317500">
              <a:lnSpc>
                <a:spcPct val="115000"/>
              </a:lnSpc>
              <a:spcBef>
                <a:spcPts val="1600"/>
              </a:spcBef>
              <a:spcAft>
                <a:spcPts val="1600"/>
              </a:spcAft>
              <a:buClr>
                <a:schemeClr val="dk2"/>
              </a:buClr>
              <a:buSzPts val="1400"/>
              <a:buFont typeface="Raleway"/>
              <a:buChar char="■"/>
              <a:defRPr>
                <a:solidFill>
                  <a:schemeClr val="dk2"/>
                </a:solidFill>
                <a:latin typeface="Raleway"/>
                <a:ea typeface="Raleway"/>
                <a:cs typeface="Raleway"/>
                <a:sym typeface="Raleway"/>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121897" tIns="121897" rIns="121897" bIns="121897"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defTabSz="914400">
              <a:buClr>
                <a:srgbClr val="000000"/>
              </a:buClr>
              <a:buFont typeface="Arial"/>
              <a:buNone/>
            </a:pPr>
            <a:fld id="{00000000-1234-1234-1234-123412341234}" type="slidenum">
              <a:rPr lang="en" kern="0" smtClean="0">
                <a:solidFill>
                  <a:srgbClr val="0396A6"/>
                </a:solidFill>
                <a:cs typeface="Arial"/>
                <a:sym typeface="Arial"/>
              </a:rPr>
              <a:pPr defTabSz="914400">
                <a:buClr>
                  <a:srgbClr val="000000"/>
                </a:buClr>
                <a:buFont typeface="Arial"/>
                <a:buNone/>
              </a:pPr>
              <a:t>‹#›</a:t>
            </a:fld>
            <a:endParaRPr lang="en" kern="0">
              <a:solidFill>
                <a:srgbClr val="0396A6"/>
              </a:solidFill>
              <a:cs typeface="Arial"/>
              <a:sym typeface="Arial"/>
            </a:endParaRPr>
          </a:p>
        </p:txBody>
      </p:sp>
    </p:spTree>
    <p:extLst>
      <p:ext uri="{BB962C8B-B14F-4D97-AF65-F5344CB8AC3E}">
        <p14:creationId xmlns:p14="http://schemas.microsoft.com/office/powerpoint/2010/main" val="3888718223"/>
      </p:ext>
    </p:extLst>
  </p:cSld>
  <p:clrMap bg1="lt1" tx1="dk1" bg2="dk2"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24" tIns="45718" rIns="91424" bIns="45718"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24" tIns="45718" rIns="91424" bIns="45718"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60"/>
            <a:ext cx="2743200" cy="365125"/>
          </a:xfrm>
          <a:prstGeom prst="rect">
            <a:avLst/>
          </a:prstGeom>
        </p:spPr>
        <p:txBody>
          <a:bodyPr vert="horz" lIns="91424" tIns="45718" rIns="91424" bIns="45718" rtlCol="0" anchor="ctr"/>
          <a:lstStyle>
            <a:lvl1pPr algn="l">
              <a:defRPr sz="1200">
                <a:solidFill>
                  <a:schemeClr val="tx1">
                    <a:tint val="75000"/>
                  </a:schemeClr>
                </a:solidFill>
              </a:defRPr>
            </a:lvl1pPr>
          </a:lstStyle>
          <a:p>
            <a:pPr defTabSz="914218"/>
            <a:fld id="{6B930557-D580-428A-B656-641B204B6446}" type="datetimeFigureOut">
              <a:rPr lang="en-US" smtClean="0">
                <a:solidFill>
                  <a:prstClr val="black">
                    <a:tint val="75000"/>
                  </a:prstClr>
                </a:solidFill>
              </a:rPr>
              <a:pPr defTabSz="914218"/>
              <a:t>7/16/22</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60"/>
            <a:ext cx="4114800" cy="365125"/>
          </a:xfrm>
          <a:prstGeom prst="rect">
            <a:avLst/>
          </a:prstGeom>
        </p:spPr>
        <p:txBody>
          <a:bodyPr vert="horz" lIns="91424" tIns="45718" rIns="91424" bIns="45718" rtlCol="0" anchor="ctr"/>
          <a:lstStyle>
            <a:lvl1pPr algn="ctr">
              <a:defRPr sz="1200">
                <a:solidFill>
                  <a:schemeClr val="tx1">
                    <a:tint val="75000"/>
                  </a:schemeClr>
                </a:solidFill>
              </a:defRPr>
            </a:lvl1pPr>
          </a:lstStyle>
          <a:p>
            <a:pPr defTabSz="914218"/>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60"/>
            <a:ext cx="2743200" cy="365125"/>
          </a:xfrm>
          <a:prstGeom prst="rect">
            <a:avLst/>
          </a:prstGeom>
        </p:spPr>
        <p:txBody>
          <a:bodyPr vert="horz" lIns="91424" tIns="45718" rIns="91424" bIns="45718" rtlCol="0" anchor="ctr"/>
          <a:lstStyle>
            <a:lvl1pPr algn="r">
              <a:defRPr sz="1200">
                <a:solidFill>
                  <a:schemeClr val="tx1">
                    <a:tint val="75000"/>
                  </a:schemeClr>
                </a:solidFill>
              </a:defRPr>
            </a:lvl1pPr>
          </a:lstStyle>
          <a:p>
            <a:pPr defTabSz="914218"/>
            <a:fld id="{64655085-FF41-4166-9A0E-40774FB7D1D1}" type="slidenum">
              <a:rPr lang="en-US" smtClean="0">
                <a:solidFill>
                  <a:prstClr val="black">
                    <a:tint val="75000"/>
                  </a:prstClr>
                </a:solidFill>
              </a:rPr>
              <a:pPr defTabSz="914218"/>
              <a:t>‹#›</a:t>
            </a:fld>
            <a:endParaRPr lang="en-US">
              <a:solidFill>
                <a:prstClr val="black">
                  <a:tint val="75000"/>
                </a:prstClr>
              </a:solidFill>
            </a:endParaRPr>
          </a:p>
        </p:txBody>
      </p:sp>
    </p:spTree>
    <p:extLst>
      <p:ext uri="{BB962C8B-B14F-4D97-AF65-F5344CB8AC3E}">
        <p14:creationId xmlns:p14="http://schemas.microsoft.com/office/powerpoint/2010/main" val="2708648577"/>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79"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txStyles>
    <p:titleStyle>
      <a:lvl1pPr algn="l" defTabSz="91421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57" indent="-228557" algn="l" defTabSz="91421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70" indent="-228557" algn="l" defTabSz="91421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4" indent="-228557" algn="l" defTabSz="91421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7" algn="l" defTabSz="91421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6987" indent="-228557" algn="l" defTabSz="91421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098" indent="-228557" algn="l" defTabSz="91421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208" indent="-228557" algn="l" defTabSz="91421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317" indent="-228557" algn="l" defTabSz="91421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430" indent="-228557" algn="l" defTabSz="91421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218" rtl="0" eaLnBrk="1" latinLnBrk="0" hangingPunct="1">
        <a:defRPr sz="1900" kern="1200">
          <a:solidFill>
            <a:schemeClr val="tx1"/>
          </a:solidFill>
          <a:latin typeface="+mn-lt"/>
          <a:ea typeface="+mn-ea"/>
          <a:cs typeface="+mn-cs"/>
        </a:defRPr>
      </a:lvl1pPr>
      <a:lvl2pPr marL="457107" algn="l" defTabSz="914218" rtl="0" eaLnBrk="1" latinLnBrk="0" hangingPunct="1">
        <a:defRPr sz="1900" kern="1200">
          <a:solidFill>
            <a:schemeClr val="tx1"/>
          </a:solidFill>
          <a:latin typeface="+mn-lt"/>
          <a:ea typeface="+mn-ea"/>
          <a:cs typeface="+mn-cs"/>
        </a:defRPr>
      </a:lvl2pPr>
      <a:lvl3pPr marL="914218" algn="l" defTabSz="914218" rtl="0" eaLnBrk="1" latinLnBrk="0" hangingPunct="1">
        <a:defRPr sz="1900" kern="1200">
          <a:solidFill>
            <a:schemeClr val="tx1"/>
          </a:solidFill>
          <a:latin typeface="+mn-lt"/>
          <a:ea typeface="+mn-ea"/>
          <a:cs typeface="+mn-cs"/>
        </a:defRPr>
      </a:lvl3pPr>
      <a:lvl4pPr marL="1371328" algn="l" defTabSz="914218" rtl="0" eaLnBrk="1" latinLnBrk="0" hangingPunct="1">
        <a:defRPr sz="1900" kern="1200">
          <a:solidFill>
            <a:schemeClr val="tx1"/>
          </a:solidFill>
          <a:latin typeface="+mn-lt"/>
          <a:ea typeface="+mn-ea"/>
          <a:cs typeface="+mn-cs"/>
        </a:defRPr>
      </a:lvl4pPr>
      <a:lvl5pPr marL="1828437" algn="l" defTabSz="914218" rtl="0" eaLnBrk="1" latinLnBrk="0" hangingPunct="1">
        <a:defRPr sz="1900" kern="1200">
          <a:solidFill>
            <a:schemeClr val="tx1"/>
          </a:solidFill>
          <a:latin typeface="+mn-lt"/>
          <a:ea typeface="+mn-ea"/>
          <a:cs typeface="+mn-cs"/>
        </a:defRPr>
      </a:lvl5pPr>
      <a:lvl6pPr marL="2285550" algn="l" defTabSz="914218" rtl="0" eaLnBrk="1" latinLnBrk="0" hangingPunct="1">
        <a:defRPr sz="1900" kern="1200">
          <a:solidFill>
            <a:schemeClr val="tx1"/>
          </a:solidFill>
          <a:latin typeface="+mn-lt"/>
          <a:ea typeface="+mn-ea"/>
          <a:cs typeface="+mn-cs"/>
        </a:defRPr>
      </a:lvl6pPr>
      <a:lvl7pPr marL="2742654" algn="l" defTabSz="914218" rtl="0" eaLnBrk="1" latinLnBrk="0" hangingPunct="1">
        <a:defRPr sz="1900" kern="1200">
          <a:solidFill>
            <a:schemeClr val="tx1"/>
          </a:solidFill>
          <a:latin typeface="+mn-lt"/>
          <a:ea typeface="+mn-ea"/>
          <a:cs typeface="+mn-cs"/>
        </a:defRPr>
      </a:lvl7pPr>
      <a:lvl8pPr marL="3199760" algn="l" defTabSz="914218" rtl="0" eaLnBrk="1" latinLnBrk="0" hangingPunct="1">
        <a:defRPr sz="1900" kern="1200">
          <a:solidFill>
            <a:schemeClr val="tx1"/>
          </a:solidFill>
          <a:latin typeface="+mn-lt"/>
          <a:ea typeface="+mn-ea"/>
          <a:cs typeface="+mn-cs"/>
        </a:defRPr>
      </a:lvl8pPr>
      <a:lvl9pPr marL="3656867" algn="l" defTabSz="914218"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24" tIns="45718" rIns="91424" bIns="45718"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24" tIns="45718" rIns="91424" bIns="45718"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60"/>
            <a:ext cx="2743200" cy="365125"/>
          </a:xfrm>
          <a:prstGeom prst="rect">
            <a:avLst/>
          </a:prstGeom>
        </p:spPr>
        <p:txBody>
          <a:bodyPr vert="horz" lIns="91424" tIns="45718" rIns="91424" bIns="45718" rtlCol="0" anchor="ctr"/>
          <a:lstStyle>
            <a:lvl1pPr algn="l">
              <a:defRPr sz="1200">
                <a:solidFill>
                  <a:schemeClr val="tx1">
                    <a:tint val="75000"/>
                  </a:schemeClr>
                </a:solidFill>
              </a:defRPr>
            </a:lvl1pPr>
          </a:lstStyle>
          <a:p>
            <a:pPr defTabSz="914218"/>
            <a:fld id="{6B930557-D580-428A-B656-641B204B6446}" type="datetimeFigureOut">
              <a:rPr lang="en-US" smtClean="0">
                <a:solidFill>
                  <a:prstClr val="black">
                    <a:tint val="75000"/>
                  </a:prstClr>
                </a:solidFill>
              </a:rPr>
              <a:pPr defTabSz="914218"/>
              <a:t>7/16/22</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60"/>
            <a:ext cx="4114800" cy="365125"/>
          </a:xfrm>
          <a:prstGeom prst="rect">
            <a:avLst/>
          </a:prstGeom>
        </p:spPr>
        <p:txBody>
          <a:bodyPr vert="horz" lIns="91424" tIns="45718" rIns="91424" bIns="45718" rtlCol="0" anchor="ctr"/>
          <a:lstStyle>
            <a:lvl1pPr algn="ctr">
              <a:defRPr sz="1200">
                <a:solidFill>
                  <a:schemeClr val="tx1">
                    <a:tint val="75000"/>
                  </a:schemeClr>
                </a:solidFill>
              </a:defRPr>
            </a:lvl1pPr>
          </a:lstStyle>
          <a:p>
            <a:pPr defTabSz="914218"/>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60"/>
            <a:ext cx="2743200" cy="365125"/>
          </a:xfrm>
          <a:prstGeom prst="rect">
            <a:avLst/>
          </a:prstGeom>
        </p:spPr>
        <p:txBody>
          <a:bodyPr vert="horz" lIns="91424" tIns="45718" rIns="91424" bIns="45718" rtlCol="0" anchor="ctr"/>
          <a:lstStyle>
            <a:lvl1pPr algn="r">
              <a:defRPr sz="1200">
                <a:solidFill>
                  <a:schemeClr val="tx1">
                    <a:tint val="75000"/>
                  </a:schemeClr>
                </a:solidFill>
              </a:defRPr>
            </a:lvl1pPr>
          </a:lstStyle>
          <a:p>
            <a:pPr defTabSz="914218"/>
            <a:fld id="{64655085-FF41-4166-9A0E-40774FB7D1D1}" type="slidenum">
              <a:rPr lang="en-US" smtClean="0">
                <a:solidFill>
                  <a:prstClr val="black">
                    <a:tint val="75000"/>
                  </a:prstClr>
                </a:solidFill>
              </a:rPr>
              <a:pPr defTabSz="914218"/>
              <a:t>‹#›</a:t>
            </a:fld>
            <a:endParaRPr lang="en-US">
              <a:solidFill>
                <a:prstClr val="black">
                  <a:tint val="75000"/>
                </a:prstClr>
              </a:solidFill>
            </a:endParaRPr>
          </a:p>
        </p:txBody>
      </p:sp>
    </p:spTree>
    <p:extLst>
      <p:ext uri="{BB962C8B-B14F-4D97-AF65-F5344CB8AC3E}">
        <p14:creationId xmlns:p14="http://schemas.microsoft.com/office/powerpoint/2010/main" val="2961243692"/>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805" r:id="rId3"/>
    <p:sldLayoutId id="2147483802" r:id="rId4"/>
    <p:sldLayoutId id="2147483783"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Lst>
  <p:txStyles>
    <p:titleStyle>
      <a:lvl1pPr algn="l" defTabSz="91421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57" indent="-228557" algn="l" defTabSz="91421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70" indent="-228557" algn="l" defTabSz="91421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4" indent="-228557" algn="l" defTabSz="91421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7" algn="l" defTabSz="91421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6987" indent="-228557" algn="l" defTabSz="91421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098" indent="-228557" algn="l" defTabSz="91421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208" indent="-228557" algn="l" defTabSz="91421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317" indent="-228557" algn="l" defTabSz="91421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430" indent="-228557" algn="l" defTabSz="91421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218" rtl="0" eaLnBrk="1" latinLnBrk="0" hangingPunct="1">
        <a:defRPr sz="1900" kern="1200">
          <a:solidFill>
            <a:schemeClr val="tx1"/>
          </a:solidFill>
          <a:latin typeface="+mn-lt"/>
          <a:ea typeface="+mn-ea"/>
          <a:cs typeface="+mn-cs"/>
        </a:defRPr>
      </a:lvl1pPr>
      <a:lvl2pPr marL="457107" algn="l" defTabSz="914218" rtl="0" eaLnBrk="1" latinLnBrk="0" hangingPunct="1">
        <a:defRPr sz="1900" kern="1200">
          <a:solidFill>
            <a:schemeClr val="tx1"/>
          </a:solidFill>
          <a:latin typeface="+mn-lt"/>
          <a:ea typeface="+mn-ea"/>
          <a:cs typeface="+mn-cs"/>
        </a:defRPr>
      </a:lvl2pPr>
      <a:lvl3pPr marL="914218" algn="l" defTabSz="914218" rtl="0" eaLnBrk="1" latinLnBrk="0" hangingPunct="1">
        <a:defRPr sz="1900" kern="1200">
          <a:solidFill>
            <a:schemeClr val="tx1"/>
          </a:solidFill>
          <a:latin typeface="+mn-lt"/>
          <a:ea typeface="+mn-ea"/>
          <a:cs typeface="+mn-cs"/>
        </a:defRPr>
      </a:lvl3pPr>
      <a:lvl4pPr marL="1371328" algn="l" defTabSz="914218" rtl="0" eaLnBrk="1" latinLnBrk="0" hangingPunct="1">
        <a:defRPr sz="1900" kern="1200">
          <a:solidFill>
            <a:schemeClr val="tx1"/>
          </a:solidFill>
          <a:latin typeface="+mn-lt"/>
          <a:ea typeface="+mn-ea"/>
          <a:cs typeface="+mn-cs"/>
        </a:defRPr>
      </a:lvl4pPr>
      <a:lvl5pPr marL="1828437" algn="l" defTabSz="914218" rtl="0" eaLnBrk="1" latinLnBrk="0" hangingPunct="1">
        <a:defRPr sz="1900" kern="1200">
          <a:solidFill>
            <a:schemeClr val="tx1"/>
          </a:solidFill>
          <a:latin typeface="+mn-lt"/>
          <a:ea typeface="+mn-ea"/>
          <a:cs typeface="+mn-cs"/>
        </a:defRPr>
      </a:lvl5pPr>
      <a:lvl6pPr marL="2285550" algn="l" defTabSz="914218" rtl="0" eaLnBrk="1" latinLnBrk="0" hangingPunct="1">
        <a:defRPr sz="1900" kern="1200">
          <a:solidFill>
            <a:schemeClr val="tx1"/>
          </a:solidFill>
          <a:latin typeface="+mn-lt"/>
          <a:ea typeface="+mn-ea"/>
          <a:cs typeface="+mn-cs"/>
        </a:defRPr>
      </a:lvl6pPr>
      <a:lvl7pPr marL="2742654" algn="l" defTabSz="914218" rtl="0" eaLnBrk="1" latinLnBrk="0" hangingPunct="1">
        <a:defRPr sz="1900" kern="1200">
          <a:solidFill>
            <a:schemeClr val="tx1"/>
          </a:solidFill>
          <a:latin typeface="+mn-lt"/>
          <a:ea typeface="+mn-ea"/>
          <a:cs typeface="+mn-cs"/>
        </a:defRPr>
      </a:lvl7pPr>
      <a:lvl8pPr marL="3199760" algn="l" defTabSz="914218" rtl="0" eaLnBrk="1" latinLnBrk="0" hangingPunct="1">
        <a:defRPr sz="1900" kern="1200">
          <a:solidFill>
            <a:schemeClr val="tx1"/>
          </a:solidFill>
          <a:latin typeface="+mn-lt"/>
          <a:ea typeface="+mn-ea"/>
          <a:cs typeface="+mn-cs"/>
        </a:defRPr>
      </a:lvl8pPr>
      <a:lvl9pPr marL="3656867" algn="l" defTabSz="914218"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24" tIns="45718" rIns="91424" bIns="45718"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24" tIns="45718" rIns="91424" bIns="45718"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60"/>
            <a:ext cx="2743200" cy="365125"/>
          </a:xfrm>
          <a:prstGeom prst="rect">
            <a:avLst/>
          </a:prstGeom>
        </p:spPr>
        <p:txBody>
          <a:bodyPr vert="horz" lIns="91424" tIns="45718" rIns="91424" bIns="45718" rtlCol="0" anchor="ctr"/>
          <a:lstStyle>
            <a:lvl1pPr algn="l">
              <a:defRPr sz="1200">
                <a:solidFill>
                  <a:schemeClr val="tx1">
                    <a:tint val="75000"/>
                  </a:schemeClr>
                </a:solidFill>
              </a:defRPr>
            </a:lvl1pPr>
          </a:lstStyle>
          <a:p>
            <a:pPr defTabSz="914218"/>
            <a:fld id="{6B930557-D580-428A-B656-641B204B6446}" type="datetimeFigureOut">
              <a:rPr lang="en-US" smtClean="0">
                <a:solidFill>
                  <a:prstClr val="black">
                    <a:tint val="75000"/>
                  </a:prstClr>
                </a:solidFill>
              </a:rPr>
              <a:pPr defTabSz="914218"/>
              <a:t>7/16/22</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60"/>
            <a:ext cx="4114800" cy="365125"/>
          </a:xfrm>
          <a:prstGeom prst="rect">
            <a:avLst/>
          </a:prstGeom>
        </p:spPr>
        <p:txBody>
          <a:bodyPr vert="horz" lIns="91424" tIns="45718" rIns="91424" bIns="45718" rtlCol="0" anchor="ctr"/>
          <a:lstStyle>
            <a:lvl1pPr algn="ctr">
              <a:defRPr sz="1200">
                <a:solidFill>
                  <a:schemeClr val="tx1">
                    <a:tint val="75000"/>
                  </a:schemeClr>
                </a:solidFill>
              </a:defRPr>
            </a:lvl1pPr>
          </a:lstStyle>
          <a:p>
            <a:pPr defTabSz="914218"/>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60"/>
            <a:ext cx="2743200" cy="365125"/>
          </a:xfrm>
          <a:prstGeom prst="rect">
            <a:avLst/>
          </a:prstGeom>
        </p:spPr>
        <p:txBody>
          <a:bodyPr vert="horz" lIns="91424" tIns="45718" rIns="91424" bIns="45718" rtlCol="0" anchor="ctr"/>
          <a:lstStyle>
            <a:lvl1pPr algn="r">
              <a:defRPr sz="1200">
                <a:solidFill>
                  <a:schemeClr val="tx1">
                    <a:tint val="75000"/>
                  </a:schemeClr>
                </a:solidFill>
              </a:defRPr>
            </a:lvl1pPr>
          </a:lstStyle>
          <a:p>
            <a:pPr defTabSz="914218"/>
            <a:fld id="{64655085-FF41-4166-9A0E-40774FB7D1D1}" type="slidenum">
              <a:rPr lang="en-US" smtClean="0">
                <a:solidFill>
                  <a:prstClr val="black">
                    <a:tint val="75000"/>
                  </a:prstClr>
                </a:solidFill>
              </a:rPr>
              <a:pPr defTabSz="914218"/>
              <a:t>‹#›</a:t>
            </a:fld>
            <a:endParaRPr lang="en-US">
              <a:solidFill>
                <a:prstClr val="black">
                  <a:tint val="75000"/>
                </a:prstClr>
              </a:solidFill>
            </a:endParaRPr>
          </a:p>
        </p:txBody>
      </p:sp>
    </p:spTree>
    <p:extLst>
      <p:ext uri="{BB962C8B-B14F-4D97-AF65-F5344CB8AC3E}">
        <p14:creationId xmlns:p14="http://schemas.microsoft.com/office/powerpoint/2010/main" val="2168980792"/>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87"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Lst>
  <p:txStyles>
    <p:titleStyle>
      <a:lvl1pPr algn="l" defTabSz="91421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57" indent="-228557" algn="l" defTabSz="91421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70" indent="-228557" algn="l" defTabSz="91421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4" indent="-228557" algn="l" defTabSz="91421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7" algn="l" defTabSz="91421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6987" indent="-228557" algn="l" defTabSz="91421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098" indent="-228557" algn="l" defTabSz="91421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208" indent="-228557" algn="l" defTabSz="91421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317" indent="-228557" algn="l" defTabSz="91421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430" indent="-228557" algn="l" defTabSz="91421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218" rtl="0" eaLnBrk="1" latinLnBrk="0" hangingPunct="1">
        <a:defRPr sz="1900" kern="1200">
          <a:solidFill>
            <a:schemeClr val="tx1"/>
          </a:solidFill>
          <a:latin typeface="+mn-lt"/>
          <a:ea typeface="+mn-ea"/>
          <a:cs typeface="+mn-cs"/>
        </a:defRPr>
      </a:lvl1pPr>
      <a:lvl2pPr marL="457107" algn="l" defTabSz="914218" rtl="0" eaLnBrk="1" latinLnBrk="0" hangingPunct="1">
        <a:defRPr sz="1900" kern="1200">
          <a:solidFill>
            <a:schemeClr val="tx1"/>
          </a:solidFill>
          <a:latin typeface="+mn-lt"/>
          <a:ea typeface="+mn-ea"/>
          <a:cs typeface="+mn-cs"/>
        </a:defRPr>
      </a:lvl2pPr>
      <a:lvl3pPr marL="914218" algn="l" defTabSz="914218" rtl="0" eaLnBrk="1" latinLnBrk="0" hangingPunct="1">
        <a:defRPr sz="1900" kern="1200">
          <a:solidFill>
            <a:schemeClr val="tx1"/>
          </a:solidFill>
          <a:latin typeface="+mn-lt"/>
          <a:ea typeface="+mn-ea"/>
          <a:cs typeface="+mn-cs"/>
        </a:defRPr>
      </a:lvl3pPr>
      <a:lvl4pPr marL="1371328" algn="l" defTabSz="914218" rtl="0" eaLnBrk="1" latinLnBrk="0" hangingPunct="1">
        <a:defRPr sz="1900" kern="1200">
          <a:solidFill>
            <a:schemeClr val="tx1"/>
          </a:solidFill>
          <a:latin typeface="+mn-lt"/>
          <a:ea typeface="+mn-ea"/>
          <a:cs typeface="+mn-cs"/>
        </a:defRPr>
      </a:lvl4pPr>
      <a:lvl5pPr marL="1828437" algn="l" defTabSz="914218" rtl="0" eaLnBrk="1" latinLnBrk="0" hangingPunct="1">
        <a:defRPr sz="1900" kern="1200">
          <a:solidFill>
            <a:schemeClr val="tx1"/>
          </a:solidFill>
          <a:latin typeface="+mn-lt"/>
          <a:ea typeface="+mn-ea"/>
          <a:cs typeface="+mn-cs"/>
        </a:defRPr>
      </a:lvl5pPr>
      <a:lvl6pPr marL="2285550" algn="l" defTabSz="914218" rtl="0" eaLnBrk="1" latinLnBrk="0" hangingPunct="1">
        <a:defRPr sz="1900" kern="1200">
          <a:solidFill>
            <a:schemeClr val="tx1"/>
          </a:solidFill>
          <a:latin typeface="+mn-lt"/>
          <a:ea typeface="+mn-ea"/>
          <a:cs typeface="+mn-cs"/>
        </a:defRPr>
      </a:lvl6pPr>
      <a:lvl7pPr marL="2742654" algn="l" defTabSz="914218" rtl="0" eaLnBrk="1" latinLnBrk="0" hangingPunct="1">
        <a:defRPr sz="1900" kern="1200">
          <a:solidFill>
            <a:schemeClr val="tx1"/>
          </a:solidFill>
          <a:latin typeface="+mn-lt"/>
          <a:ea typeface="+mn-ea"/>
          <a:cs typeface="+mn-cs"/>
        </a:defRPr>
      </a:lvl7pPr>
      <a:lvl8pPr marL="3199760" algn="l" defTabSz="914218" rtl="0" eaLnBrk="1" latinLnBrk="0" hangingPunct="1">
        <a:defRPr sz="1900" kern="1200">
          <a:solidFill>
            <a:schemeClr val="tx1"/>
          </a:solidFill>
          <a:latin typeface="+mn-lt"/>
          <a:ea typeface="+mn-ea"/>
          <a:cs typeface="+mn-cs"/>
        </a:defRPr>
      </a:lvl8pPr>
      <a:lvl9pPr marL="3656867" algn="l" defTabSz="914218" rtl="0" eaLnBrk="1" latinLnBrk="0" hangingPunct="1">
        <a:defRPr sz="1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C6014C90-EC30-4D72-A962-FFF5C8938025}" type="datetimeFigureOut">
              <a:rPr lang="en-US" smtClean="0">
                <a:solidFill>
                  <a:prstClr val="black">
                    <a:tint val="75000"/>
                  </a:prstClr>
                </a:solidFill>
              </a:rPr>
              <a:pPr defTabSz="914400"/>
              <a:t>7/16/22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3A77E07D-48CE-4CFE-854E-B7BCF81C338B}"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228539303"/>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95" r:id="rId3"/>
    <p:sldLayoutId id="2147483777"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102.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Microsoft%20Excel%202010.lnk" TargetMode="External"/><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6.png"/><Relationship Id="rId3" Type="http://schemas.openxmlformats.org/officeDocument/2006/relationships/audio" Target="../media/audio3.wav"/><Relationship Id="rId7" Type="http://schemas.openxmlformats.org/officeDocument/2006/relationships/slide" Target="slide22.xml"/><Relationship Id="rId12" Type="http://schemas.openxmlformats.org/officeDocument/2006/relationships/slide" Target="slide21.xml"/><Relationship Id="rId2" Type="http://schemas.openxmlformats.org/officeDocument/2006/relationships/notesSlide" Target="../notesSlides/notesSlide3.xml"/><Relationship Id="rId1" Type="http://schemas.openxmlformats.org/officeDocument/2006/relationships/slideLayout" Target="../slideLayouts/slideLayout82.xml"/><Relationship Id="rId6" Type="http://schemas.openxmlformats.org/officeDocument/2006/relationships/image" Target="../media/image14.png"/><Relationship Id="rId11" Type="http://schemas.openxmlformats.org/officeDocument/2006/relationships/slide" Target="slide18.xml"/><Relationship Id="rId5" Type="http://schemas.openxmlformats.org/officeDocument/2006/relationships/image" Target="../media/image13.png"/><Relationship Id="rId15" Type="http://schemas.openxmlformats.org/officeDocument/2006/relationships/slide" Target="slide24.xml"/><Relationship Id="rId10" Type="http://schemas.openxmlformats.org/officeDocument/2006/relationships/slide" Target="slide17.xml"/><Relationship Id="rId4" Type="http://schemas.openxmlformats.org/officeDocument/2006/relationships/slide" Target="slide23.xml"/><Relationship Id="rId9" Type="http://schemas.openxmlformats.org/officeDocument/2006/relationships/slide" Target="slide20.xml"/><Relationship Id="rId14" Type="http://schemas.openxmlformats.org/officeDocument/2006/relationships/slide" Target="slide19.xml"/></Relationships>
</file>

<file path=ppt/slides/_rels/slide17.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slide" Target="slide16.xml"/><Relationship Id="rId5" Type="http://schemas.openxmlformats.org/officeDocument/2006/relationships/image" Target="../media/image17.jpeg"/><Relationship Id="rId4" Type="http://schemas.openxmlformats.org/officeDocument/2006/relationships/audio" Target="../media/audio3.wav"/></Relationships>
</file>

<file path=ppt/slides/_rels/slide18.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4.wav"/><Relationship Id="rId1" Type="http://schemas.openxmlformats.org/officeDocument/2006/relationships/slideLayout" Target="../slideLayouts/slideLayout3.xml"/><Relationship Id="rId5" Type="http://schemas.openxmlformats.org/officeDocument/2006/relationships/slide" Target="slide16.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4.wav"/><Relationship Id="rId1" Type="http://schemas.openxmlformats.org/officeDocument/2006/relationships/slideLayout" Target="../slideLayouts/slideLayout3.xml"/><Relationship Id="rId5" Type="http://schemas.openxmlformats.org/officeDocument/2006/relationships/slide" Target="slide16.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4.wav"/><Relationship Id="rId1" Type="http://schemas.openxmlformats.org/officeDocument/2006/relationships/slideLayout" Target="../slideLayouts/slideLayout3.xml"/><Relationship Id="rId5" Type="http://schemas.openxmlformats.org/officeDocument/2006/relationships/slide" Target="slide16.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3.wav"/><Relationship Id="rId1" Type="http://schemas.openxmlformats.org/officeDocument/2006/relationships/slideLayout" Target="../slideLayouts/slideLayout3.xml"/><Relationship Id="rId5" Type="http://schemas.openxmlformats.org/officeDocument/2006/relationships/slide" Target="slide16.xml"/><Relationship Id="rId4" Type="http://schemas.openxmlformats.org/officeDocument/2006/relationships/image" Target="../media/image19.gif"/></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3.wav"/><Relationship Id="rId1" Type="http://schemas.openxmlformats.org/officeDocument/2006/relationships/slideLayout" Target="../slideLayouts/slideLayout3.xml"/><Relationship Id="rId5" Type="http://schemas.openxmlformats.org/officeDocument/2006/relationships/slide" Target="slide16.xml"/><Relationship Id="rId4" Type="http://schemas.openxmlformats.org/officeDocument/2006/relationships/image" Target="../media/image19.gif"/></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3.wav"/><Relationship Id="rId1" Type="http://schemas.openxmlformats.org/officeDocument/2006/relationships/slideLayout" Target="../slideLayouts/slideLayout3.xml"/><Relationship Id="rId5" Type="http://schemas.openxmlformats.org/officeDocument/2006/relationships/slide" Target="slide16.xml"/><Relationship Id="rId4" Type="http://schemas.openxmlformats.org/officeDocument/2006/relationships/image" Target="../media/image19.gif"/></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28.xml"/><Relationship Id="rId5" Type="http://schemas.openxmlformats.org/officeDocument/2006/relationships/image" Target="../media/image5.png"/><Relationship Id="rId4" Type="http://schemas.openxmlformats.org/officeDocument/2006/relationships/audio" Target="../media/audio2.wav"/></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66.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6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9.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28.xml"/><Relationship Id="rId5" Type="http://schemas.openxmlformats.org/officeDocument/2006/relationships/image" Target="../media/image5.png"/><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90.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768" y="2065283"/>
            <a:ext cx="10085295" cy="1539308"/>
          </a:xfrm>
        </p:spPr>
        <p:style>
          <a:lnRef idx="2">
            <a:schemeClr val="accent2"/>
          </a:lnRef>
          <a:fillRef idx="1">
            <a:schemeClr val="lt1"/>
          </a:fillRef>
          <a:effectRef idx="0">
            <a:schemeClr val="accent2"/>
          </a:effectRef>
          <a:fontRef idx="minor">
            <a:schemeClr val="dk1"/>
          </a:fontRef>
        </p:style>
        <p:txBody>
          <a:bodyPr anchor="ctr">
            <a:normAutofit fontScale="90000"/>
          </a:bodyPr>
          <a:lstStyle/>
          <a:p>
            <a:r>
              <a:rPr lang="en-US" dirty="0" err="1" smtClean="0">
                <a:solidFill>
                  <a:srgbClr val="0000FF"/>
                </a:solidFill>
                <a:latin typeface="Times New Roman" panose="02020603050405020304" pitchFamily="18" charset="0"/>
                <a:cs typeface="Times New Roman" panose="02020603050405020304" pitchFamily="18" charset="0"/>
              </a:rPr>
              <a:t>Bài</a:t>
            </a:r>
            <a:r>
              <a:rPr lang="en-US" dirty="0" smtClean="0">
                <a:solidFill>
                  <a:srgbClr val="0000FF"/>
                </a:solidFill>
                <a:latin typeface="Times New Roman" panose="02020603050405020304" pitchFamily="18" charset="0"/>
                <a:cs typeface="Times New Roman" panose="02020603050405020304" pitchFamily="18" charset="0"/>
              </a:rPr>
              <a:t> 6: </a:t>
            </a:r>
            <a:r>
              <a:rPr lang="en-US" dirty="0" err="1" smtClean="0">
                <a:solidFill>
                  <a:srgbClr val="0000FF"/>
                </a:solidFill>
                <a:latin typeface="Times New Roman" panose="02020603050405020304" pitchFamily="18" charset="0"/>
                <a:cs typeface="Times New Roman" panose="02020603050405020304" pitchFamily="18" charset="0"/>
              </a:rPr>
              <a:t>Tiết</a:t>
            </a:r>
            <a:r>
              <a:rPr lang="en-US" dirty="0" smtClean="0">
                <a:solidFill>
                  <a:srgbClr val="0000FF"/>
                </a:solidFill>
                <a:latin typeface="Times New Roman" panose="02020603050405020304" pitchFamily="18" charset="0"/>
                <a:cs typeface="Times New Roman" panose="02020603050405020304" pitchFamily="18" charset="0"/>
              </a:rPr>
              <a:t> 1-Làm </a:t>
            </a:r>
            <a:r>
              <a:rPr lang="en-US" dirty="0" err="1">
                <a:solidFill>
                  <a:srgbClr val="0000FF"/>
                </a:solidFill>
                <a:latin typeface="Times New Roman" panose="02020603050405020304" pitchFamily="18" charset="0"/>
                <a:cs typeface="Times New Roman" panose="02020603050405020304" pitchFamily="18" charset="0"/>
              </a:rPr>
              <a:t>quen</a:t>
            </a:r>
            <a:r>
              <a:rPr lang="en-US" dirty="0">
                <a:solidFill>
                  <a:srgbClr val="0000FF"/>
                </a:solidFill>
                <a:latin typeface="Times New Roman" panose="02020603050405020304" pitchFamily="18" charset="0"/>
                <a:cs typeface="Times New Roman" panose="02020603050405020304" pitchFamily="18" charset="0"/>
              </a:rPr>
              <a:t> </a:t>
            </a:r>
            <a:r>
              <a:rPr lang="en-US" dirty="0" err="1" smtClean="0">
                <a:solidFill>
                  <a:srgbClr val="0000FF"/>
                </a:solidFill>
                <a:latin typeface="Times New Roman" panose="02020603050405020304" pitchFamily="18" charset="0"/>
                <a:cs typeface="Times New Roman" panose="02020603050405020304" pitchFamily="18" charset="0"/>
              </a:rPr>
              <a:t>với</a:t>
            </a:r>
            <a:r>
              <a:rPr lang="en-US" dirty="0" smtClean="0">
                <a:solidFill>
                  <a:srgbClr val="0000FF"/>
                </a:solidFill>
                <a:latin typeface="Times New Roman" panose="02020603050405020304" pitchFamily="18" charset="0"/>
                <a:cs typeface="Times New Roman" panose="02020603050405020304" pitchFamily="18" charset="0"/>
              </a:rPr>
              <a:t> </a:t>
            </a:r>
            <a:r>
              <a:rPr lang="en-US" dirty="0" err="1" smtClean="0">
                <a:solidFill>
                  <a:srgbClr val="0000FF"/>
                </a:solidFill>
                <a:latin typeface="Times New Roman" panose="02020603050405020304" pitchFamily="18" charset="0"/>
                <a:cs typeface="Times New Roman" panose="02020603050405020304" pitchFamily="18" charset="0"/>
              </a:rPr>
              <a:t>phần</a:t>
            </a:r>
            <a:r>
              <a:rPr lang="en-US" dirty="0" smtClean="0">
                <a:solidFill>
                  <a:srgbClr val="0000FF"/>
                </a:solidFill>
                <a:latin typeface="Times New Roman" panose="02020603050405020304" pitchFamily="18" charset="0"/>
                <a:cs typeface="Times New Roman" panose="02020603050405020304" pitchFamily="18" charset="0"/>
              </a:rPr>
              <a:t> </a:t>
            </a:r>
            <a:r>
              <a:rPr lang="en-US" dirty="0" err="1" smtClean="0">
                <a:solidFill>
                  <a:srgbClr val="0000FF"/>
                </a:solidFill>
                <a:latin typeface="Times New Roman" panose="02020603050405020304" pitchFamily="18" charset="0"/>
                <a:cs typeface="Times New Roman" panose="02020603050405020304" pitchFamily="18" charset="0"/>
              </a:rPr>
              <a:t>mềm</a:t>
            </a:r>
            <a:r>
              <a:rPr lang="en-US" dirty="0" smtClean="0">
                <a:solidFill>
                  <a:srgbClr val="0000FF"/>
                </a:solidFill>
                <a:latin typeface="Times New Roman" panose="02020603050405020304" pitchFamily="18" charset="0"/>
                <a:cs typeface="Times New Roman" panose="02020603050405020304" pitchFamily="18" charset="0"/>
              </a:rPr>
              <a:t> </a:t>
            </a:r>
            <a:r>
              <a:rPr lang="en-US" dirty="0" err="1" smtClean="0">
                <a:solidFill>
                  <a:srgbClr val="0000FF"/>
                </a:solidFill>
                <a:latin typeface="Times New Roman" panose="02020603050405020304" pitchFamily="18" charset="0"/>
                <a:cs typeface="Times New Roman" panose="02020603050405020304" pitchFamily="18" charset="0"/>
              </a:rPr>
              <a:t>bảng</a:t>
            </a:r>
            <a:r>
              <a:rPr lang="en-US" dirty="0" smtClean="0">
                <a:solidFill>
                  <a:srgbClr val="0000FF"/>
                </a:solidFill>
                <a:latin typeface="Times New Roman" panose="02020603050405020304" pitchFamily="18" charset="0"/>
                <a:cs typeface="Times New Roman" panose="02020603050405020304" pitchFamily="18" charset="0"/>
              </a:rPr>
              <a:t> </a:t>
            </a:r>
            <a:r>
              <a:rPr lang="en-US" dirty="0" err="1" smtClean="0">
                <a:solidFill>
                  <a:srgbClr val="0000FF"/>
                </a:solidFill>
                <a:latin typeface="Times New Roman" panose="02020603050405020304" pitchFamily="18" charset="0"/>
                <a:cs typeface="Times New Roman" panose="02020603050405020304" pitchFamily="18" charset="0"/>
              </a:rPr>
              <a:t>tính</a:t>
            </a:r>
            <a:endParaRPr lang="en-US" dirty="0">
              <a:solidFill>
                <a:srgbClr val="0000FF"/>
              </a:solidFill>
              <a:latin typeface="Times New Roman" panose="02020603050405020304" pitchFamily="18" charset="0"/>
              <a:cs typeface="Times New Roman" panose="02020603050405020304" pitchFamily="18" charset="0"/>
            </a:endParaRPr>
          </a:p>
        </p:txBody>
      </p:sp>
      <p:sp>
        <p:nvSpPr>
          <p:cNvPr id="3" name="Rectangle 2"/>
          <p:cNvSpPr/>
          <p:nvPr/>
        </p:nvSpPr>
        <p:spPr>
          <a:xfrm>
            <a:off x="861392" y="887896"/>
            <a:ext cx="10760765" cy="3295720"/>
          </a:xfrm>
          <a:prstGeom prst="rect">
            <a:avLst/>
          </a:prstGeom>
          <a:noFill/>
        </p:spPr>
        <p:txBody>
          <a:bodyPr wrap="none" lIns="91414" tIns="45718" rIns="91414" bIns="45718">
            <a:prstTxWarp prst="textArchUp">
              <a:avLst>
                <a:gd name="adj" fmla="val 10128299"/>
              </a:avLst>
            </a:prstTxWarp>
            <a:spAutoFit/>
          </a:bodyPr>
          <a:lstStyle/>
          <a:p>
            <a:pPr algn="ctr"/>
            <a:r>
              <a:rPr lang="en-US" sz="5500" b="1" dirty="0" err="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Chào</a:t>
            </a:r>
            <a:r>
              <a:rPr lang="en-US" sz="55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5500" b="1" dirty="0" err="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mừng</a:t>
            </a:r>
            <a:r>
              <a:rPr lang="en-US" sz="55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5500" b="1" dirty="0" err="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thầy</a:t>
            </a:r>
            <a:r>
              <a:rPr lang="en-US" sz="55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5500" b="1" dirty="0" err="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cô</a:t>
            </a:r>
            <a:r>
              <a:rPr lang="en-US" sz="55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5500" b="1" dirty="0" err="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về</a:t>
            </a:r>
            <a:r>
              <a:rPr lang="en-US" sz="55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5500" b="1" dirty="0" err="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dự</a:t>
            </a:r>
            <a:r>
              <a:rPr lang="en-US" sz="55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5500" b="1" dirty="0" err="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giờ</a:t>
            </a:r>
            <a:r>
              <a:rPr lang="en-US" sz="55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5500" b="1" dirty="0" err="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thăm</a:t>
            </a:r>
            <a:r>
              <a:rPr lang="en-US" sz="55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5500" b="1" dirty="0" err="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lớp</a:t>
            </a:r>
            <a:endParaRPr lang="en-US" sz="55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691272" y="4625008"/>
            <a:ext cx="5857461" cy="1708160"/>
          </a:xfrm>
          <a:prstGeom prst="rect">
            <a:avLst/>
          </a:prstGeom>
        </p:spPr>
        <p:style>
          <a:lnRef idx="1">
            <a:schemeClr val="accent2"/>
          </a:lnRef>
          <a:fillRef idx="2">
            <a:schemeClr val="accent2"/>
          </a:fillRef>
          <a:effectRef idx="1">
            <a:schemeClr val="accent2"/>
          </a:effectRef>
          <a:fontRef idx="minor">
            <a:schemeClr val="dk1"/>
          </a:fontRef>
        </p:style>
        <p:txBody>
          <a:bodyPr wrap="square" lIns="91414" tIns="45718" rIns="91414" bIns="45718" rtlCol="0">
            <a:spAutoFit/>
          </a:bodyPr>
          <a:lstStyle/>
          <a:p>
            <a:r>
              <a:rPr lang="en-US" sz="3500" dirty="0" err="1">
                <a:latin typeface="Times New Roman" panose="02020603050405020304" pitchFamily="18" charset="0"/>
                <a:cs typeface="Times New Roman" panose="02020603050405020304" pitchFamily="18" charset="0"/>
              </a:rPr>
              <a:t>Lớp</a:t>
            </a:r>
            <a:r>
              <a:rPr lang="en-US" sz="3500" dirty="0">
                <a:latin typeface="Times New Roman" panose="02020603050405020304" pitchFamily="18" charset="0"/>
                <a:cs typeface="Times New Roman" panose="02020603050405020304" pitchFamily="18" charset="0"/>
              </a:rPr>
              <a:t>: </a:t>
            </a:r>
          </a:p>
          <a:p>
            <a:r>
              <a:rPr lang="en-US" sz="3500" dirty="0" err="1">
                <a:latin typeface="Times New Roman" panose="02020603050405020304" pitchFamily="18" charset="0"/>
                <a:cs typeface="Times New Roman" panose="02020603050405020304" pitchFamily="18" charset="0"/>
              </a:rPr>
              <a:t>Giáo</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viên</a:t>
            </a:r>
            <a:r>
              <a:rPr lang="en-US" sz="3500" dirty="0">
                <a:latin typeface="Times New Roman" panose="02020603050405020304" pitchFamily="18" charset="0"/>
                <a:cs typeface="Times New Roman" panose="02020603050405020304" pitchFamily="18" charset="0"/>
              </a:rPr>
              <a:t>: </a:t>
            </a:r>
          </a:p>
          <a:p>
            <a:r>
              <a:rPr lang="en-US" sz="3500" dirty="0" err="1">
                <a:latin typeface="Times New Roman" panose="02020603050405020304" pitchFamily="18" charset="0"/>
                <a:cs typeface="Times New Roman" panose="02020603050405020304" pitchFamily="18" charset="0"/>
              </a:rPr>
              <a:t>Trường</a:t>
            </a:r>
            <a:r>
              <a:rPr lang="en-US" sz="35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287780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outVertical)">
                                      <p:cBhvr>
                                        <p:cTn id="10" dur="500"/>
                                        <p:tgtEl>
                                          <p:spTgt spid="2"/>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7"/>
          <p:cNvGrpSpPr/>
          <p:nvPr/>
        </p:nvGrpSpPr>
        <p:grpSpPr>
          <a:xfrm>
            <a:off x="879069" y="1586160"/>
            <a:ext cx="1708951" cy="1230532"/>
            <a:chOff x="2067317" y="1810431"/>
            <a:chExt cx="2488837" cy="2293259"/>
          </a:xfrm>
          <a:effectLst>
            <a:outerShdw blurRad="139700" dist="63500" dir="2700000" algn="tl" rotWithShape="0">
              <a:prstClr val="black">
                <a:alpha val="40000"/>
              </a:prstClr>
            </a:outerShdw>
          </a:effectLst>
        </p:grpSpPr>
        <p:sp>
          <p:nvSpPr>
            <p:cNvPr id="10" name="圆角矩形 8"/>
            <p:cNvSpPr/>
            <p:nvPr/>
          </p:nvSpPr>
          <p:spPr>
            <a:xfrm rot="2700000">
              <a:off x="2262896" y="1810432"/>
              <a:ext cx="2293258" cy="2293258"/>
            </a:xfrm>
            <a:prstGeom prst="roundRect">
              <a:avLst>
                <a:gd name="adj" fmla="val 12083"/>
              </a:avLst>
            </a:prstGeom>
            <a:solidFill>
              <a:srgbClr val="14436A"/>
            </a:solidFill>
            <a:ln w="22225" cap="flat" cmpd="sng" algn="ctr">
              <a:noFill/>
              <a:prstDash val="solid"/>
              <a:miter lim="800000"/>
            </a:ln>
            <a:effectLst/>
          </p:spPr>
          <p:txBody>
            <a:bodyPr rtlCol="0" anchor="ctr"/>
            <a:lstStyle/>
            <a:p>
              <a:pPr algn="ctr">
                <a:defRPr/>
              </a:pPr>
              <a:endParaRPr lang="zh-CN" altLang="en-US" sz="1500" kern="0" dirty="0">
                <a:solidFill>
                  <a:srgbClr val="14436A"/>
                </a:solidFill>
                <a:latin typeface="Arial"/>
                <a:ea typeface="微软雅黑" panose="020B0503020204020204" pitchFamily="34" charset="-122"/>
                <a:cs typeface="+mn-ea"/>
                <a:sym typeface="+mn-lt"/>
              </a:endParaRPr>
            </a:p>
          </p:txBody>
        </p:sp>
        <p:sp>
          <p:nvSpPr>
            <p:cNvPr id="11" name="圆角矩形 9"/>
            <p:cNvSpPr/>
            <p:nvPr/>
          </p:nvSpPr>
          <p:spPr>
            <a:xfrm rot="2700000">
              <a:off x="2067317" y="1810431"/>
              <a:ext cx="2293258" cy="2293258"/>
            </a:xfrm>
            <a:prstGeom prst="roundRect">
              <a:avLst>
                <a:gd name="adj" fmla="val 12083"/>
              </a:avLst>
            </a:prstGeom>
            <a:gradFill>
              <a:gsLst>
                <a:gs pos="0">
                  <a:sysClr val="window" lastClr="FFFFFF"/>
                </a:gs>
                <a:gs pos="100000">
                  <a:sysClr val="window" lastClr="FFFFFF">
                    <a:lumMod val="75000"/>
                  </a:sysClr>
                </a:gs>
              </a:gsLst>
              <a:lin ang="0" scaled="0"/>
            </a:gradFill>
            <a:ln w="22225" cap="flat" cmpd="sng" algn="ctr">
              <a:gradFill>
                <a:gsLst>
                  <a:gs pos="0">
                    <a:sysClr val="window" lastClr="FFFFFF"/>
                  </a:gs>
                  <a:gs pos="100000">
                    <a:sysClr val="window" lastClr="FFFFFF">
                      <a:lumMod val="75000"/>
                    </a:sysClr>
                  </a:gs>
                </a:gsLst>
                <a:lin ang="0" scaled="0"/>
              </a:gradFill>
              <a:prstDash val="solid"/>
              <a:miter lim="800000"/>
            </a:ln>
            <a:effectLst>
              <a:outerShdw blurRad="63500" dist="25400" dir="2700000" algn="tl" rotWithShape="0">
                <a:prstClr val="black">
                  <a:alpha val="40000"/>
                </a:prstClr>
              </a:outerShdw>
            </a:effectLst>
          </p:spPr>
          <p:txBody>
            <a:bodyPr rtlCol="0" anchor="ctr"/>
            <a:lstStyle/>
            <a:p>
              <a:pPr algn="ctr">
                <a:defRPr/>
              </a:pPr>
              <a:r>
                <a:rPr lang="en-US" altLang="zh-CN" sz="1500" kern="0">
                  <a:solidFill>
                    <a:srgbClr val="14436A"/>
                  </a:solidFill>
                  <a:latin typeface="Arial"/>
                  <a:ea typeface="微软雅黑" panose="020B0503020204020204" pitchFamily="34" charset="-122"/>
                  <a:cs typeface="+mn-ea"/>
                  <a:sym typeface="+mn-lt"/>
                </a:rPr>
                <a:t> </a:t>
              </a:r>
              <a:endParaRPr lang="zh-CN" altLang="en-US" sz="1500" kern="0" dirty="0">
                <a:solidFill>
                  <a:srgbClr val="14436A"/>
                </a:solidFill>
                <a:latin typeface="Arial"/>
                <a:ea typeface="微软雅黑" panose="020B0503020204020204" pitchFamily="34" charset="-122"/>
                <a:cs typeface="+mn-ea"/>
                <a:sym typeface="+mn-lt"/>
              </a:endParaRPr>
            </a:p>
          </p:txBody>
        </p:sp>
      </p:grpSp>
      <p:pic>
        <p:nvPicPr>
          <p:cNvPr id="12" name="Picture 10" descr="Trẻ Em, Mầm Non, Đọc Sách, Học Tập, Cô Bé, Tải hình PNG 342 -  Free.Vector6.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7038" y="1281583"/>
            <a:ext cx="1838718" cy="183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txBox="1">
            <a:spLocks/>
          </p:cNvSpPr>
          <p:nvPr/>
        </p:nvSpPr>
        <p:spPr>
          <a:xfrm>
            <a:off x="704491" y="83109"/>
            <a:ext cx="10676724" cy="863955"/>
          </a:xfrm>
          <a:prstGeom prst="rect">
            <a:avLst/>
          </a:prstGeom>
          <a:solidFill>
            <a:srgbClr val="FF9900"/>
          </a:solidFill>
          <a:ln>
            <a:solidFill>
              <a:schemeClr val="accent1">
                <a:lumMod val="75000"/>
              </a:schemeClr>
            </a:solidFill>
          </a:ln>
        </p:spPr>
        <p:style>
          <a:lnRef idx="1">
            <a:schemeClr val="accent2"/>
          </a:lnRef>
          <a:fillRef idx="2">
            <a:schemeClr val="accent2"/>
          </a:fillRef>
          <a:effectRef idx="1">
            <a:schemeClr val="accent2"/>
          </a:effectRef>
          <a:fontRef idx="minor">
            <a:schemeClr val="dk1"/>
          </a:fontRef>
        </p:style>
        <p:txBody>
          <a:bodyPr vert="horz" lIns="91414" tIns="45718" rIns="91414" bIns="45718" rtlCol="0" anchor="ctr">
            <a:normAutofit/>
            <a:scene3d>
              <a:camera prst="perspectiveRelaxedModerately"/>
              <a:lightRig rig="threePt" dir="t"/>
            </a:scene3d>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r>
              <a:rPr lang="en-US" sz="4500" dirty="0">
                <a:solidFill>
                  <a:prstClr val="black"/>
                </a:solidFill>
                <a:latin typeface="Times New Roman" panose="02020603050405020304" pitchFamily="18" charset="0"/>
                <a:cs typeface="Times New Roman" panose="02020603050405020304" pitchFamily="18" charset="0"/>
              </a:rPr>
              <a:t>1.G</a:t>
            </a:r>
            <a:r>
              <a:rPr lang="en-US" sz="4800" b="1" dirty="0">
                <a:solidFill>
                  <a:prstClr val="black"/>
                </a:solidFill>
                <a:latin typeface="Times New Roman"/>
                <a:ea typeface="Calibri"/>
              </a:rPr>
              <a:t>iao </a:t>
            </a:r>
            <a:r>
              <a:rPr lang="en-US" sz="4800" b="1" dirty="0" err="1">
                <a:solidFill>
                  <a:prstClr val="black"/>
                </a:solidFill>
                <a:latin typeface="Times New Roman"/>
                <a:ea typeface="Calibri"/>
              </a:rPr>
              <a:t>diện</a:t>
            </a:r>
            <a:r>
              <a:rPr lang="en-US" sz="4800" b="1" dirty="0">
                <a:solidFill>
                  <a:prstClr val="black"/>
                </a:solidFill>
                <a:latin typeface="Times New Roman"/>
                <a:ea typeface="Calibri"/>
              </a:rPr>
              <a:t> </a:t>
            </a:r>
            <a:r>
              <a:rPr lang="en-US" sz="4800" b="1" dirty="0" err="1">
                <a:solidFill>
                  <a:prstClr val="black"/>
                </a:solidFill>
                <a:latin typeface="Times New Roman"/>
                <a:ea typeface="Calibri"/>
              </a:rPr>
              <a:t>phần</a:t>
            </a:r>
            <a:r>
              <a:rPr lang="en-US" sz="4800" b="1" dirty="0">
                <a:solidFill>
                  <a:prstClr val="black"/>
                </a:solidFill>
                <a:latin typeface="Times New Roman"/>
                <a:ea typeface="Calibri"/>
              </a:rPr>
              <a:t> </a:t>
            </a:r>
            <a:r>
              <a:rPr lang="en-US" sz="4800" b="1" dirty="0" err="1">
                <a:solidFill>
                  <a:prstClr val="black"/>
                </a:solidFill>
                <a:latin typeface="Times New Roman"/>
                <a:ea typeface="Calibri"/>
              </a:rPr>
              <a:t>mềm</a:t>
            </a:r>
            <a:r>
              <a:rPr lang="en-US" sz="4800" b="1" dirty="0">
                <a:solidFill>
                  <a:prstClr val="black"/>
                </a:solidFill>
                <a:latin typeface="Times New Roman"/>
                <a:ea typeface="Calibri"/>
              </a:rPr>
              <a:t> </a:t>
            </a:r>
            <a:r>
              <a:rPr lang="en-US" sz="4800" b="1" dirty="0" err="1">
                <a:solidFill>
                  <a:prstClr val="black"/>
                </a:solidFill>
                <a:latin typeface="Times New Roman"/>
                <a:ea typeface="Calibri"/>
              </a:rPr>
              <a:t>bảng</a:t>
            </a:r>
            <a:r>
              <a:rPr lang="en-US" sz="4800" b="1" dirty="0">
                <a:solidFill>
                  <a:prstClr val="black"/>
                </a:solidFill>
                <a:latin typeface="Times New Roman"/>
                <a:ea typeface="Calibri"/>
              </a:rPr>
              <a:t> </a:t>
            </a:r>
            <a:r>
              <a:rPr lang="en-US" sz="4800" b="1" dirty="0" err="1">
                <a:solidFill>
                  <a:prstClr val="black"/>
                </a:solidFill>
                <a:latin typeface="Times New Roman"/>
                <a:ea typeface="Calibri"/>
              </a:rPr>
              <a:t>tính</a:t>
            </a:r>
            <a:r>
              <a:rPr lang="en-US" sz="4800" b="1" dirty="0">
                <a:solidFill>
                  <a:prstClr val="black"/>
                </a:solidFill>
                <a:latin typeface="Times New Roman"/>
                <a:ea typeface="Calibri"/>
              </a:rPr>
              <a:t> </a:t>
            </a:r>
            <a:endParaRPr lang="en-US" sz="4500" dirty="0">
              <a:solidFill>
                <a:prstClr val="black"/>
              </a:solidFill>
              <a:latin typeface="Times New Roman" panose="02020603050405020304" pitchFamily="18" charset="0"/>
              <a:cs typeface="Times New Roman" panose="02020603050405020304" pitchFamily="18" charset="0"/>
            </a:endParaRPr>
          </a:p>
        </p:txBody>
      </p:sp>
      <p:sp>
        <p:nvSpPr>
          <p:cNvPr id="4" name="Title 3"/>
          <p:cNvSpPr>
            <a:spLocks noGrp="1"/>
          </p:cNvSpPr>
          <p:nvPr>
            <p:ph type="title"/>
          </p:nvPr>
        </p:nvSpPr>
        <p:spPr>
          <a:xfrm>
            <a:off x="2658181" y="1204866"/>
            <a:ext cx="10515600" cy="1325563"/>
          </a:xfrm>
        </p:spPr>
        <p:txBody>
          <a:bodyPr>
            <a:normAutofit fontScale="90000"/>
          </a:bodyPr>
          <a:lstStyle/>
          <a:p>
            <a:r>
              <a:rPr lang="en-US" sz="3100" dirty="0" err="1">
                <a:latin typeface="Times New Roman" pitchFamily="18" charset="0"/>
                <a:cs typeface="Times New Roman" pitchFamily="18" charset="0"/>
              </a:rPr>
              <a:t>Em</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hãy</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xác</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định</a:t>
            </a:r>
            <a:r>
              <a:rPr lang="en-US" sz="3100" dirty="0">
                <a:latin typeface="Times New Roman" pitchFamily="18" charset="0"/>
                <a:cs typeface="Times New Roman" pitchFamily="18" charset="0"/>
              </a:rPr>
              <a:t>:</a:t>
            </a:r>
            <a:br>
              <a:rPr lang="en-US" sz="3100" dirty="0">
                <a:latin typeface="Times New Roman" pitchFamily="18" charset="0"/>
                <a:cs typeface="Times New Roman" pitchFamily="18" charset="0"/>
              </a:rPr>
            </a:br>
            <a:r>
              <a:rPr lang="en-US" sz="3100" dirty="0">
                <a:latin typeface="Times New Roman" pitchFamily="18" charset="0"/>
                <a:cs typeface="Times New Roman" pitchFamily="18" charset="0"/>
              </a:rPr>
              <a:t>- B4: E11 </a:t>
            </a:r>
            <a:r>
              <a:rPr lang="en-US" sz="3100" dirty="0" err="1">
                <a:latin typeface="Times New Roman" pitchFamily="18" charset="0"/>
                <a:cs typeface="Times New Roman" pitchFamily="18" charset="0"/>
              </a:rPr>
              <a:t>được</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gọi</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là</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gì</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Cách</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xác</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định</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vùng</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dữ</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liệu</a:t>
            </a:r>
            <a:r>
              <a:rPr lang="en-US" sz="3100" dirty="0">
                <a:latin typeface="Times New Roman" pitchFamily="18" charset="0"/>
                <a:cs typeface="Times New Roman" pitchFamily="18" charset="0"/>
              </a:rPr>
              <a:t>?</a:t>
            </a:r>
            <a:br>
              <a:rPr lang="en-US" sz="3100" dirty="0">
                <a:latin typeface="Times New Roman" pitchFamily="18" charset="0"/>
                <a:cs typeface="Times New Roman" pitchFamily="18" charset="0"/>
              </a:rPr>
            </a:b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Có</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những</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tác</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thao</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tác</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chọn</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nào</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trên</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trang</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tính</a:t>
            </a:r>
            <a:r>
              <a:rPr lang="en-US" sz="3100" dirty="0">
                <a:latin typeface="Times New Roman" pitchFamily="18" charset="0"/>
                <a:cs typeface="Times New Roman" pitchFamily="18" charset="0"/>
              </a:rPr>
              <a:t>?</a:t>
            </a:r>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sp>
        <p:nvSpPr>
          <p:cNvPr id="16" name="Title 3"/>
          <p:cNvSpPr txBox="1">
            <a:spLocks/>
          </p:cNvSpPr>
          <p:nvPr/>
        </p:nvSpPr>
        <p:spPr>
          <a:xfrm>
            <a:off x="2658181" y="1412617"/>
            <a:ext cx="8692055" cy="1577615"/>
          </a:xfrm>
          <a:prstGeom prst="rect">
            <a:avLst/>
          </a:prstGeom>
        </p:spPr>
        <p:txBody>
          <a:bodyPr vert="horz" lIns="91414" tIns="45718" rIns="91414" bIns="45718" rtlCol="0" anchor="ctr">
            <a:noAutofit/>
          </a:bodyPr>
          <a:lstStyle>
            <a:lvl1pPr algn="l" defTabSz="914105"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vi-VN" sz="2600" dirty="0">
                <a:latin typeface="Times New Roman" pitchFamily="18" charset="0"/>
                <a:cs typeface="Times New Roman" pitchFamily="18" charset="0"/>
              </a:rPr>
              <a:t>Em hãy quan sát các ô và vùng trên trang tính. Xác định cách di chuyển con trỏ trên trang tính thông qua ô hiện thời. Xác định cách phần mềm đánh địa chỉ các ô và vùng dữ liệu. Trong hình dưới đây, ô ghi tên học sinh “ Bùi Lê Đình Anh” được xác định </a:t>
            </a:r>
            <a:r>
              <a:rPr lang="vi-VN" sz="2600" dirty="0" smtClean="0">
                <a:latin typeface="Times New Roman" pitchFamily="18" charset="0"/>
                <a:cs typeface="Times New Roman" pitchFamily="18" charset="0"/>
              </a:rPr>
              <a:t>như</a:t>
            </a:r>
            <a:r>
              <a:rPr lang="en-US" sz="2600" dirty="0" smtClean="0">
                <a:latin typeface="Times New Roman" pitchFamily="18" charset="0"/>
                <a:cs typeface="Times New Roman" pitchFamily="18" charset="0"/>
              </a:rPr>
              <a:t> </a:t>
            </a:r>
            <a:r>
              <a:rPr lang="vi-VN" sz="2600" dirty="0" smtClean="0">
                <a:latin typeface="Times New Roman" pitchFamily="18" charset="0"/>
                <a:cs typeface="Times New Roman" pitchFamily="18" charset="0"/>
              </a:rPr>
              <a:t>thế </a:t>
            </a:r>
            <a:r>
              <a:rPr lang="vi-VN" sz="2600">
                <a:latin typeface="Times New Roman" pitchFamily="18" charset="0"/>
                <a:cs typeface="Times New Roman" pitchFamily="18" charset="0"/>
              </a:rPr>
              <a:t>nào</a:t>
            </a:r>
            <a:r>
              <a:rPr lang="vi-VN" sz="2600" smtClean="0">
                <a:latin typeface="Times New Roman" pitchFamily="18" charset="0"/>
                <a:cs typeface="Times New Roman" pitchFamily="18" charset="0"/>
              </a:rPr>
              <a:t>?</a:t>
            </a:r>
            <a:endParaRPr lang="vi-VN" sz="2600" dirty="0">
              <a:latin typeface="Times New Roman" pitchFamily="18" charset="0"/>
              <a:cs typeface="Times New Roman" pitchFamily="18" charset="0"/>
            </a:endParaRPr>
          </a:p>
          <a:p>
            <a:pPr algn="just"/>
            <a:endParaRPr lang="en-US" sz="26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1961" y="2883904"/>
            <a:ext cx="7108894" cy="3841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0193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800"/>
                                        <p:tgtEl>
                                          <p:spTgt spid="9"/>
                                        </p:tgtEl>
                                      </p:cBhvr>
                                    </p:animEffect>
                                  </p:childTnLst>
                                </p:cTn>
                              </p:par>
                              <p:par>
                                <p:cTn id="13" presetID="2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circle(in)">
                                      <p:cBhvr>
                                        <p:cTn id="20" dur="2000"/>
                                        <p:tgtEl>
                                          <p:spTgt spid="16"/>
                                        </p:tgtEl>
                                      </p:cBhvr>
                                    </p:animEffect>
                                  </p:childTnLst>
                                </p:cTn>
                              </p:par>
                              <p:par>
                                <p:cTn id="21" presetID="2" presetClass="entr" presetSubtype="4" fill="hold" nodeType="withEffect">
                                  <p:stCondLst>
                                    <p:cond delay="0"/>
                                  </p:stCondLst>
                                  <p:childTnLst>
                                    <p:set>
                                      <p:cBhvr>
                                        <p:cTn id="22" dur="1" fill="hold">
                                          <p:stCondLst>
                                            <p:cond delay="0"/>
                                          </p:stCondLst>
                                        </p:cTn>
                                        <p:tgtEl>
                                          <p:spTgt spid="1026"/>
                                        </p:tgtEl>
                                        <p:attrNameLst>
                                          <p:attrName>style.visibility</p:attrName>
                                        </p:attrNameLst>
                                      </p:cBhvr>
                                      <p:to>
                                        <p:strVal val="visible"/>
                                      </p:to>
                                    </p:set>
                                    <p:anim calcmode="lin" valueType="num">
                                      <p:cBhvr additive="base">
                                        <p:cTn id="23" dur="500" fill="hold"/>
                                        <p:tgtEl>
                                          <p:spTgt spid="1026"/>
                                        </p:tgtEl>
                                        <p:attrNameLst>
                                          <p:attrName>ppt_x</p:attrName>
                                        </p:attrNameLst>
                                      </p:cBhvr>
                                      <p:tavLst>
                                        <p:tav tm="0">
                                          <p:val>
                                            <p:strVal val="#ppt_x"/>
                                          </p:val>
                                        </p:tav>
                                        <p:tav tm="100000">
                                          <p:val>
                                            <p:strVal val="#ppt_x"/>
                                          </p:val>
                                        </p:tav>
                                      </p:tavLst>
                                    </p:anim>
                                    <p:anim calcmode="lin" valueType="num">
                                      <p:cBhvr additive="base">
                                        <p:cTn id="2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16"/>
                                        </p:tgtEl>
                                      </p:cBhvr>
                                    </p:animEffect>
                                    <p:set>
                                      <p:cBhvr>
                                        <p:cTn id="29" dur="1" fill="hold">
                                          <p:stCondLst>
                                            <p:cond delay="499"/>
                                          </p:stCondLst>
                                        </p:cTn>
                                        <p:tgtEl>
                                          <p:spTgt spid="16"/>
                                        </p:tgtEl>
                                        <p:attrNameLst>
                                          <p:attrName>style.visibility</p:attrName>
                                        </p:attrNameLst>
                                      </p:cBhvr>
                                      <p:to>
                                        <p:strVal val="hidden"/>
                                      </p:to>
                                    </p:set>
                                  </p:childTnLst>
                                </p:cTn>
                              </p:par>
                              <p:par>
                                <p:cTn id="30" presetID="10"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p:bldP spid="16" grpId="0"/>
      <p:bldP spid="16"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7"/>
          <p:cNvGrpSpPr/>
          <p:nvPr/>
        </p:nvGrpSpPr>
        <p:grpSpPr>
          <a:xfrm>
            <a:off x="998975" y="1479833"/>
            <a:ext cx="2379288" cy="2269851"/>
            <a:chOff x="2067317" y="1810431"/>
            <a:chExt cx="2488837" cy="2293259"/>
          </a:xfrm>
          <a:effectLst>
            <a:outerShdw blurRad="139700" dist="63500" dir="2700000" algn="tl" rotWithShape="0">
              <a:prstClr val="black">
                <a:alpha val="40000"/>
              </a:prstClr>
            </a:outerShdw>
          </a:effectLst>
        </p:grpSpPr>
        <p:sp>
          <p:nvSpPr>
            <p:cNvPr id="10" name="圆角矩形 8"/>
            <p:cNvSpPr/>
            <p:nvPr/>
          </p:nvSpPr>
          <p:spPr>
            <a:xfrm rot="2700000">
              <a:off x="2262896" y="1810432"/>
              <a:ext cx="2293258" cy="2293258"/>
            </a:xfrm>
            <a:prstGeom prst="roundRect">
              <a:avLst>
                <a:gd name="adj" fmla="val 12083"/>
              </a:avLst>
            </a:prstGeom>
            <a:solidFill>
              <a:srgbClr val="14436A"/>
            </a:solidFill>
            <a:ln w="22225" cap="flat" cmpd="sng" algn="ctr">
              <a:noFill/>
              <a:prstDash val="solid"/>
              <a:miter lim="800000"/>
            </a:ln>
            <a:effectLst/>
          </p:spPr>
          <p:txBody>
            <a:bodyPr rtlCol="0" anchor="ctr"/>
            <a:lstStyle/>
            <a:p>
              <a:pPr algn="ctr" defTabSz="914218">
                <a:defRPr/>
              </a:pPr>
              <a:endParaRPr lang="zh-CN" altLang="en-US" sz="1500" kern="0" dirty="0">
                <a:solidFill>
                  <a:srgbClr val="14436A"/>
                </a:solidFill>
                <a:latin typeface="Arial"/>
                <a:ea typeface="微软雅黑" panose="020B0503020204020204" pitchFamily="34" charset="-122"/>
                <a:cs typeface="+mn-ea"/>
                <a:sym typeface="+mn-lt"/>
              </a:endParaRPr>
            </a:p>
          </p:txBody>
        </p:sp>
        <p:sp>
          <p:nvSpPr>
            <p:cNvPr id="11" name="圆角矩形 9"/>
            <p:cNvSpPr/>
            <p:nvPr/>
          </p:nvSpPr>
          <p:spPr>
            <a:xfrm rot="2700000">
              <a:off x="2067317" y="1810431"/>
              <a:ext cx="2293258" cy="2293258"/>
            </a:xfrm>
            <a:prstGeom prst="roundRect">
              <a:avLst>
                <a:gd name="adj" fmla="val 12083"/>
              </a:avLst>
            </a:prstGeom>
            <a:gradFill>
              <a:gsLst>
                <a:gs pos="0">
                  <a:sysClr val="window" lastClr="FFFFFF"/>
                </a:gs>
                <a:gs pos="100000">
                  <a:sysClr val="window" lastClr="FFFFFF">
                    <a:lumMod val="75000"/>
                  </a:sysClr>
                </a:gs>
              </a:gsLst>
              <a:lin ang="0" scaled="0"/>
            </a:gradFill>
            <a:ln w="22225" cap="flat" cmpd="sng" algn="ctr">
              <a:gradFill>
                <a:gsLst>
                  <a:gs pos="0">
                    <a:sysClr val="window" lastClr="FFFFFF"/>
                  </a:gs>
                  <a:gs pos="100000">
                    <a:sysClr val="window" lastClr="FFFFFF">
                      <a:lumMod val="75000"/>
                    </a:sysClr>
                  </a:gs>
                </a:gsLst>
                <a:lin ang="0" scaled="0"/>
              </a:gradFill>
              <a:prstDash val="solid"/>
              <a:miter lim="800000"/>
            </a:ln>
            <a:effectLst>
              <a:outerShdw blurRad="63500" dist="25400" dir="2700000" algn="tl" rotWithShape="0">
                <a:prstClr val="black">
                  <a:alpha val="40000"/>
                </a:prstClr>
              </a:outerShdw>
            </a:effectLst>
          </p:spPr>
          <p:txBody>
            <a:bodyPr rtlCol="0" anchor="ctr"/>
            <a:lstStyle/>
            <a:p>
              <a:pPr algn="ctr" defTabSz="914218">
                <a:defRPr/>
              </a:pPr>
              <a:r>
                <a:rPr lang="en-US" altLang="zh-CN" sz="1500" kern="0">
                  <a:solidFill>
                    <a:srgbClr val="14436A"/>
                  </a:solidFill>
                  <a:latin typeface="Arial"/>
                  <a:ea typeface="微软雅黑" panose="020B0503020204020204" pitchFamily="34" charset="-122"/>
                  <a:cs typeface="+mn-ea"/>
                  <a:sym typeface="+mn-lt"/>
                </a:rPr>
                <a:t> </a:t>
              </a:r>
              <a:endParaRPr lang="zh-CN" altLang="en-US" sz="1500" kern="0" dirty="0">
                <a:solidFill>
                  <a:srgbClr val="14436A"/>
                </a:solidFill>
                <a:latin typeface="Arial"/>
                <a:ea typeface="微软雅黑" panose="020B0503020204020204" pitchFamily="34" charset="-122"/>
                <a:cs typeface="+mn-ea"/>
                <a:sym typeface="+mn-lt"/>
              </a:endParaRPr>
            </a:p>
          </p:txBody>
        </p:sp>
      </p:grpSp>
      <p:pic>
        <p:nvPicPr>
          <p:cNvPr id="12" name="Picture 10" descr="Trẻ Em, Mầm Non, Đọc Sách, Học Tập, Cô Bé, Tải hình PNG 342 -  Free.Vector6.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2778" y="1374037"/>
            <a:ext cx="2349383" cy="235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txBox="1">
            <a:spLocks/>
          </p:cNvSpPr>
          <p:nvPr/>
        </p:nvSpPr>
        <p:spPr>
          <a:xfrm>
            <a:off x="962767" y="142115"/>
            <a:ext cx="10418448" cy="954031"/>
          </a:xfrm>
          <a:prstGeom prst="rect">
            <a:avLst/>
          </a:prstGeom>
          <a:solidFill>
            <a:srgbClr val="FF9900"/>
          </a:solidFill>
          <a:ln>
            <a:solidFill>
              <a:schemeClr val="accent1">
                <a:lumMod val="75000"/>
              </a:schemeClr>
            </a:solidFill>
          </a:ln>
        </p:spPr>
        <p:style>
          <a:lnRef idx="1">
            <a:schemeClr val="accent2"/>
          </a:lnRef>
          <a:fillRef idx="2">
            <a:schemeClr val="accent2"/>
          </a:fillRef>
          <a:effectRef idx="1">
            <a:schemeClr val="accent2"/>
          </a:effectRef>
          <a:fontRef idx="minor">
            <a:schemeClr val="dk1"/>
          </a:fontRef>
        </p:style>
        <p:txBody>
          <a:bodyPr vert="horz" lIns="91424" tIns="45718" rIns="91424" bIns="45718" rtlCol="0" anchor="ctr">
            <a:normAutofit/>
            <a:scene3d>
              <a:camera prst="perspectiveRelaxedModerately"/>
              <a:lightRig rig="threePt" dir="t"/>
            </a:scene3d>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r>
              <a:rPr lang="en-US" sz="4500" dirty="0" smtClean="0">
                <a:solidFill>
                  <a:prstClr val="black"/>
                </a:solidFill>
                <a:latin typeface="Times New Roman" panose="02020603050405020304" pitchFamily="18" charset="0"/>
                <a:cs typeface="Times New Roman" panose="02020603050405020304" pitchFamily="18" charset="0"/>
              </a:rPr>
              <a:t>1.</a:t>
            </a:r>
            <a:r>
              <a:rPr lang="en-US" sz="4800" b="1" dirty="0" smtClean="0">
                <a:solidFill>
                  <a:prstClr val="black"/>
                </a:solidFill>
                <a:latin typeface="Times New Roman"/>
                <a:ea typeface="Calibri"/>
              </a:rPr>
              <a:t>Giao </a:t>
            </a:r>
            <a:r>
              <a:rPr lang="en-US" sz="4800" b="1" dirty="0" err="1">
                <a:solidFill>
                  <a:prstClr val="black"/>
                </a:solidFill>
                <a:latin typeface="Times New Roman"/>
                <a:ea typeface="Calibri"/>
              </a:rPr>
              <a:t>diện</a:t>
            </a:r>
            <a:r>
              <a:rPr lang="en-US" sz="4800" b="1" dirty="0">
                <a:solidFill>
                  <a:prstClr val="black"/>
                </a:solidFill>
                <a:latin typeface="Times New Roman"/>
                <a:ea typeface="Calibri"/>
              </a:rPr>
              <a:t> </a:t>
            </a:r>
            <a:r>
              <a:rPr lang="en-US" sz="4800" b="1" dirty="0" err="1">
                <a:solidFill>
                  <a:prstClr val="black"/>
                </a:solidFill>
                <a:latin typeface="Times New Roman"/>
                <a:ea typeface="Calibri"/>
              </a:rPr>
              <a:t>phần</a:t>
            </a:r>
            <a:r>
              <a:rPr lang="en-US" sz="4800" b="1" dirty="0">
                <a:solidFill>
                  <a:prstClr val="black"/>
                </a:solidFill>
                <a:latin typeface="Times New Roman"/>
                <a:ea typeface="Calibri"/>
              </a:rPr>
              <a:t> </a:t>
            </a:r>
            <a:r>
              <a:rPr lang="en-US" sz="4800" b="1" dirty="0" err="1">
                <a:solidFill>
                  <a:prstClr val="black"/>
                </a:solidFill>
                <a:latin typeface="Times New Roman"/>
                <a:ea typeface="Calibri"/>
              </a:rPr>
              <a:t>mềm</a:t>
            </a:r>
            <a:r>
              <a:rPr lang="en-US" sz="4800" b="1" dirty="0">
                <a:solidFill>
                  <a:prstClr val="black"/>
                </a:solidFill>
                <a:latin typeface="Times New Roman"/>
                <a:ea typeface="Calibri"/>
              </a:rPr>
              <a:t> </a:t>
            </a:r>
            <a:r>
              <a:rPr lang="en-US" sz="4800" b="1" dirty="0" err="1">
                <a:solidFill>
                  <a:prstClr val="black"/>
                </a:solidFill>
                <a:latin typeface="Times New Roman"/>
                <a:ea typeface="Calibri"/>
              </a:rPr>
              <a:t>bảng</a:t>
            </a:r>
            <a:r>
              <a:rPr lang="en-US" sz="4800" b="1" dirty="0">
                <a:solidFill>
                  <a:prstClr val="black"/>
                </a:solidFill>
                <a:latin typeface="Times New Roman"/>
                <a:ea typeface="Calibri"/>
              </a:rPr>
              <a:t> </a:t>
            </a:r>
            <a:r>
              <a:rPr lang="en-US" sz="4800" b="1" dirty="0" err="1">
                <a:solidFill>
                  <a:prstClr val="black"/>
                </a:solidFill>
                <a:latin typeface="Times New Roman"/>
                <a:ea typeface="Calibri"/>
              </a:rPr>
              <a:t>tính</a:t>
            </a:r>
            <a:r>
              <a:rPr lang="en-US" sz="4800" b="1" dirty="0">
                <a:solidFill>
                  <a:prstClr val="black"/>
                </a:solidFill>
                <a:latin typeface="Times New Roman"/>
                <a:ea typeface="Calibri"/>
              </a:rPr>
              <a:t> </a:t>
            </a:r>
            <a:endParaRPr lang="en-US" sz="4500" dirty="0">
              <a:solidFill>
                <a:prstClr val="black"/>
              </a:solidFill>
              <a:latin typeface="Times New Roman" panose="02020603050405020304" pitchFamily="18" charset="0"/>
              <a:cs typeface="Times New Roman" panose="02020603050405020304" pitchFamily="18" charset="0"/>
            </a:endParaRP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3111" y="1184629"/>
            <a:ext cx="7210425" cy="395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3121" y="1572389"/>
            <a:ext cx="7070105" cy="3476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p:cNvPicPr/>
          <p:nvPr/>
        </p:nvPicPr>
        <p:blipFill rotWithShape="1">
          <a:blip r:embed="rId5"/>
          <a:srcRect l="14869" t="15109" r="13018" b="6610"/>
          <a:stretch/>
        </p:blipFill>
        <p:spPr bwMode="auto">
          <a:xfrm>
            <a:off x="3672749" y="1269029"/>
            <a:ext cx="7708467" cy="47941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69856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800"/>
                                        <p:tgtEl>
                                          <p:spTgt spid="9"/>
                                        </p:tgtEl>
                                      </p:cBhvr>
                                    </p:animEffect>
                                  </p:childTnLst>
                                </p:cTn>
                              </p:par>
                              <p:par>
                                <p:cTn id="13" presetID="2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xit" presetSubtype="32" fill="hold" nodeType="clickEffect">
                                  <p:stCondLst>
                                    <p:cond delay="0"/>
                                  </p:stCondLst>
                                  <p:childTnLst>
                                    <p:animEffect transition="out" filter="circle(out)">
                                      <p:cBhvr>
                                        <p:cTn id="25" dur="2000"/>
                                        <p:tgtEl>
                                          <p:spTgt spid="13"/>
                                        </p:tgtEl>
                                      </p:cBhvr>
                                    </p:animEffect>
                                    <p:set>
                                      <p:cBhvr>
                                        <p:cTn id="26" dur="1" fill="hold">
                                          <p:stCondLst>
                                            <p:cond delay="1999"/>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circle(in)">
                                      <p:cBhvr>
                                        <p:cTn id="31" dur="20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down)">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726358" y="112612"/>
            <a:ext cx="10600423" cy="863955"/>
          </a:xfrm>
          <a:prstGeom prst="rect">
            <a:avLst/>
          </a:prstGeom>
          <a:solidFill>
            <a:srgbClr val="FF9900"/>
          </a:solidFill>
          <a:ln>
            <a:solidFill>
              <a:schemeClr val="accent1">
                <a:lumMod val="75000"/>
              </a:schemeClr>
            </a:solidFill>
          </a:ln>
        </p:spPr>
        <p:style>
          <a:lnRef idx="1">
            <a:schemeClr val="accent2"/>
          </a:lnRef>
          <a:fillRef idx="2">
            <a:schemeClr val="accent2"/>
          </a:fillRef>
          <a:effectRef idx="1">
            <a:schemeClr val="accent2"/>
          </a:effectRef>
          <a:fontRef idx="minor">
            <a:schemeClr val="dk1"/>
          </a:fontRef>
        </p:style>
        <p:txBody>
          <a:bodyPr vert="horz" lIns="91414" tIns="45718" rIns="91414" bIns="45718" rtlCol="0" anchor="ctr">
            <a:normAutofit/>
            <a:scene3d>
              <a:camera prst="perspectiveRelaxedModerately"/>
              <a:lightRig rig="threePt" dir="t"/>
            </a:scene3d>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r>
              <a:rPr lang="en-US" sz="4500" dirty="0">
                <a:solidFill>
                  <a:prstClr val="black"/>
                </a:solidFill>
                <a:latin typeface="Times New Roman" panose="02020603050405020304" pitchFamily="18" charset="0"/>
                <a:cs typeface="Times New Roman" panose="02020603050405020304" pitchFamily="18" charset="0"/>
              </a:rPr>
              <a:t>1.</a:t>
            </a:r>
            <a:r>
              <a:rPr lang="en-US" sz="4800" b="1" dirty="0">
                <a:solidFill>
                  <a:prstClr val="black"/>
                </a:solidFill>
                <a:latin typeface="Times New Roman"/>
                <a:ea typeface="Calibri"/>
              </a:rPr>
              <a:t>Giao </a:t>
            </a:r>
            <a:r>
              <a:rPr lang="en-US" sz="4800" b="1" dirty="0" err="1">
                <a:solidFill>
                  <a:prstClr val="black"/>
                </a:solidFill>
                <a:latin typeface="Times New Roman"/>
                <a:ea typeface="Calibri"/>
              </a:rPr>
              <a:t>diện</a:t>
            </a:r>
            <a:r>
              <a:rPr lang="en-US" sz="4800" b="1" dirty="0">
                <a:solidFill>
                  <a:prstClr val="black"/>
                </a:solidFill>
                <a:latin typeface="Times New Roman"/>
                <a:ea typeface="Calibri"/>
              </a:rPr>
              <a:t> </a:t>
            </a:r>
            <a:r>
              <a:rPr lang="en-US" sz="4800" b="1" dirty="0" err="1">
                <a:solidFill>
                  <a:prstClr val="black"/>
                </a:solidFill>
                <a:latin typeface="Times New Roman"/>
                <a:ea typeface="Calibri"/>
              </a:rPr>
              <a:t>phần</a:t>
            </a:r>
            <a:r>
              <a:rPr lang="en-US" sz="4800" b="1" dirty="0">
                <a:solidFill>
                  <a:prstClr val="black"/>
                </a:solidFill>
                <a:latin typeface="Times New Roman"/>
                <a:ea typeface="Calibri"/>
              </a:rPr>
              <a:t> </a:t>
            </a:r>
            <a:r>
              <a:rPr lang="en-US" sz="4800" b="1" dirty="0" err="1">
                <a:solidFill>
                  <a:prstClr val="black"/>
                </a:solidFill>
                <a:latin typeface="Times New Roman"/>
                <a:ea typeface="Calibri"/>
              </a:rPr>
              <a:t>mềm</a:t>
            </a:r>
            <a:r>
              <a:rPr lang="en-US" sz="4800" b="1" dirty="0">
                <a:solidFill>
                  <a:prstClr val="black"/>
                </a:solidFill>
                <a:latin typeface="Times New Roman"/>
                <a:ea typeface="Calibri"/>
              </a:rPr>
              <a:t> </a:t>
            </a:r>
            <a:r>
              <a:rPr lang="en-US" sz="4800" b="1" dirty="0" err="1">
                <a:solidFill>
                  <a:prstClr val="black"/>
                </a:solidFill>
                <a:latin typeface="Times New Roman"/>
                <a:ea typeface="Calibri"/>
              </a:rPr>
              <a:t>bảng</a:t>
            </a:r>
            <a:r>
              <a:rPr lang="en-US" sz="4800" b="1" dirty="0">
                <a:solidFill>
                  <a:prstClr val="black"/>
                </a:solidFill>
                <a:latin typeface="Times New Roman"/>
                <a:ea typeface="Calibri"/>
              </a:rPr>
              <a:t> </a:t>
            </a:r>
            <a:r>
              <a:rPr lang="en-US" sz="4800" b="1" dirty="0" err="1">
                <a:solidFill>
                  <a:prstClr val="black"/>
                </a:solidFill>
                <a:latin typeface="Times New Roman"/>
                <a:ea typeface="Calibri"/>
              </a:rPr>
              <a:t>tính</a:t>
            </a:r>
            <a:r>
              <a:rPr lang="en-US" sz="4800" b="1" dirty="0">
                <a:solidFill>
                  <a:prstClr val="black"/>
                </a:solidFill>
                <a:latin typeface="Times New Roman"/>
                <a:ea typeface="Calibri"/>
              </a:rPr>
              <a:t> </a:t>
            </a:r>
            <a:endParaRPr lang="en-US" sz="4500" dirty="0">
              <a:solidFill>
                <a:prstClr val="black"/>
              </a:solidFill>
              <a:latin typeface="Times New Roman" panose="02020603050405020304" pitchFamily="18" charset="0"/>
              <a:cs typeface="Times New Roman" panose="02020603050405020304" pitchFamily="18" charset="0"/>
            </a:endParaRPr>
          </a:p>
        </p:txBody>
      </p:sp>
      <p:sp>
        <p:nvSpPr>
          <p:cNvPr id="4" name="Title 3"/>
          <p:cNvSpPr>
            <a:spLocks noGrp="1"/>
          </p:cNvSpPr>
          <p:nvPr>
            <p:ph type="title"/>
          </p:nvPr>
        </p:nvSpPr>
        <p:spPr>
          <a:xfrm>
            <a:off x="726358" y="693645"/>
            <a:ext cx="10798239" cy="3342324"/>
          </a:xfrm>
        </p:spPr>
        <p:txBody>
          <a:bodyPr>
            <a:noAutofit/>
          </a:bodyPr>
          <a:lstStyle/>
          <a:p>
            <a:r>
              <a:rPr lang="en-US" sz="2700" dirty="0">
                <a:latin typeface="Times New Roman" pitchFamily="18" charset="0"/>
                <a:cs typeface="Times New Roman" pitchFamily="18" charset="0"/>
              </a:rPr>
              <a:t/>
            </a:r>
            <a:br>
              <a:rPr lang="en-US" sz="2700" dirty="0">
                <a:latin typeface="Times New Roman" pitchFamily="18" charset="0"/>
                <a:cs typeface="Times New Roman" pitchFamily="18" charset="0"/>
              </a:rPr>
            </a:br>
            <a:r>
              <a:rPr lang="en-US" sz="2700" dirty="0" smtClean="0">
                <a:latin typeface="Times New Roman" pitchFamily="18" charset="0"/>
                <a:cs typeface="Times New Roman" pitchFamily="18" charset="0"/>
                <a:sym typeface="Wingdings" pitchFamily="2" charset="2"/>
              </a:rPr>
              <a:t/>
            </a:r>
            <a:br>
              <a:rPr lang="en-US" sz="2700" dirty="0" smtClean="0">
                <a:latin typeface="Times New Roman" pitchFamily="18" charset="0"/>
                <a:cs typeface="Times New Roman" pitchFamily="18" charset="0"/>
                <a:sym typeface="Wingdings" pitchFamily="2" charset="2"/>
              </a:rPr>
            </a:br>
            <a:r>
              <a:rPr lang="vi-VN" sz="2800" dirty="0">
                <a:latin typeface="Times New Roman" pitchFamily="18" charset="0"/>
                <a:cs typeface="Times New Roman" pitchFamily="18" charset="0"/>
                <a:sym typeface="Wingdings" pitchFamily="2" charset="2"/>
              </a:rPr>
              <a:t> </a:t>
            </a:r>
            <a:r>
              <a:rPr lang="en-US" sz="2700" dirty="0" err="1" smtClean="0">
                <a:solidFill>
                  <a:srgbClr val="0000FF"/>
                </a:solidFill>
                <a:latin typeface="Times New Roman" pitchFamily="18" charset="0"/>
                <a:cs typeface="Times New Roman" pitchFamily="18" charset="0"/>
              </a:rPr>
              <a:t>Giao</a:t>
            </a:r>
            <a:r>
              <a:rPr lang="en-US" sz="2700" dirty="0" smtClean="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của</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một</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cột</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và</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hàng</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trên</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trang</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tính</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được</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gọi</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là</a:t>
            </a:r>
            <a:r>
              <a:rPr lang="en-US" sz="2700" dirty="0">
                <a:solidFill>
                  <a:srgbClr val="0000FF"/>
                </a:solidFill>
                <a:latin typeface="Times New Roman" pitchFamily="18" charset="0"/>
                <a:cs typeface="Times New Roman" pitchFamily="18" charset="0"/>
              </a:rPr>
              <a:t> ô (Cell). </a:t>
            </a:r>
            <a:r>
              <a:rPr lang="en-US" sz="2700" dirty="0" err="1">
                <a:solidFill>
                  <a:srgbClr val="0000FF"/>
                </a:solidFill>
                <a:latin typeface="Times New Roman" pitchFamily="18" charset="0"/>
                <a:cs typeface="Times New Roman" pitchFamily="18" charset="0"/>
              </a:rPr>
              <a:t>Luôn</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có</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một</a:t>
            </a:r>
            <a:r>
              <a:rPr lang="en-US" sz="2700" dirty="0">
                <a:solidFill>
                  <a:srgbClr val="0000FF"/>
                </a:solidFill>
                <a:latin typeface="Times New Roman" pitchFamily="18" charset="0"/>
                <a:cs typeface="Times New Roman" pitchFamily="18" charset="0"/>
              </a:rPr>
              <a:t> ô </a:t>
            </a:r>
            <a:r>
              <a:rPr lang="en-US" sz="2700" dirty="0" err="1">
                <a:solidFill>
                  <a:srgbClr val="0000FF"/>
                </a:solidFill>
                <a:latin typeface="Times New Roman" pitchFamily="18" charset="0"/>
                <a:cs typeface="Times New Roman" pitchFamily="18" charset="0"/>
              </a:rPr>
              <a:t>hiện</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thời</a:t>
            </a:r>
            <a:r>
              <a:rPr lang="en-US" sz="2700" dirty="0">
                <a:solidFill>
                  <a:srgbClr val="0000FF"/>
                </a:solidFill>
                <a:latin typeface="Times New Roman" pitchFamily="18" charset="0"/>
                <a:cs typeface="Times New Roman" pitchFamily="18" charset="0"/>
              </a:rPr>
              <a:t> (ô </a:t>
            </a:r>
            <a:r>
              <a:rPr lang="en-US" sz="2700" dirty="0" err="1">
                <a:solidFill>
                  <a:srgbClr val="0000FF"/>
                </a:solidFill>
                <a:latin typeface="Times New Roman" pitchFamily="18" charset="0"/>
                <a:cs typeface="Times New Roman" pitchFamily="18" charset="0"/>
              </a:rPr>
              <a:t>đang</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hoạt</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động</a:t>
            </a:r>
            <a:r>
              <a:rPr lang="en-US" sz="2700" dirty="0">
                <a:solidFill>
                  <a:srgbClr val="0000FF"/>
                </a:solidFill>
                <a:latin typeface="Times New Roman" pitchFamily="18" charset="0"/>
                <a:cs typeface="Times New Roman" pitchFamily="18" charset="0"/>
              </a:rPr>
              <a:t>). </a:t>
            </a:r>
            <a:br>
              <a:rPr lang="en-US" sz="2700" dirty="0">
                <a:solidFill>
                  <a:srgbClr val="0000FF"/>
                </a:solidFill>
                <a:latin typeface="Times New Roman" pitchFamily="18" charset="0"/>
                <a:cs typeface="Times New Roman" pitchFamily="18" charset="0"/>
              </a:rPr>
            </a:b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Nhiều</a:t>
            </a:r>
            <a:r>
              <a:rPr lang="en-US" sz="2700" dirty="0">
                <a:solidFill>
                  <a:srgbClr val="0000FF"/>
                </a:solidFill>
                <a:latin typeface="Times New Roman" pitchFamily="18" charset="0"/>
                <a:cs typeface="Times New Roman" pitchFamily="18" charset="0"/>
              </a:rPr>
              <a:t> ô </a:t>
            </a:r>
            <a:r>
              <a:rPr lang="en-US" sz="2700" dirty="0" err="1">
                <a:solidFill>
                  <a:srgbClr val="0000FF"/>
                </a:solidFill>
                <a:latin typeface="Times New Roman" pitchFamily="18" charset="0"/>
                <a:cs typeface="Times New Roman" pitchFamily="18" charset="0"/>
              </a:rPr>
              <a:t>liền</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kề</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tạo</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thành</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hình</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chữ</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nhật</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trên</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trang</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tính</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được</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gọi</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là</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vùng</a:t>
            </a:r>
            <a:r>
              <a:rPr lang="en-US" sz="2700" dirty="0">
                <a:solidFill>
                  <a:srgbClr val="0000FF"/>
                </a:solidFill>
                <a:latin typeface="Times New Roman" pitchFamily="18" charset="0"/>
                <a:cs typeface="Times New Roman" pitchFamily="18" charset="0"/>
              </a:rPr>
              <a:t>.</a:t>
            </a:r>
            <a:br>
              <a:rPr lang="en-US" sz="2700" dirty="0">
                <a:solidFill>
                  <a:srgbClr val="0000FF"/>
                </a:solidFill>
                <a:latin typeface="Times New Roman" pitchFamily="18" charset="0"/>
                <a:cs typeface="Times New Roman" pitchFamily="18" charset="0"/>
              </a:rPr>
            </a:b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Địa</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chỉ</a:t>
            </a:r>
            <a:r>
              <a:rPr lang="en-US" sz="2700" dirty="0">
                <a:solidFill>
                  <a:srgbClr val="0000FF"/>
                </a:solidFill>
                <a:latin typeface="Times New Roman" pitchFamily="18" charset="0"/>
                <a:cs typeface="Times New Roman" pitchFamily="18" charset="0"/>
              </a:rPr>
              <a:t> ô: &lt;</a:t>
            </a:r>
            <a:r>
              <a:rPr lang="en-US" sz="2700" dirty="0" err="1">
                <a:solidFill>
                  <a:srgbClr val="0000FF"/>
                </a:solidFill>
                <a:latin typeface="Times New Roman" pitchFamily="18" charset="0"/>
                <a:cs typeface="Times New Roman" pitchFamily="18" charset="0"/>
              </a:rPr>
              <a:t>Tên</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cột</a:t>
            </a:r>
            <a:r>
              <a:rPr lang="en-US" sz="2700" dirty="0">
                <a:solidFill>
                  <a:srgbClr val="0000FF"/>
                </a:solidFill>
                <a:latin typeface="Times New Roman" pitchFamily="18" charset="0"/>
                <a:cs typeface="Times New Roman" pitchFamily="18" charset="0"/>
              </a:rPr>
              <a:t>&gt; + &lt;</a:t>
            </a:r>
            <a:r>
              <a:rPr lang="en-US" sz="2700" dirty="0" err="1">
                <a:solidFill>
                  <a:srgbClr val="0000FF"/>
                </a:solidFill>
                <a:latin typeface="Times New Roman" pitchFamily="18" charset="0"/>
                <a:cs typeface="Times New Roman" pitchFamily="18" charset="0"/>
              </a:rPr>
              <a:t>tên</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hàng</a:t>
            </a:r>
            <a:r>
              <a:rPr lang="en-US" sz="2700" dirty="0">
                <a:solidFill>
                  <a:srgbClr val="0000FF"/>
                </a:solidFill>
                <a:latin typeface="Times New Roman" pitchFamily="18" charset="0"/>
                <a:cs typeface="Times New Roman" pitchFamily="18" charset="0"/>
              </a:rPr>
              <a:t>&gt;</a:t>
            </a:r>
            <a:r>
              <a:rPr lang="en-US" sz="2800" dirty="0">
                <a:solidFill>
                  <a:srgbClr val="0000FF"/>
                </a:solidFill>
                <a:latin typeface="Times New Roman" pitchFamily="18" charset="0"/>
                <a:cs typeface="Times New Roman" pitchFamily="18" charset="0"/>
              </a:rPr>
              <a:t>. </a:t>
            </a:r>
            <a:r>
              <a:rPr lang="en-US" sz="2800" dirty="0" smtClean="0">
                <a:solidFill>
                  <a:srgbClr val="0000FF"/>
                </a:solidFill>
                <a:latin typeface="Times New Roman" pitchFamily="18" charset="0"/>
                <a:cs typeface="Times New Roman" pitchFamily="18" charset="0"/>
              </a:rPr>
              <a:t/>
            </a:r>
            <a:br>
              <a:rPr lang="en-US" sz="2800" dirty="0" smtClean="0">
                <a:solidFill>
                  <a:srgbClr val="0000FF"/>
                </a:solidFill>
                <a:latin typeface="Times New Roman" pitchFamily="18" charset="0"/>
                <a:cs typeface="Times New Roman" pitchFamily="18" charset="0"/>
              </a:rPr>
            </a:br>
            <a:r>
              <a:rPr lang="en-US" sz="2700" dirty="0" err="1" smtClean="0">
                <a:solidFill>
                  <a:srgbClr val="0000FF"/>
                </a:solidFill>
                <a:latin typeface="Times New Roman" pitchFamily="18" charset="0"/>
                <a:cs typeface="Times New Roman" pitchFamily="18" charset="0"/>
              </a:rPr>
              <a:t>Ví</a:t>
            </a:r>
            <a:r>
              <a:rPr lang="en-US" sz="2700" dirty="0" smtClean="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dụ</a:t>
            </a:r>
            <a:r>
              <a:rPr lang="en-US" sz="2700" dirty="0">
                <a:solidFill>
                  <a:srgbClr val="0000FF"/>
                </a:solidFill>
                <a:latin typeface="Times New Roman" pitchFamily="18" charset="0"/>
                <a:cs typeface="Times New Roman" pitchFamily="18" charset="0"/>
              </a:rPr>
              <a:t> B6.</a:t>
            </a:r>
            <a:br>
              <a:rPr lang="en-US" sz="2700" dirty="0">
                <a:solidFill>
                  <a:srgbClr val="0000FF"/>
                </a:solidFill>
                <a:latin typeface="Times New Roman" pitchFamily="18" charset="0"/>
                <a:cs typeface="Times New Roman" pitchFamily="18" charset="0"/>
              </a:rPr>
            </a:b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Địa</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chỉ</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vùng</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dữ</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liệu</a:t>
            </a:r>
            <a:r>
              <a:rPr lang="en-US" sz="2700" dirty="0">
                <a:solidFill>
                  <a:srgbClr val="0000FF"/>
                </a:solidFill>
                <a:latin typeface="Times New Roman" pitchFamily="18" charset="0"/>
                <a:cs typeface="Times New Roman" pitchFamily="18" charset="0"/>
              </a:rPr>
              <a:t>: &lt;</a:t>
            </a:r>
            <a:r>
              <a:rPr lang="en-US" sz="2700" dirty="0" err="1">
                <a:solidFill>
                  <a:srgbClr val="0000FF"/>
                </a:solidFill>
                <a:latin typeface="Times New Roman" pitchFamily="18" charset="0"/>
                <a:cs typeface="Times New Roman" pitchFamily="18" charset="0"/>
              </a:rPr>
              <a:t>Địa</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chỉ</a:t>
            </a:r>
            <a:r>
              <a:rPr lang="en-US" sz="2700" dirty="0">
                <a:solidFill>
                  <a:srgbClr val="0000FF"/>
                </a:solidFill>
                <a:latin typeface="Times New Roman" pitchFamily="18" charset="0"/>
                <a:cs typeface="Times New Roman" pitchFamily="18" charset="0"/>
              </a:rPr>
              <a:t> ô </a:t>
            </a:r>
            <a:r>
              <a:rPr lang="en-US" sz="2700" dirty="0" err="1">
                <a:solidFill>
                  <a:srgbClr val="0000FF"/>
                </a:solidFill>
                <a:latin typeface="Times New Roman" pitchFamily="18" charset="0"/>
                <a:cs typeface="Times New Roman" pitchFamily="18" charset="0"/>
              </a:rPr>
              <a:t>góc</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trên</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bên</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trái</a:t>
            </a:r>
            <a:r>
              <a:rPr lang="en-US" sz="2700" dirty="0">
                <a:solidFill>
                  <a:srgbClr val="0000FF"/>
                </a:solidFill>
                <a:latin typeface="Times New Roman" pitchFamily="18" charset="0"/>
                <a:cs typeface="Times New Roman" pitchFamily="18" charset="0"/>
              </a:rPr>
              <a:t>&gt; : &lt;</a:t>
            </a:r>
            <a:r>
              <a:rPr lang="en-US" sz="2700" dirty="0" err="1">
                <a:solidFill>
                  <a:srgbClr val="0000FF"/>
                </a:solidFill>
                <a:latin typeface="Times New Roman" pitchFamily="18" charset="0"/>
                <a:cs typeface="Times New Roman" pitchFamily="18" charset="0"/>
              </a:rPr>
              <a:t>địa</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chỉ</a:t>
            </a:r>
            <a:r>
              <a:rPr lang="en-US" sz="2700" dirty="0">
                <a:solidFill>
                  <a:srgbClr val="0000FF"/>
                </a:solidFill>
                <a:latin typeface="Times New Roman" pitchFamily="18" charset="0"/>
                <a:cs typeface="Times New Roman" pitchFamily="18" charset="0"/>
              </a:rPr>
              <a:t> ô </a:t>
            </a:r>
            <a:r>
              <a:rPr lang="en-US" sz="2700" dirty="0" err="1">
                <a:solidFill>
                  <a:srgbClr val="0000FF"/>
                </a:solidFill>
                <a:latin typeface="Times New Roman" pitchFamily="18" charset="0"/>
                <a:cs typeface="Times New Roman" pitchFamily="18" charset="0"/>
              </a:rPr>
              <a:t>góc</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dưới</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bên</a:t>
            </a:r>
            <a:r>
              <a:rPr lang="en-US" sz="2700" dirty="0">
                <a:solidFill>
                  <a:srgbClr val="0000FF"/>
                </a:solidFill>
                <a:latin typeface="Times New Roman" pitchFamily="18" charset="0"/>
                <a:cs typeface="Times New Roman" pitchFamily="18" charset="0"/>
              </a:rPr>
              <a:t> </a:t>
            </a:r>
            <a:r>
              <a:rPr lang="en-US" sz="2700" dirty="0" err="1" smtClean="0">
                <a:solidFill>
                  <a:srgbClr val="0000FF"/>
                </a:solidFill>
                <a:latin typeface="Times New Roman" pitchFamily="18" charset="0"/>
                <a:cs typeface="Times New Roman" pitchFamily="18" charset="0"/>
              </a:rPr>
              <a:t>phải</a:t>
            </a:r>
            <a:r>
              <a:rPr lang="en-US" sz="2700" dirty="0">
                <a:solidFill>
                  <a:srgbClr val="0000FF"/>
                </a:solidFill>
                <a:latin typeface="Times New Roman" pitchFamily="18" charset="0"/>
                <a:cs typeface="Times New Roman" pitchFamily="18" charset="0"/>
              </a:rPr>
              <a:t> </a:t>
            </a:r>
            <a:r>
              <a:rPr lang="en-US" sz="2700" dirty="0" smtClean="0">
                <a:solidFill>
                  <a:srgbClr val="0000FF"/>
                </a:solidFill>
                <a:latin typeface="Times New Roman" pitchFamily="18" charset="0"/>
                <a:cs typeface="Times New Roman" pitchFamily="18" charset="0"/>
              </a:rPr>
              <a:t>&gt;</a:t>
            </a:r>
            <a:r>
              <a:rPr lang="en-US" sz="2800" dirty="0" smtClean="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Ví</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dụ</a:t>
            </a:r>
            <a:r>
              <a:rPr lang="en-US" sz="2700" dirty="0">
                <a:solidFill>
                  <a:srgbClr val="0000FF"/>
                </a:solidFill>
                <a:latin typeface="Times New Roman" pitchFamily="18" charset="0"/>
                <a:cs typeface="Times New Roman" pitchFamily="18" charset="0"/>
              </a:rPr>
              <a:t>: B6 : </a:t>
            </a:r>
            <a:r>
              <a:rPr lang="en-US" sz="2700" dirty="0" smtClean="0">
                <a:solidFill>
                  <a:srgbClr val="0000FF"/>
                </a:solidFill>
                <a:latin typeface="Times New Roman" pitchFamily="18" charset="0"/>
                <a:cs typeface="Times New Roman" pitchFamily="18" charset="0"/>
              </a:rPr>
              <a:t>F9</a:t>
            </a:r>
            <a:r>
              <a:rPr lang="en-US" sz="2700" dirty="0" smtClean="0">
                <a:latin typeface="Times New Roman" pitchFamily="18" charset="0"/>
                <a:cs typeface="Times New Roman" pitchFamily="18" charset="0"/>
              </a:rPr>
              <a:t>.</a:t>
            </a:r>
            <a:r>
              <a:rPr lang="en-US" sz="2700" dirty="0">
                <a:latin typeface="Times New Roman" pitchFamily="18" charset="0"/>
                <a:cs typeface="Times New Roman" pitchFamily="18" charset="0"/>
              </a:rPr>
              <a:t/>
            </a:r>
            <a:br>
              <a:rPr lang="en-US" sz="2700" dirty="0">
                <a:latin typeface="Times New Roman" pitchFamily="18" charset="0"/>
                <a:cs typeface="Times New Roman" pitchFamily="18" charset="0"/>
              </a:rPr>
            </a:br>
            <a:r>
              <a:rPr lang="en-US" sz="2700" dirty="0">
                <a:latin typeface="Times New Roman" pitchFamily="18" charset="0"/>
                <a:cs typeface="Times New Roman" pitchFamily="18" charset="0"/>
              </a:rPr>
              <a:t/>
            </a:r>
            <a:br>
              <a:rPr lang="en-US" sz="2700" dirty="0">
                <a:latin typeface="Times New Roman" pitchFamily="18" charset="0"/>
                <a:cs typeface="Times New Roman" pitchFamily="18" charset="0"/>
              </a:rPr>
            </a:br>
            <a:endParaRPr lang="en-US" sz="2700" dirty="0">
              <a:latin typeface="Times New Roman" pitchFamily="18" charset="0"/>
              <a:cs typeface="Times New Roman" pitchFamily="18" charset="0"/>
            </a:endParaRPr>
          </a:p>
        </p:txBody>
      </p:sp>
      <p:sp>
        <p:nvSpPr>
          <p:cNvPr id="5" name="Title 3"/>
          <p:cNvSpPr txBox="1">
            <a:spLocks/>
          </p:cNvSpPr>
          <p:nvPr/>
        </p:nvSpPr>
        <p:spPr>
          <a:xfrm>
            <a:off x="663290" y="3799477"/>
            <a:ext cx="10861308" cy="2364828"/>
          </a:xfrm>
          <a:prstGeom prst="rect">
            <a:avLst/>
          </a:prstGeom>
        </p:spPr>
        <p:txBody>
          <a:bodyPr vert="horz" lIns="91414" tIns="45718" rIns="91414" bIns="45718" rtlCol="0" anchor="ctr">
            <a:noAutofit/>
          </a:bodyPr>
          <a:lstStyle>
            <a:lvl1pPr algn="l" defTabSz="914105" rtl="0" eaLnBrk="1" latinLnBrk="0" hangingPunct="1">
              <a:lnSpc>
                <a:spcPct val="90000"/>
              </a:lnSpc>
              <a:spcBef>
                <a:spcPct val="0"/>
              </a:spcBef>
              <a:buNone/>
              <a:defRPr sz="4400" kern="1200">
                <a:solidFill>
                  <a:schemeClr val="tx1"/>
                </a:solidFill>
                <a:latin typeface="+mj-lt"/>
                <a:ea typeface="+mj-ea"/>
                <a:cs typeface="+mj-cs"/>
              </a:defRPr>
            </a:lvl1pPr>
          </a:lstStyle>
          <a:p>
            <a:r>
              <a:rPr lang="vi-VN" sz="2700" dirty="0" smtClean="0">
                <a:latin typeface="Times New Roman" pitchFamily="18" charset="0"/>
                <a:cs typeface="Times New Roman" pitchFamily="18" charset="0"/>
                <a:sym typeface="Wingdings" pitchFamily="2" charset="2"/>
              </a:rPr>
              <a:t> </a:t>
            </a:r>
            <a:r>
              <a:rPr lang="en-US" sz="2700" dirty="0" smtClean="0">
                <a:latin typeface="Times New Roman" pitchFamily="18" charset="0"/>
                <a:cs typeface="Times New Roman" pitchFamily="18" charset="0"/>
              </a:rPr>
              <a:t/>
            </a:r>
            <a:br>
              <a:rPr lang="en-US" sz="2700" dirty="0" smtClean="0">
                <a:latin typeface="Times New Roman" pitchFamily="18" charset="0"/>
                <a:cs typeface="Times New Roman" pitchFamily="18" charset="0"/>
              </a:rPr>
            </a:br>
            <a:r>
              <a:rPr lang="vi-VN" sz="2700" dirty="0">
                <a:latin typeface="Times New Roman" pitchFamily="18" charset="0"/>
                <a:cs typeface="Times New Roman" pitchFamily="18" charset="0"/>
                <a:sym typeface="Wingdings" pitchFamily="2" charset="2"/>
              </a:rPr>
              <a:t></a:t>
            </a:r>
            <a:r>
              <a:rPr lang="en-US" sz="2700" dirty="0" smtClean="0">
                <a:solidFill>
                  <a:srgbClr val="FF0000"/>
                </a:solidFill>
                <a:latin typeface="Times New Roman" pitchFamily="18" charset="0"/>
                <a:cs typeface="Times New Roman" pitchFamily="18" charset="0"/>
              </a:rPr>
              <a:t> </a:t>
            </a:r>
            <a:r>
              <a:rPr lang="en-US" sz="2700" dirty="0" err="1" smtClean="0">
                <a:solidFill>
                  <a:srgbClr val="FF0000"/>
                </a:solidFill>
                <a:latin typeface="Times New Roman" pitchFamily="18" charset="0"/>
                <a:cs typeface="Times New Roman" pitchFamily="18" charset="0"/>
              </a:rPr>
              <a:t>Có</a:t>
            </a:r>
            <a:r>
              <a:rPr lang="en-US" sz="2700" dirty="0" smtClean="0">
                <a:solidFill>
                  <a:srgbClr val="FF0000"/>
                </a:solidFill>
                <a:latin typeface="Times New Roman" pitchFamily="18" charset="0"/>
                <a:cs typeface="Times New Roman" pitchFamily="18" charset="0"/>
              </a:rPr>
              <a:t> </a:t>
            </a:r>
            <a:r>
              <a:rPr lang="en-US" sz="2700" dirty="0" err="1" smtClean="0">
                <a:solidFill>
                  <a:srgbClr val="FF0000"/>
                </a:solidFill>
                <a:latin typeface="Times New Roman" pitchFamily="18" charset="0"/>
                <a:cs typeface="Times New Roman" pitchFamily="18" charset="0"/>
              </a:rPr>
              <a:t>những</a:t>
            </a:r>
            <a:r>
              <a:rPr lang="en-US" sz="2700" dirty="0" smtClean="0">
                <a:solidFill>
                  <a:srgbClr val="FF0000"/>
                </a:solidFill>
                <a:latin typeface="Times New Roman" pitchFamily="18" charset="0"/>
                <a:cs typeface="Times New Roman" pitchFamily="18" charset="0"/>
              </a:rPr>
              <a:t> </a:t>
            </a:r>
            <a:r>
              <a:rPr lang="en-US" sz="2700" dirty="0" err="1" smtClean="0">
                <a:solidFill>
                  <a:srgbClr val="FF0000"/>
                </a:solidFill>
                <a:latin typeface="Times New Roman" pitchFamily="18" charset="0"/>
                <a:cs typeface="Times New Roman" pitchFamily="18" charset="0"/>
              </a:rPr>
              <a:t>thao</a:t>
            </a:r>
            <a:r>
              <a:rPr lang="en-US" sz="2700" dirty="0" smtClean="0">
                <a:solidFill>
                  <a:srgbClr val="FF0000"/>
                </a:solidFill>
                <a:latin typeface="Times New Roman" pitchFamily="18" charset="0"/>
                <a:cs typeface="Times New Roman" pitchFamily="18" charset="0"/>
              </a:rPr>
              <a:t> </a:t>
            </a:r>
            <a:r>
              <a:rPr lang="en-US" sz="2700" dirty="0" err="1" smtClean="0">
                <a:solidFill>
                  <a:srgbClr val="FF0000"/>
                </a:solidFill>
                <a:latin typeface="Times New Roman" pitchFamily="18" charset="0"/>
                <a:cs typeface="Times New Roman" pitchFamily="18" charset="0"/>
              </a:rPr>
              <a:t>tác</a:t>
            </a:r>
            <a:r>
              <a:rPr lang="en-US" sz="2700" dirty="0" smtClean="0">
                <a:solidFill>
                  <a:srgbClr val="FF0000"/>
                </a:solidFill>
                <a:latin typeface="Times New Roman" pitchFamily="18" charset="0"/>
                <a:cs typeface="Times New Roman" pitchFamily="18" charset="0"/>
              </a:rPr>
              <a:t> </a:t>
            </a:r>
            <a:r>
              <a:rPr lang="en-US" sz="2700" dirty="0" err="1" smtClean="0">
                <a:solidFill>
                  <a:srgbClr val="FF0000"/>
                </a:solidFill>
                <a:latin typeface="Times New Roman" pitchFamily="18" charset="0"/>
                <a:cs typeface="Times New Roman" pitchFamily="18" charset="0"/>
              </a:rPr>
              <a:t>chọn</a:t>
            </a:r>
            <a:r>
              <a:rPr lang="en-US" sz="2700" dirty="0" smtClean="0">
                <a:solidFill>
                  <a:srgbClr val="FF0000"/>
                </a:solidFill>
                <a:latin typeface="Times New Roman" pitchFamily="18" charset="0"/>
                <a:cs typeface="Times New Roman" pitchFamily="18" charset="0"/>
              </a:rPr>
              <a:t> </a:t>
            </a:r>
            <a:r>
              <a:rPr lang="en-US" sz="2700" dirty="0" err="1" smtClean="0">
                <a:solidFill>
                  <a:srgbClr val="FF0000"/>
                </a:solidFill>
                <a:latin typeface="Times New Roman" pitchFamily="18" charset="0"/>
                <a:cs typeface="Times New Roman" pitchFamily="18" charset="0"/>
              </a:rPr>
              <a:t>trên</a:t>
            </a:r>
            <a:r>
              <a:rPr lang="en-US" sz="2700" dirty="0" smtClean="0">
                <a:solidFill>
                  <a:srgbClr val="FF0000"/>
                </a:solidFill>
                <a:latin typeface="Times New Roman" pitchFamily="18" charset="0"/>
                <a:cs typeface="Times New Roman" pitchFamily="18" charset="0"/>
              </a:rPr>
              <a:t> </a:t>
            </a:r>
            <a:r>
              <a:rPr lang="en-US" sz="2700" dirty="0" err="1" smtClean="0">
                <a:solidFill>
                  <a:srgbClr val="FF0000"/>
                </a:solidFill>
                <a:latin typeface="Times New Roman" pitchFamily="18" charset="0"/>
                <a:cs typeface="Times New Roman" pitchFamily="18" charset="0"/>
              </a:rPr>
              <a:t>bảng</a:t>
            </a:r>
            <a:r>
              <a:rPr lang="en-US" sz="2700" dirty="0" smtClean="0">
                <a:solidFill>
                  <a:srgbClr val="FF0000"/>
                </a:solidFill>
                <a:latin typeface="Times New Roman" pitchFamily="18" charset="0"/>
                <a:cs typeface="Times New Roman" pitchFamily="18" charset="0"/>
              </a:rPr>
              <a:t> </a:t>
            </a:r>
            <a:r>
              <a:rPr lang="en-US" sz="2700" dirty="0" err="1" smtClean="0">
                <a:solidFill>
                  <a:srgbClr val="FF0000"/>
                </a:solidFill>
                <a:latin typeface="Times New Roman" pitchFamily="18" charset="0"/>
                <a:cs typeface="Times New Roman" pitchFamily="18" charset="0"/>
              </a:rPr>
              <a:t>tính</a:t>
            </a:r>
            <a:r>
              <a:rPr lang="en-US" sz="2700" dirty="0" smtClean="0">
                <a:solidFill>
                  <a:srgbClr val="FF0000"/>
                </a:solidFill>
                <a:latin typeface="Times New Roman" pitchFamily="18" charset="0"/>
                <a:cs typeface="Times New Roman" pitchFamily="18" charset="0"/>
              </a:rPr>
              <a:t>: ô, </a:t>
            </a:r>
            <a:r>
              <a:rPr lang="en-US" sz="2700" dirty="0" err="1" smtClean="0">
                <a:solidFill>
                  <a:srgbClr val="FF0000"/>
                </a:solidFill>
                <a:latin typeface="Times New Roman" pitchFamily="18" charset="0"/>
                <a:cs typeface="Times New Roman" pitchFamily="18" charset="0"/>
              </a:rPr>
              <a:t>cột</a:t>
            </a:r>
            <a:r>
              <a:rPr lang="en-US" sz="2700" dirty="0" smtClean="0">
                <a:solidFill>
                  <a:srgbClr val="FF0000"/>
                </a:solidFill>
                <a:latin typeface="Times New Roman" pitchFamily="18" charset="0"/>
                <a:cs typeface="Times New Roman" pitchFamily="18" charset="0"/>
              </a:rPr>
              <a:t> , </a:t>
            </a:r>
            <a:r>
              <a:rPr lang="en-US" sz="2700" dirty="0" err="1" smtClean="0">
                <a:solidFill>
                  <a:srgbClr val="FF0000"/>
                </a:solidFill>
                <a:latin typeface="Times New Roman" pitchFamily="18" charset="0"/>
                <a:cs typeface="Times New Roman" pitchFamily="18" charset="0"/>
              </a:rPr>
              <a:t>hàng</a:t>
            </a:r>
            <a:r>
              <a:rPr lang="en-US" sz="2700" dirty="0" smtClean="0">
                <a:solidFill>
                  <a:srgbClr val="FF0000"/>
                </a:solidFill>
                <a:latin typeface="Times New Roman" pitchFamily="18" charset="0"/>
                <a:cs typeface="Times New Roman" pitchFamily="18" charset="0"/>
              </a:rPr>
              <a:t> </a:t>
            </a:r>
            <a:r>
              <a:rPr lang="en-US" sz="2700" dirty="0" err="1" smtClean="0">
                <a:solidFill>
                  <a:srgbClr val="FF0000"/>
                </a:solidFill>
                <a:latin typeface="Times New Roman" pitchFamily="18" charset="0"/>
                <a:cs typeface="Times New Roman" pitchFamily="18" charset="0"/>
              </a:rPr>
              <a:t>và</a:t>
            </a:r>
            <a:r>
              <a:rPr lang="en-US" sz="2700" dirty="0" smtClean="0">
                <a:solidFill>
                  <a:srgbClr val="FF0000"/>
                </a:solidFill>
                <a:latin typeface="Times New Roman" pitchFamily="18" charset="0"/>
                <a:cs typeface="Times New Roman" pitchFamily="18" charset="0"/>
              </a:rPr>
              <a:t> </a:t>
            </a:r>
            <a:r>
              <a:rPr lang="en-US" sz="2700" dirty="0" err="1" smtClean="0">
                <a:solidFill>
                  <a:srgbClr val="FF0000"/>
                </a:solidFill>
                <a:latin typeface="Times New Roman" pitchFamily="18" charset="0"/>
                <a:cs typeface="Times New Roman" pitchFamily="18" charset="0"/>
              </a:rPr>
              <a:t>vùng</a:t>
            </a:r>
            <a:r>
              <a:rPr lang="en-US" sz="2700" dirty="0" smtClean="0">
                <a:solidFill>
                  <a:srgbClr val="FF0000"/>
                </a:solidFill>
                <a:latin typeface="Times New Roman" pitchFamily="18" charset="0"/>
                <a:cs typeface="Times New Roman" pitchFamily="18" charset="0"/>
              </a:rPr>
              <a:t> </a:t>
            </a:r>
            <a:r>
              <a:rPr lang="en-US" sz="2700" dirty="0" err="1" smtClean="0">
                <a:solidFill>
                  <a:srgbClr val="FF0000"/>
                </a:solidFill>
                <a:latin typeface="Times New Roman" pitchFamily="18" charset="0"/>
                <a:cs typeface="Times New Roman" pitchFamily="18" charset="0"/>
              </a:rPr>
              <a:t>dữ</a:t>
            </a:r>
            <a:r>
              <a:rPr lang="en-US" sz="2700" dirty="0" smtClean="0">
                <a:solidFill>
                  <a:srgbClr val="FF0000"/>
                </a:solidFill>
                <a:latin typeface="Times New Roman" pitchFamily="18" charset="0"/>
                <a:cs typeface="Times New Roman" pitchFamily="18" charset="0"/>
              </a:rPr>
              <a:t> </a:t>
            </a:r>
            <a:r>
              <a:rPr lang="en-US" sz="2700" dirty="0" err="1" smtClean="0">
                <a:solidFill>
                  <a:srgbClr val="FF0000"/>
                </a:solidFill>
                <a:latin typeface="Times New Roman" pitchFamily="18" charset="0"/>
                <a:cs typeface="Times New Roman" pitchFamily="18" charset="0"/>
              </a:rPr>
              <a:t>liệu</a:t>
            </a:r>
            <a:r>
              <a:rPr lang="en-US" sz="2700" dirty="0" smtClean="0">
                <a:solidFill>
                  <a:srgbClr val="FF0000"/>
                </a:solidFill>
                <a:latin typeface="Times New Roman" pitchFamily="18" charset="0"/>
                <a:cs typeface="Times New Roman" pitchFamily="18" charset="0"/>
              </a:rPr>
              <a:t>:</a:t>
            </a:r>
            <a:r>
              <a:rPr lang="en-US" sz="2700" dirty="0" smtClean="0">
                <a:latin typeface="Times New Roman" pitchFamily="18" charset="0"/>
                <a:cs typeface="Times New Roman" pitchFamily="18" charset="0"/>
              </a:rPr>
              <a:t/>
            </a:r>
            <a:br>
              <a:rPr lang="en-US" sz="2700" dirty="0" smtClean="0">
                <a:latin typeface="Times New Roman" pitchFamily="18" charset="0"/>
                <a:cs typeface="Times New Roman" pitchFamily="18" charset="0"/>
              </a:rPr>
            </a:br>
            <a:r>
              <a:rPr lang="en-US" sz="2700" dirty="0" smtClean="0">
                <a:latin typeface="Times New Roman" pitchFamily="18" charset="0"/>
                <a:cs typeface="Times New Roman" pitchFamily="18" charset="0"/>
              </a:rPr>
              <a:t> - </a:t>
            </a:r>
            <a:r>
              <a:rPr lang="en-US" sz="2700" dirty="0" err="1" smtClean="0">
                <a:latin typeface="Times New Roman" pitchFamily="18" charset="0"/>
                <a:cs typeface="Times New Roman" pitchFamily="18" charset="0"/>
              </a:rPr>
              <a:t>Chọn</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một</a:t>
            </a:r>
            <a:r>
              <a:rPr lang="en-US" sz="2700" dirty="0" smtClean="0">
                <a:latin typeface="Times New Roman" pitchFamily="18" charset="0"/>
                <a:cs typeface="Times New Roman" pitchFamily="18" charset="0"/>
              </a:rPr>
              <a:t> ô: </a:t>
            </a:r>
            <a:r>
              <a:rPr lang="en-US" sz="2700" dirty="0" err="1" smtClean="0">
                <a:latin typeface="Times New Roman" pitchFamily="18" charset="0"/>
                <a:cs typeface="Times New Roman" pitchFamily="18" charset="0"/>
              </a:rPr>
              <a:t>Nháy</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chuột</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vào</a:t>
            </a:r>
            <a:r>
              <a:rPr lang="en-US" sz="2700" dirty="0" smtClean="0">
                <a:latin typeface="Times New Roman" pitchFamily="18" charset="0"/>
                <a:cs typeface="Times New Roman" pitchFamily="18" charset="0"/>
              </a:rPr>
              <a:t> ô </a:t>
            </a:r>
            <a:r>
              <a:rPr lang="en-US" sz="2700" dirty="0" err="1" smtClean="0">
                <a:latin typeface="Times New Roman" pitchFamily="18" charset="0"/>
                <a:cs typeface="Times New Roman" pitchFamily="18" charset="0"/>
              </a:rPr>
              <a:t>cần</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chọn</a:t>
            </a:r>
            <a:r>
              <a:rPr lang="en-US" sz="2700" dirty="0" smtClean="0">
                <a:latin typeface="Times New Roman" pitchFamily="18" charset="0"/>
                <a:cs typeface="Times New Roman" pitchFamily="18" charset="0"/>
              </a:rPr>
              <a:t>.</a:t>
            </a:r>
            <a:br>
              <a:rPr lang="en-US" sz="2700" dirty="0" smtClean="0">
                <a:latin typeface="Times New Roman" pitchFamily="18" charset="0"/>
                <a:cs typeface="Times New Roman" pitchFamily="18" charset="0"/>
              </a:rPr>
            </a:br>
            <a:r>
              <a:rPr lang="en-US" sz="2700" dirty="0" smtClean="0">
                <a:latin typeface="Times New Roman" pitchFamily="18" charset="0"/>
                <a:cs typeface="Times New Roman" pitchFamily="18" charset="0"/>
              </a:rPr>
              <a:t> - </a:t>
            </a:r>
            <a:r>
              <a:rPr lang="en-US" sz="2700" dirty="0" err="1" smtClean="0">
                <a:latin typeface="Times New Roman" pitchFamily="18" charset="0"/>
                <a:cs typeface="Times New Roman" pitchFamily="18" charset="0"/>
              </a:rPr>
              <a:t>Chọn</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một</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hàng</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Nháy</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chuột</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vào</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tên</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hàng</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cần</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chọn</a:t>
            </a:r>
            <a:r>
              <a:rPr lang="en-US" sz="2700" dirty="0" smtClean="0">
                <a:latin typeface="Times New Roman" pitchFamily="18" charset="0"/>
                <a:cs typeface="Times New Roman" pitchFamily="18" charset="0"/>
              </a:rPr>
              <a:t>.</a:t>
            </a:r>
            <a:br>
              <a:rPr lang="en-US" sz="2700" dirty="0" smtClean="0">
                <a:latin typeface="Times New Roman" pitchFamily="18" charset="0"/>
                <a:cs typeface="Times New Roman" pitchFamily="18" charset="0"/>
              </a:rPr>
            </a:br>
            <a:r>
              <a:rPr lang="en-US" sz="2700" dirty="0" smtClean="0">
                <a:latin typeface="Times New Roman" pitchFamily="18" charset="0"/>
                <a:cs typeface="Times New Roman" pitchFamily="18" charset="0"/>
              </a:rPr>
              <a:t> - </a:t>
            </a:r>
            <a:r>
              <a:rPr lang="en-US" sz="2700" dirty="0" err="1" smtClean="0">
                <a:latin typeface="Times New Roman" pitchFamily="18" charset="0"/>
                <a:cs typeface="Times New Roman" pitchFamily="18" charset="0"/>
              </a:rPr>
              <a:t>Chọn</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một</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cột</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Nháy</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chuột</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vào</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tên</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cột</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cần</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chọn</a:t>
            </a:r>
            <a:r>
              <a:rPr lang="en-US" sz="2700" dirty="0" smtClean="0">
                <a:latin typeface="Times New Roman" pitchFamily="18" charset="0"/>
                <a:cs typeface="Times New Roman" pitchFamily="18" charset="0"/>
              </a:rPr>
              <a:t>.</a:t>
            </a:r>
            <a:br>
              <a:rPr lang="en-US" sz="2700" dirty="0" smtClean="0">
                <a:latin typeface="Times New Roman" pitchFamily="18" charset="0"/>
                <a:cs typeface="Times New Roman" pitchFamily="18" charset="0"/>
              </a:rPr>
            </a:br>
            <a:r>
              <a:rPr lang="en-US" sz="2700" dirty="0" smtClean="0">
                <a:latin typeface="Times New Roman" pitchFamily="18" charset="0"/>
                <a:cs typeface="Times New Roman" pitchFamily="18" charset="0"/>
              </a:rPr>
              <a:t> - </a:t>
            </a:r>
            <a:r>
              <a:rPr lang="en-US" sz="2700" dirty="0" err="1" smtClean="0">
                <a:latin typeface="Times New Roman" pitchFamily="18" charset="0"/>
                <a:cs typeface="Times New Roman" pitchFamily="18" charset="0"/>
              </a:rPr>
              <a:t>Chọn</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một</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vùng</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Kéo</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thả</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chuột</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từ</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một</a:t>
            </a:r>
            <a:r>
              <a:rPr lang="en-US" sz="2700" dirty="0" smtClean="0">
                <a:latin typeface="Times New Roman" pitchFamily="18" charset="0"/>
                <a:cs typeface="Times New Roman" pitchFamily="18" charset="0"/>
              </a:rPr>
              <a:t> ô </a:t>
            </a:r>
            <a:r>
              <a:rPr lang="en-US" sz="2700" dirty="0" err="1" smtClean="0">
                <a:latin typeface="Times New Roman" pitchFamily="18" charset="0"/>
                <a:cs typeface="Times New Roman" pitchFamily="18" charset="0"/>
              </a:rPr>
              <a:t>góc</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ví</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dụ</a:t>
            </a:r>
            <a:r>
              <a:rPr lang="en-US" sz="2700" dirty="0" smtClean="0">
                <a:latin typeface="Times New Roman" pitchFamily="18" charset="0"/>
                <a:cs typeface="Times New Roman" pitchFamily="18" charset="0"/>
              </a:rPr>
              <a:t> ô </a:t>
            </a:r>
            <a:r>
              <a:rPr lang="en-US" sz="2700" dirty="0" err="1" smtClean="0">
                <a:latin typeface="Times New Roman" pitchFamily="18" charset="0"/>
                <a:cs typeface="Times New Roman" pitchFamily="18" charset="0"/>
              </a:rPr>
              <a:t>góc</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trên</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bên</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trái</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đến</a:t>
            </a:r>
            <a:r>
              <a:rPr lang="en-US" sz="2700" dirty="0" smtClean="0">
                <a:latin typeface="Times New Roman" pitchFamily="18" charset="0"/>
                <a:cs typeface="Times New Roman" pitchFamily="18" charset="0"/>
              </a:rPr>
              <a:t> ô ở </a:t>
            </a:r>
            <a:r>
              <a:rPr lang="en-US" sz="2700" dirty="0" err="1" smtClean="0">
                <a:latin typeface="Times New Roman" pitchFamily="18" charset="0"/>
                <a:cs typeface="Times New Roman" pitchFamily="18" charset="0"/>
              </a:rPr>
              <a:t>góc</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đối</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diện</a:t>
            </a:r>
            <a:r>
              <a:rPr lang="en-US" sz="2700" dirty="0" smtClean="0">
                <a:latin typeface="Times New Roman" pitchFamily="18" charset="0"/>
                <a:cs typeface="Times New Roman" pitchFamily="18" charset="0"/>
              </a:rPr>
              <a:t> (ô </a:t>
            </a:r>
            <a:r>
              <a:rPr lang="en-US" sz="2700" dirty="0" err="1" smtClean="0">
                <a:latin typeface="Times New Roman" pitchFamily="18" charset="0"/>
                <a:cs typeface="Times New Roman" pitchFamily="18" charset="0"/>
              </a:rPr>
              <a:t>góc</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dưới</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bên</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phải</a:t>
            </a:r>
            <a:r>
              <a:rPr lang="en-US" sz="2700" dirty="0" smtClean="0">
                <a:latin typeface="Times New Roman" pitchFamily="18" charset="0"/>
                <a:cs typeface="Times New Roman" pitchFamily="18" charset="0"/>
              </a:rPr>
              <a:t>). Ô </a:t>
            </a:r>
            <a:r>
              <a:rPr lang="en-US" sz="2700" dirty="0" err="1" smtClean="0">
                <a:latin typeface="Times New Roman" pitchFamily="18" charset="0"/>
                <a:cs typeface="Times New Roman" pitchFamily="18" charset="0"/>
              </a:rPr>
              <a:t>chọn</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đầu</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tiên</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sẽ</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là</a:t>
            </a:r>
            <a:r>
              <a:rPr lang="en-US" sz="2700" dirty="0" smtClean="0">
                <a:latin typeface="Times New Roman" pitchFamily="18" charset="0"/>
                <a:cs typeface="Times New Roman" pitchFamily="18" charset="0"/>
              </a:rPr>
              <a:t> ô </a:t>
            </a:r>
            <a:r>
              <a:rPr lang="en-US" sz="2700" dirty="0" err="1" smtClean="0">
                <a:latin typeface="Times New Roman" pitchFamily="18" charset="0"/>
                <a:cs typeface="Times New Roman" pitchFamily="18" charset="0"/>
              </a:rPr>
              <a:t>hiện</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thời</a:t>
            </a:r>
            <a:r>
              <a:rPr lang="en-US" sz="2700" dirty="0" smtClean="0">
                <a:latin typeface="Times New Roman" pitchFamily="18" charset="0"/>
                <a:cs typeface="Times New Roman" pitchFamily="18" charset="0"/>
              </a:rPr>
              <a:t>.</a:t>
            </a:r>
            <a:br>
              <a:rPr lang="en-US" sz="2700" dirty="0" smtClean="0">
                <a:latin typeface="Times New Roman" pitchFamily="18" charset="0"/>
                <a:cs typeface="Times New Roman" pitchFamily="18" charset="0"/>
              </a:rPr>
            </a:br>
            <a:endParaRPr lang="en-US" sz="2700" dirty="0">
              <a:latin typeface="Times New Roman" pitchFamily="18" charset="0"/>
              <a:cs typeface="Times New Roman" pitchFamily="18" charset="0"/>
            </a:endParaRPr>
          </a:p>
        </p:txBody>
      </p:sp>
    </p:spTree>
    <p:extLst>
      <p:ext uri="{BB962C8B-B14F-4D97-AF65-F5344CB8AC3E}">
        <p14:creationId xmlns:p14="http://schemas.microsoft.com/office/powerpoint/2010/main" val="3669722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7"/>
          <p:cNvGrpSpPr/>
          <p:nvPr/>
        </p:nvGrpSpPr>
        <p:grpSpPr>
          <a:xfrm>
            <a:off x="438532" y="1479847"/>
            <a:ext cx="2313173" cy="1882807"/>
            <a:chOff x="2067317" y="1810431"/>
            <a:chExt cx="2488837" cy="2293259"/>
          </a:xfrm>
          <a:effectLst>
            <a:outerShdw blurRad="139700" dist="63500" dir="2700000" algn="tl" rotWithShape="0">
              <a:prstClr val="black">
                <a:alpha val="40000"/>
              </a:prstClr>
            </a:outerShdw>
          </a:effectLst>
        </p:grpSpPr>
        <p:sp>
          <p:nvSpPr>
            <p:cNvPr id="10" name="圆角矩形 8"/>
            <p:cNvSpPr/>
            <p:nvPr/>
          </p:nvSpPr>
          <p:spPr>
            <a:xfrm rot="2700000">
              <a:off x="2262896" y="1810432"/>
              <a:ext cx="2293258" cy="2293258"/>
            </a:xfrm>
            <a:prstGeom prst="roundRect">
              <a:avLst>
                <a:gd name="adj" fmla="val 12083"/>
              </a:avLst>
            </a:prstGeom>
            <a:solidFill>
              <a:srgbClr val="14436A"/>
            </a:solidFill>
            <a:ln w="22225" cap="flat" cmpd="sng" algn="ctr">
              <a:noFill/>
              <a:prstDash val="solid"/>
              <a:miter lim="800000"/>
            </a:ln>
            <a:effectLst/>
          </p:spPr>
          <p:txBody>
            <a:bodyPr rtlCol="0" anchor="ctr"/>
            <a:lstStyle/>
            <a:p>
              <a:pPr algn="ctr">
                <a:defRPr/>
              </a:pPr>
              <a:endParaRPr lang="zh-CN" altLang="en-US" sz="1500" kern="0" dirty="0">
                <a:solidFill>
                  <a:srgbClr val="14436A"/>
                </a:solidFill>
                <a:latin typeface="Arial"/>
                <a:ea typeface="微软雅黑" panose="020B0503020204020204" pitchFamily="34" charset="-122"/>
                <a:cs typeface="+mn-ea"/>
                <a:sym typeface="+mn-lt"/>
              </a:endParaRPr>
            </a:p>
          </p:txBody>
        </p:sp>
        <p:sp>
          <p:nvSpPr>
            <p:cNvPr id="11" name="圆角矩形 9"/>
            <p:cNvSpPr/>
            <p:nvPr/>
          </p:nvSpPr>
          <p:spPr>
            <a:xfrm rot="2700000">
              <a:off x="2067317" y="1810431"/>
              <a:ext cx="2293258" cy="2293258"/>
            </a:xfrm>
            <a:prstGeom prst="roundRect">
              <a:avLst>
                <a:gd name="adj" fmla="val 12083"/>
              </a:avLst>
            </a:prstGeom>
            <a:gradFill>
              <a:gsLst>
                <a:gs pos="0">
                  <a:sysClr val="window" lastClr="FFFFFF"/>
                </a:gs>
                <a:gs pos="100000">
                  <a:sysClr val="window" lastClr="FFFFFF">
                    <a:lumMod val="75000"/>
                  </a:sysClr>
                </a:gs>
              </a:gsLst>
              <a:lin ang="0" scaled="0"/>
            </a:gradFill>
            <a:ln w="22225" cap="flat" cmpd="sng" algn="ctr">
              <a:gradFill>
                <a:gsLst>
                  <a:gs pos="0">
                    <a:sysClr val="window" lastClr="FFFFFF"/>
                  </a:gs>
                  <a:gs pos="100000">
                    <a:sysClr val="window" lastClr="FFFFFF">
                      <a:lumMod val="75000"/>
                    </a:sysClr>
                  </a:gs>
                </a:gsLst>
                <a:lin ang="0" scaled="0"/>
              </a:gradFill>
              <a:prstDash val="solid"/>
              <a:miter lim="800000"/>
            </a:ln>
            <a:effectLst>
              <a:outerShdw blurRad="63500" dist="25400" dir="2700000" algn="tl" rotWithShape="0">
                <a:prstClr val="black">
                  <a:alpha val="40000"/>
                </a:prstClr>
              </a:outerShdw>
            </a:effectLst>
          </p:spPr>
          <p:txBody>
            <a:bodyPr rtlCol="0" anchor="ctr"/>
            <a:lstStyle/>
            <a:p>
              <a:pPr algn="ctr">
                <a:defRPr/>
              </a:pPr>
              <a:r>
                <a:rPr lang="en-US" altLang="zh-CN" sz="1500" kern="0">
                  <a:solidFill>
                    <a:srgbClr val="14436A"/>
                  </a:solidFill>
                  <a:latin typeface="Arial"/>
                  <a:ea typeface="微软雅黑" panose="020B0503020204020204" pitchFamily="34" charset="-122"/>
                  <a:cs typeface="+mn-ea"/>
                  <a:sym typeface="+mn-lt"/>
                </a:rPr>
                <a:t> </a:t>
              </a:r>
              <a:endParaRPr lang="zh-CN" altLang="en-US" sz="1500" kern="0" dirty="0">
                <a:solidFill>
                  <a:srgbClr val="14436A"/>
                </a:solidFill>
                <a:latin typeface="Arial"/>
                <a:ea typeface="微软雅黑" panose="020B0503020204020204" pitchFamily="34" charset="-122"/>
                <a:cs typeface="+mn-ea"/>
                <a:sym typeface="+mn-lt"/>
              </a:endParaRPr>
            </a:p>
          </p:txBody>
        </p:sp>
      </p:grpSp>
      <p:pic>
        <p:nvPicPr>
          <p:cNvPr id="12" name="Picture 10" descr="Trẻ Em, Mầm Non, Đọc Sách, Học Tập, Cô Bé, Tải hình PNG 342 -  Free.Vector6.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2325" y="1374029"/>
            <a:ext cx="2284099" cy="2285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txBox="1">
            <a:spLocks/>
          </p:cNvSpPr>
          <p:nvPr/>
        </p:nvSpPr>
        <p:spPr>
          <a:xfrm>
            <a:off x="704491" y="83109"/>
            <a:ext cx="10676724" cy="863955"/>
          </a:xfrm>
          <a:prstGeom prst="rect">
            <a:avLst/>
          </a:prstGeom>
          <a:solidFill>
            <a:schemeClr val="accent6"/>
          </a:solidFill>
          <a:ln>
            <a:solidFill>
              <a:schemeClr val="accent1">
                <a:lumMod val="75000"/>
              </a:schemeClr>
            </a:solidFill>
          </a:ln>
        </p:spPr>
        <p:style>
          <a:lnRef idx="1">
            <a:schemeClr val="accent2"/>
          </a:lnRef>
          <a:fillRef idx="2">
            <a:schemeClr val="accent2"/>
          </a:fillRef>
          <a:effectRef idx="1">
            <a:schemeClr val="accent2"/>
          </a:effectRef>
          <a:fontRef idx="minor">
            <a:schemeClr val="dk1"/>
          </a:fontRef>
        </p:style>
        <p:txBody>
          <a:bodyPr vert="horz" lIns="91414" tIns="45718" rIns="91414" bIns="45718" rtlCol="0" anchor="ctr">
            <a:normAutofit fontScale="77500" lnSpcReduction="20000"/>
            <a:scene3d>
              <a:camera prst="perspectiveRelaxedModerately"/>
              <a:lightRig rig="threePt" dir="t"/>
            </a:scene3d>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lvl="0"/>
            <a:r>
              <a:rPr lang="en-US" b="1" dirty="0" smtClean="0">
                <a:latin typeface="Times New Roman" pitchFamily="18" charset="0"/>
                <a:cs typeface="Times New Roman" pitchFamily="18" charset="0"/>
              </a:rPr>
              <a:t>2.Nhập, </a:t>
            </a:r>
            <a:r>
              <a:rPr lang="en-US" b="1" dirty="0" err="1" smtClean="0">
                <a:latin typeface="Times New Roman" pitchFamily="18" charset="0"/>
                <a:cs typeface="Times New Roman" pitchFamily="18" charset="0"/>
              </a:rPr>
              <a:t>chỉnh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sửa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và</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định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dạng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dữ</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liệu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trong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trang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tính</a:t>
            </a:r>
            <a:r>
              <a:rPr lang="en-US" b="1"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3" name="Title 2"/>
          <p:cNvSpPr>
            <a:spLocks noGrp="1"/>
          </p:cNvSpPr>
          <p:nvPr>
            <p:ph type="title"/>
          </p:nvPr>
        </p:nvSpPr>
        <p:spPr>
          <a:xfrm>
            <a:off x="2923467" y="1198776"/>
            <a:ext cx="9020023" cy="1446471"/>
          </a:xfrm>
        </p:spPr>
        <p:txBody>
          <a:bodyPr>
            <a:normAutofit/>
          </a:bodyPr>
          <a:lstStyle/>
          <a:p>
            <a:r>
              <a:rPr lang="en-US" sz="3500" dirty="0" err="1" smtClean="0">
                <a:solidFill>
                  <a:srgbClr val="FF0000"/>
                </a:solidFill>
                <a:latin typeface="Times New Roman" pitchFamily="18" charset="0"/>
                <a:cs typeface="Times New Roman" pitchFamily="18" charset="0"/>
              </a:rPr>
              <a:t>Quan</a:t>
            </a:r>
            <a:r>
              <a:rPr lang="en-US" sz="3500" dirty="0" smtClean="0">
                <a:solidFill>
                  <a:srgbClr val="FF0000"/>
                </a:solidFill>
                <a:latin typeface="Times New Roman" pitchFamily="18" charset="0"/>
                <a:cs typeface="Times New Roman" pitchFamily="18" charset="0"/>
              </a:rPr>
              <a:t> </a:t>
            </a:r>
            <a:r>
              <a:rPr lang="en-US" sz="3500" dirty="0" err="1">
                <a:solidFill>
                  <a:srgbClr val="FF0000"/>
                </a:solidFill>
                <a:latin typeface="Times New Roman" pitchFamily="18" charset="0"/>
                <a:cs typeface="Times New Roman" pitchFamily="18" charset="0"/>
              </a:rPr>
              <a:t>sát</a:t>
            </a:r>
            <a:r>
              <a:rPr lang="en-US" sz="3500" dirty="0">
                <a:solidFill>
                  <a:srgbClr val="FF0000"/>
                </a:solidFill>
                <a:latin typeface="Times New Roman" pitchFamily="18" charset="0"/>
                <a:cs typeface="Times New Roman" pitchFamily="18" charset="0"/>
              </a:rPr>
              <a:t> </a:t>
            </a:r>
            <a:r>
              <a:rPr lang="en-US" sz="3500" dirty="0" err="1">
                <a:solidFill>
                  <a:srgbClr val="FF0000"/>
                </a:solidFill>
                <a:latin typeface="Times New Roman" pitchFamily="18" charset="0"/>
                <a:cs typeface="Times New Roman" pitchFamily="18" charset="0"/>
              </a:rPr>
              <a:t>cô</a:t>
            </a:r>
            <a:r>
              <a:rPr lang="en-US" sz="3500" dirty="0">
                <a:solidFill>
                  <a:srgbClr val="FF0000"/>
                </a:solidFill>
                <a:latin typeface="Times New Roman" pitchFamily="18" charset="0"/>
                <a:cs typeface="Times New Roman" pitchFamily="18" charset="0"/>
              </a:rPr>
              <a:t> </a:t>
            </a:r>
            <a:r>
              <a:rPr lang="en-US" sz="3500" dirty="0" err="1">
                <a:solidFill>
                  <a:srgbClr val="FF0000"/>
                </a:solidFill>
                <a:latin typeface="Times New Roman" pitchFamily="18" charset="0"/>
                <a:cs typeface="Times New Roman" pitchFamily="18" charset="0"/>
              </a:rPr>
              <a:t>làm</a:t>
            </a:r>
            <a:r>
              <a:rPr lang="en-US" sz="3500" dirty="0">
                <a:solidFill>
                  <a:srgbClr val="FF0000"/>
                </a:solidFill>
                <a:latin typeface="Times New Roman" pitchFamily="18" charset="0"/>
                <a:cs typeface="Times New Roman" pitchFamily="18" charset="0"/>
              </a:rPr>
              <a:t> </a:t>
            </a:r>
            <a:r>
              <a:rPr lang="en-US" sz="3500" dirty="0" err="1">
                <a:solidFill>
                  <a:srgbClr val="FF0000"/>
                </a:solidFill>
                <a:latin typeface="Times New Roman" pitchFamily="18" charset="0"/>
                <a:cs typeface="Times New Roman" pitchFamily="18" charset="0"/>
              </a:rPr>
              <a:t>mẫu</a:t>
            </a:r>
            <a:r>
              <a:rPr lang="en-US" sz="3500" dirty="0">
                <a:solidFill>
                  <a:srgbClr val="FF0000"/>
                </a:solidFill>
                <a:latin typeface="Times New Roman" pitchFamily="18" charset="0"/>
                <a:cs typeface="Times New Roman" pitchFamily="18" charset="0"/>
              </a:rPr>
              <a:t> </a:t>
            </a:r>
            <a:r>
              <a:rPr lang="en-US" sz="3500" dirty="0" err="1">
                <a:solidFill>
                  <a:srgbClr val="FF0000"/>
                </a:solidFill>
                <a:latin typeface="Times New Roman" pitchFamily="18" charset="0"/>
                <a:cs typeface="Times New Roman" pitchFamily="18" charset="0"/>
              </a:rPr>
              <a:t>ghi</a:t>
            </a:r>
            <a:r>
              <a:rPr lang="en-US" sz="3500" dirty="0">
                <a:solidFill>
                  <a:srgbClr val="FF0000"/>
                </a:solidFill>
                <a:latin typeface="Times New Roman" pitchFamily="18" charset="0"/>
                <a:cs typeface="Times New Roman" pitchFamily="18" charset="0"/>
              </a:rPr>
              <a:t> </a:t>
            </a:r>
            <a:r>
              <a:rPr lang="en-US" sz="3500" dirty="0" err="1">
                <a:solidFill>
                  <a:srgbClr val="FF0000"/>
                </a:solidFill>
                <a:latin typeface="Times New Roman" pitchFamily="18" charset="0"/>
                <a:cs typeface="Times New Roman" pitchFamily="18" charset="0"/>
              </a:rPr>
              <a:t>nhớ</a:t>
            </a:r>
            <a:r>
              <a:rPr lang="en-US" sz="3500" dirty="0">
                <a:solidFill>
                  <a:srgbClr val="FF0000"/>
                </a:solidFill>
                <a:latin typeface="Times New Roman" pitchFamily="18" charset="0"/>
                <a:cs typeface="Times New Roman" pitchFamily="18" charset="0"/>
              </a:rPr>
              <a:t> </a:t>
            </a:r>
            <a:r>
              <a:rPr lang="en-US" sz="3500" dirty="0" err="1">
                <a:solidFill>
                  <a:srgbClr val="FF0000"/>
                </a:solidFill>
                <a:latin typeface="Times New Roman" pitchFamily="18" charset="0"/>
                <a:cs typeface="Times New Roman" pitchFamily="18" charset="0"/>
              </a:rPr>
              <a:t>để</a:t>
            </a:r>
            <a:r>
              <a:rPr lang="en-US" sz="3500" dirty="0">
                <a:solidFill>
                  <a:srgbClr val="FF0000"/>
                </a:solidFill>
                <a:latin typeface="Times New Roman" pitchFamily="18" charset="0"/>
                <a:cs typeface="Times New Roman" pitchFamily="18" charset="0"/>
              </a:rPr>
              <a:t> </a:t>
            </a:r>
            <a:r>
              <a:rPr lang="en-US" sz="3500" dirty="0" err="1">
                <a:solidFill>
                  <a:srgbClr val="FF0000"/>
                </a:solidFill>
                <a:latin typeface="Times New Roman" pitchFamily="18" charset="0"/>
                <a:cs typeface="Times New Roman" pitchFamily="18" charset="0"/>
              </a:rPr>
              <a:t>trả</a:t>
            </a:r>
            <a:r>
              <a:rPr lang="en-US" sz="3500" dirty="0">
                <a:solidFill>
                  <a:srgbClr val="FF0000"/>
                </a:solidFill>
                <a:latin typeface="Times New Roman" pitchFamily="18" charset="0"/>
                <a:cs typeface="Times New Roman" pitchFamily="18" charset="0"/>
              </a:rPr>
              <a:t> </a:t>
            </a:r>
            <a:r>
              <a:rPr lang="en-US" sz="3500" dirty="0" err="1">
                <a:solidFill>
                  <a:srgbClr val="FF0000"/>
                </a:solidFill>
                <a:latin typeface="Times New Roman" pitchFamily="18" charset="0"/>
                <a:cs typeface="Times New Roman" pitchFamily="18" charset="0"/>
              </a:rPr>
              <a:t>lời</a:t>
            </a:r>
            <a:r>
              <a:rPr lang="en-US" sz="3500" dirty="0">
                <a:solidFill>
                  <a:srgbClr val="FF0000"/>
                </a:solidFill>
                <a:latin typeface="Times New Roman" pitchFamily="18" charset="0"/>
                <a:cs typeface="Times New Roman" pitchFamily="18" charset="0"/>
              </a:rPr>
              <a:t> </a:t>
            </a:r>
            <a:r>
              <a:rPr lang="en-US" sz="3500" dirty="0" err="1">
                <a:solidFill>
                  <a:srgbClr val="FF0000"/>
                </a:solidFill>
                <a:latin typeface="Times New Roman" pitchFamily="18" charset="0"/>
                <a:cs typeface="Times New Roman" pitchFamily="18" charset="0"/>
              </a:rPr>
              <a:t>các</a:t>
            </a:r>
            <a:r>
              <a:rPr lang="en-US" sz="3500" dirty="0">
                <a:solidFill>
                  <a:srgbClr val="FF0000"/>
                </a:solidFill>
                <a:latin typeface="Times New Roman" pitchFamily="18" charset="0"/>
                <a:cs typeface="Times New Roman" pitchFamily="18" charset="0"/>
              </a:rPr>
              <a:t> </a:t>
            </a:r>
            <a:r>
              <a:rPr lang="en-US" sz="3500" err="1">
                <a:solidFill>
                  <a:srgbClr val="FF0000"/>
                </a:solidFill>
                <a:latin typeface="Times New Roman" pitchFamily="18" charset="0"/>
                <a:cs typeface="Times New Roman" pitchFamily="18" charset="0"/>
              </a:rPr>
              <a:t>câu</a:t>
            </a:r>
            <a:r>
              <a:rPr lang="en-US" sz="3500">
                <a:solidFill>
                  <a:srgbClr val="FF0000"/>
                </a:solidFill>
                <a:latin typeface="Times New Roman" pitchFamily="18" charset="0"/>
                <a:cs typeface="Times New Roman" pitchFamily="18" charset="0"/>
              </a:rPr>
              <a:t> </a:t>
            </a:r>
            <a:r>
              <a:rPr lang="en-US" sz="3500" smtClean="0">
                <a:solidFill>
                  <a:srgbClr val="FF0000"/>
                </a:solidFill>
                <a:latin typeface="Times New Roman" pitchFamily="18" charset="0"/>
                <a:cs typeface="Times New Roman" pitchFamily="18" charset="0"/>
              </a:rPr>
              <a:t>hỏi:</a:t>
            </a:r>
            <a:endParaRPr lang="en-US" sz="3500" dirty="0">
              <a:latin typeface="Times New Roman" pitchFamily="18" charset="0"/>
              <a:cs typeface="Times New Roman" pitchFamily="18" charset="0"/>
            </a:endParaRPr>
          </a:p>
        </p:txBody>
      </p:sp>
      <p:sp>
        <p:nvSpPr>
          <p:cNvPr id="4" name="Right Arrow 3">
            <a:hlinkClick r:id="rId3" action="ppaction://hlinkfile"/>
          </p:cNvPr>
          <p:cNvSpPr/>
          <p:nvPr/>
        </p:nvSpPr>
        <p:spPr>
          <a:xfrm>
            <a:off x="2263805" y="1598354"/>
            <a:ext cx="490759" cy="4984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spcCol="0" rtlCol="0" anchor="ctr"/>
          <a:lstStyle/>
          <a:p>
            <a:pPr algn="ctr"/>
            <a:endParaRPr lang="en-US"/>
          </a:p>
        </p:txBody>
      </p:sp>
      <p:sp>
        <p:nvSpPr>
          <p:cNvPr id="15" name="Title 2"/>
          <p:cNvSpPr txBox="1">
            <a:spLocks/>
          </p:cNvSpPr>
          <p:nvPr/>
        </p:nvSpPr>
        <p:spPr>
          <a:xfrm>
            <a:off x="2754564" y="2273531"/>
            <a:ext cx="8580609" cy="4326588"/>
          </a:xfrm>
          <a:prstGeom prst="rect">
            <a:avLst/>
          </a:prstGeom>
        </p:spPr>
        <p:txBody>
          <a:bodyPr vert="horz" lIns="91414" tIns="45718" rIns="91414" bIns="45718" rtlCol="0" anchor="ctr">
            <a:normAutofit/>
          </a:bodyPr>
          <a:lstStyle>
            <a:lvl1pPr algn="l" defTabSz="914354" rtl="0" eaLnBrk="1" latinLnBrk="0" hangingPunct="1">
              <a:lnSpc>
                <a:spcPct val="90000"/>
              </a:lnSpc>
              <a:spcBef>
                <a:spcPct val="0"/>
              </a:spcBef>
              <a:buNone/>
              <a:defRPr sz="4400" kern="1200">
                <a:solidFill>
                  <a:schemeClr val="tx1"/>
                </a:solidFill>
                <a:latin typeface="+mj-lt"/>
                <a:ea typeface="+mj-ea"/>
                <a:cs typeface="+mj-cs"/>
              </a:defRPr>
            </a:lvl1pPr>
          </a:lstStyle>
          <a:p>
            <a:r>
              <a:rPr lang="vi-VN" sz="3100">
                <a:latin typeface="Times New Roman" pitchFamily="18" charset="0"/>
                <a:cs typeface="Times New Roman" pitchFamily="18" charset="0"/>
              </a:rPr>
              <a:t>1</a:t>
            </a:r>
            <a:r>
              <a:rPr lang="vi-VN" sz="3100" smtClean="0">
                <a:latin typeface="Times New Roman" pitchFamily="18" charset="0"/>
                <a:cs typeface="Times New Roman" pitchFamily="18" charset="0"/>
              </a:rPr>
              <a:t>.</a:t>
            </a:r>
            <a:r>
              <a:rPr lang="en-US" sz="3100" smtClean="0">
                <a:latin typeface="Times New Roman" pitchFamily="18" charset="0"/>
                <a:cs typeface="Times New Roman" pitchFamily="18" charset="0"/>
              </a:rPr>
              <a:t> </a:t>
            </a:r>
            <a:r>
              <a:rPr lang="vi-VN" sz="3100" smtClean="0">
                <a:latin typeface="Times New Roman" pitchFamily="18" charset="0"/>
                <a:cs typeface="Times New Roman" pitchFamily="18" charset="0"/>
              </a:rPr>
              <a:t>Có </a:t>
            </a:r>
            <a:r>
              <a:rPr lang="vi-VN" sz="3100" dirty="0">
                <a:latin typeface="Times New Roman" pitchFamily="18" charset="0"/>
                <a:cs typeface="Times New Roman" pitchFamily="18" charset="0"/>
              </a:rPr>
              <a:t>thể nhập dữ liệu bằng bao nhiêu cách?</a:t>
            </a:r>
            <a:br>
              <a:rPr lang="vi-VN" sz="3100" dirty="0">
                <a:latin typeface="Times New Roman" pitchFamily="18" charset="0"/>
                <a:cs typeface="Times New Roman" pitchFamily="18" charset="0"/>
              </a:rPr>
            </a:br>
            <a:r>
              <a:rPr lang="vi-VN" sz="3100" dirty="0">
                <a:latin typeface="Times New Roman" pitchFamily="18" charset="0"/>
                <a:cs typeface="Times New Roman" pitchFamily="18" charset="0"/>
              </a:rPr>
              <a:t>2. Dữ liệu nhập trong ô được căn chỉnh như thế </a:t>
            </a:r>
            <a:r>
              <a:rPr lang="vi-VN" sz="3100" dirty="0" smtClean="0">
                <a:latin typeface="Times New Roman" pitchFamily="18" charset="0"/>
                <a:cs typeface="Times New Roman" pitchFamily="18" charset="0"/>
              </a:rPr>
              <a:t>nào?</a:t>
            </a:r>
            <a:endParaRPr lang="en-US" sz="3100" dirty="0" smtClean="0">
              <a:latin typeface="Times New Roman" pitchFamily="18" charset="0"/>
              <a:cs typeface="Times New Roman" pitchFamily="18" charset="0"/>
            </a:endParaRPr>
          </a:p>
          <a:p>
            <a:pPr algn="just"/>
            <a:r>
              <a:rPr lang="vi-VN" sz="3100" dirty="0" smtClean="0">
                <a:latin typeface="Times New Roman" pitchFamily="18" charset="0"/>
                <a:cs typeface="Times New Roman" pitchFamily="18" charset="0"/>
              </a:rPr>
              <a:t>3</a:t>
            </a:r>
            <a:r>
              <a:rPr lang="vi-VN" sz="3100" dirty="0">
                <a:latin typeface="Times New Roman" pitchFamily="18" charset="0"/>
                <a:cs typeface="Times New Roman" pitchFamily="18" charset="0"/>
              </a:rPr>
              <a:t>. Nếu em chọn một vùng rồi nhập dữ liệu thì dữ liệu sẽ được nhập vào ô nào</a:t>
            </a:r>
            <a:r>
              <a:rPr lang="vi-VN" sz="3100" dirty="0" smtClean="0">
                <a:latin typeface="Times New Roman" pitchFamily="18" charset="0"/>
                <a:cs typeface="Times New Roman" pitchFamily="18" charset="0"/>
              </a:rPr>
              <a:t>?</a:t>
            </a:r>
            <a:endParaRPr lang="en-US" sz="3100" dirty="0" smtClean="0">
              <a:latin typeface="Times New Roman" pitchFamily="18" charset="0"/>
              <a:cs typeface="Times New Roman" pitchFamily="18" charset="0"/>
            </a:endParaRPr>
          </a:p>
          <a:p>
            <a:r>
              <a:rPr lang="en-US" sz="3100" dirty="0">
                <a:latin typeface="Times New Roman" pitchFamily="18" charset="0"/>
                <a:cs typeface="Times New Roman" pitchFamily="18" charset="0"/>
              </a:rPr>
              <a:t>4</a:t>
            </a:r>
            <a:r>
              <a:rPr lang="vi-VN" sz="3100" dirty="0" smtClean="0">
                <a:latin typeface="Times New Roman" pitchFamily="18" charset="0"/>
                <a:cs typeface="Times New Roman" pitchFamily="18" charset="0"/>
              </a:rPr>
              <a:t>. </a:t>
            </a:r>
            <a:r>
              <a:rPr lang="vi-VN" sz="3100" dirty="0">
                <a:latin typeface="Times New Roman" pitchFamily="18" charset="0"/>
                <a:cs typeface="Times New Roman" pitchFamily="18" charset="0"/>
              </a:rPr>
              <a:t>Muốn xóa nhanh dữ liệu trong một vùng thì em làm thế </a:t>
            </a:r>
            <a:r>
              <a:rPr lang="vi-VN" sz="3100" dirty="0" smtClean="0">
                <a:latin typeface="Times New Roman" pitchFamily="18" charset="0"/>
                <a:cs typeface="Times New Roman" pitchFamily="18" charset="0"/>
              </a:rPr>
              <a:t>nào?</a:t>
            </a:r>
            <a:endParaRPr lang="en-US" sz="3100" dirty="0" smtClean="0">
              <a:latin typeface="Times New Roman" pitchFamily="18" charset="0"/>
              <a:cs typeface="Times New Roman" pitchFamily="18" charset="0"/>
            </a:endParaRPr>
          </a:p>
          <a:p>
            <a:pPr algn="just"/>
            <a:r>
              <a:rPr lang="vi-VN" sz="3100" dirty="0" smtClean="0">
                <a:latin typeface="Times New Roman" pitchFamily="18" charset="0"/>
                <a:cs typeface="Times New Roman" pitchFamily="18" charset="0"/>
              </a:rPr>
              <a:t>5</a:t>
            </a:r>
            <a:r>
              <a:rPr lang="vi-VN" sz="3100" dirty="0">
                <a:latin typeface="Times New Roman" pitchFamily="18" charset="0"/>
                <a:cs typeface="Times New Roman" pitchFamily="18" charset="0"/>
              </a:rPr>
              <a:t>. Có những thao tác định dạng cơ bản nào?</a:t>
            </a:r>
          </a:p>
          <a:p>
            <a:pPr algn="just"/>
            <a:endParaRPr lang="en-US" sz="3100" dirty="0">
              <a:latin typeface="Times New Roman" pitchFamily="18" charset="0"/>
              <a:cs typeface="Times New Roman" pitchFamily="18" charset="0"/>
            </a:endParaRPr>
          </a:p>
        </p:txBody>
      </p:sp>
    </p:spTree>
    <p:extLst>
      <p:ext uri="{BB962C8B-B14F-4D97-AF65-F5344CB8AC3E}">
        <p14:creationId xmlns:p14="http://schemas.microsoft.com/office/powerpoint/2010/main" val="424899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8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par>
                                <p:cTn id="18" presetID="22" presetClass="entr" presetSubtype="4"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p:bldP spid="4" grpId="0" animBg="1"/>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726358" y="112612"/>
            <a:ext cx="10600423" cy="863955"/>
          </a:xfrm>
          <a:prstGeom prst="rect">
            <a:avLst/>
          </a:prstGeom>
          <a:solidFill>
            <a:schemeClr val="accent6"/>
          </a:solidFill>
          <a:ln>
            <a:solidFill>
              <a:schemeClr val="accent1">
                <a:lumMod val="75000"/>
              </a:schemeClr>
            </a:solidFill>
          </a:ln>
        </p:spPr>
        <p:style>
          <a:lnRef idx="1">
            <a:schemeClr val="accent2"/>
          </a:lnRef>
          <a:fillRef idx="2">
            <a:schemeClr val="accent2"/>
          </a:fillRef>
          <a:effectRef idx="1">
            <a:schemeClr val="accent2"/>
          </a:effectRef>
          <a:fontRef idx="minor">
            <a:schemeClr val="dk1"/>
          </a:fontRef>
        </p:style>
        <p:txBody>
          <a:bodyPr vert="horz" lIns="91414" tIns="45718" rIns="91414" bIns="45718" rtlCol="0" anchor="ctr">
            <a:normAutofit fontScale="77500" lnSpcReduction="20000"/>
            <a:scene3d>
              <a:camera prst="perspectiveRelaxedModerately"/>
              <a:lightRig rig="threePt" dir="t"/>
            </a:scene3d>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b="1" dirty="0">
                <a:solidFill>
                  <a:prstClr val="black"/>
                </a:solidFill>
                <a:latin typeface="Times New Roman" pitchFamily="18" charset="0"/>
                <a:cs typeface="Times New Roman" pitchFamily="18" charset="0"/>
              </a:rPr>
              <a:t>2.Nhập, </a:t>
            </a:r>
            <a:r>
              <a:rPr lang="en-US" b="1" dirty="0" err="1">
                <a:solidFill>
                  <a:prstClr val="black"/>
                </a:solidFill>
                <a:latin typeface="Times New Roman" pitchFamily="18" charset="0"/>
                <a:cs typeface="Times New Roman" pitchFamily="18" charset="0"/>
              </a:rPr>
              <a:t>chỉnh</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sửa</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và</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định</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dạng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dữ</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liệu</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trong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trang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tính</a:t>
            </a:r>
            <a:r>
              <a:rPr lang="en-US" b="1" dirty="0">
                <a:solidFill>
                  <a:prstClr val="black"/>
                </a:solidFill>
                <a:latin typeface="Times New Roman" pitchFamily="18" charset="0"/>
                <a:cs typeface="Times New Roman" pitchFamily="18" charset="0"/>
              </a:rPr>
              <a:t> </a:t>
            </a:r>
            <a:endParaRPr lang="en-US" dirty="0">
              <a:solidFill>
                <a:prstClr val="black"/>
              </a:solidFill>
              <a:latin typeface="Times New Roman" pitchFamily="18" charset="0"/>
              <a:cs typeface="Times New Roman" pitchFamily="18" charset="0"/>
            </a:endParaRPr>
          </a:p>
        </p:txBody>
      </p:sp>
      <p:sp>
        <p:nvSpPr>
          <p:cNvPr id="4" name="Title 3"/>
          <p:cNvSpPr>
            <a:spLocks noGrp="1"/>
          </p:cNvSpPr>
          <p:nvPr>
            <p:ph type="title"/>
          </p:nvPr>
        </p:nvSpPr>
        <p:spPr>
          <a:xfrm>
            <a:off x="726358" y="1073547"/>
            <a:ext cx="10868247" cy="4984957"/>
          </a:xfrm>
        </p:spPr>
        <p:txBody>
          <a:bodyPr>
            <a:noAutofit/>
          </a:bodyPr>
          <a:lstStyle/>
          <a:p>
            <a:pPr lvl="0">
              <a:lnSpc>
                <a:spcPct val="120000"/>
              </a:lnSpc>
            </a:pPr>
            <a:r>
              <a:rPr lang="vi-VN" sz="2700">
                <a:latin typeface="Times New Roman" pitchFamily="18" charset="0"/>
                <a:cs typeface="Times New Roman" pitchFamily="18" charset="0"/>
                <a:sym typeface="Wingdings" pitchFamily="2" charset="2"/>
              </a:rPr>
              <a:t> </a:t>
            </a:r>
            <a:r>
              <a:rPr lang="en-US" sz="2700" smtClean="0">
                <a:latin typeface="Times New Roman" pitchFamily="18" charset="0"/>
                <a:cs typeface="Times New Roman" pitchFamily="18" charset="0"/>
              </a:rPr>
              <a:t>Có </a:t>
            </a:r>
            <a:r>
              <a:rPr lang="en-US" sz="2700" dirty="0">
                <a:latin typeface="Times New Roman" pitchFamily="18" charset="0"/>
                <a:cs typeface="Times New Roman" pitchFamily="18" charset="0"/>
              </a:rPr>
              <a:t>2 </a:t>
            </a:r>
            <a:r>
              <a:rPr lang="en-US" sz="2700" dirty="0" err="1">
                <a:latin typeface="Times New Roman" pitchFamily="18" charset="0"/>
                <a:cs typeface="Times New Roman" pitchFamily="18" charset="0"/>
              </a:rPr>
              <a:t>cách</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nhập</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dữ</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liệu</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nhập</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trực</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tiếp</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vào</a:t>
            </a:r>
            <a:r>
              <a:rPr lang="en-US" sz="2700" dirty="0">
                <a:latin typeface="Times New Roman" pitchFamily="18" charset="0"/>
                <a:cs typeface="Times New Roman" pitchFamily="18" charset="0"/>
              </a:rPr>
              <a:t> ô </a:t>
            </a:r>
            <a:r>
              <a:rPr lang="en-US" sz="2700" dirty="0" err="1">
                <a:latin typeface="Times New Roman" pitchFamily="18" charset="0"/>
                <a:cs typeface="Times New Roman" pitchFamily="18" charset="0"/>
              </a:rPr>
              <a:t>và</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cách</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nhập</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tại</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vùng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dữ</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liệu</a:t>
            </a:r>
            <a:r>
              <a:rPr lang="en-US" sz="2700" dirty="0">
                <a:latin typeface="Times New Roman" pitchFamily="18" charset="0"/>
                <a:cs typeface="Times New Roman" pitchFamily="18" charset="0"/>
              </a:rPr>
              <a:t>.</a:t>
            </a:r>
            <a:br>
              <a:rPr lang="en-US" sz="2700" dirty="0">
                <a:latin typeface="Times New Roman" pitchFamily="18" charset="0"/>
                <a:cs typeface="Times New Roman" pitchFamily="18" charset="0"/>
              </a:rPr>
            </a:br>
            <a:r>
              <a:rPr lang="en-US" sz="2700" dirty="0" err="1">
                <a:solidFill>
                  <a:srgbClr val="FF0000"/>
                </a:solidFill>
                <a:latin typeface="Times New Roman" pitchFamily="18" charset="0"/>
                <a:cs typeface="Times New Roman" pitchFamily="18" charset="0"/>
              </a:rPr>
              <a:t>Cách</a:t>
            </a:r>
            <a:r>
              <a:rPr lang="en-US" sz="2700" dirty="0">
                <a:solidFill>
                  <a:srgbClr val="FF0000"/>
                </a:solidFill>
                <a:latin typeface="Times New Roman" pitchFamily="18" charset="0"/>
                <a:cs typeface="Times New Roman" pitchFamily="18" charset="0"/>
              </a:rPr>
              <a:t> 1: </a:t>
            </a:r>
            <a:r>
              <a:rPr lang="en-US" sz="2700" dirty="0" err="1">
                <a:latin typeface="Times New Roman" pitchFamily="18" charset="0"/>
                <a:cs typeface="Times New Roman" pitchFamily="18" charset="0"/>
              </a:rPr>
              <a:t>Nhập</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trực</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tiếp</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vào</a:t>
            </a:r>
            <a:r>
              <a:rPr lang="en-US" sz="2700" dirty="0">
                <a:latin typeface="Times New Roman" pitchFamily="18" charset="0"/>
                <a:cs typeface="Times New Roman" pitchFamily="18" charset="0"/>
              </a:rPr>
              <a:t> ô </a:t>
            </a:r>
            <a:r>
              <a:rPr lang="en-US" sz="2700" dirty="0" err="1">
                <a:latin typeface="Times New Roman" pitchFamily="18" charset="0"/>
                <a:cs typeface="Times New Roman" pitchFamily="18" charset="0"/>
              </a:rPr>
              <a:t>hiện</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thời</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từ</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bàn</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phím</a:t>
            </a:r>
            <a:r>
              <a:rPr lang="en-US" sz="2700" dirty="0">
                <a:latin typeface="Times New Roman" pitchFamily="18" charset="0"/>
                <a:cs typeface="Times New Roman" pitchFamily="18" charset="0"/>
              </a:rPr>
              <a:t>:</a:t>
            </a:r>
            <a:br>
              <a:rPr lang="en-US" sz="2700" dirty="0">
                <a:latin typeface="Times New Roman" pitchFamily="18" charset="0"/>
                <a:cs typeface="Times New Roman" pitchFamily="18" charset="0"/>
              </a:rPr>
            </a:b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Bước</a:t>
            </a:r>
            <a:r>
              <a:rPr lang="en-US" sz="2700" dirty="0">
                <a:latin typeface="Times New Roman" pitchFamily="18" charset="0"/>
                <a:cs typeface="Times New Roman" pitchFamily="18" charset="0"/>
              </a:rPr>
              <a:t> 1: </a:t>
            </a:r>
            <a:r>
              <a:rPr lang="en-US" sz="2700" dirty="0" err="1">
                <a:latin typeface="Times New Roman" pitchFamily="18" charset="0"/>
                <a:cs typeface="Times New Roman" pitchFamily="18" charset="0"/>
              </a:rPr>
              <a:t>Nháy</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chuột</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vào</a:t>
            </a:r>
            <a:r>
              <a:rPr lang="en-US" sz="2700" dirty="0">
                <a:latin typeface="Times New Roman" pitchFamily="18" charset="0"/>
                <a:cs typeface="Times New Roman" pitchFamily="18" charset="0"/>
              </a:rPr>
              <a:t> ô </a:t>
            </a:r>
            <a:r>
              <a:rPr lang="en-US" sz="2700" dirty="0" err="1">
                <a:latin typeface="Times New Roman" pitchFamily="18" charset="0"/>
                <a:cs typeface="Times New Roman" pitchFamily="18" charset="0"/>
              </a:rPr>
              <a:t>muốn</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nhập</a:t>
            </a:r>
            <a:r>
              <a:rPr lang="en-US" sz="2700" dirty="0">
                <a:latin typeface="Times New Roman" pitchFamily="18" charset="0"/>
                <a:cs typeface="Times New Roman" pitchFamily="18" charset="0"/>
              </a:rPr>
              <a:t>.</a:t>
            </a:r>
            <a:br>
              <a:rPr lang="en-US" sz="2700" dirty="0">
                <a:latin typeface="Times New Roman" pitchFamily="18" charset="0"/>
                <a:cs typeface="Times New Roman" pitchFamily="18" charset="0"/>
              </a:rPr>
            </a:b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Bước</a:t>
            </a:r>
            <a:r>
              <a:rPr lang="en-US" sz="2700" dirty="0">
                <a:latin typeface="Times New Roman" pitchFamily="18" charset="0"/>
                <a:cs typeface="Times New Roman" pitchFamily="18" charset="0"/>
              </a:rPr>
              <a:t> 2: </a:t>
            </a:r>
            <a:r>
              <a:rPr lang="en-US" sz="2700" dirty="0" err="1">
                <a:latin typeface="Times New Roman" pitchFamily="18" charset="0"/>
                <a:cs typeface="Times New Roman" pitchFamily="18" charset="0"/>
              </a:rPr>
              <a:t>Thực</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hiện</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việc</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nhập</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dữ</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liệu</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từ</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bàn</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phím</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nhập</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xong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nhấn</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phím</a:t>
            </a:r>
            <a:r>
              <a:rPr lang="en-US" sz="2700" dirty="0">
                <a:latin typeface="Times New Roman" pitchFamily="18" charset="0"/>
                <a:cs typeface="Times New Roman" pitchFamily="18" charset="0"/>
              </a:rPr>
              <a:t> Enter.</a:t>
            </a:r>
            <a:br>
              <a:rPr lang="en-US" sz="2700" dirty="0">
                <a:latin typeface="Times New Roman" pitchFamily="18" charset="0"/>
                <a:cs typeface="Times New Roman" pitchFamily="18" charset="0"/>
              </a:rPr>
            </a:br>
            <a:r>
              <a:rPr lang="en-US" sz="2700" dirty="0" err="1">
                <a:solidFill>
                  <a:srgbClr val="FF0000"/>
                </a:solidFill>
                <a:latin typeface="Times New Roman" pitchFamily="18" charset="0"/>
                <a:cs typeface="Times New Roman" pitchFamily="18" charset="0"/>
              </a:rPr>
              <a:t>Cách</a:t>
            </a:r>
            <a:r>
              <a:rPr lang="en-US" sz="2700" dirty="0">
                <a:solidFill>
                  <a:srgbClr val="FF0000"/>
                </a:solidFill>
                <a:latin typeface="Times New Roman" pitchFamily="18" charset="0"/>
                <a:cs typeface="Times New Roman" pitchFamily="18" charset="0"/>
              </a:rPr>
              <a:t> 2: </a:t>
            </a:r>
            <a:r>
              <a:rPr lang="en-US" sz="2700" dirty="0" err="1">
                <a:latin typeface="Times New Roman" pitchFamily="18" charset="0"/>
                <a:cs typeface="Times New Roman" pitchFamily="18" charset="0"/>
              </a:rPr>
              <a:t>Nhập</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từ</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vùng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nhập</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tự</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liệu</a:t>
            </a:r>
            <a:r>
              <a:rPr lang="en-US" sz="2700" dirty="0">
                <a:latin typeface="Times New Roman" pitchFamily="18" charset="0"/>
                <a:cs typeface="Times New Roman" pitchFamily="18" charset="0"/>
              </a:rPr>
              <a:t>:</a:t>
            </a:r>
            <a:br>
              <a:rPr lang="en-US" sz="2700" dirty="0">
                <a:latin typeface="Times New Roman" pitchFamily="18" charset="0"/>
                <a:cs typeface="Times New Roman" pitchFamily="18" charset="0"/>
              </a:rPr>
            </a:b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Bước</a:t>
            </a:r>
            <a:r>
              <a:rPr lang="en-US" sz="2700" dirty="0">
                <a:latin typeface="Times New Roman" pitchFamily="18" charset="0"/>
                <a:cs typeface="Times New Roman" pitchFamily="18" charset="0"/>
              </a:rPr>
              <a:t> 1: </a:t>
            </a:r>
            <a:r>
              <a:rPr lang="en-US" sz="2700" dirty="0" err="1">
                <a:latin typeface="Times New Roman" pitchFamily="18" charset="0"/>
                <a:cs typeface="Times New Roman" pitchFamily="18" charset="0"/>
              </a:rPr>
              <a:t>Nháy</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chuột</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vào</a:t>
            </a:r>
            <a:r>
              <a:rPr lang="en-US" sz="2700" dirty="0">
                <a:latin typeface="Times New Roman" pitchFamily="18" charset="0"/>
                <a:cs typeface="Times New Roman" pitchFamily="18" charset="0"/>
              </a:rPr>
              <a:t> ô </a:t>
            </a:r>
            <a:r>
              <a:rPr lang="en-US" sz="2700" dirty="0" err="1">
                <a:latin typeface="Times New Roman" pitchFamily="18" charset="0"/>
                <a:cs typeface="Times New Roman" pitchFamily="18" charset="0"/>
              </a:rPr>
              <a:t>muốn</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nhập</a:t>
            </a:r>
            <a:r>
              <a:rPr lang="en-US" sz="2700" dirty="0">
                <a:latin typeface="Times New Roman" pitchFamily="18" charset="0"/>
                <a:cs typeface="Times New Roman" pitchFamily="18" charset="0"/>
              </a:rPr>
              <a:t>.</a:t>
            </a:r>
            <a:br>
              <a:rPr lang="en-US" sz="2700" dirty="0">
                <a:latin typeface="Times New Roman" pitchFamily="18" charset="0"/>
                <a:cs typeface="Times New Roman" pitchFamily="18" charset="0"/>
              </a:rPr>
            </a:b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Bước</a:t>
            </a:r>
            <a:r>
              <a:rPr lang="en-US" sz="2700" dirty="0">
                <a:latin typeface="Times New Roman" pitchFamily="18" charset="0"/>
                <a:cs typeface="Times New Roman" pitchFamily="18" charset="0"/>
              </a:rPr>
              <a:t> 2: </a:t>
            </a:r>
            <a:r>
              <a:rPr lang="en-US" sz="2700" dirty="0" err="1">
                <a:latin typeface="Times New Roman" pitchFamily="18" charset="0"/>
                <a:cs typeface="Times New Roman" pitchFamily="18" charset="0"/>
              </a:rPr>
              <a:t>Nháy</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chuột</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vào</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vùng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nhập</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dữ</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liệu</a:t>
            </a:r>
            <a:r>
              <a:rPr lang="en-US" sz="2700" dirty="0">
                <a:latin typeface="Times New Roman" pitchFamily="18" charset="0"/>
                <a:cs typeface="Times New Roman" pitchFamily="18" charset="0"/>
              </a:rPr>
              <a:t>.</a:t>
            </a:r>
            <a:br>
              <a:rPr lang="en-US" sz="2700" dirty="0">
                <a:latin typeface="Times New Roman" pitchFamily="18" charset="0"/>
                <a:cs typeface="Times New Roman" pitchFamily="18" charset="0"/>
              </a:rPr>
            </a:b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Bước</a:t>
            </a:r>
            <a:r>
              <a:rPr lang="en-US" sz="2700" dirty="0">
                <a:latin typeface="Times New Roman" pitchFamily="18" charset="0"/>
                <a:cs typeface="Times New Roman" pitchFamily="18" charset="0"/>
              </a:rPr>
              <a:t> 3: </a:t>
            </a:r>
            <a:r>
              <a:rPr lang="en-US" sz="2700" dirty="0" err="1">
                <a:latin typeface="Times New Roman" pitchFamily="18" charset="0"/>
                <a:cs typeface="Times New Roman" pitchFamily="18" charset="0"/>
              </a:rPr>
              <a:t>Tiến</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hành</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nhập</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dữ</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liệu</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từ</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bàn</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phím</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nhập</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xong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nhấn</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phím</a:t>
            </a:r>
            <a:r>
              <a:rPr lang="en-US" sz="2700" dirty="0">
                <a:latin typeface="Times New Roman" pitchFamily="18" charset="0"/>
                <a:cs typeface="Times New Roman" pitchFamily="18" charset="0"/>
              </a:rPr>
              <a:t> Enter.</a:t>
            </a:r>
          </a:p>
        </p:txBody>
      </p:sp>
    </p:spTree>
    <p:extLst>
      <p:ext uri="{BB962C8B-B14F-4D97-AF65-F5344CB8AC3E}">
        <p14:creationId xmlns:p14="http://schemas.microsoft.com/office/powerpoint/2010/main" val="50972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661217" y="0"/>
            <a:ext cx="10600423" cy="863955"/>
          </a:xfrm>
          <a:prstGeom prst="rect">
            <a:avLst/>
          </a:prstGeom>
          <a:solidFill>
            <a:schemeClr val="accent6"/>
          </a:solidFill>
          <a:ln>
            <a:solidFill>
              <a:schemeClr val="accent1">
                <a:lumMod val="75000"/>
              </a:schemeClr>
            </a:solidFill>
          </a:ln>
        </p:spPr>
        <p:style>
          <a:lnRef idx="1">
            <a:schemeClr val="accent2"/>
          </a:lnRef>
          <a:fillRef idx="2">
            <a:schemeClr val="accent2"/>
          </a:fillRef>
          <a:effectRef idx="1">
            <a:schemeClr val="accent2"/>
          </a:effectRef>
          <a:fontRef idx="minor">
            <a:schemeClr val="dk1"/>
          </a:fontRef>
        </p:style>
        <p:txBody>
          <a:bodyPr vert="horz" lIns="91424" tIns="45718" rIns="91424" bIns="45718" rtlCol="0" anchor="ctr">
            <a:normAutofit fontScale="77500" lnSpcReduction="20000"/>
            <a:scene3d>
              <a:camera prst="perspectiveRelaxedModerately"/>
              <a:lightRig rig="threePt" dir="t"/>
            </a:scene3d>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40000"/>
              </a:lnSpc>
            </a:pPr>
            <a:r>
              <a:rPr lang="en-US" b="1" dirty="0">
                <a:solidFill>
                  <a:prstClr val="black"/>
                </a:solidFill>
                <a:latin typeface="Times New Roman" pitchFamily="18" charset="0"/>
                <a:cs typeface="Times New Roman" pitchFamily="18" charset="0"/>
              </a:rPr>
              <a:t>2.Nhập, </a:t>
            </a:r>
            <a:r>
              <a:rPr lang="en-US" b="1" dirty="0" err="1">
                <a:solidFill>
                  <a:prstClr val="black"/>
                </a:solidFill>
                <a:latin typeface="Times New Roman" pitchFamily="18" charset="0"/>
                <a:cs typeface="Times New Roman" pitchFamily="18" charset="0"/>
              </a:rPr>
              <a:t>chỉnh</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sửa</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và</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định</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dạng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dữ</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liệu</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trong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trang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tính</a:t>
            </a:r>
            <a:r>
              <a:rPr lang="en-US" b="1" dirty="0">
                <a:solidFill>
                  <a:prstClr val="black"/>
                </a:solidFill>
                <a:latin typeface="Times New Roman" pitchFamily="18" charset="0"/>
                <a:cs typeface="Times New Roman" pitchFamily="18" charset="0"/>
              </a:rPr>
              <a:t> </a:t>
            </a:r>
            <a:endParaRPr lang="en-US" dirty="0">
              <a:solidFill>
                <a:prstClr val="black"/>
              </a:solidFill>
              <a:latin typeface="Times New Roman" pitchFamily="18" charset="0"/>
              <a:cs typeface="Times New Roman" pitchFamily="18" charset="0"/>
            </a:endParaRPr>
          </a:p>
        </p:txBody>
      </p:sp>
      <p:sp>
        <p:nvSpPr>
          <p:cNvPr id="4" name="Title 3"/>
          <p:cNvSpPr>
            <a:spLocks noGrp="1"/>
          </p:cNvSpPr>
          <p:nvPr>
            <p:ph type="title"/>
          </p:nvPr>
        </p:nvSpPr>
        <p:spPr>
          <a:xfrm>
            <a:off x="661217" y="1275908"/>
            <a:ext cx="10665557" cy="2227613"/>
          </a:xfrm>
        </p:spPr>
        <p:txBody>
          <a:bodyPr>
            <a:noAutofit/>
          </a:bodyPr>
          <a:lstStyle/>
          <a:p>
            <a:pPr>
              <a:lnSpc>
                <a:spcPct val="120000"/>
              </a:lnSpc>
            </a:pPr>
            <a:r>
              <a:rPr lang="en-US" sz="2800" dirty="0" smtClean="0">
                <a:latin typeface="Times New Roman" pitchFamily="18" charset="0"/>
                <a:cs typeface="Times New Roman" pitchFamily="18" charset="0"/>
                <a:sym typeface="Wingdings" pitchFamily="2" charset="2"/>
              </a:rPr>
              <a:t/>
            </a:r>
            <a:br>
              <a:rPr lang="en-US" sz="2800" dirty="0" smtClean="0">
                <a:latin typeface="Times New Roman" pitchFamily="18" charset="0"/>
                <a:cs typeface="Times New Roman" pitchFamily="18" charset="0"/>
                <a:sym typeface="Wingdings" pitchFamily="2" charset="2"/>
              </a:rPr>
            </a:br>
            <a:r>
              <a:rPr lang="vi-VN" sz="2800" dirty="0" smtClean="0">
                <a:latin typeface="Times New Roman" pitchFamily="18" charset="0"/>
                <a:cs typeface="Times New Roman" pitchFamily="18" charset="0"/>
                <a:sym typeface="Wingdings" pitchFamily="2" charset="2"/>
              </a:rPr>
              <a:t> </a:t>
            </a:r>
            <a:r>
              <a:rPr lang="en-US" sz="2800" dirty="0">
                <a:latin typeface="Times New Roman" pitchFamily="18" charset="0"/>
                <a:cs typeface="Times New Roman" pitchFamily="18" charset="0"/>
                <a:sym typeface="Wingdings" pitchFamily="2" charset="2"/>
              </a:rPr>
              <a:t/>
            </a:r>
            <a:br>
              <a:rPr lang="en-US" sz="2800" dirty="0">
                <a:latin typeface="Times New Roman" pitchFamily="18" charset="0"/>
                <a:cs typeface="Times New Roman" pitchFamily="18" charset="0"/>
                <a:sym typeface="Wingdings" pitchFamily="2" charset="2"/>
              </a:rPr>
            </a:br>
            <a:r>
              <a:rPr lang="vi-VN" sz="2800" dirty="0">
                <a:solidFill>
                  <a:srgbClr val="FF0000"/>
                </a:solidFill>
                <a:latin typeface="Times New Roman" pitchFamily="18" charset="0"/>
                <a:cs typeface="Times New Roman" pitchFamily="18" charset="0"/>
                <a:sym typeface="Wingdings" pitchFamily="2" charset="2"/>
              </a:rPr>
              <a:t></a:t>
            </a:r>
            <a:r>
              <a:rPr lang="en-US" sz="2800" dirty="0" smtClean="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Để</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chỉnh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sửa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dữ</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liệu</a:t>
            </a:r>
            <a:r>
              <a:rPr lang="en-US" sz="2800" dirty="0">
                <a:solidFill>
                  <a:srgbClr val="FF0000"/>
                </a:solidFill>
                <a:latin typeface="Times New Roman" pitchFamily="18" charset="0"/>
                <a:cs typeface="Times New Roman" pitchFamily="18" charset="0"/>
              </a:rPr>
              <a:t> ta </a:t>
            </a:r>
            <a:r>
              <a:rPr lang="en-US" sz="2800" dirty="0" err="1">
                <a:solidFill>
                  <a:srgbClr val="FF0000"/>
                </a:solidFill>
                <a:latin typeface="Times New Roman" pitchFamily="18" charset="0"/>
                <a:cs typeface="Times New Roman" pitchFamily="18" charset="0"/>
              </a:rPr>
              <a:t>làm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như</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sau</a:t>
            </a:r>
            <a:r>
              <a:rPr lang="en-US" sz="2800" dirty="0" smtClean="0">
                <a:solidFill>
                  <a:srgbClr val="FF0000"/>
                </a:solidFill>
                <a:latin typeface="Times New Roman" pitchFamily="18" charset="0"/>
                <a:cs typeface="Times New Roman" pitchFamily="18" charset="0"/>
              </a:rPr>
              <a:t>:</a:t>
            </a: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Cách</a:t>
            </a:r>
            <a:r>
              <a:rPr lang="en-US" sz="2800" dirty="0" smtClean="0">
                <a:solidFill>
                  <a:srgbClr val="0000FF"/>
                </a:solidFill>
                <a:latin typeface="Times New Roman" pitchFamily="18" charset="0"/>
                <a:cs typeface="Times New Roman" pitchFamily="18" charset="0"/>
              </a:rPr>
              <a:t> 1: </a:t>
            </a:r>
            <a:r>
              <a:rPr lang="en-US" sz="2800" dirty="0" err="1" smtClean="0">
                <a:latin typeface="Times New Roman" pitchFamily="18" charset="0"/>
                <a:cs typeface="Times New Roman" pitchFamily="18" charset="0"/>
              </a:rPr>
              <a:t>Nháy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đúp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chuột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vào</a:t>
            </a:r>
            <a:r>
              <a:rPr lang="en-US" sz="2800" dirty="0" smtClean="0">
                <a:latin typeface="Times New Roman" pitchFamily="18" charset="0"/>
                <a:cs typeface="Times New Roman" pitchFamily="18" charset="0"/>
              </a:rPr>
              <a:t> ô </a:t>
            </a:r>
            <a:r>
              <a:rPr lang="en-US" sz="2800" dirty="0" err="1" smtClean="0">
                <a:latin typeface="Times New Roman" pitchFamily="18" charset="0"/>
                <a:cs typeface="Times New Roman" pitchFamily="18" charset="0"/>
              </a:rPr>
              <a:t>cần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sửa</a:t>
            </a:r>
            <a:r>
              <a:rPr lang="en-US" sz="2800" dirty="0" smtClean="0">
                <a:latin typeface="Times New Roman" pitchFamily="18" charset="0"/>
                <a:cs typeface="Times New Roman" pitchFamily="18" charset="0"/>
              </a:rPr>
              <a:t>, con </a:t>
            </a:r>
            <a:r>
              <a:rPr lang="en-US" sz="2800" dirty="0" err="1" smtClean="0">
                <a:latin typeface="Times New Roman" pitchFamily="18" charset="0"/>
                <a:cs typeface="Times New Roman" pitchFamily="18" charset="0"/>
              </a:rPr>
              <a:t>trỏ</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soạn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thảo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xuất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ô, </a:t>
            </a:r>
            <a:r>
              <a:rPr lang="en-US" sz="2800" dirty="0" err="1" smtClean="0">
                <a:latin typeface="Times New Roman" pitchFamily="18" charset="0"/>
                <a:cs typeface="Times New Roman" pitchFamily="18" charset="0"/>
              </a:rPr>
              <a:t>tiến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hành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sửa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dữ</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liệu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nhấn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phím</a:t>
            </a:r>
            <a:r>
              <a:rPr lang="en-US" sz="2800" dirty="0" smtClean="0">
                <a:latin typeface="Times New Roman" pitchFamily="18" charset="0"/>
                <a:cs typeface="Times New Roman" pitchFamily="18" charset="0"/>
              </a:rPr>
              <a:t> Enter </a:t>
            </a:r>
            <a:r>
              <a:rPr lang="en-US" sz="2800" dirty="0" err="1" smtClean="0">
                <a:latin typeface="Times New Roman" pitchFamily="18" charset="0"/>
                <a:cs typeface="Times New Roman" pitchFamily="18" charset="0"/>
              </a:rPr>
              <a:t>để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thúc</a:t>
            </a:r>
            <a:r>
              <a:rPr lang="en-US" sz="2800" dirty="0" smtClean="0">
                <a:latin typeface="Times New Roman" pitchFamily="18" charset="0"/>
                <a:cs typeface="Times New Roman" pitchFamily="18" charset="0"/>
              </a:rPr>
              <a:t>.</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Cách</a:t>
            </a:r>
            <a:r>
              <a:rPr lang="en-US" sz="2800" dirty="0" smtClean="0">
                <a:solidFill>
                  <a:srgbClr val="0000FF"/>
                </a:solidFill>
                <a:latin typeface="Times New Roman" pitchFamily="18" charset="0"/>
                <a:cs typeface="Times New Roman" pitchFamily="18" charset="0"/>
              </a:rPr>
              <a:t> 2: </a:t>
            </a:r>
            <a:r>
              <a:rPr lang="en-US" sz="2800" dirty="0" err="1" smtClean="0">
                <a:latin typeface="Times New Roman" pitchFamily="18" charset="0"/>
                <a:cs typeface="Times New Roman" pitchFamily="18" charset="0"/>
              </a:rPr>
              <a:t>Nháy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chuột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vào</a:t>
            </a:r>
            <a:r>
              <a:rPr lang="en-US" sz="2800" dirty="0" smtClean="0">
                <a:latin typeface="Times New Roman" pitchFamily="18" charset="0"/>
                <a:cs typeface="Times New Roman" pitchFamily="18" charset="0"/>
              </a:rPr>
              <a:t> ô </a:t>
            </a:r>
            <a:r>
              <a:rPr lang="en-US" sz="2800" dirty="0" err="1" smtClean="0">
                <a:latin typeface="Times New Roman" pitchFamily="18" charset="0"/>
                <a:cs typeface="Times New Roman" pitchFamily="18" charset="0"/>
              </a:rPr>
              <a:t>cần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sửa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sau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nháy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chuột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vùng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nhập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dữ</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liệu</a:t>
            </a:r>
            <a:r>
              <a:rPr lang="en-US" sz="2800" dirty="0" smtClean="0">
                <a:latin typeface="Times New Roman" pitchFamily="18" charset="0"/>
                <a:cs typeface="Times New Roman" pitchFamily="18" charset="0"/>
              </a:rPr>
              <a:t>, con </a:t>
            </a:r>
            <a:r>
              <a:rPr lang="en-US" sz="2800" dirty="0" err="1" smtClean="0">
                <a:latin typeface="Times New Roman" pitchFamily="18" charset="0"/>
                <a:cs typeface="Times New Roman" pitchFamily="18" charset="0"/>
              </a:rPr>
              <a:t>trỏ</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soạn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thảo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xuất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vùng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nhập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dữ</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liệu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hành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sửa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dữ</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liệu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thanh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này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nhấn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phím</a:t>
            </a:r>
            <a:r>
              <a:rPr lang="en-US" sz="2800" dirty="0" smtClean="0">
                <a:latin typeface="Times New Roman" pitchFamily="18" charset="0"/>
                <a:cs typeface="Times New Roman" pitchFamily="18" charset="0"/>
              </a:rPr>
              <a:t> Enter </a:t>
            </a:r>
            <a:r>
              <a:rPr lang="en-US" sz="2800" dirty="0" err="1" smtClean="0">
                <a:latin typeface="Times New Roman" pitchFamily="18" charset="0"/>
                <a:cs typeface="Times New Roman" pitchFamily="18" charset="0"/>
              </a:rPr>
              <a:t>để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thúc</a:t>
            </a:r>
            <a:r>
              <a:rPr lang="en-US" sz="2800" dirty="0" smtClean="0">
                <a:latin typeface="Times New Roman" pitchFamily="18" charset="0"/>
                <a:cs typeface="Times New Roman" pitchFamily="18" charset="0"/>
              </a:rPr>
              <a:t>.</a:t>
            </a:r>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sp>
        <p:nvSpPr>
          <p:cNvPr id="2" name="Rectangle 2"/>
          <p:cNvSpPr>
            <a:spLocks noChangeArrowheads="1"/>
          </p:cNvSpPr>
          <p:nvPr/>
        </p:nvSpPr>
        <p:spPr bwMode="auto">
          <a:xfrm>
            <a:off x="8" y="203713"/>
            <a:ext cx="184706" cy="443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28" tIns="45718" rIns="91428" bIns="45718" numCol="1" anchor="ctr" anchorCtr="0" compatLnSpc="1">
            <a:prstTxWarp prst="textNoShape">
              <a:avLst/>
            </a:prstTxWarp>
            <a:spAutoFit/>
          </a:bodyPr>
          <a:lstStyle/>
          <a:p>
            <a:pPr defTabSz="914218">
              <a:lnSpc>
                <a:spcPct val="120000"/>
              </a:lnSpc>
            </a:pPr>
            <a:endParaRPr lang="en-US">
              <a:solidFill>
                <a:prstClr val="black"/>
              </a:solidFill>
            </a:endParaRPr>
          </a:p>
        </p:txBody>
      </p:sp>
      <p:sp>
        <p:nvSpPr>
          <p:cNvPr id="6" name="Title 3"/>
          <p:cNvSpPr txBox="1">
            <a:spLocks/>
          </p:cNvSpPr>
          <p:nvPr/>
        </p:nvSpPr>
        <p:spPr>
          <a:xfrm>
            <a:off x="610697" y="4124628"/>
            <a:ext cx="10922540" cy="1617784"/>
          </a:xfrm>
          <a:prstGeom prst="rect">
            <a:avLst/>
          </a:prstGeom>
        </p:spPr>
        <p:txBody>
          <a:bodyPr vert="horz" lIns="91424" tIns="45718" rIns="91424" bIns="45718" rtlCol="0" anchor="ctr">
            <a:noAutofit/>
          </a:bodyPr>
          <a:lstStyle>
            <a:lvl1pPr algn="l" defTabSz="914354"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endParaRPr lang="en-US" sz="2800" dirty="0" smtClean="0">
              <a:solidFill>
                <a:prstClr val="black"/>
              </a:solidFill>
            </a:endParaRPr>
          </a:p>
          <a:p>
            <a:pPr>
              <a:lnSpc>
                <a:spcPct val="120000"/>
              </a:lnSpc>
            </a:pPr>
            <a:endParaRPr lang="en-US" sz="2800" dirty="0">
              <a:solidFill>
                <a:prstClr val="black"/>
              </a:solidFill>
            </a:endParaRPr>
          </a:p>
          <a:p>
            <a:pPr>
              <a:lnSpc>
                <a:spcPct val="120000"/>
              </a:lnSpc>
            </a:pPr>
            <a:r>
              <a:rPr lang="vi-VN" sz="2800" dirty="0">
                <a:solidFill>
                  <a:srgbClr val="FF0000"/>
                </a:solidFill>
                <a:latin typeface="Times New Roman" pitchFamily="18" charset="0"/>
                <a:cs typeface="Times New Roman" pitchFamily="18" charset="0"/>
                <a:sym typeface="Wingdings" pitchFamily="2" charset="2"/>
              </a:rPr>
              <a:t> </a:t>
            </a:r>
            <a:r>
              <a:rPr lang="en-US" sz="2800" dirty="0" err="1" smtClean="0">
                <a:solidFill>
                  <a:srgbClr val="FF0000"/>
                </a:solidFill>
                <a:latin typeface="Times New Roman" pitchFamily="18" charset="0"/>
                <a:cs typeface="Times New Roman" pitchFamily="18" charset="0"/>
              </a:rPr>
              <a:t>Để</a:t>
            </a:r>
            <a:r>
              <a:rPr lang="en-US" sz="2800" dirty="0" smtClean="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định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dạng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dữ</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liệu</a:t>
            </a:r>
            <a:r>
              <a:rPr lang="en-US" sz="2800" dirty="0">
                <a:solidFill>
                  <a:srgbClr val="FF0000"/>
                </a:solidFill>
                <a:latin typeface="Times New Roman" pitchFamily="18" charset="0"/>
                <a:cs typeface="Times New Roman" pitchFamily="18" charset="0"/>
              </a:rPr>
              <a:t> ta </a:t>
            </a:r>
            <a:r>
              <a:rPr lang="en-US" sz="2800" dirty="0" err="1">
                <a:solidFill>
                  <a:srgbClr val="FF0000"/>
                </a:solidFill>
                <a:latin typeface="Times New Roman" pitchFamily="18" charset="0"/>
                <a:cs typeface="Times New Roman" pitchFamily="18" charset="0"/>
              </a:rPr>
              <a:t>làm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như</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sau</a:t>
            </a:r>
            <a:r>
              <a:rPr lang="en-US" sz="2800" dirty="0" smtClean="0">
                <a:solidFill>
                  <a:srgbClr val="FF0000"/>
                </a:solidFill>
                <a:latin typeface="Times New Roman" pitchFamily="18" charset="0"/>
                <a:cs typeface="Times New Roman" pitchFamily="18" charset="0"/>
              </a:rPr>
              <a:t>:</a:t>
            </a:r>
          </a:p>
          <a:p>
            <a:pPr>
              <a:lnSpc>
                <a:spcPct val="120000"/>
              </a:lnSpc>
            </a:pP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Bước</a:t>
            </a:r>
            <a:r>
              <a:rPr lang="en-US" sz="2800" dirty="0" smtClean="0">
                <a:solidFill>
                  <a:prstClr val="black"/>
                </a:solidFill>
                <a:latin typeface="Times New Roman" pitchFamily="18" charset="0"/>
                <a:cs typeface="Times New Roman" pitchFamily="18" charset="0"/>
              </a:rPr>
              <a:t> 1: </a:t>
            </a:r>
            <a:r>
              <a:rPr lang="en-US" sz="2800" dirty="0" err="1" smtClean="0">
                <a:solidFill>
                  <a:prstClr val="black"/>
                </a:solidFill>
                <a:latin typeface="Times New Roman" pitchFamily="18" charset="0"/>
                <a:cs typeface="Times New Roman" pitchFamily="18" charset="0"/>
              </a:rPr>
              <a:t>Chọn</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vùng</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dữ</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liệu</a:t>
            </a:r>
            <a:endParaRPr lang="en-US" sz="2800" dirty="0" smtClean="0">
              <a:solidFill>
                <a:prstClr val="black"/>
              </a:solidFill>
              <a:latin typeface="Times New Roman" pitchFamily="18" charset="0"/>
              <a:cs typeface="Times New Roman" pitchFamily="18" charset="0"/>
            </a:endParaRPr>
          </a:p>
          <a:p>
            <a:pPr>
              <a:lnSpc>
                <a:spcPct val="120000"/>
              </a:lnSpc>
            </a:pP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Bước</a:t>
            </a:r>
            <a:r>
              <a:rPr lang="en-US" sz="2800" dirty="0" smtClean="0">
                <a:solidFill>
                  <a:prstClr val="black"/>
                </a:solidFill>
                <a:latin typeface="Times New Roman" pitchFamily="18" charset="0"/>
                <a:cs typeface="Times New Roman" pitchFamily="18" charset="0"/>
              </a:rPr>
              <a:t> 2: </a:t>
            </a:r>
            <a:r>
              <a:rPr lang="en-US" sz="2800" dirty="0" err="1" smtClean="0">
                <a:solidFill>
                  <a:prstClr val="black"/>
                </a:solidFill>
                <a:latin typeface="Times New Roman" pitchFamily="18" charset="0"/>
                <a:cs typeface="Times New Roman" pitchFamily="18" charset="0"/>
              </a:rPr>
              <a:t>Sử</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dụng</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các</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lệnh</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định</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dạng</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dữ</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liệu</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trong</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nhóm</a:t>
            </a:r>
            <a:r>
              <a:rPr lang="en-US" sz="2800" dirty="0" smtClean="0">
                <a:solidFill>
                  <a:prstClr val="black"/>
                </a:solidFill>
                <a:latin typeface="Times New Roman" pitchFamily="18" charset="0"/>
                <a:cs typeface="Times New Roman" pitchFamily="18" charset="0"/>
              </a:rPr>
              <a:t> Font </a:t>
            </a:r>
            <a:r>
              <a:rPr lang="en-US" sz="2800" dirty="0" err="1" smtClean="0">
                <a:solidFill>
                  <a:prstClr val="black"/>
                </a:solidFill>
                <a:latin typeface="Times New Roman" pitchFamily="18" charset="0"/>
                <a:cs typeface="Times New Roman" pitchFamily="18" charset="0"/>
              </a:rPr>
              <a:t>và</a:t>
            </a:r>
            <a:r>
              <a:rPr lang="en-US" sz="2800" dirty="0" smtClean="0">
                <a:solidFill>
                  <a:prstClr val="black"/>
                </a:solidFill>
                <a:latin typeface="Times New Roman" pitchFamily="18" charset="0"/>
                <a:cs typeface="Times New Roman" pitchFamily="18" charset="0"/>
              </a:rPr>
              <a:t> Alignment </a:t>
            </a:r>
            <a:r>
              <a:rPr lang="en-US" sz="2800" dirty="0" err="1" smtClean="0">
                <a:solidFill>
                  <a:prstClr val="black"/>
                </a:solidFill>
                <a:latin typeface="Times New Roman" pitchFamily="18" charset="0"/>
                <a:cs typeface="Times New Roman" pitchFamily="18" charset="0"/>
              </a:rPr>
              <a:t>của</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thẻ</a:t>
            </a:r>
            <a:r>
              <a:rPr lang="en-US" sz="2800" dirty="0" smtClean="0">
                <a:solidFill>
                  <a:prstClr val="black"/>
                </a:solidFill>
                <a:latin typeface="Times New Roman" pitchFamily="18" charset="0"/>
                <a:cs typeface="Times New Roman" pitchFamily="18" charset="0"/>
              </a:rPr>
              <a:t> Home.</a:t>
            </a:r>
            <a:r>
              <a:rPr lang="en-US" sz="2800" dirty="0">
                <a:solidFill>
                  <a:prstClr val="black"/>
                </a:solidFill>
              </a:rPr>
              <a:t/>
            </a:r>
            <a:br>
              <a:rPr lang="en-US" sz="2800" dirty="0">
                <a:solidFill>
                  <a:prstClr val="black"/>
                </a:solidFill>
              </a:rPr>
            </a:br>
            <a:r>
              <a:rPr lang="en-US" sz="2700" dirty="0">
                <a:solidFill>
                  <a:prstClr val="black"/>
                </a:solidFill>
              </a:rPr>
              <a:t/>
            </a:r>
            <a:br>
              <a:rPr lang="en-US" sz="2700" dirty="0">
                <a:solidFill>
                  <a:prstClr val="black"/>
                </a:solidFill>
              </a:rPr>
            </a:br>
            <a:endParaRPr lang="en-US" sz="2700" dirty="0">
              <a:solidFill>
                <a:prstClr val="black"/>
              </a:solidFill>
            </a:endParaRPr>
          </a:p>
        </p:txBody>
      </p:sp>
      <p:sp>
        <p:nvSpPr>
          <p:cNvPr id="5" name="Rectangle 4"/>
          <p:cNvSpPr>
            <a:spLocks noChangeArrowheads="1"/>
          </p:cNvSpPr>
          <p:nvPr/>
        </p:nvSpPr>
        <p:spPr bwMode="auto">
          <a:xfrm>
            <a:off x="8" y="203713"/>
            <a:ext cx="184706" cy="443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28" tIns="45718" rIns="91428" bIns="45718" numCol="1" anchor="ctr" anchorCtr="0" compatLnSpc="1">
            <a:prstTxWarp prst="textNoShape">
              <a:avLst/>
            </a:prstTxWarp>
            <a:spAutoFit/>
          </a:bodyPr>
          <a:lstStyle/>
          <a:p>
            <a:pPr defTabSz="914218">
              <a:lnSpc>
                <a:spcPct val="120000"/>
              </a:lnSpc>
            </a:pPr>
            <a:endParaRPr lang="en-US">
              <a:solidFill>
                <a:prstClr val="black"/>
              </a:solidFill>
            </a:endParaRPr>
          </a:p>
        </p:txBody>
      </p:sp>
    </p:spTree>
    <p:extLst>
      <p:ext uri="{BB962C8B-B14F-4D97-AF65-F5344CB8AC3E}">
        <p14:creationId xmlns:p14="http://schemas.microsoft.com/office/powerpoint/2010/main" val="255842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91"/>
        <p:cNvGrpSpPr/>
        <p:nvPr/>
      </p:nvGrpSpPr>
      <p:grpSpPr>
        <a:xfrm>
          <a:off x="0" y="0"/>
          <a:ext cx="0" cy="0"/>
          <a:chOff x="0" y="0"/>
          <a:chExt cx="0" cy="0"/>
        </a:xfrm>
      </p:grpSpPr>
      <p:pic>
        <p:nvPicPr>
          <p:cNvPr id="8" name="Picture 7">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70069" y="2349516"/>
            <a:ext cx="1190227" cy="1340161"/>
          </a:xfrm>
          <a:prstGeom prst="rect">
            <a:avLst/>
          </a:prstGeom>
        </p:spPr>
      </p:pic>
      <p:pic>
        <p:nvPicPr>
          <p:cNvPr id="4" name="Picture 3">
            <a:hlinkClick r:id="rId4"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08113" y="2003077"/>
            <a:ext cx="1572635" cy="2056443"/>
          </a:xfrm>
          <a:prstGeom prst="rect">
            <a:avLst/>
          </a:prstGeom>
        </p:spPr>
      </p:pic>
      <p:pic>
        <p:nvPicPr>
          <p:cNvPr id="2" name="Picture 1">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28123" y="2364384"/>
            <a:ext cx="1199540" cy="1333833"/>
          </a:xfrm>
          <a:prstGeom prst="rect">
            <a:avLst/>
          </a:prstGeom>
        </p:spPr>
      </p:pic>
      <p:sp>
        <p:nvSpPr>
          <p:cNvPr id="25" name="Google Shape;2500;p55">
            <a:hlinkClick r:id="rId9" action="ppaction://hlinksldjump"/>
          </p:cNvPr>
          <p:cNvSpPr/>
          <p:nvPr/>
        </p:nvSpPr>
        <p:spPr>
          <a:xfrm>
            <a:off x="9022520" y="2352810"/>
            <a:ext cx="1724397" cy="1388581"/>
          </a:xfrm>
          <a:custGeom>
            <a:avLst/>
            <a:gdLst/>
            <a:ahLst/>
            <a:cxnLst/>
            <a:rect l="l" t="t" r="r" b="b"/>
            <a:pathLst>
              <a:path w="23418" h="19254" extrusionOk="0">
                <a:moveTo>
                  <a:pt x="10507" y="1"/>
                </a:moveTo>
                <a:cubicBezTo>
                  <a:pt x="6375" y="1"/>
                  <a:pt x="2240" y="2113"/>
                  <a:pt x="697" y="6188"/>
                </a:cubicBezTo>
                <a:cubicBezTo>
                  <a:pt x="254" y="7360"/>
                  <a:pt x="95" y="8563"/>
                  <a:pt x="190" y="9735"/>
                </a:cubicBezTo>
                <a:cubicBezTo>
                  <a:pt x="0" y="11350"/>
                  <a:pt x="222" y="12997"/>
                  <a:pt x="982" y="14612"/>
                </a:cubicBezTo>
                <a:cubicBezTo>
                  <a:pt x="2375" y="17494"/>
                  <a:pt x="5764" y="18919"/>
                  <a:pt x="8773" y="19204"/>
                </a:cubicBezTo>
                <a:cubicBezTo>
                  <a:pt x="9108" y="19237"/>
                  <a:pt x="9444" y="19253"/>
                  <a:pt x="9778" y="19253"/>
                </a:cubicBezTo>
                <a:cubicBezTo>
                  <a:pt x="16831" y="19253"/>
                  <a:pt x="23417" y="12096"/>
                  <a:pt x="19698" y="5111"/>
                </a:cubicBezTo>
                <a:cubicBezTo>
                  <a:pt x="17851" y="1669"/>
                  <a:pt x="14180" y="1"/>
                  <a:pt x="10507" y="1"/>
                </a:cubicBezTo>
                <a:close/>
              </a:path>
            </a:pathLst>
          </a:custGeom>
          <a:solidFill>
            <a:schemeClr val="accent1"/>
          </a:solidFill>
          <a:ln>
            <a:noFill/>
          </a:ln>
        </p:spPr>
        <p:txBody>
          <a:bodyPr spcFirstLastPara="1" wrap="square" lIns="121894" tIns="121894" rIns="121894" bIns="121894" anchor="ctr" anchorCtr="0">
            <a:noAutofit/>
          </a:bodyPr>
          <a:lstStyle/>
          <a:p>
            <a:pPr algn="ctr" defTabSz="1219170">
              <a:buClr>
                <a:srgbClr val="000000"/>
              </a:buClr>
            </a:pPr>
            <a:r>
              <a:rPr lang="en-US" sz="3700" ker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a:rPr>
              <a:t>4</a:t>
            </a:r>
            <a:endParaRPr sz="3700" ker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a:endParaRPr>
          </a:p>
        </p:txBody>
      </p:sp>
      <p:sp>
        <p:nvSpPr>
          <p:cNvPr id="23" name="Google Shape;2498;p55">
            <a:hlinkClick r:id="rId10" action="ppaction://hlinksldjump"/>
          </p:cNvPr>
          <p:cNvSpPr/>
          <p:nvPr/>
        </p:nvSpPr>
        <p:spPr>
          <a:xfrm>
            <a:off x="1912491" y="2350424"/>
            <a:ext cx="1726752" cy="1388581"/>
          </a:xfrm>
          <a:custGeom>
            <a:avLst/>
            <a:gdLst/>
            <a:ahLst/>
            <a:cxnLst/>
            <a:rect l="l" t="t" r="r" b="b"/>
            <a:pathLst>
              <a:path w="23450" h="19254" extrusionOk="0">
                <a:moveTo>
                  <a:pt x="10539" y="1"/>
                </a:moveTo>
                <a:cubicBezTo>
                  <a:pt x="6406" y="1"/>
                  <a:pt x="2271" y="2113"/>
                  <a:pt x="729" y="6188"/>
                </a:cubicBezTo>
                <a:cubicBezTo>
                  <a:pt x="285" y="7360"/>
                  <a:pt x="127" y="8563"/>
                  <a:pt x="222" y="9735"/>
                </a:cubicBezTo>
                <a:cubicBezTo>
                  <a:pt x="0" y="11350"/>
                  <a:pt x="254" y="12997"/>
                  <a:pt x="1014" y="14612"/>
                </a:cubicBezTo>
                <a:cubicBezTo>
                  <a:pt x="2407" y="17494"/>
                  <a:pt x="5796" y="18919"/>
                  <a:pt x="8804" y="19204"/>
                </a:cubicBezTo>
                <a:cubicBezTo>
                  <a:pt x="9140" y="19237"/>
                  <a:pt x="9475" y="19253"/>
                  <a:pt x="9810" y="19253"/>
                </a:cubicBezTo>
                <a:cubicBezTo>
                  <a:pt x="16863" y="19253"/>
                  <a:pt x="23449" y="12096"/>
                  <a:pt x="19730" y="5111"/>
                </a:cubicBezTo>
                <a:cubicBezTo>
                  <a:pt x="17882" y="1669"/>
                  <a:pt x="14212" y="1"/>
                  <a:pt x="10539" y="1"/>
                </a:cubicBezTo>
                <a:close/>
              </a:path>
            </a:pathLst>
          </a:custGeom>
          <a:solidFill>
            <a:schemeClr val="lt2"/>
          </a:solidFill>
          <a:ln>
            <a:noFill/>
          </a:ln>
        </p:spPr>
        <p:txBody>
          <a:bodyPr spcFirstLastPara="1" wrap="square" lIns="121894" tIns="121894" rIns="121894" bIns="121894" anchor="ctr" anchorCtr="0">
            <a:noAutofit/>
          </a:bodyPr>
          <a:lstStyle/>
          <a:p>
            <a:pPr algn="ctr" defTabSz="1219170">
              <a:buClr>
                <a:srgbClr val="000000"/>
              </a:buClr>
            </a:pPr>
            <a:r>
              <a:rPr lang="en-US" sz="3700" b="1" kern="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a:rPr>
              <a:t>1</a:t>
            </a:r>
            <a:endParaRPr sz="3700" b="1" kern="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a:endParaRPr>
          </a:p>
        </p:txBody>
      </p:sp>
      <p:sp>
        <p:nvSpPr>
          <p:cNvPr id="1592" name="Google Shape;1592;p39"/>
          <p:cNvSpPr/>
          <p:nvPr/>
        </p:nvSpPr>
        <p:spPr>
          <a:xfrm>
            <a:off x="4704969" y="5405189"/>
            <a:ext cx="179115" cy="138384"/>
          </a:xfrm>
          <a:custGeom>
            <a:avLst/>
            <a:gdLst/>
            <a:ahLst/>
            <a:cxnLst/>
            <a:rect l="l" t="t" r="r" b="b"/>
            <a:pathLst>
              <a:path w="4182" h="3231" extrusionOk="0">
                <a:moveTo>
                  <a:pt x="2091" y="1"/>
                </a:moveTo>
                <a:cubicBezTo>
                  <a:pt x="1" y="1"/>
                  <a:pt x="1" y="3231"/>
                  <a:pt x="2091" y="3231"/>
                </a:cubicBezTo>
                <a:cubicBezTo>
                  <a:pt x="2101" y="3231"/>
                  <a:pt x="2111" y="3231"/>
                  <a:pt x="2121" y="3231"/>
                </a:cubicBezTo>
                <a:cubicBezTo>
                  <a:pt x="4181" y="3231"/>
                  <a:pt x="4171" y="1"/>
                  <a:pt x="2091" y="1"/>
                </a:cubicBezTo>
                <a:close/>
              </a:path>
            </a:pathLst>
          </a:custGeom>
          <a:solidFill>
            <a:schemeClr val="accent1"/>
          </a:solidFill>
          <a:ln>
            <a:noFill/>
          </a:ln>
        </p:spPr>
        <p:txBody>
          <a:bodyPr spcFirstLastPara="1" wrap="square" lIns="121894" tIns="121894" rIns="121894" bIns="121894" anchor="ctr" anchorCtr="0">
            <a:noAutofit/>
          </a:bodyPr>
          <a:lstStyle/>
          <a:p>
            <a:pPr defTabSz="1219170">
              <a:buClr>
                <a:srgbClr val="000000"/>
              </a:buClr>
            </a:pPr>
            <a:endParaRPr kern="0">
              <a:solidFill>
                <a:srgbClr val="000000"/>
              </a:solidFill>
              <a:cs typeface="Arial"/>
              <a:sym typeface="Arial"/>
            </a:endParaRPr>
          </a:p>
        </p:txBody>
      </p:sp>
      <p:sp>
        <p:nvSpPr>
          <p:cNvPr id="1593" name="Google Shape;1593;p39"/>
          <p:cNvSpPr/>
          <p:nvPr/>
        </p:nvSpPr>
        <p:spPr>
          <a:xfrm>
            <a:off x="5137689" y="5405189"/>
            <a:ext cx="180443" cy="138384"/>
          </a:xfrm>
          <a:custGeom>
            <a:avLst/>
            <a:gdLst/>
            <a:ahLst/>
            <a:cxnLst/>
            <a:rect l="l" t="t" r="r" b="b"/>
            <a:pathLst>
              <a:path w="4213" h="3231" extrusionOk="0">
                <a:moveTo>
                  <a:pt x="2091" y="1"/>
                </a:moveTo>
                <a:cubicBezTo>
                  <a:pt x="0" y="1"/>
                  <a:pt x="0" y="3231"/>
                  <a:pt x="2091" y="3231"/>
                </a:cubicBezTo>
                <a:cubicBezTo>
                  <a:pt x="2101" y="3231"/>
                  <a:pt x="2111" y="3231"/>
                  <a:pt x="2121" y="3231"/>
                </a:cubicBezTo>
                <a:cubicBezTo>
                  <a:pt x="4212" y="3231"/>
                  <a:pt x="4202" y="1"/>
                  <a:pt x="2091" y="1"/>
                </a:cubicBezTo>
                <a:close/>
              </a:path>
            </a:pathLst>
          </a:custGeom>
          <a:solidFill>
            <a:schemeClr val="accent1"/>
          </a:solidFill>
          <a:ln>
            <a:noFill/>
          </a:ln>
        </p:spPr>
        <p:txBody>
          <a:bodyPr spcFirstLastPara="1" wrap="square" lIns="121894" tIns="121894" rIns="121894" bIns="121894" anchor="ctr" anchorCtr="0">
            <a:noAutofit/>
          </a:bodyPr>
          <a:lstStyle/>
          <a:p>
            <a:pPr defTabSz="1219170">
              <a:buClr>
                <a:srgbClr val="000000"/>
              </a:buClr>
            </a:pPr>
            <a:endParaRPr kern="0">
              <a:solidFill>
                <a:srgbClr val="000000"/>
              </a:solidFill>
              <a:cs typeface="Arial"/>
              <a:sym typeface="Arial"/>
            </a:endParaRPr>
          </a:p>
        </p:txBody>
      </p:sp>
      <p:sp>
        <p:nvSpPr>
          <p:cNvPr id="1594" name="Google Shape;1594;p39"/>
          <p:cNvSpPr/>
          <p:nvPr/>
        </p:nvSpPr>
        <p:spPr>
          <a:xfrm>
            <a:off x="5571739" y="5405189"/>
            <a:ext cx="179072" cy="138384"/>
          </a:xfrm>
          <a:custGeom>
            <a:avLst/>
            <a:gdLst/>
            <a:ahLst/>
            <a:cxnLst/>
            <a:rect l="l" t="t" r="r" b="b"/>
            <a:pathLst>
              <a:path w="4181" h="3231" extrusionOk="0">
                <a:moveTo>
                  <a:pt x="2091" y="1"/>
                </a:moveTo>
                <a:cubicBezTo>
                  <a:pt x="1" y="1"/>
                  <a:pt x="1" y="3231"/>
                  <a:pt x="2091" y="3231"/>
                </a:cubicBezTo>
                <a:cubicBezTo>
                  <a:pt x="2101" y="3231"/>
                  <a:pt x="2111" y="3231"/>
                  <a:pt x="2121" y="3231"/>
                </a:cubicBezTo>
                <a:cubicBezTo>
                  <a:pt x="4181" y="3231"/>
                  <a:pt x="4171" y="1"/>
                  <a:pt x="2091" y="1"/>
                </a:cubicBezTo>
                <a:close/>
              </a:path>
            </a:pathLst>
          </a:custGeom>
          <a:solidFill>
            <a:schemeClr val="accent1"/>
          </a:solidFill>
          <a:ln>
            <a:noFill/>
          </a:ln>
        </p:spPr>
        <p:txBody>
          <a:bodyPr spcFirstLastPara="1" wrap="square" lIns="121894" tIns="121894" rIns="121894" bIns="121894" anchor="ctr" anchorCtr="0">
            <a:noAutofit/>
          </a:bodyPr>
          <a:lstStyle/>
          <a:p>
            <a:pPr defTabSz="1219170">
              <a:buClr>
                <a:srgbClr val="000000"/>
              </a:buClr>
            </a:pPr>
            <a:endParaRPr kern="0">
              <a:solidFill>
                <a:srgbClr val="000000"/>
              </a:solidFill>
              <a:cs typeface="Arial"/>
              <a:sym typeface="Arial"/>
            </a:endParaRPr>
          </a:p>
        </p:txBody>
      </p:sp>
      <p:sp>
        <p:nvSpPr>
          <p:cNvPr id="1595" name="Google Shape;1595;p39"/>
          <p:cNvSpPr/>
          <p:nvPr/>
        </p:nvSpPr>
        <p:spPr>
          <a:xfrm>
            <a:off x="6005788" y="5405189"/>
            <a:ext cx="179072" cy="138384"/>
          </a:xfrm>
          <a:custGeom>
            <a:avLst/>
            <a:gdLst/>
            <a:ahLst/>
            <a:cxnLst/>
            <a:rect l="l" t="t" r="r" b="b"/>
            <a:pathLst>
              <a:path w="4181" h="3231" extrusionOk="0">
                <a:moveTo>
                  <a:pt x="2091" y="1"/>
                </a:moveTo>
                <a:cubicBezTo>
                  <a:pt x="1" y="1"/>
                  <a:pt x="1" y="3231"/>
                  <a:pt x="2091" y="3231"/>
                </a:cubicBezTo>
                <a:cubicBezTo>
                  <a:pt x="2101" y="3231"/>
                  <a:pt x="2111" y="3231"/>
                  <a:pt x="2121" y="3231"/>
                </a:cubicBezTo>
                <a:cubicBezTo>
                  <a:pt x="4181" y="3231"/>
                  <a:pt x="4171" y="1"/>
                  <a:pt x="2091" y="1"/>
                </a:cubicBezTo>
                <a:close/>
              </a:path>
            </a:pathLst>
          </a:custGeom>
          <a:solidFill>
            <a:schemeClr val="accent1"/>
          </a:solidFill>
          <a:ln>
            <a:noFill/>
          </a:ln>
        </p:spPr>
        <p:txBody>
          <a:bodyPr spcFirstLastPara="1" wrap="square" lIns="121894" tIns="121894" rIns="121894" bIns="121894" anchor="ctr" anchorCtr="0">
            <a:noAutofit/>
          </a:bodyPr>
          <a:lstStyle/>
          <a:p>
            <a:pPr defTabSz="1219170">
              <a:buClr>
                <a:srgbClr val="000000"/>
              </a:buClr>
            </a:pPr>
            <a:endParaRPr kern="0">
              <a:solidFill>
                <a:srgbClr val="000000"/>
              </a:solidFill>
              <a:cs typeface="Arial"/>
              <a:sym typeface="Arial"/>
            </a:endParaRPr>
          </a:p>
        </p:txBody>
      </p:sp>
      <p:sp>
        <p:nvSpPr>
          <p:cNvPr id="1596" name="Google Shape;1596;p39"/>
          <p:cNvSpPr/>
          <p:nvPr/>
        </p:nvSpPr>
        <p:spPr>
          <a:xfrm>
            <a:off x="6439836" y="5405189"/>
            <a:ext cx="179072" cy="138384"/>
          </a:xfrm>
          <a:custGeom>
            <a:avLst/>
            <a:gdLst/>
            <a:ahLst/>
            <a:cxnLst/>
            <a:rect l="l" t="t" r="r" b="b"/>
            <a:pathLst>
              <a:path w="4181" h="3231" extrusionOk="0">
                <a:moveTo>
                  <a:pt x="2091" y="1"/>
                </a:moveTo>
                <a:cubicBezTo>
                  <a:pt x="1" y="1"/>
                  <a:pt x="1" y="3231"/>
                  <a:pt x="2091" y="3231"/>
                </a:cubicBezTo>
                <a:cubicBezTo>
                  <a:pt x="2101" y="3231"/>
                  <a:pt x="2111" y="3231"/>
                  <a:pt x="2121" y="3231"/>
                </a:cubicBezTo>
                <a:cubicBezTo>
                  <a:pt x="4181" y="3231"/>
                  <a:pt x="4171" y="1"/>
                  <a:pt x="2091" y="1"/>
                </a:cubicBezTo>
                <a:close/>
              </a:path>
            </a:pathLst>
          </a:custGeom>
          <a:solidFill>
            <a:schemeClr val="accent1"/>
          </a:solidFill>
          <a:ln>
            <a:noFill/>
          </a:ln>
        </p:spPr>
        <p:txBody>
          <a:bodyPr spcFirstLastPara="1" wrap="square" lIns="121894" tIns="121894" rIns="121894" bIns="121894" anchor="ctr" anchorCtr="0">
            <a:noAutofit/>
          </a:bodyPr>
          <a:lstStyle/>
          <a:p>
            <a:pPr defTabSz="1219170">
              <a:buClr>
                <a:srgbClr val="000000"/>
              </a:buClr>
            </a:pPr>
            <a:endParaRPr kern="0">
              <a:solidFill>
                <a:srgbClr val="000000"/>
              </a:solidFill>
              <a:cs typeface="Arial"/>
              <a:sym typeface="Arial"/>
            </a:endParaRPr>
          </a:p>
        </p:txBody>
      </p:sp>
      <p:sp>
        <p:nvSpPr>
          <p:cNvPr id="1597" name="Google Shape;1597;p39"/>
          <p:cNvSpPr/>
          <p:nvPr/>
        </p:nvSpPr>
        <p:spPr>
          <a:xfrm>
            <a:off x="6873885" y="5405189"/>
            <a:ext cx="179115" cy="138384"/>
          </a:xfrm>
          <a:custGeom>
            <a:avLst/>
            <a:gdLst/>
            <a:ahLst/>
            <a:cxnLst/>
            <a:rect l="l" t="t" r="r" b="b"/>
            <a:pathLst>
              <a:path w="4182" h="3231" extrusionOk="0">
                <a:moveTo>
                  <a:pt x="2091" y="1"/>
                </a:moveTo>
                <a:cubicBezTo>
                  <a:pt x="1" y="1"/>
                  <a:pt x="1" y="3231"/>
                  <a:pt x="2091" y="3231"/>
                </a:cubicBezTo>
                <a:cubicBezTo>
                  <a:pt x="2101" y="3231"/>
                  <a:pt x="2111" y="3231"/>
                  <a:pt x="2121" y="3231"/>
                </a:cubicBezTo>
                <a:cubicBezTo>
                  <a:pt x="4181" y="3231"/>
                  <a:pt x="4171" y="1"/>
                  <a:pt x="2091" y="1"/>
                </a:cubicBezTo>
                <a:close/>
              </a:path>
            </a:pathLst>
          </a:custGeom>
          <a:solidFill>
            <a:schemeClr val="accent1"/>
          </a:solidFill>
          <a:ln>
            <a:noFill/>
          </a:ln>
        </p:spPr>
        <p:txBody>
          <a:bodyPr spcFirstLastPara="1" wrap="square" lIns="121894" tIns="121894" rIns="121894" bIns="121894" anchor="ctr" anchorCtr="0">
            <a:noAutofit/>
          </a:bodyPr>
          <a:lstStyle/>
          <a:p>
            <a:pPr defTabSz="1219170">
              <a:buClr>
                <a:srgbClr val="000000"/>
              </a:buClr>
            </a:pPr>
            <a:endParaRPr kern="0">
              <a:solidFill>
                <a:srgbClr val="000000"/>
              </a:solidFill>
              <a:cs typeface="Arial"/>
              <a:sym typeface="Arial"/>
            </a:endParaRPr>
          </a:p>
        </p:txBody>
      </p:sp>
      <p:sp>
        <p:nvSpPr>
          <p:cNvPr id="1598" name="Google Shape;1598;p39"/>
          <p:cNvSpPr/>
          <p:nvPr/>
        </p:nvSpPr>
        <p:spPr>
          <a:xfrm>
            <a:off x="7307937" y="5405189"/>
            <a:ext cx="179115" cy="138384"/>
          </a:xfrm>
          <a:custGeom>
            <a:avLst/>
            <a:gdLst/>
            <a:ahLst/>
            <a:cxnLst/>
            <a:rect l="l" t="t" r="r" b="b"/>
            <a:pathLst>
              <a:path w="4182" h="3231" extrusionOk="0">
                <a:moveTo>
                  <a:pt x="2091" y="1"/>
                </a:moveTo>
                <a:cubicBezTo>
                  <a:pt x="1" y="1"/>
                  <a:pt x="1" y="3231"/>
                  <a:pt x="2091" y="3231"/>
                </a:cubicBezTo>
                <a:cubicBezTo>
                  <a:pt x="2101" y="3231"/>
                  <a:pt x="2111" y="3231"/>
                  <a:pt x="2121" y="3231"/>
                </a:cubicBezTo>
                <a:cubicBezTo>
                  <a:pt x="4181" y="3231"/>
                  <a:pt x="4171" y="1"/>
                  <a:pt x="2091" y="1"/>
                </a:cubicBezTo>
                <a:close/>
              </a:path>
            </a:pathLst>
          </a:custGeom>
          <a:solidFill>
            <a:schemeClr val="accent1"/>
          </a:solidFill>
          <a:ln>
            <a:noFill/>
          </a:ln>
        </p:spPr>
        <p:txBody>
          <a:bodyPr spcFirstLastPara="1" wrap="square" lIns="121894" tIns="121894" rIns="121894" bIns="121894" anchor="ctr" anchorCtr="0">
            <a:noAutofit/>
          </a:bodyPr>
          <a:lstStyle/>
          <a:p>
            <a:pPr defTabSz="1219170">
              <a:buClr>
                <a:srgbClr val="000000"/>
              </a:buClr>
            </a:pPr>
            <a:endParaRPr kern="0">
              <a:solidFill>
                <a:srgbClr val="000000"/>
              </a:solidFill>
              <a:cs typeface="Arial"/>
              <a:sym typeface="Arial"/>
            </a:endParaRPr>
          </a:p>
        </p:txBody>
      </p:sp>
      <p:grpSp>
        <p:nvGrpSpPr>
          <p:cNvPr id="1599" name="Google Shape;1599;p39"/>
          <p:cNvGrpSpPr/>
          <p:nvPr/>
        </p:nvGrpSpPr>
        <p:grpSpPr>
          <a:xfrm>
            <a:off x="1383539" y="395140"/>
            <a:ext cx="528952" cy="844317"/>
            <a:chOff x="4373645" y="1032973"/>
            <a:chExt cx="396714" cy="633238"/>
          </a:xfrm>
        </p:grpSpPr>
        <p:sp>
          <p:nvSpPr>
            <p:cNvPr id="1600" name="Google Shape;1600;p39"/>
            <p:cNvSpPr/>
            <p:nvPr/>
          </p:nvSpPr>
          <p:spPr>
            <a:xfrm>
              <a:off x="4414281" y="1032973"/>
              <a:ext cx="356078" cy="445828"/>
            </a:xfrm>
            <a:custGeom>
              <a:avLst/>
              <a:gdLst/>
              <a:ahLst/>
              <a:cxnLst/>
              <a:rect l="l" t="t" r="r" b="b"/>
              <a:pathLst>
                <a:path w="11085" h="13879" extrusionOk="0">
                  <a:moveTo>
                    <a:pt x="4334" y="0"/>
                  </a:moveTo>
                  <a:cubicBezTo>
                    <a:pt x="2083" y="0"/>
                    <a:pt x="264" y="1383"/>
                    <a:pt x="127" y="3903"/>
                  </a:cubicBezTo>
                  <a:cubicBezTo>
                    <a:pt x="1" y="7006"/>
                    <a:pt x="2946" y="9856"/>
                    <a:pt x="2281" y="12770"/>
                  </a:cubicBezTo>
                  <a:lnTo>
                    <a:pt x="5543" y="13878"/>
                  </a:lnTo>
                  <a:cubicBezTo>
                    <a:pt x="5891" y="13150"/>
                    <a:pt x="6334" y="12612"/>
                    <a:pt x="6873" y="12042"/>
                  </a:cubicBezTo>
                  <a:cubicBezTo>
                    <a:pt x="8425" y="10458"/>
                    <a:pt x="10483" y="9128"/>
                    <a:pt x="10736" y="6658"/>
                  </a:cubicBezTo>
                  <a:cubicBezTo>
                    <a:pt x="11085" y="3111"/>
                    <a:pt x="8583" y="736"/>
                    <a:pt x="5416" y="102"/>
                  </a:cubicBezTo>
                  <a:cubicBezTo>
                    <a:pt x="5048" y="34"/>
                    <a:pt x="4686" y="0"/>
                    <a:pt x="4334"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1601" name="Google Shape;1601;p39"/>
            <p:cNvSpPr/>
            <p:nvPr/>
          </p:nvSpPr>
          <p:spPr>
            <a:xfrm>
              <a:off x="4373645" y="1434736"/>
              <a:ext cx="268544" cy="231475"/>
            </a:xfrm>
            <a:custGeom>
              <a:avLst/>
              <a:gdLst/>
              <a:ahLst/>
              <a:cxnLst/>
              <a:rect l="l" t="t" r="r" b="b"/>
              <a:pathLst>
                <a:path w="8360" h="7206" extrusionOk="0">
                  <a:moveTo>
                    <a:pt x="2397" y="496"/>
                  </a:moveTo>
                  <a:cubicBezTo>
                    <a:pt x="2536" y="496"/>
                    <a:pt x="2664" y="506"/>
                    <a:pt x="2754" y="516"/>
                  </a:cubicBezTo>
                  <a:cubicBezTo>
                    <a:pt x="3356" y="580"/>
                    <a:pt x="3862" y="833"/>
                    <a:pt x="4432" y="1055"/>
                  </a:cubicBezTo>
                  <a:cubicBezTo>
                    <a:pt x="5094" y="1275"/>
                    <a:pt x="5787" y="1464"/>
                    <a:pt x="6481" y="1685"/>
                  </a:cubicBezTo>
                  <a:lnTo>
                    <a:pt x="6481" y="1685"/>
                  </a:lnTo>
                  <a:cubicBezTo>
                    <a:pt x="6484" y="1686"/>
                    <a:pt x="6488" y="1687"/>
                    <a:pt x="6491" y="1688"/>
                  </a:cubicBezTo>
                  <a:cubicBezTo>
                    <a:pt x="6491" y="1688"/>
                    <a:pt x="6491" y="1688"/>
                    <a:pt x="6491" y="1688"/>
                  </a:cubicBezTo>
                  <a:lnTo>
                    <a:pt x="6491" y="1688"/>
                  </a:lnTo>
                  <a:cubicBezTo>
                    <a:pt x="6496" y="1690"/>
                    <a:pt x="6501" y="1691"/>
                    <a:pt x="6505" y="1692"/>
                  </a:cubicBezTo>
                  <a:lnTo>
                    <a:pt x="6505" y="1692"/>
                  </a:lnTo>
                  <a:cubicBezTo>
                    <a:pt x="6818" y="1788"/>
                    <a:pt x="7160" y="1944"/>
                    <a:pt x="7409" y="2131"/>
                  </a:cubicBezTo>
                  <a:cubicBezTo>
                    <a:pt x="7536" y="2226"/>
                    <a:pt x="7758" y="2448"/>
                    <a:pt x="7726" y="2606"/>
                  </a:cubicBezTo>
                  <a:cubicBezTo>
                    <a:pt x="7726" y="2733"/>
                    <a:pt x="7504" y="2796"/>
                    <a:pt x="7378" y="2796"/>
                  </a:cubicBezTo>
                  <a:cubicBezTo>
                    <a:pt x="7272" y="2814"/>
                    <a:pt x="7163" y="2822"/>
                    <a:pt x="7053" y="2822"/>
                  </a:cubicBezTo>
                  <a:cubicBezTo>
                    <a:pt x="6792" y="2822"/>
                    <a:pt x="6525" y="2778"/>
                    <a:pt x="6270" y="2717"/>
                  </a:cubicBezTo>
                  <a:lnTo>
                    <a:pt x="6270" y="2717"/>
                  </a:lnTo>
                  <a:cubicBezTo>
                    <a:pt x="6259" y="2712"/>
                    <a:pt x="6248" y="2707"/>
                    <a:pt x="6238" y="2701"/>
                  </a:cubicBezTo>
                  <a:lnTo>
                    <a:pt x="6235" y="2708"/>
                  </a:lnTo>
                  <a:lnTo>
                    <a:pt x="6235" y="2708"/>
                  </a:lnTo>
                  <a:cubicBezTo>
                    <a:pt x="6225" y="2706"/>
                    <a:pt x="6215" y="2704"/>
                    <a:pt x="6206" y="2701"/>
                  </a:cubicBezTo>
                  <a:cubicBezTo>
                    <a:pt x="6184" y="2697"/>
                    <a:pt x="6163" y="2694"/>
                    <a:pt x="6143" y="2694"/>
                  </a:cubicBezTo>
                  <a:cubicBezTo>
                    <a:pt x="5895" y="2694"/>
                    <a:pt x="5753" y="3028"/>
                    <a:pt x="6016" y="3145"/>
                  </a:cubicBezTo>
                  <a:cubicBezTo>
                    <a:pt x="6428" y="3335"/>
                    <a:pt x="6934" y="3715"/>
                    <a:pt x="6998" y="4190"/>
                  </a:cubicBezTo>
                  <a:cubicBezTo>
                    <a:pt x="7093" y="4792"/>
                    <a:pt x="6238" y="4855"/>
                    <a:pt x="5858" y="4855"/>
                  </a:cubicBezTo>
                  <a:cubicBezTo>
                    <a:pt x="5604" y="4855"/>
                    <a:pt x="5509" y="5172"/>
                    <a:pt x="5731" y="5298"/>
                  </a:cubicBezTo>
                  <a:cubicBezTo>
                    <a:pt x="6048" y="5520"/>
                    <a:pt x="6523" y="5900"/>
                    <a:pt x="6523" y="6343"/>
                  </a:cubicBezTo>
                  <a:cubicBezTo>
                    <a:pt x="6543" y="6654"/>
                    <a:pt x="6197" y="6721"/>
                    <a:pt x="5876" y="6721"/>
                  </a:cubicBezTo>
                  <a:cubicBezTo>
                    <a:pt x="5707" y="6721"/>
                    <a:pt x="5544" y="6703"/>
                    <a:pt x="5446" y="6692"/>
                  </a:cubicBezTo>
                  <a:cubicBezTo>
                    <a:pt x="4686" y="6597"/>
                    <a:pt x="3894" y="6312"/>
                    <a:pt x="3166" y="6090"/>
                  </a:cubicBezTo>
                  <a:cubicBezTo>
                    <a:pt x="2437" y="5868"/>
                    <a:pt x="1646" y="5583"/>
                    <a:pt x="1044" y="5140"/>
                  </a:cubicBezTo>
                  <a:cubicBezTo>
                    <a:pt x="886" y="5013"/>
                    <a:pt x="664" y="4855"/>
                    <a:pt x="759" y="4633"/>
                  </a:cubicBezTo>
                  <a:cubicBezTo>
                    <a:pt x="886" y="4285"/>
                    <a:pt x="1551" y="4095"/>
                    <a:pt x="1836" y="4000"/>
                  </a:cubicBezTo>
                  <a:cubicBezTo>
                    <a:pt x="2089" y="3905"/>
                    <a:pt x="2089" y="3588"/>
                    <a:pt x="1836" y="3493"/>
                  </a:cubicBezTo>
                  <a:cubicBezTo>
                    <a:pt x="1614" y="3398"/>
                    <a:pt x="632" y="3050"/>
                    <a:pt x="981" y="2638"/>
                  </a:cubicBezTo>
                  <a:cubicBezTo>
                    <a:pt x="1297" y="2258"/>
                    <a:pt x="1899" y="2131"/>
                    <a:pt x="2342" y="2036"/>
                  </a:cubicBezTo>
                  <a:cubicBezTo>
                    <a:pt x="2564" y="1973"/>
                    <a:pt x="2596" y="1688"/>
                    <a:pt x="2406" y="1593"/>
                  </a:cubicBezTo>
                  <a:cubicBezTo>
                    <a:pt x="2216" y="1466"/>
                    <a:pt x="1392" y="1055"/>
                    <a:pt x="1614" y="738"/>
                  </a:cubicBezTo>
                  <a:cubicBezTo>
                    <a:pt x="1744" y="543"/>
                    <a:pt x="2096" y="496"/>
                    <a:pt x="2397" y="496"/>
                  </a:cubicBezTo>
                  <a:close/>
                  <a:moveTo>
                    <a:pt x="2539" y="1"/>
                  </a:moveTo>
                  <a:cubicBezTo>
                    <a:pt x="2391" y="1"/>
                    <a:pt x="2242" y="13"/>
                    <a:pt x="2089" y="41"/>
                  </a:cubicBezTo>
                  <a:cubicBezTo>
                    <a:pt x="1677" y="73"/>
                    <a:pt x="1139" y="263"/>
                    <a:pt x="1076" y="738"/>
                  </a:cubicBezTo>
                  <a:cubicBezTo>
                    <a:pt x="1033" y="1140"/>
                    <a:pt x="1331" y="1458"/>
                    <a:pt x="1665" y="1700"/>
                  </a:cubicBezTo>
                  <a:lnTo>
                    <a:pt x="1665" y="1700"/>
                  </a:lnTo>
                  <a:cubicBezTo>
                    <a:pt x="1175" y="1846"/>
                    <a:pt x="655" y="2082"/>
                    <a:pt x="474" y="2511"/>
                  </a:cubicBezTo>
                  <a:cubicBezTo>
                    <a:pt x="225" y="3054"/>
                    <a:pt x="702" y="3451"/>
                    <a:pt x="1180" y="3714"/>
                  </a:cubicBezTo>
                  <a:lnTo>
                    <a:pt x="1180" y="3714"/>
                  </a:lnTo>
                  <a:cubicBezTo>
                    <a:pt x="613" y="3980"/>
                    <a:pt x="1" y="4400"/>
                    <a:pt x="284" y="5013"/>
                  </a:cubicBezTo>
                  <a:cubicBezTo>
                    <a:pt x="442" y="5330"/>
                    <a:pt x="759" y="5552"/>
                    <a:pt x="1044" y="5710"/>
                  </a:cubicBezTo>
                  <a:cubicBezTo>
                    <a:pt x="1487" y="5995"/>
                    <a:pt x="1962" y="6185"/>
                    <a:pt x="2437" y="6343"/>
                  </a:cubicBezTo>
                  <a:cubicBezTo>
                    <a:pt x="3387" y="6723"/>
                    <a:pt x="4401" y="7040"/>
                    <a:pt x="5414" y="7167"/>
                  </a:cubicBezTo>
                  <a:cubicBezTo>
                    <a:pt x="5547" y="7190"/>
                    <a:pt x="5700" y="7206"/>
                    <a:pt x="5859" y="7206"/>
                  </a:cubicBezTo>
                  <a:cubicBezTo>
                    <a:pt x="6345" y="7206"/>
                    <a:pt x="6878" y="7059"/>
                    <a:pt x="6998" y="6533"/>
                  </a:cubicBezTo>
                  <a:cubicBezTo>
                    <a:pt x="7107" y="6055"/>
                    <a:pt x="6826" y="5606"/>
                    <a:pt x="6476" y="5259"/>
                  </a:cubicBezTo>
                  <a:lnTo>
                    <a:pt x="6476" y="5259"/>
                  </a:lnTo>
                  <a:cubicBezTo>
                    <a:pt x="7014" y="5150"/>
                    <a:pt x="7527" y="4888"/>
                    <a:pt x="7504" y="4253"/>
                  </a:cubicBezTo>
                  <a:cubicBezTo>
                    <a:pt x="7504" y="3901"/>
                    <a:pt x="7334" y="3580"/>
                    <a:pt x="7088" y="3313"/>
                  </a:cubicBezTo>
                  <a:lnTo>
                    <a:pt x="7088" y="3313"/>
                  </a:lnTo>
                  <a:cubicBezTo>
                    <a:pt x="7114" y="3314"/>
                    <a:pt x="7140" y="3314"/>
                    <a:pt x="7166" y="3314"/>
                  </a:cubicBezTo>
                  <a:cubicBezTo>
                    <a:pt x="7671" y="3314"/>
                    <a:pt x="8146" y="3172"/>
                    <a:pt x="8233" y="2670"/>
                  </a:cubicBezTo>
                  <a:cubicBezTo>
                    <a:pt x="8359" y="1878"/>
                    <a:pt x="7188" y="1403"/>
                    <a:pt x="6618" y="1213"/>
                  </a:cubicBezTo>
                  <a:cubicBezTo>
                    <a:pt x="5763" y="928"/>
                    <a:pt x="4908" y="706"/>
                    <a:pt x="4052" y="358"/>
                  </a:cubicBezTo>
                  <a:cubicBezTo>
                    <a:pt x="3558" y="160"/>
                    <a:pt x="3063" y="1"/>
                    <a:pt x="2539" y="1"/>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1602" name="Google Shape;1602;p39"/>
            <p:cNvSpPr/>
            <p:nvPr/>
          </p:nvSpPr>
          <p:spPr>
            <a:xfrm>
              <a:off x="4424272" y="1481411"/>
              <a:ext cx="124443" cy="51717"/>
            </a:xfrm>
            <a:custGeom>
              <a:avLst/>
              <a:gdLst/>
              <a:ahLst/>
              <a:cxnLst/>
              <a:rect l="l" t="t" r="r" b="b"/>
              <a:pathLst>
                <a:path w="3874" h="1610" extrusionOk="0">
                  <a:moveTo>
                    <a:pt x="313" y="1"/>
                  </a:moveTo>
                  <a:cubicBezTo>
                    <a:pt x="82" y="1"/>
                    <a:pt x="0" y="402"/>
                    <a:pt x="260" y="488"/>
                  </a:cubicBezTo>
                  <a:cubicBezTo>
                    <a:pt x="1336" y="868"/>
                    <a:pt x="2381" y="1217"/>
                    <a:pt x="3458" y="1597"/>
                  </a:cubicBezTo>
                  <a:cubicBezTo>
                    <a:pt x="3484" y="1605"/>
                    <a:pt x="3509" y="1609"/>
                    <a:pt x="3532" y="1609"/>
                  </a:cubicBezTo>
                  <a:cubicBezTo>
                    <a:pt x="3768" y="1609"/>
                    <a:pt x="3873" y="1208"/>
                    <a:pt x="3585" y="1122"/>
                  </a:cubicBezTo>
                  <a:cubicBezTo>
                    <a:pt x="2540" y="742"/>
                    <a:pt x="1463" y="393"/>
                    <a:pt x="386" y="13"/>
                  </a:cubicBezTo>
                  <a:cubicBezTo>
                    <a:pt x="361" y="5"/>
                    <a:pt x="336" y="1"/>
                    <a:pt x="313" y="1"/>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1603" name="Google Shape;1603;p39"/>
            <p:cNvSpPr/>
            <p:nvPr/>
          </p:nvSpPr>
          <p:spPr>
            <a:xfrm>
              <a:off x="4465967" y="1561783"/>
              <a:ext cx="106229" cy="44586"/>
            </a:xfrm>
            <a:custGeom>
              <a:avLst/>
              <a:gdLst/>
              <a:ahLst/>
              <a:cxnLst/>
              <a:rect l="l" t="t" r="r" b="b"/>
              <a:pathLst>
                <a:path w="3307" h="1388" extrusionOk="0">
                  <a:moveTo>
                    <a:pt x="338" y="1"/>
                  </a:moveTo>
                  <a:cubicBezTo>
                    <a:pt x="82" y="1"/>
                    <a:pt x="1" y="402"/>
                    <a:pt x="260" y="488"/>
                  </a:cubicBezTo>
                  <a:cubicBezTo>
                    <a:pt x="1147" y="773"/>
                    <a:pt x="2034" y="1090"/>
                    <a:pt x="2920" y="1375"/>
                  </a:cubicBezTo>
                  <a:cubicBezTo>
                    <a:pt x="2946" y="1383"/>
                    <a:pt x="2970" y="1387"/>
                    <a:pt x="2993" y="1387"/>
                  </a:cubicBezTo>
                  <a:cubicBezTo>
                    <a:pt x="3225" y="1387"/>
                    <a:pt x="3306" y="986"/>
                    <a:pt x="3047" y="900"/>
                  </a:cubicBezTo>
                  <a:cubicBezTo>
                    <a:pt x="2160" y="615"/>
                    <a:pt x="1273" y="298"/>
                    <a:pt x="418" y="13"/>
                  </a:cubicBezTo>
                  <a:cubicBezTo>
                    <a:pt x="390" y="5"/>
                    <a:pt x="363" y="1"/>
                    <a:pt x="338" y="1"/>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1604" name="Google Shape;1604;p39"/>
            <p:cNvSpPr/>
            <p:nvPr/>
          </p:nvSpPr>
          <p:spPr>
            <a:xfrm>
              <a:off x="4462113" y="1197025"/>
              <a:ext cx="235458" cy="281554"/>
            </a:xfrm>
            <a:custGeom>
              <a:avLst/>
              <a:gdLst/>
              <a:ahLst/>
              <a:cxnLst/>
              <a:rect l="l" t="t" r="r" b="b"/>
              <a:pathLst>
                <a:path w="7330" h="8765" extrusionOk="0">
                  <a:moveTo>
                    <a:pt x="1598" y="494"/>
                  </a:moveTo>
                  <a:cubicBezTo>
                    <a:pt x="1742" y="494"/>
                    <a:pt x="1886" y="537"/>
                    <a:pt x="1995" y="632"/>
                  </a:cubicBezTo>
                  <a:cubicBezTo>
                    <a:pt x="2217" y="822"/>
                    <a:pt x="2280" y="1171"/>
                    <a:pt x="2312" y="1456"/>
                  </a:cubicBezTo>
                  <a:cubicBezTo>
                    <a:pt x="2393" y="1881"/>
                    <a:pt x="2383" y="2306"/>
                    <a:pt x="2358" y="2731"/>
                  </a:cubicBezTo>
                  <a:lnTo>
                    <a:pt x="2358" y="2731"/>
                  </a:lnTo>
                  <a:cubicBezTo>
                    <a:pt x="2357" y="2731"/>
                    <a:pt x="2356" y="2731"/>
                    <a:pt x="2355" y="2731"/>
                  </a:cubicBezTo>
                  <a:cubicBezTo>
                    <a:pt x="2231" y="2731"/>
                    <a:pt x="2100" y="2709"/>
                    <a:pt x="1964" y="2659"/>
                  </a:cubicBezTo>
                  <a:cubicBezTo>
                    <a:pt x="1520" y="2501"/>
                    <a:pt x="1203" y="2121"/>
                    <a:pt x="1045" y="1709"/>
                  </a:cubicBezTo>
                  <a:cubicBezTo>
                    <a:pt x="918" y="1392"/>
                    <a:pt x="823" y="949"/>
                    <a:pt x="1108" y="696"/>
                  </a:cubicBezTo>
                  <a:cubicBezTo>
                    <a:pt x="1217" y="569"/>
                    <a:pt x="1407" y="494"/>
                    <a:pt x="1598" y="494"/>
                  </a:cubicBezTo>
                  <a:close/>
                  <a:moveTo>
                    <a:pt x="6610" y="1807"/>
                  </a:moveTo>
                  <a:cubicBezTo>
                    <a:pt x="6705" y="1807"/>
                    <a:pt x="6762" y="1893"/>
                    <a:pt x="6746" y="2121"/>
                  </a:cubicBezTo>
                  <a:cubicBezTo>
                    <a:pt x="6746" y="2740"/>
                    <a:pt x="6262" y="3389"/>
                    <a:pt x="5590" y="3389"/>
                  </a:cubicBezTo>
                  <a:cubicBezTo>
                    <a:pt x="5574" y="3389"/>
                    <a:pt x="5558" y="3388"/>
                    <a:pt x="5542" y="3388"/>
                  </a:cubicBezTo>
                  <a:cubicBezTo>
                    <a:pt x="5419" y="3380"/>
                    <a:pt x="5312" y="3346"/>
                    <a:pt x="5219" y="3292"/>
                  </a:cubicBezTo>
                  <a:lnTo>
                    <a:pt x="5219" y="3292"/>
                  </a:lnTo>
                  <a:cubicBezTo>
                    <a:pt x="5359" y="3063"/>
                    <a:pt x="5508" y="2840"/>
                    <a:pt x="5669" y="2628"/>
                  </a:cubicBezTo>
                  <a:cubicBezTo>
                    <a:pt x="5785" y="2465"/>
                    <a:pt x="6345" y="1807"/>
                    <a:pt x="6610" y="1807"/>
                  </a:cubicBezTo>
                  <a:close/>
                  <a:moveTo>
                    <a:pt x="1653" y="0"/>
                  </a:moveTo>
                  <a:cubicBezTo>
                    <a:pt x="1301" y="0"/>
                    <a:pt x="921" y="137"/>
                    <a:pt x="697" y="411"/>
                  </a:cubicBezTo>
                  <a:cubicBezTo>
                    <a:pt x="0" y="1202"/>
                    <a:pt x="728" y="2533"/>
                    <a:pt x="1488" y="2976"/>
                  </a:cubicBezTo>
                  <a:cubicBezTo>
                    <a:pt x="1784" y="3152"/>
                    <a:pt x="2062" y="3228"/>
                    <a:pt x="2324" y="3228"/>
                  </a:cubicBezTo>
                  <a:lnTo>
                    <a:pt x="2324" y="3228"/>
                  </a:lnTo>
                  <a:cubicBezTo>
                    <a:pt x="2320" y="3302"/>
                    <a:pt x="2315" y="3377"/>
                    <a:pt x="2312" y="3451"/>
                  </a:cubicBezTo>
                  <a:cubicBezTo>
                    <a:pt x="2280" y="4084"/>
                    <a:pt x="2344" y="4718"/>
                    <a:pt x="2249" y="5383"/>
                  </a:cubicBezTo>
                  <a:cubicBezTo>
                    <a:pt x="2122" y="6206"/>
                    <a:pt x="1837" y="6966"/>
                    <a:pt x="1267" y="7631"/>
                  </a:cubicBezTo>
                  <a:cubicBezTo>
                    <a:pt x="1123" y="7822"/>
                    <a:pt x="1287" y="8068"/>
                    <a:pt x="1471" y="8068"/>
                  </a:cubicBezTo>
                  <a:cubicBezTo>
                    <a:pt x="1530" y="8068"/>
                    <a:pt x="1592" y="8042"/>
                    <a:pt x="1647" y="7980"/>
                  </a:cubicBezTo>
                  <a:cubicBezTo>
                    <a:pt x="2217" y="7315"/>
                    <a:pt x="2565" y="6523"/>
                    <a:pt x="2724" y="5636"/>
                  </a:cubicBezTo>
                  <a:cubicBezTo>
                    <a:pt x="2850" y="4908"/>
                    <a:pt x="2755" y="4179"/>
                    <a:pt x="2819" y="3451"/>
                  </a:cubicBezTo>
                  <a:cubicBezTo>
                    <a:pt x="2823" y="3345"/>
                    <a:pt x="2828" y="3238"/>
                    <a:pt x="2834" y="3132"/>
                  </a:cubicBezTo>
                  <a:lnTo>
                    <a:pt x="2834" y="3132"/>
                  </a:lnTo>
                  <a:cubicBezTo>
                    <a:pt x="3371" y="2925"/>
                    <a:pt x="3819" y="2417"/>
                    <a:pt x="4171" y="1875"/>
                  </a:cubicBezTo>
                  <a:lnTo>
                    <a:pt x="4171" y="1875"/>
                  </a:lnTo>
                  <a:cubicBezTo>
                    <a:pt x="4205" y="2421"/>
                    <a:pt x="4324" y="2991"/>
                    <a:pt x="4626" y="3390"/>
                  </a:cubicBezTo>
                  <a:lnTo>
                    <a:pt x="4626" y="3390"/>
                  </a:lnTo>
                  <a:cubicBezTo>
                    <a:pt x="4514" y="3606"/>
                    <a:pt x="4408" y="3827"/>
                    <a:pt x="4307" y="4053"/>
                  </a:cubicBezTo>
                  <a:cubicBezTo>
                    <a:pt x="3674" y="5446"/>
                    <a:pt x="3262" y="6935"/>
                    <a:pt x="2945" y="8455"/>
                  </a:cubicBezTo>
                  <a:cubicBezTo>
                    <a:pt x="2926" y="8643"/>
                    <a:pt x="3088" y="8765"/>
                    <a:pt x="3234" y="8765"/>
                  </a:cubicBezTo>
                  <a:cubicBezTo>
                    <a:pt x="3334" y="8765"/>
                    <a:pt x="3426" y="8709"/>
                    <a:pt x="3452" y="8581"/>
                  </a:cubicBezTo>
                  <a:cubicBezTo>
                    <a:pt x="3755" y="6967"/>
                    <a:pt x="4178" y="5212"/>
                    <a:pt x="4978" y="3717"/>
                  </a:cubicBezTo>
                  <a:lnTo>
                    <a:pt x="4978" y="3717"/>
                  </a:lnTo>
                  <a:cubicBezTo>
                    <a:pt x="5006" y="3735"/>
                    <a:pt x="5036" y="3752"/>
                    <a:pt x="5067" y="3768"/>
                  </a:cubicBezTo>
                  <a:cubicBezTo>
                    <a:pt x="5251" y="3863"/>
                    <a:pt x="5438" y="3906"/>
                    <a:pt x="5621" y="3906"/>
                  </a:cubicBezTo>
                  <a:cubicBezTo>
                    <a:pt x="6289" y="3906"/>
                    <a:pt x="6909" y="3337"/>
                    <a:pt x="7157" y="2691"/>
                  </a:cubicBezTo>
                  <a:cubicBezTo>
                    <a:pt x="7330" y="2230"/>
                    <a:pt x="7293" y="1299"/>
                    <a:pt x="6668" y="1299"/>
                  </a:cubicBezTo>
                  <a:cubicBezTo>
                    <a:pt x="6605" y="1299"/>
                    <a:pt x="6536" y="1309"/>
                    <a:pt x="6461" y="1329"/>
                  </a:cubicBezTo>
                  <a:cubicBezTo>
                    <a:pt x="5985" y="1456"/>
                    <a:pt x="5605" y="1931"/>
                    <a:pt x="5320" y="2279"/>
                  </a:cubicBezTo>
                  <a:cubicBezTo>
                    <a:pt x="5164" y="2484"/>
                    <a:pt x="5021" y="2699"/>
                    <a:pt x="4888" y="2920"/>
                  </a:cubicBezTo>
                  <a:lnTo>
                    <a:pt x="4888" y="2920"/>
                  </a:lnTo>
                  <a:cubicBezTo>
                    <a:pt x="4597" y="2356"/>
                    <a:pt x="4634" y="1424"/>
                    <a:pt x="4655" y="949"/>
                  </a:cubicBezTo>
                  <a:cubicBezTo>
                    <a:pt x="4655" y="794"/>
                    <a:pt x="4525" y="698"/>
                    <a:pt x="4402" y="698"/>
                  </a:cubicBezTo>
                  <a:cubicBezTo>
                    <a:pt x="4324" y="698"/>
                    <a:pt x="4249" y="736"/>
                    <a:pt x="4212" y="822"/>
                  </a:cubicBezTo>
                  <a:cubicBezTo>
                    <a:pt x="3922" y="1380"/>
                    <a:pt x="3491" y="2268"/>
                    <a:pt x="2863" y="2600"/>
                  </a:cubicBezTo>
                  <a:lnTo>
                    <a:pt x="2863" y="2600"/>
                  </a:lnTo>
                  <a:cubicBezTo>
                    <a:pt x="2889" y="2019"/>
                    <a:pt x="2883" y="1438"/>
                    <a:pt x="2692" y="886"/>
                  </a:cubicBezTo>
                  <a:cubicBezTo>
                    <a:pt x="2565" y="506"/>
                    <a:pt x="2344" y="157"/>
                    <a:pt x="1932" y="31"/>
                  </a:cubicBezTo>
                  <a:cubicBezTo>
                    <a:pt x="1844" y="10"/>
                    <a:pt x="1750" y="0"/>
                    <a:pt x="1653" y="0"/>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grpSp>
      <p:sp>
        <p:nvSpPr>
          <p:cNvPr id="1605" name="Google Shape;1605;p39"/>
          <p:cNvSpPr txBox="1">
            <a:spLocks noGrp="1"/>
          </p:cNvSpPr>
          <p:nvPr>
            <p:ph type="title"/>
          </p:nvPr>
        </p:nvSpPr>
        <p:spPr>
          <a:xfrm>
            <a:off x="860788" y="37715"/>
            <a:ext cx="10290000" cy="1634581"/>
          </a:xfrm>
          <a:prstGeom prst="rect">
            <a:avLst/>
          </a:prstGeom>
        </p:spPr>
        <p:txBody>
          <a:bodyPr spcFirstLastPara="1" wrap="square" lIns="121894" tIns="121894" rIns="121894" bIns="121894" anchor="ctr" anchorCtr="0">
            <a:noAutofit/>
          </a:bodyPr>
          <a:lstStyle/>
          <a:p>
            <a:r>
              <a:rPr lang="en" sz="8000" b="1" dirty="0">
                <a:solidFill>
                  <a:srgbClr val="0396A6"/>
                </a:solidFill>
                <a:latin typeface="Times New Roman" panose="02020603050405020304" pitchFamily="18" charset="0"/>
                <a:cs typeface="Times New Roman" panose="02020603050405020304" pitchFamily="18" charset="0"/>
              </a:rPr>
              <a:t>Lucky gift box</a:t>
            </a:r>
            <a:endParaRPr sz="8000" b="1" dirty="0">
              <a:solidFill>
                <a:srgbClr val="0396A6"/>
              </a:solidFill>
              <a:latin typeface="Times New Roman" panose="02020603050405020304" pitchFamily="18" charset="0"/>
              <a:cs typeface="Times New Roman" panose="02020603050405020304" pitchFamily="18" charset="0"/>
            </a:endParaRPr>
          </a:p>
        </p:txBody>
      </p:sp>
      <p:grpSp>
        <p:nvGrpSpPr>
          <p:cNvPr id="16" name="Google Shape;1599;p39"/>
          <p:cNvGrpSpPr/>
          <p:nvPr/>
        </p:nvGrpSpPr>
        <p:grpSpPr>
          <a:xfrm flipH="1">
            <a:off x="10360296" y="448562"/>
            <a:ext cx="528952" cy="844317"/>
            <a:chOff x="4373645" y="1032973"/>
            <a:chExt cx="396714" cy="633238"/>
          </a:xfrm>
        </p:grpSpPr>
        <p:sp>
          <p:nvSpPr>
            <p:cNvPr id="17" name="Google Shape;1600;p39"/>
            <p:cNvSpPr/>
            <p:nvPr/>
          </p:nvSpPr>
          <p:spPr>
            <a:xfrm>
              <a:off x="4414281" y="1032973"/>
              <a:ext cx="356078" cy="445828"/>
            </a:xfrm>
            <a:custGeom>
              <a:avLst/>
              <a:gdLst/>
              <a:ahLst/>
              <a:cxnLst/>
              <a:rect l="l" t="t" r="r" b="b"/>
              <a:pathLst>
                <a:path w="11085" h="13879" extrusionOk="0">
                  <a:moveTo>
                    <a:pt x="4334" y="0"/>
                  </a:moveTo>
                  <a:cubicBezTo>
                    <a:pt x="2083" y="0"/>
                    <a:pt x="264" y="1383"/>
                    <a:pt x="127" y="3903"/>
                  </a:cubicBezTo>
                  <a:cubicBezTo>
                    <a:pt x="1" y="7006"/>
                    <a:pt x="2946" y="9856"/>
                    <a:pt x="2281" y="12770"/>
                  </a:cubicBezTo>
                  <a:lnTo>
                    <a:pt x="5543" y="13878"/>
                  </a:lnTo>
                  <a:cubicBezTo>
                    <a:pt x="5891" y="13150"/>
                    <a:pt x="6334" y="12612"/>
                    <a:pt x="6873" y="12042"/>
                  </a:cubicBezTo>
                  <a:cubicBezTo>
                    <a:pt x="8425" y="10458"/>
                    <a:pt x="10483" y="9128"/>
                    <a:pt x="10736" y="6658"/>
                  </a:cubicBezTo>
                  <a:cubicBezTo>
                    <a:pt x="11085" y="3111"/>
                    <a:pt x="8583" y="736"/>
                    <a:pt x="5416" y="102"/>
                  </a:cubicBezTo>
                  <a:cubicBezTo>
                    <a:pt x="5048" y="34"/>
                    <a:pt x="4686" y="0"/>
                    <a:pt x="4334"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18" name="Google Shape;1601;p39"/>
            <p:cNvSpPr/>
            <p:nvPr/>
          </p:nvSpPr>
          <p:spPr>
            <a:xfrm>
              <a:off x="4373645" y="1434736"/>
              <a:ext cx="268544" cy="231475"/>
            </a:xfrm>
            <a:custGeom>
              <a:avLst/>
              <a:gdLst/>
              <a:ahLst/>
              <a:cxnLst/>
              <a:rect l="l" t="t" r="r" b="b"/>
              <a:pathLst>
                <a:path w="8360" h="7206" extrusionOk="0">
                  <a:moveTo>
                    <a:pt x="2397" y="496"/>
                  </a:moveTo>
                  <a:cubicBezTo>
                    <a:pt x="2536" y="496"/>
                    <a:pt x="2664" y="506"/>
                    <a:pt x="2754" y="516"/>
                  </a:cubicBezTo>
                  <a:cubicBezTo>
                    <a:pt x="3356" y="580"/>
                    <a:pt x="3862" y="833"/>
                    <a:pt x="4432" y="1055"/>
                  </a:cubicBezTo>
                  <a:cubicBezTo>
                    <a:pt x="5094" y="1275"/>
                    <a:pt x="5787" y="1464"/>
                    <a:pt x="6481" y="1685"/>
                  </a:cubicBezTo>
                  <a:lnTo>
                    <a:pt x="6481" y="1685"/>
                  </a:lnTo>
                  <a:cubicBezTo>
                    <a:pt x="6484" y="1686"/>
                    <a:pt x="6488" y="1687"/>
                    <a:pt x="6491" y="1688"/>
                  </a:cubicBezTo>
                  <a:cubicBezTo>
                    <a:pt x="6491" y="1688"/>
                    <a:pt x="6491" y="1688"/>
                    <a:pt x="6491" y="1688"/>
                  </a:cubicBezTo>
                  <a:lnTo>
                    <a:pt x="6491" y="1688"/>
                  </a:lnTo>
                  <a:cubicBezTo>
                    <a:pt x="6496" y="1690"/>
                    <a:pt x="6501" y="1691"/>
                    <a:pt x="6505" y="1692"/>
                  </a:cubicBezTo>
                  <a:lnTo>
                    <a:pt x="6505" y="1692"/>
                  </a:lnTo>
                  <a:cubicBezTo>
                    <a:pt x="6818" y="1788"/>
                    <a:pt x="7160" y="1944"/>
                    <a:pt x="7409" y="2131"/>
                  </a:cubicBezTo>
                  <a:cubicBezTo>
                    <a:pt x="7536" y="2226"/>
                    <a:pt x="7758" y="2448"/>
                    <a:pt x="7726" y="2606"/>
                  </a:cubicBezTo>
                  <a:cubicBezTo>
                    <a:pt x="7726" y="2733"/>
                    <a:pt x="7504" y="2796"/>
                    <a:pt x="7378" y="2796"/>
                  </a:cubicBezTo>
                  <a:cubicBezTo>
                    <a:pt x="7272" y="2814"/>
                    <a:pt x="7163" y="2822"/>
                    <a:pt x="7053" y="2822"/>
                  </a:cubicBezTo>
                  <a:cubicBezTo>
                    <a:pt x="6792" y="2822"/>
                    <a:pt x="6525" y="2778"/>
                    <a:pt x="6270" y="2717"/>
                  </a:cubicBezTo>
                  <a:lnTo>
                    <a:pt x="6270" y="2717"/>
                  </a:lnTo>
                  <a:cubicBezTo>
                    <a:pt x="6259" y="2712"/>
                    <a:pt x="6248" y="2707"/>
                    <a:pt x="6238" y="2701"/>
                  </a:cubicBezTo>
                  <a:lnTo>
                    <a:pt x="6235" y="2708"/>
                  </a:lnTo>
                  <a:lnTo>
                    <a:pt x="6235" y="2708"/>
                  </a:lnTo>
                  <a:cubicBezTo>
                    <a:pt x="6225" y="2706"/>
                    <a:pt x="6215" y="2704"/>
                    <a:pt x="6206" y="2701"/>
                  </a:cubicBezTo>
                  <a:cubicBezTo>
                    <a:pt x="6184" y="2697"/>
                    <a:pt x="6163" y="2694"/>
                    <a:pt x="6143" y="2694"/>
                  </a:cubicBezTo>
                  <a:cubicBezTo>
                    <a:pt x="5895" y="2694"/>
                    <a:pt x="5753" y="3028"/>
                    <a:pt x="6016" y="3145"/>
                  </a:cubicBezTo>
                  <a:cubicBezTo>
                    <a:pt x="6428" y="3335"/>
                    <a:pt x="6934" y="3715"/>
                    <a:pt x="6998" y="4190"/>
                  </a:cubicBezTo>
                  <a:cubicBezTo>
                    <a:pt x="7093" y="4792"/>
                    <a:pt x="6238" y="4855"/>
                    <a:pt x="5858" y="4855"/>
                  </a:cubicBezTo>
                  <a:cubicBezTo>
                    <a:pt x="5604" y="4855"/>
                    <a:pt x="5509" y="5172"/>
                    <a:pt x="5731" y="5298"/>
                  </a:cubicBezTo>
                  <a:cubicBezTo>
                    <a:pt x="6048" y="5520"/>
                    <a:pt x="6523" y="5900"/>
                    <a:pt x="6523" y="6343"/>
                  </a:cubicBezTo>
                  <a:cubicBezTo>
                    <a:pt x="6543" y="6654"/>
                    <a:pt x="6197" y="6721"/>
                    <a:pt x="5876" y="6721"/>
                  </a:cubicBezTo>
                  <a:cubicBezTo>
                    <a:pt x="5707" y="6721"/>
                    <a:pt x="5544" y="6703"/>
                    <a:pt x="5446" y="6692"/>
                  </a:cubicBezTo>
                  <a:cubicBezTo>
                    <a:pt x="4686" y="6597"/>
                    <a:pt x="3894" y="6312"/>
                    <a:pt x="3166" y="6090"/>
                  </a:cubicBezTo>
                  <a:cubicBezTo>
                    <a:pt x="2437" y="5868"/>
                    <a:pt x="1646" y="5583"/>
                    <a:pt x="1044" y="5140"/>
                  </a:cubicBezTo>
                  <a:cubicBezTo>
                    <a:pt x="886" y="5013"/>
                    <a:pt x="664" y="4855"/>
                    <a:pt x="759" y="4633"/>
                  </a:cubicBezTo>
                  <a:cubicBezTo>
                    <a:pt x="886" y="4285"/>
                    <a:pt x="1551" y="4095"/>
                    <a:pt x="1836" y="4000"/>
                  </a:cubicBezTo>
                  <a:cubicBezTo>
                    <a:pt x="2089" y="3905"/>
                    <a:pt x="2089" y="3588"/>
                    <a:pt x="1836" y="3493"/>
                  </a:cubicBezTo>
                  <a:cubicBezTo>
                    <a:pt x="1614" y="3398"/>
                    <a:pt x="632" y="3050"/>
                    <a:pt x="981" y="2638"/>
                  </a:cubicBezTo>
                  <a:cubicBezTo>
                    <a:pt x="1297" y="2258"/>
                    <a:pt x="1899" y="2131"/>
                    <a:pt x="2342" y="2036"/>
                  </a:cubicBezTo>
                  <a:cubicBezTo>
                    <a:pt x="2564" y="1973"/>
                    <a:pt x="2596" y="1688"/>
                    <a:pt x="2406" y="1593"/>
                  </a:cubicBezTo>
                  <a:cubicBezTo>
                    <a:pt x="2216" y="1466"/>
                    <a:pt x="1392" y="1055"/>
                    <a:pt x="1614" y="738"/>
                  </a:cubicBezTo>
                  <a:cubicBezTo>
                    <a:pt x="1744" y="543"/>
                    <a:pt x="2096" y="496"/>
                    <a:pt x="2397" y="496"/>
                  </a:cubicBezTo>
                  <a:close/>
                  <a:moveTo>
                    <a:pt x="2539" y="1"/>
                  </a:moveTo>
                  <a:cubicBezTo>
                    <a:pt x="2391" y="1"/>
                    <a:pt x="2242" y="13"/>
                    <a:pt x="2089" y="41"/>
                  </a:cubicBezTo>
                  <a:cubicBezTo>
                    <a:pt x="1677" y="73"/>
                    <a:pt x="1139" y="263"/>
                    <a:pt x="1076" y="738"/>
                  </a:cubicBezTo>
                  <a:cubicBezTo>
                    <a:pt x="1033" y="1140"/>
                    <a:pt x="1331" y="1458"/>
                    <a:pt x="1665" y="1700"/>
                  </a:cubicBezTo>
                  <a:lnTo>
                    <a:pt x="1665" y="1700"/>
                  </a:lnTo>
                  <a:cubicBezTo>
                    <a:pt x="1175" y="1846"/>
                    <a:pt x="655" y="2082"/>
                    <a:pt x="474" y="2511"/>
                  </a:cubicBezTo>
                  <a:cubicBezTo>
                    <a:pt x="225" y="3054"/>
                    <a:pt x="702" y="3451"/>
                    <a:pt x="1180" y="3714"/>
                  </a:cubicBezTo>
                  <a:lnTo>
                    <a:pt x="1180" y="3714"/>
                  </a:lnTo>
                  <a:cubicBezTo>
                    <a:pt x="613" y="3980"/>
                    <a:pt x="1" y="4400"/>
                    <a:pt x="284" y="5013"/>
                  </a:cubicBezTo>
                  <a:cubicBezTo>
                    <a:pt x="442" y="5330"/>
                    <a:pt x="759" y="5552"/>
                    <a:pt x="1044" y="5710"/>
                  </a:cubicBezTo>
                  <a:cubicBezTo>
                    <a:pt x="1487" y="5995"/>
                    <a:pt x="1962" y="6185"/>
                    <a:pt x="2437" y="6343"/>
                  </a:cubicBezTo>
                  <a:cubicBezTo>
                    <a:pt x="3387" y="6723"/>
                    <a:pt x="4401" y="7040"/>
                    <a:pt x="5414" y="7167"/>
                  </a:cubicBezTo>
                  <a:cubicBezTo>
                    <a:pt x="5547" y="7190"/>
                    <a:pt x="5700" y="7206"/>
                    <a:pt x="5859" y="7206"/>
                  </a:cubicBezTo>
                  <a:cubicBezTo>
                    <a:pt x="6345" y="7206"/>
                    <a:pt x="6878" y="7059"/>
                    <a:pt x="6998" y="6533"/>
                  </a:cubicBezTo>
                  <a:cubicBezTo>
                    <a:pt x="7107" y="6055"/>
                    <a:pt x="6826" y="5606"/>
                    <a:pt x="6476" y="5259"/>
                  </a:cubicBezTo>
                  <a:lnTo>
                    <a:pt x="6476" y="5259"/>
                  </a:lnTo>
                  <a:cubicBezTo>
                    <a:pt x="7014" y="5150"/>
                    <a:pt x="7527" y="4888"/>
                    <a:pt x="7504" y="4253"/>
                  </a:cubicBezTo>
                  <a:cubicBezTo>
                    <a:pt x="7504" y="3901"/>
                    <a:pt x="7334" y="3580"/>
                    <a:pt x="7088" y="3313"/>
                  </a:cubicBezTo>
                  <a:lnTo>
                    <a:pt x="7088" y="3313"/>
                  </a:lnTo>
                  <a:cubicBezTo>
                    <a:pt x="7114" y="3314"/>
                    <a:pt x="7140" y="3314"/>
                    <a:pt x="7166" y="3314"/>
                  </a:cubicBezTo>
                  <a:cubicBezTo>
                    <a:pt x="7671" y="3314"/>
                    <a:pt x="8146" y="3172"/>
                    <a:pt x="8233" y="2670"/>
                  </a:cubicBezTo>
                  <a:cubicBezTo>
                    <a:pt x="8359" y="1878"/>
                    <a:pt x="7188" y="1403"/>
                    <a:pt x="6618" y="1213"/>
                  </a:cubicBezTo>
                  <a:cubicBezTo>
                    <a:pt x="5763" y="928"/>
                    <a:pt x="4908" y="706"/>
                    <a:pt x="4052" y="358"/>
                  </a:cubicBezTo>
                  <a:cubicBezTo>
                    <a:pt x="3558" y="160"/>
                    <a:pt x="3063" y="1"/>
                    <a:pt x="2539" y="1"/>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19" name="Google Shape;1602;p39"/>
            <p:cNvSpPr/>
            <p:nvPr/>
          </p:nvSpPr>
          <p:spPr>
            <a:xfrm>
              <a:off x="4424272" y="1481411"/>
              <a:ext cx="124443" cy="51717"/>
            </a:xfrm>
            <a:custGeom>
              <a:avLst/>
              <a:gdLst/>
              <a:ahLst/>
              <a:cxnLst/>
              <a:rect l="l" t="t" r="r" b="b"/>
              <a:pathLst>
                <a:path w="3874" h="1610" extrusionOk="0">
                  <a:moveTo>
                    <a:pt x="313" y="1"/>
                  </a:moveTo>
                  <a:cubicBezTo>
                    <a:pt x="82" y="1"/>
                    <a:pt x="0" y="402"/>
                    <a:pt x="260" y="488"/>
                  </a:cubicBezTo>
                  <a:cubicBezTo>
                    <a:pt x="1336" y="868"/>
                    <a:pt x="2381" y="1217"/>
                    <a:pt x="3458" y="1597"/>
                  </a:cubicBezTo>
                  <a:cubicBezTo>
                    <a:pt x="3484" y="1605"/>
                    <a:pt x="3509" y="1609"/>
                    <a:pt x="3532" y="1609"/>
                  </a:cubicBezTo>
                  <a:cubicBezTo>
                    <a:pt x="3768" y="1609"/>
                    <a:pt x="3873" y="1208"/>
                    <a:pt x="3585" y="1122"/>
                  </a:cubicBezTo>
                  <a:cubicBezTo>
                    <a:pt x="2540" y="742"/>
                    <a:pt x="1463" y="393"/>
                    <a:pt x="386" y="13"/>
                  </a:cubicBezTo>
                  <a:cubicBezTo>
                    <a:pt x="361" y="5"/>
                    <a:pt x="336" y="1"/>
                    <a:pt x="313" y="1"/>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20" name="Google Shape;1603;p39"/>
            <p:cNvSpPr/>
            <p:nvPr/>
          </p:nvSpPr>
          <p:spPr>
            <a:xfrm>
              <a:off x="4465967" y="1561783"/>
              <a:ext cx="106229" cy="44586"/>
            </a:xfrm>
            <a:custGeom>
              <a:avLst/>
              <a:gdLst/>
              <a:ahLst/>
              <a:cxnLst/>
              <a:rect l="l" t="t" r="r" b="b"/>
              <a:pathLst>
                <a:path w="3307" h="1388" extrusionOk="0">
                  <a:moveTo>
                    <a:pt x="338" y="1"/>
                  </a:moveTo>
                  <a:cubicBezTo>
                    <a:pt x="82" y="1"/>
                    <a:pt x="1" y="402"/>
                    <a:pt x="260" y="488"/>
                  </a:cubicBezTo>
                  <a:cubicBezTo>
                    <a:pt x="1147" y="773"/>
                    <a:pt x="2034" y="1090"/>
                    <a:pt x="2920" y="1375"/>
                  </a:cubicBezTo>
                  <a:cubicBezTo>
                    <a:pt x="2946" y="1383"/>
                    <a:pt x="2970" y="1387"/>
                    <a:pt x="2993" y="1387"/>
                  </a:cubicBezTo>
                  <a:cubicBezTo>
                    <a:pt x="3225" y="1387"/>
                    <a:pt x="3306" y="986"/>
                    <a:pt x="3047" y="900"/>
                  </a:cubicBezTo>
                  <a:cubicBezTo>
                    <a:pt x="2160" y="615"/>
                    <a:pt x="1273" y="298"/>
                    <a:pt x="418" y="13"/>
                  </a:cubicBezTo>
                  <a:cubicBezTo>
                    <a:pt x="390" y="5"/>
                    <a:pt x="363" y="1"/>
                    <a:pt x="338" y="1"/>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21" name="Google Shape;1604;p39"/>
            <p:cNvSpPr/>
            <p:nvPr/>
          </p:nvSpPr>
          <p:spPr>
            <a:xfrm>
              <a:off x="4462113" y="1197025"/>
              <a:ext cx="235458" cy="281554"/>
            </a:xfrm>
            <a:custGeom>
              <a:avLst/>
              <a:gdLst/>
              <a:ahLst/>
              <a:cxnLst/>
              <a:rect l="l" t="t" r="r" b="b"/>
              <a:pathLst>
                <a:path w="7330" h="8765" extrusionOk="0">
                  <a:moveTo>
                    <a:pt x="1598" y="494"/>
                  </a:moveTo>
                  <a:cubicBezTo>
                    <a:pt x="1742" y="494"/>
                    <a:pt x="1886" y="537"/>
                    <a:pt x="1995" y="632"/>
                  </a:cubicBezTo>
                  <a:cubicBezTo>
                    <a:pt x="2217" y="822"/>
                    <a:pt x="2280" y="1171"/>
                    <a:pt x="2312" y="1456"/>
                  </a:cubicBezTo>
                  <a:cubicBezTo>
                    <a:pt x="2393" y="1881"/>
                    <a:pt x="2383" y="2306"/>
                    <a:pt x="2358" y="2731"/>
                  </a:cubicBezTo>
                  <a:lnTo>
                    <a:pt x="2358" y="2731"/>
                  </a:lnTo>
                  <a:cubicBezTo>
                    <a:pt x="2357" y="2731"/>
                    <a:pt x="2356" y="2731"/>
                    <a:pt x="2355" y="2731"/>
                  </a:cubicBezTo>
                  <a:cubicBezTo>
                    <a:pt x="2231" y="2731"/>
                    <a:pt x="2100" y="2709"/>
                    <a:pt x="1964" y="2659"/>
                  </a:cubicBezTo>
                  <a:cubicBezTo>
                    <a:pt x="1520" y="2501"/>
                    <a:pt x="1203" y="2121"/>
                    <a:pt x="1045" y="1709"/>
                  </a:cubicBezTo>
                  <a:cubicBezTo>
                    <a:pt x="918" y="1392"/>
                    <a:pt x="823" y="949"/>
                    <a:pt x="1108" y="696"/>
                  </a:cubicBezTo>
                  <a:cubicBezTo>
                    <a:pt x="1217" y="569"/>
                    <a:pt x="1407" y="494"/>
                    <a:pt x="1598" y="494"/>
                  </a:cubicBezTo>
                  <a:close/>
                  <a:moveTo>
                    <a:pt x="6610" y="1807"/>
                  </a:moveTo>
                  <a:cubicBezTo>
                    <a:pt x="6705" y="1807"/>
                    <a:pt x="6762" y="1893"/>
                    <a:pt x="6746" y="2121"/>
                  </a:cubicBezTo>
                  <a:cubicBezTo>
                    <a:pt x="6746" y="2740"/>
                    <a:pt x="6262" y="3389"/>
                    <a:pt x="5590" y="3389"/>
                  </a:cubicBezTo>
                  <a:cubicBezTo>
                    <a:pt x="5574" y="3389"/>
                    <a:pt x="5558" y="3388"/>
                    <a:pt x="5542" y="3388"/>
                  </a:cubicBezTo>
                  <a:cubicBezTo>
                    <a:pt x="5419" y="3380"/>
                    <a:pt x="5312" y="3346"/>
                    <a:pt x="5219" y="3292"/>
                  </a:cubicBezTo>
                  <a:lnTo>
                    <a:pt x="5219" y="3292"/>
                  </a:lnTo>
                  <a:cubicBezTo>
                    <a:pt x="5359" y="3063"/>
                    <a:pt x="5508" y="2840"/>
                    <a:pt x="5669" y="2628"/>
                  </a:cubicBezTo>
                  <a:cubicBezTo>
                    <a:pt x="5785" y="2465"/>
                    <a:pt x="6345" y="1807"/>
                    <a:pt x="6610" y="1807"/>
                  </a:cubicBezTo>
                  <a:close/>
                  <a:moveTo>
                    <a:pt x="1653" y="0"/>
                  </a:moveTo>
                  <a:cubicBezTo>
                    <a:pt x="1301" y="0"/>
                    <a:pt x="921" y="137"/>
                    <a:pt x="697" y="411"/>
                  </a:cubicBezTo>
                  <a:cubicBezTo>
                    <a:pt x="0" y="1202"/>
                    <a:pt x="728" y="2533"/>
                    <a:pt x="1488" y="2976"/>
                  </a:cubicBezTo>
                  <a:cubicBezTo>
                    <a:pt x="1784" y="3152"/>
                    <a:pt x="2062" y="3228"/>
                    <a:pt x="2324" y="3228"/>
                  </a:cubicBezTo>
                  <a:lnTo>
                    <a:pt x="2324" y="3228"/>
                  </a:lnTo>
                  <a:cubicBezTo>
                    <a:pt x="2320" y="3302"/>
                    <a:pt x="2315" y="3377"/>
                    <a:pt x="2312" y="3451"/>
                  </a:cubicBezTo>
                  <a:cubicBezTo>
                    <a:pt x="2280" y="4084"/>
                    <a:pt x="2344" y="4718"/>
                    <a:pt x="2249" y="5383"/>
                  </a:cubicBezTo>
                  <a:cubicBezTo>
                    <a:pt x="2122" y="6206"/>
                    <a:pt x="1837" y="6966"/>
                    <a:pt x="1267" y="7631"/>
                  </a:cubicBezTo>
                  <a:cubicBezTo>
                    <a:pt x="1123" y="7822"/>
                    <a:pt x="1287" y="8068"/>
                    <a:pt x="1471" y="8068"/>
                  </a:cubicBezTo>
                  <a:cubicBezTo>
                    <a:pt x="1530" y="8068"/>
                    <a:pt x="1592" y="8042"/>
                    <a:pt x="1647" y="7980"/>
                  </a:cubicBezTo>
                  <a:cubicBezTo>
                    <a:pt x="2217" y="7315"/>
                    <a:pt x="2565" y="6523"/>
                    <a:pt x="2724" y="5636"/>
                  </a:cubicBezTo>
                  <a:cubicBezTo>
                    <a:pt x="2850" y="4908"/>
                    <a:pt x="2755" y="4179"/>
                    <a:pt x="2819" y="3451"/>
                  </a:cubicBezTo>
                  <a:cubicBezTo>
                    <a:pt x="2823" y="3345"/>
                    <a:pt x="2828" y="3238"/>
                    <a:pt x="2834" y="3132"/>
                  </a:cubicBezTo>
                  <a:lnTo>
                    <a:pt x="2834" y="3132"/>
                  </a:lnTo>
                  <a:cubicBezTo>
                    <a:pt x="3371" y="2925"/>
                    <a:pt x="3819" y="2417"/>
                    <a:pt x="4171" y="1875"/>
                  </a:cubicBezTo>
                  <a:lnTo>
                    <a:pt x="4171" y="1875"/>
                  </a:lnTo>
                  <a:cubicBezTo>
                    <a:pt x="4205" y="2421"/>
                    <a:pt x="4324" y="2991"/>
                    <a:pt x="4626" y="3390"/>
                  </a:cubicBezTo>
                  <a:lnTo>
                    <a:pt x="4626" y="3390"/>
                  </a:lnTo>
                  <a:cubicBezTo>
                    <a:pt x="4514" y="3606"/>
                    <a:pt x="4408" y="3827"/>
                    <a:pt x="4307" y="4053"/>
                  </a:cubicBezTo>
                  <a:cubicBezTo>
                    <a:pt x="3674" y="5446"/>
                    <a:pt x="3262" y="6935"/>
                    <a:pt x="2945" y="8455"/>
                  </a:cubicBezTo>
                  <a:cubicBezTo>
                    <a:pt x="2926" y="8643"/>
                    <a:pt x="3088" y="8765"/>
                    <a:pt x="3234" y="8765"/>
                  </a:cubicBezTo>
                  <a:cubicBezTo>
                    <a:pt x="3334" y="8765"/>
                    <a:pt x="3426" y="8709"/>
                    <a:pt x="3452" y="8581"/>
                  </a:cubicBezTo>
                  <a:cubicBezTo>
                    <a:pt x="3755" y="6967"/>
                    <a:pt x="4178" y="5212"/>
                    <a:pt x="4978" y="3717"/>
                  </a:cubicBezTo>
                  <a:lnTo>
                    <a:pt x="4978" y="3717"/>
                  </a:lnTo>
                  <a:cubicBezTo>
                    <a:pt x="5006" y="3735"/>
                    <a:pt x="5036" y="3752"/>
                    <a:pt x="5067" y="3768"/>
                  </a:cubicBezTo>
                  <a:cubicBezTo>
                    <a:pt x="5251" y="3863"/>
                    <a:pt x="5438" y="3906"/>
                    <a:pt x="5621" y="3906"/>
                  </a:cubicBezTo>
                  <a:cubicBezTo>
                    <a:pt x="6289" y="3906"/>
                    <a:pt x="6909" y="3337"/>
                    <a:pt x="7157" y="2691"/>
                  </a:cubicBezTo>
                  <a:cubicBezTo>
                    <a:pt x="7330" y="2230"/>
                    <a:pt x="7293" y="1299"/>
                    <a:pt x="6668" y="1299"/>
                  </a:cubicBezTo>
                  <a:cubicBezTo>
                    <a:pt x="6605" y="1299"/>
                    <a:pt x="6536" y="1309"/>
                    <a:pt x="6461" y="1329"/>
                  </a:cubicBezTo>
                  <a:cubicBezTo>
                    <a:pt x="5985" y="1456"/>
                    <a:pt x="5605" y="1931"/>
                    <a:pt x="5320" y="2279"/>
                  </a:cubicBezTo>
                  <a:cubicBezTo>
                    <a:pt x="5164" y="2484"/>
                    <a:pt x="5021" y="2699"/>
                    <a:pt x="4888" y="2920"/>
                  </a:cubicBezTo>
                  <a:lnTo>
                    <a:pt x="4888" y="2920"/>
                  </a:lnTo>
                  <a:cubicBezTo>
                    <a:pt x="4597" y="2356"/>
                    <a:pt x="4634" y="1424"/>
                    <a:pt x="4655" y="949"/>
                  </a:cubicBezTo>
                  <a:cubicBezTo>
                    <a:pt x="4655" y="794"/>
                    <a:pt x="4525" y="698"/>
                    <a:pt x="4402" y="698"/>
                  </a:cubicBezTo>
                  <a:cubicBezTo>
                    <a:pt x="4324" y="698"/>
                    <a:pt x="4249" y="736"/>
                    <a:pt x="4212" y="822"/>
                  </a:cubicBezTo>
                  <a:cubicBezTo>
                    <a:pt x="3922" y="1380"/>
                    <a:pt x="3491" y="2268"/>
                    <a:pt x="2863" y="2600"/>
                  </a:cubicBezTo>
                  <a:lnTo>
                    <a:pt x="2863" y="2600"/>
                  </a:lnTo>
                  <a:cubicBezTo>
                    <a:pt x="2889" y="2019"/>
                    <a:pt x="2883" y="1438"/>
                    <a:pt x="2692" y="886"/>
                  </a:cubicBezTo>
                  <a:cubicBezTo>
                    <a:pt x="2565" y="506"/>
                    <a:pt x="2344" y="157"/>
                    <a:pt x="1932" y="31"/>
                  </a:cubicBezTo>
                  <a:cubicBezTo>
                    <a:pt x="1844" y="10"/>
                    <a:pt x="1750" y="0"/>
                    <a:pt x="1653" y="0"/>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grpSp>
      <p:sp>
        <p:nvSpPr>
          <p:cNvPr id="22" name="Google Shape;2497;p55">
            <a:hlinkClick r:id="rId11" action="ppaction://hlinksldjump"/>
          </p:cNvPr>
          <p:cNvSpPr/>
          <p:nvPr/>
        </p:nvSpPr>
        <p:spPr>
          <a:xfrm>
            <a:off x="4208112" y="2271296"/>
            <a:ext cx="1726752" cy="1388509"/>
          </a:xfrm>
          <a:custGeom>
            <a:avLst/>
            <a:gdLst/>
            <a:ahLst/>
            <a:cxnLst/>
            <a:rect l="l" t="t" r="r" b="b"/>
            <a:pathLst>
              <a:path w="23450" h="19253" extrusionOk="0">
                <a:moveTo>
                  <a:pt x="10539" y="0"/>
                </a:moveTo>
                <a:cubicBezTo>
                  <a:pt x="6406" y="0"/>
                  <a:pt x="2271" y="2113"/>
                  <a:pt x="729" y="6187"/>
                </a:cubicBezTo>
                <a:cubicBezTo>
                  <a:pt x="285" y="7359"/>
                  <a:pt x="127" y="8563"/>
                  <a:pt x="222" y="9734"/>
                </a:cubicBezTo>
                <a:cubicBezTo>
                  <a:pt x="0" y="11349"/>
                  <a:pt x="254" y="12996"/>
                  <a:pt x="1014" y="14611"/>
                </a:cubicBezTo>
                <a:cubicBezTo>
                  <a:pt x="2407" y="17493"/>
                  <a:pt x="5796" y="18918"/>
                  <a:pt x="8804" y="19203"/>
                </a:cubicBezTo>
                <a:cubicBezTo>
                  <a:pt x="9140" y="19236"/>
                  <a:pt x="9475" y="19252"/>
                  <a:pt x="9810" y="19252"/>
                </a:cubicBezTo>
                <a:cubicBezTo>
                  <a:pt x="16863" y="19252"/>
                  <a:pt x="23449" y="12095"/>
                  <a:pt x="19730" y="5111"/>
                </a:cubicBezTo>
                <a:cubicBezTo>
                  <a:pt x="17882" y="1669"/>
                  <a:pt x="14212" y="0"/>
                  <a:pt x="10539" y="0"/>
                </a:cubicBezTo>
                <a:close/>
              </a:path>
            </a:pathLst>
          </a:custGeom>
          <a:solidFill>
            <a:schemeClr val="accent2"/>
          </a:solidFill>
          <a:ln>
            <a:noFill/>
          </a:ln>
        </p:spPr>
        <p:txBody>
          <a:bodyPr spcFirstLastPara="1" wrap="square" lIns="121894" tIns="121894" rIns="121894" bIns="121894" anchor="ctr" anchorCtr="0">
            <a:noAutofit/>
          </a:bodyPr>
          <a:lstStyle/>
          <a:p>
            <a:pPr algn="ctr" defTabSz="1219170">
              <a:buClr>
                <a:srgbClr val="000000"/>
              </a:buClr>
            </a:pPr>
            <a:r>
              <a:rPr lang="en-US" sz="3700" b="1" ker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a:rPr>
              <a:t>2</a:t>
            </a:r>
            <a:endParaRPr sz="3700" b="1" ker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a:endParaRPr>
          </a:p>
        </p:txBody>
      </p:sp>
      <p:sp>
        <p:nvSpPr>
          <p:cNvPr id="30" name="Google Shape;1396;p35"/>
          <p:cNvSpPr/>
          <p:nvPr/>
        </p:nvSpPr>
        <p:spPr>
          <a:xfrm rot="-4499874">
            <a:off x="1198103" y="3258068"/>
            <a:ext cx="2859576" cy="3461645"/>
          </a:xfrm>
          <a:custGeom>
            <a:avLst/>
            <a:gdLst/>
            <a:ahLst/>
            <a:cxnLst/>
            <a:rect l="l" t="t" r="r" b="b"/>
            <a:pathLst>
              <a:path w="23292" h="24907" extrusionOk="0">
                <a:moveTo>
                  <a:pt x="17201" y="537"/>
                </a:moveTo>
                <a:cubicBezTo>
                  <a:pt x="18672" y="7181"/>
                  <a:pt x="20855" y="13647"/>
                  <a:pt x="22718" y="20200"/>
                </a:cubicBezTo>
                <a:lnTo>
                  <a:pt x="22718" y="20200"/>
                </a:lnTo>
                <a:cubicBezTo>
                  <a:pt x="21519" y="20627"/>
                  <a:pt x="20268" y="20899"/>
                  <a:pt x="19016" y="21227"/>
                </a:cubicBezTo>
                <a:cubicBezTo>
                  <a:pt x="16577" y="21828"/>
                  <a:pt x="14139" y="22430"/>
                  <a:pt x="11669" y="23032"/>
                </a:cubicBezTo>
                <a:cubicBezTo>
                  <a:pt x="9942" y="23456"/>
                  <a:pt x="8186" y="23909"/>
                  <a:pt x="6429" y="24363"/>
                </a:cubicBezTo>
                <a:lnTo>
                  <a:pt x="6429" y="24363"/>
                </a:lnTo>
                <a:cubicBezTo>
                  <a:pt x="5417" y="21487"/>
                  <a:pt x="4554" y="18523"/>
                  <a:pt x="3720" y="15590"/>
                </a:cubicBezTo>
                <a:cubicBezTo>
                  <a:pt x="2699" y="11939"/>
                  <a:pt x="1678" y="8257"/>
                  <a:pt x="598" y="4605"/>
                </a:cubicBezTo>
                <a:lnTo>
                  <a:pt x="598" y="4605"/>
                </a:lnTo>
                <a:cubicBezTo>
                  <a:pt x="4973" y="3632"/>
                  <a:pt x="9318" y="2394"/>
                  <a:pt x="13664" y="1339"/>
                </a:cubicBezTo>
                <a:cubicBezTo>
                  <a:pt x="14843" y="1073"/>
                  <a:pt x="16022" y="781"/>
                  <a:pt x="17201" y="537"/>
                </a:cubicBezTo>
                <a:close/>
                <a:moveTo>
                  <a:pt x="17405" y="0"/>
                </a:moveTo>
                <a:cubicBezTo>
                  <a:pt x="17382" y="0"/>
                  <a:pt x="17359" y="3"/>
                  <a:pt x="17337" y="9"/>
                </a:cubicBezTo>
                <a:cubicBezTo>
                  <a:pt x="12555" y="990"/>
                  <a:pt x="7868" y="2289"/>
                  <a:pt x="3150" y="3460"/>
                </a:cubicBezTo>
                <a:cubicBezTo>
                  <a:pt x="2191" y="3708"/>
                  <a:pt x="1232" y="3955"/>
                  <a:pt x="273" y="4173"/>
                </a:cubicBezTo>
                <a:lnTo>
                  <a:pt x="273" y="4173"/>
                </a:lnTo>
                <a:cubicBezTo>
                  <a:pt x="241" y="4176"/>
                  <a:pt x="209" y="4183"/>
                  <a:pt x="178" y="4195"/>
                </a:cubicBezTo>
                <a:lnTo>
                  <a:pt x="178" y="4195"/>
                </a:lnTo>
                <a:cubicBezTo>
                  <a:pt x="111" y="4215"/>
                  <a:pt x="67" y="4255"/>
                  <a:pt x="43" y="4304"/>
                </a:cubicBezTo>
                <a:lnTo>
                  <a:pt x="43" y="4304"/>
                </a:lnTo>
                <a:cubicBezTo>
                  <a:pt x="13" y="4352"/>
                  <a:pt x="0" y="4409"/>
                  <a:pt x="14" y="4474"/>
                </a:cubicBezTo>
                <a:cubicBezTo>
                  <a:pt x="1155" y="8211"/>
                  <a:pt x="2168" y="11979"/>
                  <a:pt x="3245" y="15716"/>
                </a:cubicBezTo>
                <a:cubicBezTo>
                  <a:pt x="4100" y="18725"/>
                  <a:pt x="4955" y="21765"/>
                  <a:pt x="6032" y="24710"/>
                </a:cubicBezTo>
                <a:cubicBezTo>
                  <a:pt x="6059" y="24820"/>
                  <a:pt x="6158" y="24906"/>
                  <a:pt x="6267" y="24906"/>
                </a:cubicBezTo>
                <a:cubicBezTo>
                  <a:pt x="6283" y="24906"/>
                  <a:pt x="6300" y="24904"/>
                  <a:pt x="6317" y="24900"/>
                </a:cubicBezTo>
                <a:cubicBezTo>
                  <a:pt x="11320" y="23602"/>
                  <a:pt x="16324" y="22462"/>
                  <a:pt x="21296" y="21132"/>
                </a:cubicBezTo>
                <a:cubicBezTo>
                  <a:pt x="21898" y="20973"/>
                  <a:pt x="22500" y="20815"/>
                  <a:pt x="23070" y="20593"/>
                </a:cubicBezTo>
                <a:cubicBezTo>
                  <a:pt x="23196" y="20562"/>
                  <a:pt x="23291" y="20435"/>
                  <a:pt x="23260" y="20308"/>
                </a:cubicBezTo>
                <a:cubicBezTo>
                  <a:pt x="21391" y="13594"/>
                  <a:pt x="19111" y="6976"/>
                  <a:pt x="17654" y="167"/>
                </a:cubicBezTo>
                <a:cubicBezTo>
                  <a:pt x="17628" y="62"/>
                  <a:pt x="17515" y="0"/>
                  <a:pt x="17405" y="0"/>
                </a:cubicBezTo>
                <a:close/>
              </a:path>
            </a:pathLst>
          </a:custGeom>
          <a:solidFill>
            <a:schemeClr val="dk1"/>
          </a:solidFill>
          <a:ln w="38100" cap="flat" cmpd="sng">
            <a:solidFill>
              <a:schemeClr val="lt1"/>
            </a:solidFill>
            <a:prstDash val="solid"/>
            <a:round/>
            <a:headEnd type="none" w="sm" len="sm"/>
            <a:tailEnd type="none" w="sm" len="sm"/>
          </a:ln>
        </p:spPr>
        <p:txBody>
          <a:bodyPr spcFirstLastPara="1" wrap="square" lIns="121894" tIns="121894" rIns="121894" bIns="121894" anchor="ctr" anchorCtr="0">
            <a:noAutofit/>
          </a:bodyPr>
          <a:lstStyle/>
          <a:p>
            <a:pPr defTabSz="1219170">
              <a:buClr>
                <a:srgbClr val="000000"/>
              </a:buClr>
            </a:pPr>
            <a:endParaRPr kern="0">
              <a:solidFill>
                <a:srgbClr val="000000"/>
              </a:solidFill>
              <a:cs typeface="Arial"/>
              <a:sym typeface="Arial"/>
            </a:endParaRPr>
          </a:p>
        </p:txBody>
      </p:sp>
      <p:sp>
        <p:nvSpPr>
          <p:cNvPr id="37" name="Google Shape;2651;p59"/>
          <p:cNvSpPr/>
          <p:nvPr/>
        </p:nvSpPr>
        <p:spPr>
          <a:xfrm>
            <a:off x="3469375" y="3908036"/>
            <a:ext cx="3084300" cy="2532283"/>
          </a:xfrm>
          <a:custGeom>
            <a:avLst/>
            <a:gdLst/>
            <a:ahLst/>
            <a:cxnLst/>
            <a:rect l="l" t="t" r="r" b="b"/>
            <a:pathLst>
              <a:path w="23450" h="19253" extrusionOk="0">
                <a:moveTo>
                  <a:pt x="10539" y="0"/>
                </a:moveTo>
                <a:cubicBezTo>
                  <a:pt x="6406" y="0"/>
                  <a:pt x="2271" y="2113"/>
                  <a:pt x="729" y="6187"/>
                </a:cubicBezTo>
                <a:cubicBezTo>
                  <a:pt x="285" y="7359"/>
                  <a:pt x="127" y="8563"/>
                  <a:pt x="222" y="9734"/>
                </a:cubicBezTo>
                <a:cubicBezTo>
                  <a:pt x="0" y="11349"/>
                  <a:pt x="254" y="12996"/>
                  <a:pt x="1014" y="14611"/>
                </a:cubicBezTo>
                <a:cubicBezTo>
                  <a:pt x="2407" y="17493"/>
                  <a:pt x="5796" y="18918"/>
                  <a:pt x="8804" y="19203"/>
                </a:cubicBezTo>
                <a:cubicBezTo>
                  <a:pt x="9140" y="19236"/>
                  <a:pt x="9475" y="19252"/>
                  <a:pt x="9810" y="19252"/>
                </a:cubicBezTo>
                <a:cubicBezTo>
                  <a:pt x="16863" y="19252"/>
                  <a:pt x="23449" y="12095"/>
                  <a:pt x="19730" y="5111"/>
                </a:cubicBezTo>
                <a:cubicBezTo>
                  <a:pt x="17882" y="1669"/>
                  <a:pt x="14212" y="0"/>
                  <a:pt x="10539" y="0"/>
                </a:cubicBezTo>
                <a:close/>
              </a:path>
            </a:pathLst>
          </a:custGeom>
          <a:solidFill>
            <a:schemeClr val="accent2"/>
          </a:solidFill>
          <a:ln>
            <a:noFill/>
          </a:ln>
        </p:spPr>
        <p:txBody>
          <a:bodyPr spcFirstLastPara="1" wrap="square" lIns="121894" tIns="121894" rIns="121894" bIns="121894" anchor="ctr" anchorCtr="0">
            <a:noAutofit/>
          </a:bodyPr>
          <a:lstStyle/>
          <a:p>
            <a:pPr algn="ctr" defTabSz="1219170">
              <a:buClr>
                <a:srgbClr val="000000"/>
              </a:buClr>
            </a:pPr>
            <a:endParaRPr sz="3500"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38" name="Google Shape;2652;p59"/>
          <p:cNvSpPr/>
          <p:nvPr/>
        </p:nvSpPr>
        <p:spPr>
          <a:xfrm>
            <a:off x="5855343" y="3908036"/>
            <a:ext cx="3084300" cy="2532283"/>
          </a:xfrm>
          <a:custGeom>
            <a:avLst/>
            <a:gdLst/>
            <a:ahLst/>
            <a:cxnLst/>
            <a:rect l="l" t="t" r="r" b="b"/>
            <a:pathLst>
              <a:path w="23450" h="19253" extrusionOk="0">
                <a:moveTo>
                  <a:pt x="10539" y="0"/>
                </a:moveTo>
                <a:cubicBezTo>
                  <a:pt x="6406" y="0"/>
                  <a:pt x="2271" y="2113"/>
                  <a:pt x="729" y="6187"/>
                </a:cubicBezTo>
                <a:cubicBezTo>
                  <a:pt x="285" y="7359"/>
                  <a:pt x="127" y="8563"/>
                  <a:pt x="222" y="9734"/>
                </a:cubicBezTo>
                <a:cubicBezTo>
                  <a:pt x="0" y="11349"/>
                  <a:pt x="254" y="12996"/>
                  <a:pt x="1014" y="14611"/>
                </a:cubicBezTo>
                <a:cubicBezTo>
                  <a:pt x="2407" y="17493"/>
                  <a:pt x="5796" y="18918"/>
                  <a:pt x="8804" y="19203"/>
                </a:cubicBezTo>
                <a:cubicBezTo>
                  <a:pt x="9140" y="19236"/>
                  <a:pt x="9475" y="19252"/>
                  <a:pt x="9810" y="19252"/>
                </a:cubicBezTo>
                <a:cubicBezTo>
                  <a:pt x="16863" y="19252"/>
                  <a:pt x="23449" y="12095"/>
                  <a:pt x="19730" y="5111"/>
                </a:cubicBezTo>
                <a:cubicBezTo>
                  <a:pt x="17882" y="1669"/>
                  <a:pt x="14212" y="0"/>
                  <a:pt x="10539" y="0"/>
                </a:cubicBezTo>
                <a:close/>
              </a:path>
            </a:pathLst>
          </a:custGeom>
          <a:solidFill>
            <a:schemeClr val="lt2"/>
          </a:solidFill>
          <a:ln>
            <a:noFill/>
          </a:ln>
        </p:spPr>
        <p:txBody>
          <a:bodyPr spcFirstLastPara="1" wrap="square" lIns="121894" tIns="121894" rIns="121894" bIns="121894" anchor="ctr" anchorCtr="0">
            <a:noAutofit/>
          </a:bodyPr>
          <a:lstStyle/>
          <a:p>
            <a:pPr algn="ctr" defTabSz="1219170">
              <a:buClr>
                <a:srgbClr val="000000"/>
              </a:buClr>
            </a:pPr>
            <a:endParaRPr sz="3200"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40" name="Google Shape;1396;p35"/>
          <p:cNvSpPr/>
          <p:nvPr/>
        </p:nvSpPr>
        <p:spPr>
          <a:xfrm rot="-4499874">
            <a:off x="8445051" y="3310628"/>
            <a:ext cx="2859576" cy="3461645"/>
          </a:xfrm>
          <a:custGeom>
            <a:avLst/>
            <a:gdLst/>
            <a:ahLst/>
            <a:cxnLst/>
            <a:rect l="l" t="t" r="r" b="b"/>
            <a:pathLst>
              <a:path w="23292" h="24907" extrusionOk="0">
                <a:moveTo>
                  <a:pt x="17201" y="537"/>
                </a:moveTo>
                <a:cubicBezTo>
                  <a:pt x="18672" y="7181"/>
                  <a:pt x="20855" y="13647"/>
                  <a:pt x="22718" y="20200"/>
                </a:cubicBezTo>
                <a:lnTo>
                  <a:pt x="22718" y="20200"/>
                </a:lnTo>
                <a:cubicBezTo>
                  <a:pt x="21519" y="20627"/>
                  <a:pt x="20268" y="20899"/>
                  <a:pt x="19016" y="21227"/>
                </a:cubicBezTo>
                <a:cubicBezTo>
                  <a:pt x="16577" y="21828"/>
                  <a:pt x="14139" y="22430"/>
                  <a:pt x="11669" y="23032"/>
                </a:cubicBezTo>
                <a:cubicBezTo>
                  <a:pt x="9942" y="23456"/>
                  <a:pt x="8186" y="23909"/>
                  <a:pt x="6429" y="24363"/>
                </a:cubicBezTo>
                <a:lnTo>
                  <a:pt x="6429" y="24363"/>
                </a:lnTo>
                <a:cubicBezTo>
                  <a:pt x="5417" y="21487"/>
                  <a:pt x="4554" y="18523"/>
                  <a:pt x="3720" y="15590"/>
                </a:cubicBezTo>
                <a:cubicBezTo>
                  <a:pt x="2699" y="11939"/>
                  <a:pt x="1678" y="8257"/>
                  <a:pt x="598" y="4605"/>
                </a:cubicBezTo>
                <a:lnTo>
                  <a:pt x="598" y="4605"/>
                </a:lnTo>
                <a:cubicBezTo>
                  <a:pt x="4973" y="3632"/>
                  <a:pt x="9318" y="2394"/>
                  <a:pt x="13664" y="1339"/>
                </a:cubicBezTo>
                <a:cubicBezTo>
                  <a:pt x="14843" y="1073"/>
                  <a:pt x="16022" y="781"/>
                  <a:pt x="17201" y="537"/>
                </a:cubicBezTo>
                <a:close/>
                <a:moveTo>
                  <a:pt x="17405" y="0"/>
                </a:moveTo>
                <a:cubicBezTo>
                  <a:pt x="17382" y="0"/>
                  <a:pt x="17359" y="3"/>
                  <a:pt x="17337" y="9"/>
                </a:cubicBezTo>
                <a:cubicBezTo>
                  <a:pt x="12555" y="990"/>
                  <a:pt x="7868" y="2289"/>
                  <a:pt x="3150" y="3460"/>
                </a:cubicBezTo>
                <a:cubicBezTo>
                  <a:pt x="2191" y="3708"/>
                  <a:pt x="1232" y="3955"/>
                  <a:pt x="273" y="4173"/>
                </a:cubicBezTo>
                <a:lnTo>
                  <a:pt x="273" y="4173"/>
                </a:lnTo>
                <a:cubicBezTo>
                  <a:pt x="241" y="4176"/>
                  <a:pt x="209" y="4183"/>
                  <a:pt x="178" y="4195"/>
                </a:cubicBezTo>
                <a:lnTo>
                  <a:pt x="178" y="4195"/>
                </a:lnTo>
                <a:cubicBezTo>
                  <a:pt x="111" y="4215"/>
                  <a:pt x="67" y="4255"/>
                  <a:pt x="43" y="4304"/>
                </a:cubicBezTo>
                <a:lnTo>
                  <a:pt x="43" y="4304"/>
                </a:lnTo>
                <a:cubicBezTo>
                  <a:pt x="13" y="4352"/>
                  <a:pt x="0" y="4409"/>
                  <a:pt x="14" y="4474"/>
                </a:cubicBezTo>
                <a:cubicBezTo>
                  <a:pt x="1155" y="8211"/>
                  <a:pt x="2168" y="11979"/>
                  <a:pt x="3245" y="15716"/>
                </a:cubicBezTo>
                <a:cubicBezTo>
                  <a:pt x="4100" y="18725"/>
                  <a:pt x="4955" y="21765"/>
                  <a:pt x="6032" y="24710"/>
                </a:cubicBezTo>
                <a:cubicBezTo>
                  <a:pt x="6059" y="24820"/>
                  <a:pt x="6158" y="24906"/>
                  <a:pt x="6267" y="24906"/>
                </a:cubicBezTo>
                <a:cubicBezTo>
                  <a:pt x="6283" y="24906"/>
                  <a:pt x="6300" y="24904"/>
                  <a:pt x="6317" y="24900"/>
                </a:cubicBezTo>
                <a:cubicBezTo>
                  <a:pt x="11320" y="23602"/>
                  <a:pt x="16324" y="22462"/>
                  <a:pt x="21296" y="21132"/>
                </a:cubicBezTo>
                <a:cubicBezTo>
                  <a:pt x="21898" y="20973"/>
                  <a:pt x="22500" y="20815"/>
                  <a:pt x="23070" y="20593"/>
                </a:cubicBezTo>
                <a:cubicBezTo>
                  <a:pt x="23196" y="20562"/>
                  <a:pt x="23291" y="20435"/>
                  <a:pt x="23260" y="20308"/>
                </a:cubicBezTo>
                <a:cubicBezTo>
                  <a:pt x="21391" y="13594"/>
                  <a:pt x="19111" y="6976"/>
                  <a:pt x="17654" y="167"/>
                </a:cubicBezTo>
                <a:cubicBezTo>
                  <a:pt x="17628" y="62"/>
                  <a:pt x="17515" y="0"/>
                  <a:pt x="17405" y="0"/>
                </a:cubicBezTo>
                <a:close/>
              </a:path>
            </a:pathLst>
          </a:custGeom>
          <a:solidFill>
            <a:schemeClr val="dk1"/>
          </a:solidFill>
          <a:ln w="38100" cap="flat" cmpd="sng">
            <a:solidFill>
              <a:schemeClr val="lt1"/>
            </a:solidFill>
            <a:prstDash val="solid"/>
            <a:round/>
            <a:headEnd type="none" w="sm" len="sm"/>
            <a:tailEnd type="none" w="sm" len="sm"/>
          </a:ln>
        </p:spPr>
        <p:txBody>
          <a:bodyPr spcFirstLastPara="1" wrap="square" lIns="121894" tIns="121894" rIns="121894" bIns="121894" anchor="ctr" anchorCtr="0">
            <a:noAutofit/>
          </a:bodyPr>
          <a:lstStyle/>
          <a:p>
            <a:pPr defTabSz="1219170">
              <a:buClr>
                <a:srgbClr val="000000"/>
              </a:buClr>
            </a:pPr>
            <a:endParaRPr kern="0">
              <a:solidFill>
                <a:srgbClr val="000000"/>
              </a:solidFill>
              <a:cs typeface="Arial"/>
              <a:sym typeface="Arial"/>
            </a:endParaRPr>
          </a:p>
        </p:txBody>
      </p:sp>
      <p:sp>
        <p:nvSpPr>
          <p:cNvPr id="41" name="TextBox 40"/>
          <p:cNvSpPr txBox="1"/>
          <p:nvPr/>
        </p:nvSpPr>
        <p:spPr>
          <a:xfrm>
            <a:off x="8481686" y="4064207"/>
            <a:ext cx="2642039" cy="615547"/>
          </a:xfrm>
          <a:prstGeom prst="rect">
            <a:avLst/>
          </a:prstGeom>
          <a:noFill/>
        </p:spPr>
        <p:txBody>
          <a:bodyPr wrap="square" lIns="121914" tIns="60957" rIns="121914" bIns="60957" rtlCol="0">
            <a:spAutoFit/>
          </a:bodyPr>
          <a:lstStyle/>
          <a:p>
            <a:pPr algn="ctr" defTabSz="1219170">
              <a:buClr>
                <a:srgbClr val="000000"/>
              </a:buClr>
            </a:pPr>
            <a:endParaRPr lang="en-US" sz="3200" kern="0" dirty="0">
              <a:solidFill>
                <a:srgbClr val="003548"/>
              </a:solidFill>
              <a:latin typeface="Times New Roman" panose="02020603050405020304" pitchFamily="18" charset="0"/>
              <a:cs typeface="Times New Roman" panose="02020603050405020304" pitchFamily="18" charset="0"/>
              <a:sym typeface="Arial"/>
            </a:endParaRPr>
          </a:p>
        </p:txBody>
      </p:sp>
      <p:pic>
        <p:nvPicPr>
          <p:cNvPr id="7" name="Picture 6">
            <a:hlinkClick r:id="rId12" action="ppaction://hlinksldjump"/>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628006" y="2436954"/>
            <a:ext cx="1128255" cy="1128255"/>
          </a:xfrm>
          <a:prstGeom prst="rect">
            <a:avLst/>
          </a:prstGeom>
        </p:spPr>
      </p:pic>
      <p:sp>
        <p:nvSpPr>
          <p:cNvPr id="24" name="Google Shape;2499;p55">
            <a:hlinkClick r:id="rId14" action="ppaction://hlinksldjump"/>
          </p:cNvPr>
          <p:cNvSpPr/>
          <p:nvPr/>
        </p:nvSpPr>
        <p:spPr>
          <a:xfrm>
            <a:off x="6523857" y="2381657"/>
            <a:ext cx="1516553" cy="1388509"/>
          </a:xfrm>
          <a:custGeom>
            <a:avLst/>
            <a:gdLst/>
            <a:ahLst/>
            <a:cxnLst/>
            <a:rect l="l" t="t" r="r" b="b"/>
            <a:pathLst>
              <a:path w="23418" h="19253" extrusionOk="0">
                <a:moveTo>
                  <a:pt x="10507" y="0"/>
                </a:moveTo>
                <a:cubicBezTo>
                  <a:pt x="6375" y="0"/>
                  <a:pt x="2240" y="2113"/>
                  <a:pt x="697" y="6187"/>
                </a:cubicBezTo>
                <a:cubicBezTo>
                  <a:pt x="254" y="7359"/>
                  <a:pt x="95" y="8563"/>
                  <a:pt x="190" y="9734"/>
                </a:cubicBezTo>
                <a:cubicBezTo>
                  <a:pt x="0" y="11349"/>
                  <a:pt x="222" y="12996"/>
                  <a:pt x="982" y="14611"/>
                </a:cubicBezTo>
                <a:cubicBezTo>
                  <a:pt x="2375" y="17493"/>
                  <a:pt x="5764" y="18918"/>
                  <a:pt x="8773" y="19203"/>
                </a:cubicBezTo>
                <a:cubicBezTo>
                  <a:pt x="9108" y="19236"/>
                  <a:pt x="9444" y="19252"/>
                  <a:pt x="9778" y="19252"/>
                </a:cubicBezTo>
                <a:cubicBezTo>
                  <a:pt x="16831" y="19252"/>
                  <a:pt x="23417" y="12095"/>
                  <a:pt x="19698" y="5111"/>
                </a:cubicBezTo>
                <a:cubicBezTo>
                  <a:pt x="17851" y="1669"/>
                  <a:pt x="14180" y="0"/>
                  <a:pt x="10507" y="0"/>
                </a:cubicBezTo>
                <a:close/>
              </a:path>
            </a:pathLst>
          </a:custGeom>
          <a:solidFill>
            <a:schemeClr val="dk2"/>
          </a:solidFill>
          <a:ln>
            <a:noFill/>
          </a:ln>
        </p:spPr>
        <p:txBody>
          <a:bodyPr spcFirstLastPara="1" wrap="square" lIns="121894" tIns="121894" rIns="121894" bIns="121894" anchor="ctr" anchorCtr="0">
            <a:noAutofit/>
          </a:bodyPr>
          <a:lstStyle/>
          <a:p>
            <a:pPr algn="ctr" defTabSz="1219170">
              <a:buClr>
                <a:srgbClr val="000000"/>
              </a:buClr>
            </a:pPr>
            <a:r>
              <a:rPr lang="en-US" sz="3700" b="1" kern="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a:rPr>
              <a:t>3</a:t>
            </a:r>
            <a:endParaRPr sz="3700" b="1" kern="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a:endParaRPr>
          </a:p>
        </p:txBody>
      </p:sp>
      <p:sp>
        <p:nvSpPr>
          <p:cNvPr id="5" name="Right Arrow Callout 4">
            <a:hlinkClick r:id="rId15" action="ppaction://hlinksldjump"/>
          </p:cNvPr>
          <p:cNvSpPr/>
          <p:nvPr/>
        </p:nvSpPr>
        <p:spPr>
          <a:xfrm>
            <a:off x="9802703" y="6440311"/>
            <a:ext cx="1321020" cy="244268"/>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91380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23"/>
                                        </p:tgtEl>
                                      </p:cBhvr>
                                    </p:animEffect>
                                    <p:set>
                                      <p:cBhvr>
                                        <p:cTn id="7" dur="1" fill="hold">
                                          <p:stCondLst>
                                            <p:cond delay="1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17" restart="whenNotActive" fill="hold" evtFilter="cancelBubble" nodeType="interactiveSeq">
                <p:stCondLst>
                  <p:cond evt="onClick" delay="0">
                    <p:tgtEl>
                      <p:spTgt spid="22"/>
                    </p:tgtEl>
                  </p:cond>
                </p:stCondLst>
                <p:endSync evt="end" delay="0">
                  <p:rtn val="all"/>
                </p:endSync>
                <p:childTnLst>
                  <p:par>
                    <p:cTn id="18" fill="hold">
                      <p:stCondLst>
                        <p:cond delay="0"/>
                      </p:stCondLst>
                      <p:childTnLst>
                        <p:par>
                          <p:cTn id="19" fill="hold">
                            <p:stCondLst>
                              <p:cond delay="0"/>
                            </p:stCondLst>
                            <p:childTnLst>
                              <p:par>
                                <p:cTn id="20" presetID="16" presetClass="exit" presetSubtype="21" fill="hold" grpId="0" nodeType="clickEffect">
                                  <p:stCondLst>
                                    <p:cond delay="0"/>
                                  </p:stCondLst>
                                  <p:childTnLst>
                                    <p:animEffect transition="out" filter="barn(inVertical)">
                                      <p:cBhvr>
                                        <p:cTn id="21" dur="500"/>
                                        <p:tgtEl>
                                          <p:spTgt spid="22"/>
                                        </p:tgtEl>
                                      </p:cBhvr>
                                    </p:animEffect>
                                    <p:set>
                                      <p:cBhvr>
                                        <p:cTn id="22"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3" restart="whenNotActive" fill="hold" evtFilter="cancelBubble" nodeType="interactiveSeq">
                <p:stCondLst>
                  <p:cond evt="onClick" delay="0">
                    <p:tgtEl>
                      <p:spTgt spid="4"/>
                    </p:tgtEl>
                  </p:cond>
                </p:stCondLst>
                <p:endSync evt="end" delay="0">
                  <p:rtn val="all"/>
                </p:endSync>
                <p:childTnLst>
                  <p:par>
                    <p:cTn id="24" fill="hold">
                      <p:stCondLst>
                        <p:cond delay="0"/>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wipe(down)">
                                      <p:cBhvr>
                                        <p:cTn id="28" dur="500"/>
                                        <p:tgtEl>
                                          <p:spTgt spid="37"/>
                                        </p:tgtEl>
                                      </p:cBhvr>
                                    </p:animEffect>
                                  </p:childTnLst>
                                  <p:subTnLst>
                                    <p:audio>
                                      <p:cMediaNode>
                                        <p:cTn display="0" masterRel="sameClick">
                                          <p:stCondLst>
                                            <p:cond evt="begin" delay="0">
                                              <p:tn val="26"/>
                                            </p:cond>
                                          </p:stCondLst>
                                          <p:endCondLst>
                                            <p:cond evt="onStopAudio" delay="0">
                                              <p:tgtEl>
                                                <p:sldTgt/>
                                              </p:tgtEl>
                                            </p:cond>
                                          </p:endCondLst>
                                        </p:cTn>
                                        <p:tgtEl>
                                          <p:sndTgt r:embed="rId3" name="applause.wav"/>
                                        </p:tgtEl>
                                      </p:cMediaNode>
                                    </p:audio>
                                  </p:sub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33" restart="whenNotActive" fill="hold" evtFilter="cancelBubble" nodeType="interactiveSeq">
                <p:stCondLst>
                  <p:cond evt="onClick" delay="0">
                    <p:tgtEl>
                      <p:spTgt spid="24"/>
                    </p:tgtEl>
                  </p:cond>
                </p:stCondLst>
                <p:endSync evt="end" delay="0">
                  <p:rtn val="all"/>
                </p:endSync>
                <p:childTnLst>
                  <p:par>
                    <p:cTn id="34" fill="hold">
                      <p:stCondLst>
                        <p:cond delay="0"/>
                      </p:stCondLst>
                      <p:childTnLst>
                        <p:par>
                          <p:cTn id="35" fill="hold">
                            <p:stCondLst>
                              <p:cond delay="0"/>
                            </p:stCondLst>
                            <p:childTnLst>
                              <p:par>
                                <p:cTn id="36" presetID="14" presetClass="exit" presetSubtype="10" fill="hold" grpId="0" nodeType="clickEffect">
                                  <p:stCondLst>
                                    <p:cond delay="0"/>
                                  </p:stCondLst>
                                  <p:childTnLst>
                                    <p:animEffect transition="out" filter="randombar(horizontal)">
                                      <p:cBhvr>
                                        <p:cTn id="37" dur="500"/>
                                        <p:tgtEl>
                                          <p:spTgt spid="24"/>
                                        </p:tgtEl>
                                      </p:cBhvr>
                                    </p:animEffect>
                                    <p:set>
                                      <p:cBhvr>
                                        <p:cTn id="38"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39" restart="whenNotActive" fill="hold" evtFilter="cancelBubble" nodeType="interactiveSeq">
                <p:stCondLst>
                  <p:cond evt="onClick" delay="0">
                    <p:tgtEl>
                      <p:spTgt spid="7"/>
                    </p:tgtEl>
                  </p:cond>
                </p:stCondLst>
                <p:endSync evt="end" delay="0">
                  <p:rtn val="all"/>
                </p:endSync>
                <p:childTnLst>
                  <p:par>
                    <p:cTn id="40" fill="hold">
                      <p:stCondLst>
                        <p:cond delay="0"/>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barn(inVertical)">
                                      <p:cBhvr>
                                        <p:cTn id="44" dur="500"/>
                                        <p:tgtEl>
                                          <p:spTgt spid="38"/>
                                        </p:tgtEl>
                                      </p:cBhvr>
                                    </p:animEffect>
                                  </p:childTnLst>
                                  <p:subTnLst>
                                    <p:audio>
                                      <p:cMediaNode>
                                        <p:cTn display="0" masterRel="sameClick">
                                          <p:stCondLst>
                                            <p:cond evt="begin" delay="0">
                                              <p:tn val="42"/>
                                            </p:cond>
                                          </p:stCondLst>
                                          <p:endCondLst>
                                            <p:cond evt="onStopAudio" delay="0">
                                              <p:tgtEl>
                                                <p:sldTgt/>
                                              </p:tgtEl>
                                            </p:cond>
                                          </p:endCondLst>
                                        </p:cTn>
                                        <p:tgtEl>
                                          <p:sndTgt r:embed="rId3" name="applause.wav"/>
                                        </p:tgtEl>
                                      </p:cMediaNode>
                                    </p:audio>
                                  </p:sub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49" restart="whenNotActive" fill="hold" evtFilter="cancelBubble" nodeType="interactiveSeq">
                <p:stCondLst>
                  <p:cond evt="onClick" delay="0">
                    <p:tgtEl>
                      <p:spTgt spid="25"/>
                    </p:tgtEl>
                  </p:cond>
                </p:stCondLst>
                <p:endSync evt="end" delay="0">
                  <p:rtn val="all"/>
                </p:endSync>
                <p:childTnLst>
                  <p:par>
                    <p:cTn id="50" fill="hold">
                      <p:stCondLst>
                        <p:cond delay="0"/>
                      </p:stCondLst>
                      <p:childTnLst>
                        <p:par>
                          <p:cTn id="51" fill="hold">
                            <p:stCondLst>
                              <p:cond delay="0"/>
                            </p:stCondLst>
                            <p:childTnLst>
                              <p:par>
                                <p:cTn id="52" presetID="21" presetClass="exit" presetSubtype="1" fill="hold" grpId="0" nodeType="clickEffect">
                                  <p:stCondLst>
                                    <p:cond delay="0"/>
                                  </p:stCondLst>
                                  <p:childTnLst>
                                    <p:animEffect transition="out" filter="wheel(1)">
                                      <p:cBhvr>
                                        <p:cTn id="53" dur="2000"/>
                                        <p:tgtEl>
                                          <p:spTgt spid="25"/>
                                        </p:tgtEl>
                                      </p:cBhvr>
                                    </p:animEffect>
                                    <p:set>
                                      <p:cBhvr>
                                        <p:cTn id="54" dur="1" fill="hold">
                                          <p:stCondLst>
                                            <p:cond delay="19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55" restart="whenNotActive" fill="hold" evtFilter="cancelBubble" nodeType="interactiveSeq">
                <p:stCondLst>
                  <p:cond evt="onClick" delay="0">
                    <p:tgtEl>
                      <p:spTgt spid="8"/>
                    </p:tgtEl>
                  </p:cond>
                </p:stCondLst>
                <p:endSync evt="end" delay="0">
                  <p:rtn val="all"/>
                </p:endSync>
                <p:childTnLst>
                  <p:par>
                    <p:cTn id="56" fill="hold">
                      <p:stCondLst>
                        <p:cond delay="0"/>
                      </p:stCondLst>
                      <p:childTnLst>
                        <p:par>
                          <p:cTn id="57" fill="hold">
                            <p:stCondLst>
                              <p:cond delay="0"/>
                            </p:stCondLst>
                            <p:childTnLst>
                              <p:par>
                                <p:cTn id="58" presetID="10" presetClass="entr" presetSubtype="0" fill="hold" grpId="0" nodeType="clickEffect" nodePh="1">
                                  <p:stCondLst>
                                    <p:cond delay="0"/>
                                  </p:stCondLst>
                                  <p:endCondLst>
                                    <p:cond evt="begin" delay="0">
                                      <p:tn val="58"/>
                                    </p:cond>
                                  </p:endCondLst>
                                  <p:childTnLst>
                                    <p:set>
                                      <p:cBhvr>
                                        <p:cTn id="59" dur="1" fill="hold">
                                          <p:stCondLst>
                                            <p:cond delay="0"/>
                                          </p:stCondLst>
                                        </p:cTn>
                                        <p:tgtEl>
                                          <p:spTgt spid="41"/>
                                        </p:tgtEl>
                                        <p:attrNameLst>
                                          <p:attrName>style.visibility</p:attrName>
                                        </p:attrNameLst>
                                      </p:cBhvr>
                                      <p:to>
                                        <p:strVal val="visible"/>
                                      </p:to>
                                    </p:set>
                                    <p:animEffect transition="in" filter="fade">
                                      <p:cBhvr>
                                        <p:cTn id="60" dur="500"/>
                                        <p:tgtEl>
                                          <p:spTgt spid="41"/>
                                        </p:tgtEl>
                                      </p:cBhvr>
                                    </p:animEffect>
                                  </p:childTnLst>
                                  <p:subTnLst>
                                    <p:audio>
                                      <p:cMediaNode>
                                        <p:cTn display="0" masterRel="sameClick">
                                          <p:stCondLst>
                                            <p:cond evt="begin" delay="0">
                                              <p:tn val="58"/>
                                            </p:cond>
                                          </p:stCondLst>
                                          <p:endCondLst>
                                            <p:cond evt="onStopAudio" delay="0">
                                              <p:tgtEl>
                                                <p:sldTgt/>
                                              </p:tgtEl>
                                            </p:cond>
                                          </p:endCondLst>
                                        </p:cTn>
                                        <p:tgtEl>
                                          <p:sndTgt r:embed="rId3" name="applause.wav"/>
                                        </p:tgtEl>
                                      </p:cMediaNode>
                                    </p:audio>
                                  </p:subTnLst>
                                </p:cTn>
                              </p:par>
                              <p:par>
                                <p:cTn id="61" presetID="10" presetClass="entr" presetSubtype="0" fill="hold" grpId="0" nodeType="with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fade">
                                      <p:cBhvr>
                                        <p:cTn id="63" dur="500"/>
                                        <p:tgtEl>
                                          <p:spTgt spid="40"/>
                                        </p:tgtEl>
                                      </p:cBhvr>
                                    </p:animEffect>
                                  </p:childTnLst>
                                  <p:subTnLst>
                                    <p:audio>
                                      <p:cMediaNode>
                                        <p:cTn display="0" masterRel="sameClick">
                                          <p:stCondLst>
                                            <p:cond evt="begin" delay="0">
                                              <p:tn val="61"/>
                                            </p:cond>
                                          </p:stCondLst>
                                          <p:endCondLst>
                                            <p:cond evt="onStopAudio" delay="0">
                                              <p:tgtEl>
                                                <p:sldTgt/>
                                              </p:tgtEl>
                                            </p:cond>
                                          </p:endCondLst>
                                        </p:cTn>
                                        <p:tgtEl>
                                          <p:sndTgt r:embed="rId3" name="applause.wav"/>
                                        </p:tgtEl>
                                      </p:cMediaNode>
                                    </p:audio>
                                  </p:subTnLst>
                                </p:cTn>
                              </p:par>
                            </p:childTnLst>
                          </p:cTn>
                        </p:par>
                      </p:childTnLst>
                    </p:cTn>
                  </p:par>
                  <p:par>
                    <p:cTn id="64" fill="hold">
                      <p:stCondLst>
                        <p:cond delay="indefinite"/>
                      </p:stCondLst>
                      <p:childTnLst>
                        <p:par>
                          <p:cTn id="65" fill="hold">
                            <p:stCondLst>
                              <p:cond delay="0"/>
                            </p:stCondLst>
                            <p:childTnLst>
                              <p:par>
                                <p:cTn id="66" presetID="1" presetClass="exit" presetSubtype="0" fill="hold" grpId="1" nodeType="clickEffect" nodePh="1">
                                  <p:stCondLst>
                                    <p:cond delay="0"/>
                                  </p:stCondLst>
                                  <p:endCondLst>
                                    <p:cond evt="begin" delay="0">
                                      <p:tn val="66"/>
                                    </p:cond>
                                  </p:endCondLst>
                                  <p:childTnLst>
                                    <p:set>
                                      <p:cBhvr>
                                        <p:cTn id="67" dur="1" fill="hold">
                                          <p:stCondLst>
                                            <p:cond delay="0"/>
                                          </p:stCondLst>
                                        </p:cTn>
                                        <p:tgtEl>
                                          <p:spTgt spid="41"/>
                                        </p:tgtEl>
                                        <p:attrNameLst>
                                          <p:attrName>style.visibility</p:attrName>
                                        </p:attrNameLst>
                                      </p:cBhvr>
                                      <p:to>
                                        <p:strVal val="hidden"/>
                                      </p:to>
                                    </p:set>
                                  </p:childTnLst>
                                </p:cTn>
                              </p:par>
                              <p:par>
                                <p:cTn id="68" presetID="1" presetClass="exit" presetSubtype="0" fill="hold" grpId="1" nodeType="withEffect">
                                  <p:stCondLst>
                                    <p:cond delay="0"/>
                                  </p:stCondLst>
                                  <p:childTnLst>
                                    <p:set>
                                      <p:cBhvr>
                                        <p:cTn id="69" dur="1" fill="hold">
                                          <p:stCondLst>
                                            <p:cond delay="0"/>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25" grpId="0" animBg="1"/>
      <p:bldP spid="23" grpId="0" animBg="1"/>
      <p:bldP spid="22" grpId="0" animBg="1"/>
      <p:bldP spid="30" grpId="0" animBg="1"/>
      <p:bldP spid="30" grpId="1" animBg="1"/>
      <p:bldP spid="37" grpId="0" animBg="1"/>
      <p:bldP spid="37" grpId="1" animBg="1"/>
      <p:bldP spid="38" grpId="0" animBg="1"/>
      <p:bldP spid="38" grpId="1" animBg="1"/>
      <p:bldP spid="40" grpId="0" animBg="1"/>
      <p:bldP spid="40" grpId="1" animBg="1"/>
      <p:bldP spid="41" grpId="0"/>
      <p:bldP spid="41" grpId="1"/>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39021" y="4823505"/>
            <a:ext cx="9604227" cy="1297500"/>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a:r>
              <a:rPr lang="en-US" sz="2900" b="1" dirty="0">
                <a:solidFill>
                  <a:srgbClr val="002060"/>
                </a:solidFill>
                <a:latin typeface="Times New Roman" pitchFamily="18" charset="0"/>
                <a:cs typeface="Times New Roman" panose="02020603050405020304" pitchFamily="18" charset="0"/>
              </a:rPr>
              <a:t>D. 6</a:t>
            </a:r>
          </a:p>
        </p:txBody>
      </p:sp>
      <p:pic>
        <p:nvPicPr>
          <p:cNvPr id="10" name="Picture 8" descr="Clipart Resolution 2551*1795 - Khung Anh Ngo Nghinh - 900x633 PNG Download  - PNGki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692" y="1"/>
            <a:ext cx="11380761" cy="4806808"/>
          </a:xfrm>
          <a:prstGeom prst="rect">
            <a:avLst/>
          </a:prstGeom>
          <a:noFill/>
          <a:extLst>
            <a:ext uri="{909E8E84-426E-40DD-AFC4-6F175D3DCCD1}">
              <a14:hiddenFill xmlns:a14="http://schemas.microsoft.com/office/drawing/2010/main">
                <a:solidFill>
                  <a:srgbClr val="FFFFFF"/>
                </a:solidFill>
              </a14:hiddenFill>
            </a:ext>
          </a:extLst>
        </p:spPr>
      </p:pic>
      <p:sp>
        <p:nvSpPr>
          <p:cNvPr id="104" name="Rectangle: Rounded Corners 3">
            <a:extLst>
              <a:ext uri="{FF2B5EF4-FFF2-40B4-BE49-F238E27FC236}">
                <a16:creationId xmlns:a16="http://schemas.microsoft.com/office/drawing/2014/main" id="{4303BB96-E468-4FF9-973A-AD6A9412E807}"/>
              </a:ext>
            </a:extLst>
          </p:cNvPr>
          <p:cNvSpPr/>
          <p:nvPr/>
        </p:nvSpPr>
        <p:spPr>
          <a:xfrm>
            <a:off x="4560304" y="4981893"/>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3700" b="1">
                <a:solidFill>
                  <a:prstClr val="white"/>
                </a:solidFill>
                <a:latin typeface="Times New Roman" pitchFamily="18" charset="0"/>
                <a:cs typeface="Times New Roman" panose="02020603050405020304" pitchFamily="18" charset="0"/>
              </a:rPr>
              <a:t>THỜI GIAN</a:t>
            </a:r>
          </a:p>
        </p:txBody>
      </p:sp>
      <p:sp>
        <p:nvSpPr>
          <p:cNvPr id="105" name="Rectangle: Rounded Corners 154">
            <a:extLst>
              <a:ext uri="{FF2B5EF4-FFF2-40B4-BE49-F238E27FC236}">
                <a16:creationId xmlns:a16="http://schemas.microsoft.com/office/drawing/2014/main" id="{5DEE4CEB-E13F-4E54-9CAB-8082B7CE536A}"/>
              </a:ext>
            </a:extLst>
          </p:cNvPr>
          <p:cNvSpPr/>
          <p:nvPr/>
        </p:nvSpPr>
        <p:spPr>
          <a:xfrm>
            <a:off x="4560304" y="4981893"/>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itchFamily="18" charset="0"/>
                <a:cs typeface="Times New Roman" panose="02020603050405020304" pitchFamily="18" charset="0"/>
              </a:rPr>
              <a:t>0 : 30</a:t>
            </a:r>
          </a:p>
        </p:txBody>
      </p:sp>
      <p:sp>
        <p:nvSpPr>
          <p:cNvPr id="106" name="Rectangle: Rounded Corners 155">
            <a:extLst>
              <a:ext uri="{FF2B5EF4-FFF2-40B4-BE49-F238E27FC236}">
                <a16:creationId xmlns:a16="http://schemas.microsoft.com/office/drawing/2014/main" id="{B341448D-0B2C-4AFD-AA4E-8CC6050E422E}"/>
              </a:ext>
            </a:extLst>
          </p:cNvPr>
          <p:cNvSpPr/>
          <p:nvPr/>
        </p:nvSpPr>
        <p:spPr>
          <a:xfrm>
            <a:off x="4560304" y="4981893"/>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itchFamily="18" charset="0"/>
                <a:cs typeface="Times New Roman" panose="02020603050405020304" pitchFamily="18" charset="0"/>
              </a:rPr>
              <a:t>0 : 29</a:t>
            </a:r>
          </a:p>
        </p:txBody>
      </p:sp>
      <p:sp>
        <p:nvSpPr>
          <p:cNvPr id="107" name="Rectangle: Rounded Corners 156">
            <a:extLst>
              <a:ext uri="{FF2B5EF4-FFF2-40B4-BE49-F238E27FC236}">
                <a16:creationId xmlns:a16="http://schemas.microsoft.com/office/drawing/2014/main" id="{0D7F1BF5-CF44-4984-93AE-4CFF6E886034}"/>
              </a:ext>
            </a:extLst>
          </p:cNvPr>
          <p:cNvSpPr/>
          <p:nvPr/>
        </p:nvSpPr>
        <p:spPr>
          <a:xfrm>
            <a:off x="4560304" y="4981893"/>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itchFamily="18" charset="0"/>
                <a:cs typeface="Times New Roman" panose="02020603050405020304" pitchFamily="18" charset="0"/>
              </a:rPr>
              <a:t>0 : 28</a:t>
            </a:r>
          </a:p>
        </p:txBody>
      </p:sp>
      <p:sp>
        <p:nvSpPr>
          <p:cNvPr id="108" name="Rectangle: Rounded Corners 157">
            <a:extLst>
              <a:ext uri="{FF2B5EF4-FFF2-40B4-BE49-F238E27FC236}">
                <a16:creationId xmlns:a16="http://schemas.microsoft.com/office/drawing/2014/main" id="{6E3BC4C4-823B-441E-A0BB-9E7E2B272607}"/>
              </a:ext>
            </a:extLst>
          </p:cNvPr>
          <p:cNvSpPr/>
          <p:nvPr/>
        </p:nvSpPr>
        <p:spPr>
          <a:xfrm>
            <a:off x="4560304" y="4981893"/>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itchFamily="18" charset="0"/>
                <a:cs typeface="Times New Roman" panose="02020603050405020304" pitchFamily="18" charset="0"/>
              </a:rPr>
              <a:t>0 : 27</a:t>
            </a:r>
          </a:p>
        </p:txBody>
      </p:sp>
      <p:sp>
        <p:nvSpPr>
          <p:cNvPr id="109" name="Rectangle: Rounded Corners 158">
            <a:extLst>
              <a:ext uri="{FF2B5EF4-FFF2-40B4-BE49-F238E27FC236}">
                <a16:creationId xmlns:a16="http://schemas.microsoft.com/office/drawing/2014/main" id="{88793236-B96A-4072-BE01-1AD05643F334}"/>
              </a:ext>
            </a:extLst>
          </p:cNvPr>
          <p:cNvSpPr/>
          <p:nvPr/>
        </p:nvSpPr>
        <p:spPr>
          <a:xfrm>
            <a:off x="4560304" y="4981893"/>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itchFamily="18" charset="0"/>
                <a:cs typeface="Times New Roman" panose="02020603050405020304" pitchFamily="18" charset="0"/>
              </a:rPr>
              <a:t>0 : 26</a:t>
            </a:r>
          </a:p>
        </p:txBody>
      </p:sp>
      <p:sp>
        <p:nvSpPr>
          <p:cNvPr id="110" name="Rectangle: Rounded Corners 159">
            <a:extLst>
              <a:ext uri="{FF2B5EF4-FFF2-40B4-BE49-F238E27FC236}">
                <a16:creationId xmlns:a16="http://schemas.microsoft.com/office/drawing/2014/main" id="{BC8857BE-A132-4784-AC9E-DAF6C404D9CB}"/>
              </a:ext>
            </a:extLst>
          </p:cNvPr>
          <p:cNvSpPr/>
          <p:nvPr/>
        </p:nvSpPr>
        <p:spPr>
          <a:xfrm>
            <a:off x="4560304" y="4981893"/>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itchFamily="18" charset="0"/>
                <a:cs typeface="Times New Roman" panose="02020603050405020304" pitchFamily="18" charset="0"/>
              </a:rPr>
              <a:t>0 : 25</a:t>
            </a:r>
          </a:p>
        </p:txBody>
      </p:sp>
      <p:sp>
        <p:nvSpPr>
          <p:cNvPr id="111" name="Rectangle: Rounded Corners 160">
            <a:extLst>
              <a:ext uri="{FF2B5EF4-FFF2-40B4-BE49-F238E27FC236}">
                <a16:creationId xmlns:a16="http://schemas.microsoft.com/office/drawing/2014/main" id="{686B9027-29E9-4024-938E-43D222270C95}"/>
              </a:ext>
            </a:extLst>
          </p:cNvPr>
          <p:cNvSpPr/>
          <p:nvPr/>
        </p:nvSpPr>
        <p:spPr>
          <a:xfrm>
            <a:off x="4560304" y="4981893"/>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itchFamily="18" charset="0"/>
                <a:cs typeface="Times New Roman" panose="02020603050405020304" pitchFamily="18" charset="0"/>
              </a:rPr>
              <a:t>0 : 24</a:t>
            </a:r>
          </a:p>
        </p:txBody>
      </p:sp>
      <p:sp>
        <p:nvSpPr>
          <p:cNvPr id="112" name="Rectangle: Rounded Corners 161">
            <a:extLst>
              <a:ext uri="{FF2B5EF4-FFF2-40B4-BE49-F238E27FC236}">
                <a16:creationId xmlns:a16="http://schemas.microsoft.com/office/drawing/2014/main" id="{113214FA-CCEC-44B9-AB7B-04B9495DBC83}"/>
              </a:ext>
            </a:extLst>
          </p:cNvPr>
          <p:cNvSpPr/>
          <p:nvPr/>
        </p:nvSpPr>
        <p:spPr>
          <a:xfrm>
            <a:off x="4560304" y="4981893"/>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itchFamily="18" charset="0"/>
                <a:cs typeface="Times New Roman" panose="02020603050405020304" pitchFamily="18" charset="0"/>
              </a:rPr>
              <a:t>0 : 23</a:t>
            </a:r>
          </a:p>
        </p:txBody>
      </p:sp>
      <p:sp>
        <p:nvSpPr>
          <p:cNvPr id="113" name="Rectangle: Rounded Corners 162">
            <a:extLst>
              <a:ext uri="{FF2B5EF4-FFF2-40B4-BE49-F238E27FC236}">
                <a16:creationId xmlns:a16="http://schemas.microsoft.com/office/drawing/2014/main" id="{C0B71CE7-26B1-4AB8-8849-F5D19A608F6B}"/>
              </a:ext>
            </a:extLst>
          </p:cNvPr>
          <p:cNvSpPr/>
          <p:nvPr/>
        </p:nvSpPr>
        <p:spPr>
          <a:xfrm>
            <a:off x="4560304" y="4981893"/>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itchFamily="18" charset="0"/>
                <a:cs typeface="Times New Roman" panose="02020603050405020304" pitchFamily="18" charset="0"/>
              </a:rPr>
              <a:t>0 : 22</a:t>
            </a:r>
          </a:p>
        </p:txBody>
      </p:sp>
      <p:sp>
        <p:nvSpPr>
          <p:cNvPr id="114" name="Rectangle: Rounded Corners 163">
            <a:extLst>
              <a:ext uri="{FF2B5EF4-FFF2-40B4-BE49-F238E27FC236}">
                <a16:creationId xmlns:a16="http://schemas.microsoft.com/office/drawing/2014/main" id="{4F517DE3-294F-4F4B-B100-095C056E80E3}"/>
              </a:ext>
            </a:extLst>
          </p:cNvPr>
          <p:cNvSpPr/>
          <p:nvPr/>
        </p:nvSpPr>
        <p:spPr>
          <a:xfrm>
            <a:off x="4560304" y="4981893"/>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itchFamily="18" charset="0"/>
                <a:cs typeface="Times New Roman" panose="02020603050405020304" pitchFamily="18" charset="0"/>
              </a:rPr>
              <a:t>0 : 21</a:t>
            </a:r>
          </a:p>
        </p:txBody>
      </p:sp>
      <p:sp>
        <p:nvSpPr>
          <p:cNvPr id="115" name="Rectangle: Rounded Corners 164">
            <a:extLst>
              <a:ext uri="{FF2B5EF4-FFF2-40B4-BE49-F238E27FC236}">
                <a16:creationId xmlns:a16="http://schemas.microsoft.com/office/drawing/2014/main" id="{56EE57BA-F071-465B-A36D-330D9653E571}"/>
              </a:ext>
            </a:extLst>
          </p:cNvPr>
          <p:cNvSpPr/>
          <p:nvPr/>
        </p:nvSpPr>
        <p:spPr>
          <a:xfrm>
            <a:off x="4560304" y="4981893"/>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itchFamily="18" charset="0"/>
                <a:cs typeface="Times New Roman" panose="02020603050405020304" pitchFamily="18" charset="0"/>
              </a:rPr>
              <a:t>0 : 20</a:t>
            </a:r>
          </a:p>
        </p:txBody>
      </p:sp>
      <p:sp>
        <p:nvSpPr>
          <p:cNvPr id="116" name="Rectangle: Rounded Corners 165">
            <a:extLst>
              <a:ext uri="{FF2B5EF4-FFF2-40B4-BE49-F238E27FC236}">
                <a16:creationId xmlns:a16="http://schemas.microsoft.com/office/drawing/2014/main" id="{DBA8F11A-01F2-42AE-B4C7-224205CFE01B}"/>
              </a:ext>
            </a:extLst>
          </p:cNvPr>
          <p:cNvSpPr/>
          <p:nvPr/>
        </p:nvSpPr>
        <p:spPr>
          <a:xfrm>
            <a:off x="4560304" y="4981893"/>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itchFamily="18" charset="0"/>
                <a:cs typeface="Times New Roman" panose="02020603050405020304" pitchFamily="18" charset="0"/>
              </a:rPr>
              <a:t>0 : 19</a:t>
            </a:r>
          </a:p>
        </p:txBody>
      </p:sp>
      <p:sp>
        <p:nvSpPr>
          <p:cNvPr id="117" name="Rectangle: Rounded Corners 166">
            <a:extLst>
              <a:ext uri="{FF2B5EF4-FFF2-40B4-BE49-F238E27FC236}">
                <a16:creationId xmlns:a16="http://schemas.microsoft.com/office/drawing/2014/main" id="{68F97C3A-BC6D-4838-AA2E-B8D4EA0DD163}"/>
              </a:ext>
            </a:extLst>
          </p:cNvPr>
          <p:cNvSpPr/>
          <p:nvPr/>
        </p:nvSpPr>
        <p:spPr>
          <a:xfrm>
            <a:off x="4560304" y="4981893"/>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itchFamily="18" charset="0"/>
                <a:cs typeface="Times New Roman" panose="02020603050405020304" pitchFamily="18" charset="0"/>
              </a:rPr>
              <a:t>0 : 18</a:t>
            </a:r>
          </a:p>
        </p:txBody>
      </p:sp>
      <p:sp>
        <p:nvSpPr>
          <p:cNvPr id="118" name="Rectangle: Rounded Corners 167">
            <a:extLst>
              <a:ext uri="{FF2B5EF4-FFF2-40B4-BE49-F238E27FC236}">
                <a16:creationId xmlns:a16="http://schemas.microsoft.com/office/drawing/2014/main" id="{499B0D9E-C4E4-46EF-9FE6-463564972FF6}"/>
              </a:ext>
            </a:extLst>
          </p:cNvPr>
          <p:cNvSpPr/>
          <p:nvPr/>
        </p:nvSpPr>
        <p:spPr>
          <a:xfrm>
            <a:off x="4560304" y="4981893"/>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itchFamily="18" charset="0"/>
                <a:cs typeface="Times New Roman" panose="02020603050405020304" pitchFamily="18" charset="0"/>
              </a:rPr>
              <a:t>0 : 17</a:t>
            </a:r>
          </a:p>
        </p:txBody>
      </p:sp>
      <p:sp>
        <p:nvSpPr>
          <p:cNvPr id="119" name="Rectangle: Rounded Corners 168">
            <a:extLst>
              <a:ext uri="{FF2B5EF4-FFF2-40B4-BE49-F238E27FC236}">
                <a16:creationId xmlns:a16="http://schemas.microsoft.com/office/drawing/2014/main" id="{1231150D-3145-4F76-B57B-BC7C636068D6}"/>
              </a:ext>
            </a:extLst>
          </p:cNvPr>
          <p:cNvSpPr/>
          <p:nvPr/>
        </p:nvSpPr>
        <p:spPr>
          <a:xfrm>
            <a:off x="4560304" y="4981893"/>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itchFamily="18" charset="0"/>
                <a:cs typeface="Times New Roman" panose="02020603050405020304" pitchFamily="18" charset="0"/>
              </a:rPr>
              <a:t>0 : 16</a:t>
            </a:r>
          </a:p>
        </p:txBody>
      </p:sp>
      <p:sp>
        <p:nvSpPr>
          <p:cNvPr id="120" name="Rectangle: Rounded Corners 169">
            <a:extLst>
              <a:ext uri="{FF2B5EF4-FFF2-40B4-BE49-F238E27FC236}">
                <a16:creationId xmlns:a16="http://schemas.microsoft.com/office/drawing/2014/main" id="{0B91E6A0-8D6E-49C5-B10B-BB1CF37B81AD}"/>
              </a:ext>
            </a:extLst>
          </p:cNvPr>
          <p:cNvSpPr/>
          <p:nvPr/>
        </p:nvSpPr>
        <p:spPr>
          <a:xfrm>
            <a:off x="4560304" y="4981893"/>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itchFamily="18" charset="0"/>
                <a:cs typeface="Times New Roman" panose="02020603050405020304" pitchFamily="18" charset="0"/>
              </a:rPr>
              <a:t>0 : 15</a:t>
            </a:r>
          </a:p>
        </p:txBody>
      </p:sp>
      <p:sp>
        <p:nvSpPr>
          <p:cNvPr id="121" name="Rectangle: Rounded Corners 170">
            <a:extLst>
              <a:ext uri="{FF2B5EF4-FFF2-40B4-BE49-F238E27FC236}">
                <a16:creationId xmlns:a16="http://schemas.microsoft.com/office/drawing/2014/main" id="{38026127-711B-435B-94DE-DB6E149DC71C}"/>
              </a:ext>
            </a:extLst>
          </p:cNvPr>
          <p:cNvSpPr/>
          <p:nvPr/>
        </p:nvSpPr>
        <p:spPr>
          <a:xfrm>
            <a:off x="4560304" y="4981893"/>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itchFamily="18" charset="0"/>
                <a:cs typeface="Times New Roman" panose="02020603050405020304" pitchFamily="18" charset="0"/>
              </a:rPr>
              <a:t>0 : 14</a:t>
            </a:r>
          </a:p>
        </p:txBody>
      </p:sp>
      <p:sp>
        <p:nvSpPr>
          <p:cNvPr id="122" name="Rectangle: Rounded Corners 171">
            <a:extLst>
              <a:ext uri="{FF2B5EF4-FFF2-40B4-BE49-F238E27FC236}">
                <a16:creationId xmlns:a16="http://schemas.microsoft.com/office/drawing/2014/main" id="{C14C8319-0B3A-487C-9EE4-F983C356254E}"/>
              </a:ext>
            </a:extLst>
          </p:cNvPr>
          <p:cNvSpPr/>
          <p:nvPr/>
        </p:nvSpPr>
        <p:spPr>
          <a:xfrm>
            <a:off x="4560304" y="4981893"/>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itchFamily="18" charset="0"/>
                <a:cs typeface="Times New Roman" panose="02020603050405020304" pitchFamily="18" charset="0"/>
              </a:rPr>
              <a:t>0 : 13</a:t>
            </a:r>
          </a:p>
        </p:txBody>
      </p:sp>
      <p:sp>
        <p:nvSpPr>
          <p:cNvPr id="123" name="Rectangle: Rounded Corners 172">
            <a:extLst>
              <a:ext uri="{FF2B5EF4-FFF2-40B4-BE49-F238E27FC236}">
                <a16:creationId xmlns:a16="http://schemas.microsoft.com/office/drawing/2014/main" id="{E9E2E2C0-B1DF-479D-9546-086E854B4CDE}"/>
              </a:ext>
            </a:extLst>
          </p:cNvPr>
          <p:cNvSpPr/>
          <p:nvPr/>
        </p:nvSpPr>
        <p:spPr>
          <a:xfrm>
            <a:off x="4560304" y="4981893"/>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itchFamily="18" charset="0"/>
                <a:cs typeface="Times New Roman" panose="02020603050405020304" pitchFamily="18" charset="0"/>
              </a:rPr>
              <a:t>0 : 12</a:t>
            </a:r>
          </a:p>
        </p:txBody>
      </p:sp>
      <p:sp>
        <p:nvSpPr>
          <p:cNvPr id="124" name="Rectangle: Rounded Corners 173">
            <a:extLst>
              <a:ext uri="{FF2B5EF4-FFF2-40B4-BE49-F238E27FC236}">
                <a16:creationId xmlns:a16="http://schemas.microsoft.com/office/drawing/2014/main" id="{9C4BF873-A821-4628-97A8-D059937CAAF3}"/>
              </a:ext>
            </a:extLst>
          </p:cNvPr>
          <p:cNvSpPr/>
          <p:nvPr/>
        </p:nvSpPr>
        <p:spPr>
          <a:xfrm>
            <a:off x="4560304" y="4981893"/>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itchFamily="18" charset="0"/>
                <a:cs typeface="Times New Roman" panose="02020603050405020304" pitchFamily="18" charset="0"/>
              </a:rPr>
              <a:t>0 : 11</a:t>
            </a:r>
          </a:p>
        </p:txBody>
      </p:sp>
      <p:sp>
        <p:nvSpPr>
          <p:cNvPr id="125" name="Rectangle: Rounded Corners 174">
            <a:extLst>
              <a:ext uri="{FF2B5EF4-FFF2-40B4-BE49-F238E27FC236}">
                <a16:creationId xmlns:a16="http://schemas.microsoft.com/office/drawing/2014/main" id="{52691D40-8C0E-4667-A610-1C54EA7D9EE2}"/>
              </a:ext>
            </a:extLst>
          </p:cNvPr>
          <p:cNvSpPr/>
          <p:nvPr/>
        </p:nvSpPr>
        <p:spPr>
          <a:xfrm>
            <a:off x="4560304" y="4981893"/>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itchFamily="18" charset="0"/>
                <a:cs typeface="Times New Roman" panose="02020603050405020304" pitchFamily="18" charset="0"/>
              </a:rPr>
              <a:t>0 : 10</a:t>
            </a:r>
          </a:p>
        </p:txBody>
      </p:sp>
      <p:sp>
        <p:nvSpPr>
          <p:cNvPr id="126" name="Rectangle: Rounded Corners 175">
            <a:extLst>
              <a:ext uri="{FF2B5EF4-FFF2-40B4-BE49-F238E27FC236}">
                <a16:creationId xmlns:a16="http://schemas.microsoft.com/office/drawing/2014/main" id="{93E9F58F-BEA1-46C8-883A-2E2D092369EB}"/>
              </a:ext>
            </a:extLst>
          </p:cNvPr>
          <p:cNvSpPr/>
          <p:nvPr/>
        </p:nvSpPr>
        <p:spPr>
          <a:xfrm>
            <a:off x="4560304" y="4981893"/>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itchFamily="18" charset="0"/>
                <a:cs typeface="Times New Roman" panose="02020603050405020304" pitchFamily="18" charset="0"/>
              </a:rPr>
              <a:t>0 : 09</a:t>
            </a:r>
          </a:p>
        </p:txBody>
      </p:sp>
      <p:sp>
        <p:nvSpPr>
          <p:cNvPr id="127" name="Rectangle: Rounded Corners 176">
            <a:extLst>
              <a:ext uri="{FF2B5EF4-FFF2-40B4-BE49-F238E27FC236}">
                <a16:creationId xmlns:a16="http://schemas.microsoft.com/office/drawing/2014/main" id="{23D056EC-DD40-48B3-8FE2-2B7113C71C14}"/>
              </a:ext>
            </a:extLst>
          </p:cNvPr>
          <p:cNvSpPr/>
          <p:nvPr/>
        </p:nvSpPr>
        <p:spPr>
          <a:xfrm>
            <a:off x="4560304" y="4981893"/>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itchFamily="18" charset="0"/>
                <a:cs typeface="Times New Roman" panose="02020603050405020304" pitchFamily="18" charset="0"/>
              </a:rPr>
              <a:t>0 : 08</a:t>
            </a:r>
          </a:p>
        </p:txBody>
      </p:sp>
      <p:sp>
        <p:nvSpPr>
          <p:cNvPr id="128" name="Rectangle: Rounded Corners 177">
            <a:extLst>
              <a:ext uri="{FF2B5EF4-FFF2-40B4-BE49-F238E27FC236}">
                <a16:creationId xmlns:a16="http://schemas.microsoft.com/office/drawing/2014/main" id="{90370E08-2678-4A2F-B297-15FB23DDD29B}"/>
              </a:ext>
            </a:extLst>
          </p:cNvPr>
          <p:cNvSpPr/>
          <p:nvPr/>
        </p:nvSpPr>
        <p:spPr>
          <a:xfrm>
            <a:off x="4560304" y="4981893"/>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itchFamily="18" charset="0"/>
                <a:cs typeface="Times New Roman" panose="02020603050405020304" pitchFamily="18" charset="0"/>
              </a:rPr>
              <a:t>0 : 07</a:t>
            </a:r>
          </a:p>
        </p:txBody>
      </p:sp>
      <p:sp>
        <p:nvSpPr>
          <p:cNvPr id="129" name="Rectangle: Rounded Corners 178">
            <a:extLst>
              <a:ext uri="{FF2B5EF4-FFF2-40B4-BE49-F238E27FC236}">
                <a16:creationId xmlns:a16="http://schemas.microsoft.com/office/drawing/2014/main" id="{68B8FE45-45C7-4981-AAA5-E349D81F3027}"/>
              </a:ext>
            </a:extLst>
          </p:cNvPr>
          <p:cNvSpPr/>
          <p:nvPr/>
        </p:nvSpPr>
        <p:spPr>
          <a:xfrm>
            <a:off x="4560304" y="4981893"/>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itchFamily="18" charset="0"/>
                <a:cs typeface="Times New Roman" panose="02020603050405020304" pitchFamily="18" charset="0"/>
              </a:rPr>
              <a:t>0 : 06</a:t>
            </a:r>
          </a:p>
        </p:txBody>
      </p:sp>
      <p:sp>
        <p:nvSpPr>
          <p:cNvPr id="130" name="Rectangle: Rounded Corners 179">
            <a:extLst>
              <a:ext uri="{FF2B5EF4-FFF2-40B4-BE49-F238E27FC236}">
                <a16:creationId xmlns:a16="http://schemas.microsoft.com/office/drawing/2014/main" id="{3F153729-FDBD-4EB4-AE34-FE8FDA2B9D22}"/>
              </a:ext>
            </a:extLst>
          </p:cNvPr>
          <p:cNvSpPr/>
          <p:nvPr/>
        </p:nvSpPr>
        <p:spPr>
          <a:xfrm>
            <a:off x="4560304" y="4981893"/>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itchFamily="18" charset="0"/>
                <a:cs typeface="Times New Roman" panose="02020603050405020304" pitchFamily="18" charset="0"/>
              </a:rPr>
              <a:t>0 : 05</a:t>
            </a:r>
          </a:p>
        </p:txBody>
      </p:sp>
      <p:sp>
        <p:nvSpPr>
          <p:cNvPr id="131" name="Rectangle: Rounded Corners 180">
            <a:extLst>
              <a:ext uri="{FF2B5EF4-FFF2-40B4-BE49-F238E27FC236}">
                <a16:creationId xmlns:a16="http://schemas.microsoft.com/office/drawing/2014/main" id="{C504947B-95BA-4E4E-806B-E6908ED53E70}"/>
              </a:ext>
            </a:extLst>
          </p:cNvPr>
          <p:cNvSpPr/>
          <p:nvPr/>
        </p:nvSpPr>
        <p:spPr>
          <a:xfrm>
            <a:off x="4560304" y="4981893"/>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itchFamily="18" charset="0"/>
                <a:cs typeface="Times New Roman" panose="02020603050405020304" pitchFamily="18" charset="0"/>
              </a:rPr>
              <a:t>0 : 04</a:t>
            </a:r>
          </a:p>
        </p:txBody>
      </p:sp>
      <p:sp>
        <p:nvSpPr>
          <p:cNvPr id="132" name="Rectangle: Rounded Corners 181">
            <a:extLst>
              <a:ext uri="{FF2B5EF4-FFF2-40B4-BE49-F238E27FC236}">
                <a16:creationId xmlns:a16="http://schemas.microsoft.com/office/drawing/2014/main" id="{FA2AE9AA-DF6C-4198-8070-BE28C33BC93B}"/>
              </a:ext>
            </a:extLst>
          </p:cNvPr>
          <p:cNvSpPr/>
          <p:nvPr/>
        </p:nvSpPr>
        <p:spPr>
          <a:xfrm>
            <a:off x="4560304" y="4981893"/>
            <a:ext cx="3055893" cy="1470537"/>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srgbClr val="FFFF00"/>
                </a:solidFill>
                <a:latin typeface="Times New Roman" pitchFamily="18" charset="0"/>
                <a:cs typeface="Times New Roman" panose="02020603050405020304" pitchFamily="18" charset="0"/>
              </a:rPr>
              <a:t>0 : 03</a:t>
            </a:r>
          </a:p>
        </p:txBody>
      </p:sp>
      <p:sp>
        <p:nvSpPr>
          <p:cNvPr id="133" name="Rectangle: Rounded Corners 182">
            <a:extLst>
              <a:ext uri="{FF2B5EF4-FFF2-40B4-BE49-F238E27FC236}">
                <a16:creationId xmlns:a16="http://schemas.microsoft.com/office/drawing/2014/main" id="{5574E918-FCCF-4F5A-8338-F0195D48D322}"/>
              </a:ext>
            </a:extLst>
          </p:cNvPr>
          <p:cNvSpPr/>
          <p:nvPr/>
        </p:nvSpPr>
        <p:spPr>
          <a:xfrm>
            <a:off x="4560304" y="4981893"/>
            <a:ext cx="3055893" cy="1470537"/>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srgbClr val="FFFF00"/>
                </a:solidFill>
                <a:latin typeface="Times New Roman" pitchFamily="18" charset="0"/>
                <a:cs typeface="Times New Roman" panose="02020603050405020304" pitchFamily="18" charset="0"/>
              </a:rPr>
              <a:t>0 : 02</a:t>
            </a:r>
          </a:p>
        </p:txBody>
      </p:sp>
      <p:sp>
        <p:nvSpPr>
          <p:cNvPr id="134" name="Rectangle: Rounded Corners 183">
            <a:extLst>
              <a:ext uri="{FF2B5EF4-FFF2-40B4-BE49-F238E27FC236}">
                <a16:creationId xmlns:a16="http://schemas.microsoft.com/office/drawing/2014/main" id="{84498586-260B-44AC-9119-279CD8106F7A}"/>
              </a:ext>
            </a:extLst>
          </p:cNvPr>
          <p:cNvSpPr/>
          <p:nvPr/>
        </p:nvSpPr>
        <p:spPr>
          <a:xfrm>
            <a:off x="4560304" y="4981893"/>
            <a:ext cx="3055893" cy="1470537"/>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srgbClr val="FFFF00"/>
                </a:solidFill>
                <a:latin typeface="Times New Roman" pitchFamily="18" charset="0"/>
                <a:cs typeface="Times New Roman" panose="02020603050405020304" pitchFamily="18" charset="0"/>
              </a:rPr>
              <a:t>0 : 01</a:t>
            </a:r>
          </a:p>
        </p:txBody>
      </p:sp>
      <p:sp>
        <p:nvSpPr>
          <p:cNvPr id="135" name="Rectangle: Rounded Corners 184">
            <a:extLst>
              <a:ext uri="{FF2B5EF4-FFF2-40B4-BE49-F238E27FC236}">
                <a16:creationId xmlns:a16="http://schemas.microsoft.com/office/drawing/2014/main" id="{07059D34-D489-4C48-9C01-029A2E8240D4}"/>
              </a:ext>
            </a:extLst>
          </p:cNvPr>
          <p:cNvSpPr/>
          <p:nvPr/>
        </p:nvSpPr>
        <p:spPr>
          <a:xfrm>
            <a:off x="4582792" y="4941257"/>
            <a:ext cx="3055893" cy="1470537"/>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srgbClr val="FFFF00"/>
                </a:solidFill>
                <a:latin typeface="Times New Roman" pitchFamily="18" charset="0"/>
                <a:cs typeface="Times New Roman" panose="02020603050405020304" pitchFamily="18" charset="0"/>
              </a:rPr>
              <a:t>0 : 00</a:t>
            </a:r>
          </a:p>
        </p:txBody>
      </p:sp>
      <p:sp>
        <p:nvSpPr>
          <p:cNvPr id="136" name="Rectangle: Rounded Corners 186">
            <a:extLst>
              <a:ext uri="{FF2B5EF4-FFF2-40B4-BE49-F238E27FC236}">
                <a16:creationId xmlns:a16="http://schemas.microsoft.com/office/drawing/2014/main" id="{09BD8570-F3EE-4550-91DC-3636FF64E440}"/>
              </a:ext>
            </a:extLst>
          </p:cNvPr>
          <p:cNvSpPr/>
          <p:nvPr/>
        </p:nvSpPr>
        <p:spPr>
          <a:xfrm>
            <a:off x="4582792" y="4944406"/>
            <a:ext cx="3055893" cy="1470537"/>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4800" b="1" dirty="0">
                <a:solidFill>
                  <a:srgbClr val="FFFF00"/>
                </a:solidFill>
                <a:latin typeface="Times New Roman" pitchFamily="18" charset="0"/>
                <a:cs typeface="Times New Roman" panose="02020603050405020304" pitchFamily="18" charset="0"/>
              </a:rPr>
              <a:t>HẾT GIỜ</a:t>
            </a:r>
          </a:p>
        </p:txBody>
      </p:sp>
      <p:sp>
        <p:nvSpPr>
          <p:cNvPr id="4" name="Rectangle 3"/>
          <p:cNvSpPr/>
          <p:nvPr/>
        </p:nvSpPr>
        <p:spPr>
          <a:xfrm>
            <a:off x="1807590" y="1132254"/>
            <a:ext cx="9066963" cy="1938988"/>
          </a:xfrm>
          <a:prstGeom prst="rect">
            <a:avLst/>
          </a:prstGeom>
        </p:spPr>
        <p:txBody>
          <a:bodyPr wrap="square" lIns="91424" tIns="45718" rIns="91424" bIns="45718">
            <a:spAutoFit/>
          </a:bodyPr>
          <a:lstStyle/>
          <a:p>
            <a:pPr algn="just">
              <a:lnSpc>
                <a:spcPct val="150000"/>
              </a:lnSpc>
            </a:pPr>
            <a:r>
              <a:rPr lang="vi-VN" sz="3000" b="1" dirty="0">
                <a:solidFill>
                  <a:srgbClr val="0000FF"/>
                </a:solidFill>
                <a:latin typeface="Times New Roman" pitchFamily="18" charset="0"/>
                <a:cs typeface="Times New Roman" pitchFamily="18" charset="0"/>
              </a:rPr>
              <a:t>Câu 1: </a:t>
            </a:r>
            <a:r>
              <a:rPr lang="en-US" sz="3000" b="1" dirty="0">
                <a:latin typeface="Times New Roman" pitchFamily="18" charset="0"/>
                <a:cs typeface="Times New Roman" pitchFamily="18" charset="0"/>
              </a:rPr>
              <a:t>Theo </a:t>
            </a:r>
            <a:r>
              <a:rPr lang="en-US" sz="3000" b="1" dirty="0" err="1">
                <a:latin typeface="Times New Roman" pitchFamily="18" charset="0"/>
                <a:cs typeface="Times New Roman" pitchFamily="18" charset="0"/>
              </a:rPr>
              <a:t>em</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trong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mỗi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giao</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diện</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phần</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mềm</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bảng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tính</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có</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bao</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nhiêu</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vị</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trí</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cần</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thiết</a:t>
            </a:r>
            <a:r>
              <a:rPr lang="en-US" sz="3000" b="1" dirty="0" smtClean="0">
                <a:latin typeface="Times New Roman" pitchFamily="18" charset="0"/>
                <a:cs typeface="Times New Roman" pitchFamily="18" charset="0"/>
              </a:rPr>
              <a:t>?</a:t>
            </a:r>
            <a:endParaRPr lang="en-US" sz="3000" b="1" dirty="0">
              <a:latin typeface="Times New Roman" pitchFamily="18" charset="0"/>
              <a:cs typeface="Times New Roman" pitchFamily="18" charset="0"/>
            </a:endParaRPr>
          </a:p>
          <a:p>
            <a:r>
              <a:rPr lang="vi-VN" sz="3000" b="1" dirty="0">
                <a:latin typeface="Times New Roman" pitchFamily="18" charset="0"/>
                <a:cs typeface="Times New Roman" pitchFamily="18" charset="0"/>
              </a:rPr>
              <a:t>A. </a:t>
            </a:r>
            <a:r>
              <a:rPr lang="en-US" sz="3000" b="1" dirty="0">
                <a:latin typeface="Times New Roman" pitchFamily="18" charset="0"/>
                <a:cs typeface="Times New Roman" pitchFamily="18" charset="0"/>
              </a:rPr>
              <a:t>3</a:t>
            </a:r>
            <a:r>
              <a:rPr lang="vi-VN" sz="3000" b="1" dirty="0">
                <a:latin typeface="Times New Roman" pitchFamily="18" charset="0"/>
                <a:cs typeface="Times New Roman" pitchFamily="18" charset="0"/>
              </a:rPr>
              <a:t>       </a:t>
            </a:r>
            <a:r>
              <a:rPr lang="en-US" sz="3000" b="1" dirty="0">
                <a:latin typeface="Times New Roman" pitchFamily="18" charset="0"/>
                <a:cs typeface="Times New Roman" pitchFamily="18" charset="0"/>
              </a:rPr>
              <a:t>            </a:t>
            </a:r>
            <a:r>
              <a:rPr lang="vi-VN" sz="3000" b="1" dirty="0">
                <a:latin typeface="Times New Roman" pitchFamily="18" charset="0"/>
                <a:cs typeface="Times New Roman" pitchFamily="18" charset="0"/>
              </a:rPr>
              <a:t>   B. </a:t>
            </a:r>
            <a:r>
              <a:rPr lang="en-US" sz="3000" b="1" dirty="0">
                <a:latin typeface="Times New Roman" pitchFamily="18" charset="0"/>
                <a:cs typeface="Times New Roman" pitchFamily="18" charset="0"/>
              </a:rPr>
              <a:t>4                </a:t>
            </a:r>
            <a:r>
              <a:rPr lang="vi-VN" sz="3000" b="1" dirty="0">
                <a:latin typeface="Times New Roman" pitchFamily="18" charset="0"/>
                <a:cs typeface="Times New Roman" pitchFamily="18" charset="0"/>
              </a:rPr>
              <a:t>C. </a:t>
            </a:r>
            <a:r>
              <a:rPr lang="en-US" sz="3000" b="1" dirty="0">
                <a:latin typeface="Times New Roman" pitchFamily="18" charset="0"/>
                <a:cs typeface="Times New Roman" pitchFamily="18" charset="0"/>
              </a:rPr>
              <a:t>5</a:t>
            </a:r>
            <a:r>
              <a:rPr lang="vi-VN" sz="3000" b="1" dirty="0">
                <a:latin typeface="Times New Roman" pitchFamily="18" charset="0"/>
                <a:cs typeface="Times New Roman" pitchFamily="18" charset="0"/>
              </a:rPr>
              <a:t>         </a:t>
            </a:r>
            <a:r>
              <a:rPr lang="en-US" sz="3000" b="1" dirty="0">
                <a:latin typeface="Times New Roman" pitchFamily="18" charset="0"/>
                <a:cs typeface="Times New Roman" pitchFamily="18" charset="0"/>
              </a:rPr>
              <a:t>   </a:t>
            </a:r>
            <a:r>
              <a:rPr lang="vi-VN" sz="3000" b="1" dirty="0">
                <a:latin typeface="Times New Roman" pitchFamily="18" charset="0"/>
                <a:cs typeface="Times New Roman" pitchFamily="18" charset="0"/>
              </a:rPr>
              <a:t> D.</a:t>
            </a:r>
            <a:r>
              <a:rPr lang="en-US" sz="3000" b="1" dirty="0">
                <a:latin typeface="Times New Roman" pitchFamily="18" charset="0"/>
                <a:cs typeface="Times New Roman" pitchFamily="18" charset="0"/>
              </a:rPr>
              <a:t>6</a:t>
            </a:r>
          </a:p>
        </p:txBody>
      </p:sp>
      <p:sp>
        <p:nvSpPr>
          <p:cNvPr id="2" name="Left Arrow 1">
            <a:hlinkClick r:id="rId6" action="ppaction://hlinksldjump"/>
          </p:cNvPr>
          <p:cNvSpPr/>
          <p:nvPr/>
        </p:nvSpPr>
        <p:spPr>
          <a:xfrm>
            <a:off x="10871009" y="6075119"/>
            <a:ext cx="1160435" cy="6567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spcCol="0" rtlCol="0" anchor="ctr"/>
          <a:lstStyle/>
          <a:p>
            <a:pPr algn="ctr"/>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3740768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000"/>
                                  </p:stCondLst>
                                  <p:childTnLst>
                                    <p:set>
                                      <p:cBhvr>
                                        <p:cTn id="6" dur="1" fill="hold">
                                          <p:stCondLst>
                                            <p:cond delay="999"/>
                                          </p:stCondLst>
                                        </p:cTn>
                                        <p:tgtEl>
                                          <p:spTgt spid="105"/>
                                        </p:tgtEl>
                                        <p:attrNameLst>
                                          <p:attrName>style.visibility</p:attrName>
                                        </p:attrNameLst>
                                      </p:cBhvr>
                                      <p:to>
                                        <p:strVal val="visible"/>
                                      </p:to>
                                    </p:set>
                                  </p:childTnLst>
                                </p:cTn>
                              </p:par>
                            </p:childTnLst>
                          </p:cTn>
                        </p:par>
                        <p:par>
                          <p:cTn id="7" fill="hold">
                            <p:stCondLst>
                              <p:cond delay="3000"/>
                            </p:stCondLst>
                            <p:childTnLst>
                              <p:par>
                                <p:cTn id="8" presetID="1" presetClass="entr" presetSubtype="0" fill="hold" grpId="0" nodeType="afterEffect">
                                  <p:stCondLst>
                                    <p:cond delay="0"/>
                                  </p:stCondLst>
                                  <p:childTnLst>
                                    <p:set>
                                      <p:cBhvr>
                                        <p:cTn id="9" dur="1" fill="hold">
                                          <p:stCondLst>
                                            <p:cond delay="999"/>
                                          </p:stCondLst>
                                        </p:cTn>
                                        <p:tgtEl>
                                          <p:spTgt spid="106"/>
                                        </p:tgtEl>
                                        <p:attrNameLst>
                                          <p:attrName>style.visibility</p:attrName>
                                        </p:attrNameLst>
                                      </p:cBhvr>
                                      <p:to>
                                        <p:strVal val="visible"/>
                                      </p:to>
                                    </p:set>
                                  </p:childTnLst>
                                </p:cTn>
                              </p:par>
                            </p:childTnLst>
                          </p:cTn>
                        </p:par>
                        <p:par>
                          <p:cTn id="10" fill="hold">
                            <p:stCondLst>
                              <p:cond delay="4000"/>
                            </p:stCondLst>
                            <p:childTnLst>
                              <p:par>
                                <p:cTn id="11" presetID="1" presetClass="entr" presetSubtype="0" fill="hold" grpId="0" nodeType="afterEffect">
                                  <p:stCondLst>
                                    <p:cond delay="0"/>
                                  </p:stCondLst>
                                  <p:childTnLst>
                                    <p:set>
                                      <p:cBhvr>
                                        <p:cTn id="12" dur="1" fill="hold">
                                          <p:stCondLst>
                                            <p:cond delay="999"/>
                                          </p:stCondLst>
                                        </p:cTn>
                                        <p:tgtEl>
                                          <p:spTgt spid="107"/>
                                        </p:tgtEl>
                                        <p:attrNameLst>
                                          <p:attrName>style.visibility</p:attrName>
                                        </p:attrNameLst>
                                      </p:cBhvr>
                                      <p:to>
                                        <p:strVal val="visible"/>
                                      </p:to>
                                    </p:set>
                                  </p:childTnLst>
                                </p:cTn>
                              </p:par>
                            </p:childTnLst>
                          </p:cTn>
                        </p:par>
                        <p:par>
                          <p:cTn id="13" fill="hold">
                            <p:stCondLst>
                              <p:cond delay="5000"/>
                            </p:stCondLst>
                            <p:childTnLst>
                              <p:par>
                                <p:cTn id="14" presetID="1" presetClass="entr" presetSubtype="0" fill="hold" grpId="0" nodeType="afterEffect">
                                  <p:stCondLst>
                                    <p:cond delay="0"/>
                                  </p:stCondLst>
                                  <p:childTnLst>
                                    <p:set>
                                      <p:cBhvr>
                                        <p:cTn id="15" dur="1" fill="hold">
                                          <p:stCondLst>
                                            <p:cond delay="999"/>
                                          </p:stCondLst>
                                        </p:cTn>
                                        <p:tgtEl>
                                          <p:spTgt spid="108"/>
                                        </p:tgtEl>
                                        <p:attrNameLst>
                                          <p:attrName>style.visibility</p:attrName>
                                        </p:attrNameLst>
                                      </p:cBhvr>
                                      <p:to>
                                        <p:strVal val="visible"/>
                                      </p:to>
                                    </p:set>
                                  </p:childTnLst>
                                </p:cTn>
                              </p:par>
                            </p:childTnLst>
                          </p:cTn>
                        </p:par>
                        <p:par>
                          <p:cTn id="16" fill="hold">
                            <p:stCondLst>
                              <p:cond delay="6000"/>
                            </p:stCondLst>
                            <p:childTnLst>
                              <p:par>
                                <p:cTn id="17" presetID="1" presetClass="entr" presetSubtype="0" fill="hold" grpId="0" nodeType="afterEffect">
                                  <p:stCondLst>
                                    <p:cond delay="0"/>
                                  </p:stCondLst>
                                  <p:childTnLst>
                                    <p:set>
                                      <p:cBhvr>
                                        <p:cTn id="18" dur="1" fill="hold">
                                          <p:stCondLst>
                                            <p:cond delay="999"/>
                                          </p:stCondLst>
                                        </p:cTn>
                                        <p:tgtEl>
                                          <p:spTgt spid="109"/>
                                        </p:tgtEl>
                                        <p:attrNameLst>
                                          <p:attrName>style.visibility</p:attrName>
                                        </p:attrNameLst>
                                      </p:cBhvr>
                                      <p:to>
                                        <p:strVal val="visible"/>
                                      </p:to>
                                    </p:set>
                                  </p:childTnLst>
                                </p:cTn>
                              </p:par>
                            </p:childTnLst>
                          </p:cTn>
                        </p:par>
                        <p:par>
                          <p:cTn id="19" fill="hold">
                            <p:stCondLst>
                              <p:cond delay="7000"/>
                            </p:stCondLst>
                            <p:childTnLst>
                              <p:par>
                                <p:cTn id="20" presetID="1" presetClass="entr" presetSubtype="0" fill="hold" grpId="0" nodeType="afterEffect">
                                  <p:stCondLst>
                                    <p:cond delay="0"/>
                                  </p:stCondLst>
                                  <p:childTnLst>
                                    <p:set>
                                      <p:cBhvr>
                                        <p:cTn id="21" dur="1" fill="hold">
                                          <p:stCondLst>
                                            <p:cond delay="999"/>
                                          </p:stCondLst>
                                        </p:cTn>
                                        <p:tgtEl>
                                          <p:spTgt spid="110"/>
                                        </p:tgtEl>
                                        <p:attrNameLst>
                                          <p:attrName>style.visibility</p:attrName>
                                        </p:attrNameLst>
                                      </p:cBhvr>
                                      <p:to>
                                        <p:strVal val="visible"/>
                                      </p:to>
                                    </p:set>
                                  </p:childTnLst>
                                </p:cTn>
                              </p:par>
                            </p:childTnLst>
                          </p:cTn>
                        </p:par>
                        <p:par>
                          <p:cTn id="22" fill="hold">
                            <p:stCondLst>
                              <p:cond delay="8000"/>
                            </p:stCondLst>
                            <p:childTnLst>
                              <p:par>
                                <p:cTn id="23" presetID="1" presetClass="entr" presetSubtype="0" fill="hold" grpId="0" nodeType="afterEffect">
                                  <p:stCondLst>
                                    <p:cond delay="0"/>
                                  </p:stCondLst>
                                  <p:childTnLst>
                                    <p:set>
                                      <p:cBhvr>
                                        <p:cTn id="24" dur="1" fill="hold">
                                          <p:stCondLst>
                                            <p:cond delay="999"/>
                                          </p:stCondLst>
                                        </p:cTn>
                                        <p:tgtEl>
                                          <p:spTgt spid="111"/>
                                        </p:tgtEl>
                                        <p:attrNameLst>
                                          <p:attrName>style.visibility</p:attrName>
                                        </p:attrNameLst>
                                      </p:cBhvr>
                                      <p:to>
                                        <p:strVal val="visible"/>
                                      </p:to>
                                    </p:set>
                                  </p:childTnLst>
                                </p:cTn>
                              </p:par>
                            </p:childTnLst>
                          </p:cTn>
                        </p:par>
                        <p:par>
                          <p:cTn id="25" fill="hold">
                            <p:stCondLst>
                              <p:cond delay="9000"/>
                            </p:stCondLst>
                            <p:childTnLst>
                              <p:par>
                                <p:cTn id="26" presetID="1" presetClass="entr" presetSubtype="0" fill="hold" grpId="0" nodeType="afterEffect">
                                  <p:stCondLst>
                                    <p:cond delay="0"/>
                                  </p:stCondLst>
                                  <p:childTnLst>
                                    <p:set>
                                      <p:cBhvr>
                                        <p:cTn id="27" dur="1" fill="hold">
                                          <p:stCondLst>
                                            <p:cond delay="999"/>
                                          </p:stCondLst>
                                        </p:cTn>
                                        <p:tgtEl>
                                          <p:spTgt spid="112"/>
                                        </p:tgtEl>
                                        <p:attrNameLst>
                                          <p:attrName>style.visibility</p:attrName>
                                        </p:attrNameLst>
                                      </p:cBhvr>
                                      <p:to>
                                        <p:strVal val="visible"/>
                                      </p:to>
                                    </p:set>
                                  </p:childTnLst>
                                </p:cTn>
                              </p:par>
                            </p:childTnLst>
                          </p:cTn>
                        </p:par>
                        <p:par>
                          <p:cTn id="28" fill="hold">
                            <p:stCondLst>
                              <p:cond delay="10000"/>
                            </p:stCondLst>
                            <p:childTnLst>
                              <p:par>
                                <p:cTn id="29" presetID="1" presetClass="entr" presetSubtype="0" fill="hold" grpId="0" nodeType="afterEffect">
                                  <p:stCondLst>
                                    <p:cond delay="0"/>
                                  </p:stCondLst>
                                  <p:childTnLst>
                                    <p:set>
                                      <p:cBhvr>
                                        <p:cTn id="30" dur="1" fill="hold">
                                          <p:stCondLst>
                                            <p:cond delay="999"/>
                                          </p:stCondLst>
                                        </p:cTn>
                                        <p:tgtEl>
                                          <p:spTgt spid="113"/>
                                        </p:tgtEl>
                                        <p:attrNameLst>
                                          <p:attrName>style.visibility</p:attrName>
                                        </p:attrNameLst>
                                      </p:cBhvr>
                                      <p:to>
                                        <p:strVal val="visible"/>
                                      </p:to>
                                    </p:set>
                                  </p:childTnLst>
                                </p:cTn>
                              </p:par>
                            </p:childTnLst>
                          </p:cTn>
                        </p:par>
                        <p:par>
                          <p:cTn id="31" fill="hold">
                            <p:stCondLst>
                              <p:cond delay="11000"/>
                            </p:stCondLst>
                            <p:childTnLst>
                              <p:par>
                                <p:cTn id="32" presetID="1" presetClass="entr" presetSubtype="0" fill="hold" grpId="0" nodeType="afterEffect">
                                  <p:stCondLst>
                                    <p:cond delay="0"/>
                                  </p:stCondLst>
                                  <p:childTnLst>
                                    <p:set>
                                      <p:cBhvr>
                                        <p:cTn id="33" dur="1" fill="hold">
                                          <p:stCondLst>
                                            <p:cond delay="999"/>
                                          </p:stCondLst>
                                        </p:cTn>
                                        <p:tgtEl>
                                          <p:spTgt spid="114"/>
                                        </p:tgtEl>
                                        <p:attrNameLst>
                                          <p:attrName>style.visibility</p:attrName>
                                        </p:attrNameLst>
                                      </p:cBhvr>
                                      <p:to>
                                        <p:strVal val="visible"/>
                                      </p:to>
                                    </p:set>
                                  </p:childTnLst>
                                </p:cTn>
                              </p:par>
                            </p:childTnLst>
                          </p:cTn>
                        </p:par>
                        <p:par>
                          <p:cTn id="34" fill="hold">
                            <p:stCondLst>
                              <p:cond delay="12000"/>
                            </p:stCondLst>
                            <p:childTnLst>
                              <p:par>
                                <p:cTn id="35" presetID="1" presetClass="entr" presetSubtype="0" fill="hold" grpId="0" nodeType="afterEffect">
                                  <p:stCondLst>
                                    <p:cond delay="0"/>
                                  </p:stCondLst>
                                  <p:childTnLst>
                                    <p:set>
                                      <p:cBhvr>
                                        <p:cTn id="36" dur="1" fill="hold">
                                          <p:stCondLst>
                                            <p:cond delay="999"/>
                                          </p:stCondLst>
                                        </p:cTn>
                                        <p:tgtEl>
                                          <p:spTgt spid="115"/>
                                        </p:tgtEl>
                                        <p:attrNameLst>
                                          <p:attrName>style.visibility</p:attrName>
                                        </p:attrNameLst>
                                      </p:cBhvr>
                                      <p:to>
                                        <p:strVal val="visible"/>
                                      </p:to>
                                    </p:set>
                                  </p:childTnLst>
                                </p:cTn>
                              </p:par>
                            </p:childTnLst>
                          </p:cTn>
                        </p:par>
                        <p:par>
                          <p:cTn id="37" fill="hold">
                            <p:stCondLst>
                              <p:cond delay="13000"/>
                            </p:stCondLst>
                            <p:childTnLst>
                              <p:par>
                                <p:cTn id="38" presetID="1" presetClass="entr" presetSubtype="0" fill="hold" grpId="0" nodeType="afterEffect">
                                  <p:stCondLst>
                                    <p:cond delay="0"/>
                                  </p:stCondLst>
                                  <p:childTnLst>
                                    <p:set>
                                      <p:cBhvr>
                                        <p:cTn id="39" dur="1" fill="hold">
                                          <p:stCondLst>
                                            <p:cond delay="999"/>
                                          </p:stCondLst>
                                        </p:cTn>
                                        <p:tgtEl>
                                          <p:spTgt spid="116"/>
                                        </p:tgtEl>
                                        <p:attrNameLst>
                                          <p:attrName>style.visibility</p:attrName>
                                        </p:attrNameLst>
                                      </p:cBhvr>
                                      <p:to>
                                        <p:strVal val="visible"/>
                                      </p:to>
                                    </p:set>
                                  </p:childTnLst>
                                </p:cTn>
                              </p:par>
                            </p:childTnLst>
                          </p:cTn>
                        </p:par>
                        <p:par>
                          <p:cTn id="40" fill="hold">
                            <p:stCondLst>
                              <p:cond delay="14000"/>
                            </p:stCondLst>
                            <p:childTnLst>
                              <p:par>
                                <p:cTn id="41" presetID="1" presetClass="entr" presetSubtype="0" fill="hold" grpId="0" nodeType="afterEffect">
                                  <p:stCondLst>
                                    <p:cond delay="0"/>
                                  </p:stCondLst>
                                  <p:childTnLst>
                                    <p:set>
                                      <p:cBhvr>
                                        <p:cTn id="42" dur="1" fill="hold">
                                          <p:stCondLst>
                                            <p:cond delay="999"/>
                                          </p:stCondLst>
                                        </p:cTn>
                                        <p:tgtEl>
                                          <p:spTgt spid="117"/>
                                        </p:tgtEl>
                                        <p:attrNameLst>
                                          <p:attrName>style.visibility</p:attrName>
                                        </p:attrNameLst>
                                      </p:cBhvr>
                                      <p:to>
                                        <p:strVal val="visible"/>
                                      </p:to>
                                    </p:set>
                                  </p:childTnLst>
                                </p:cTn>
                              </p:par>
                            </p:childTnLst>
                          </p:cTn>
                        </p:par>
                        <p:par>
                          <p:cTn id="43" fill="hold">
                            <p:stCondLst>
                              <p:cond delay="15000"/>
                            </p:stCondLst>
                            <p:childTnLst>
                              <p:par>
                                <p:cTn id="44" presetID="1" presetClass="entr" presetSubtype="0" fill="hold" grpId="0" nodeType="afterEffect">
                                  <p:stCondLst>
                                    <p:cond delay="0"/>
                                  </p:stCondLst>
                                  <p:childTnLst>
                                    <p:set>
                                      <p:cBhvr>
                                        <p:cTn id="45" dur="1" fill="hold">
                                          <p:stCondLst>
                                            <p:cond delay="999"/>
                                          </p:stCondLst>
                                        </p:cTn>
                                        <p:tgtEl>
                                          <p:spTgt spid="118"/>
                                        </p:tgtEl>
                                        <p:attrNameLst>
                                          <p:attrName>style.visibility</p:attrName>
                                        </p:attrNameLst>
                                      </p:cBhvr>
                                      <p:to>
                                        <p:strVal val="visible"/>
                                      </p:to>
                                    </p:set>
                                  </p:childTnLst>
                                </p:cTn>
                              </p:par>
                            </p:childTnLst>
                          </p:cTn>
                        </p:par>
                        <p:par>
                          <p:cTn id="46" fill="hold">
                            <p:stCondLst>
                              <p:cond delay="16000"/>
                            </p:stCondLst>
                            <p:childTnLst>
                              <p:par>
                                <p:cTn id="47" presetID="1" presetClass="entr" presetSubtype="0" fill="hold" grpId="0" nodeType="afterEffect">
                                  <p:stCondLst>
                                    <p:cond delay="0"/>
                                  </p:stCondLst>
                                  <p:childTnLst>
                                    <p:set>
                                      <p:cBhvr>
                                        <p:cTn id="48" dur="1" fill="hold">
                                          <p:stCondLst>
                                            <p:cond delay="999"/>
                                          </p:stCondLst>
                                        </p:cTn>
                                        <p:tgtEl>
                                          <p:spTgt spid="119"/>
                                        </p:tgtEl>
                                        <p:attrNameLst>
                                          <p:attrName>style.visibility</p:attrName>
                                        </p:attrNameLst>
                                      </p:cBhvr>
                                      <p:to>
                                        <p:strVal val="visible"/>
                                      </p:to>
                                    </p:set>
                                  </p:childTnLst>
                                </p:cTn>
                              </p:par>
                            </p:childTnLst>
                          </p:cTn>
                        </p:par>
                        <p:par>
                          <p:cTn id="49" fill="hold">
                            <p:stCondLst>
                              <p:cond delay="17000"/>
                            </p:stCondLst>
                            <p:childTnLst>
                              <p:par>
                                <p:cTn id="50" presetID="1" presetClass="entr" presetSubtype="0" fill="hold" grpId="0" nodeType="afterEffect">
                                  <p:stCondLst>
                                    <p:cond delay="0"/>
                                  </p:stCondLst>
                                  <p:childTnLst>
                                    <p:set>
                                      <p:cBhvr>
                                        <p:cTn id="51" dur="1" fill="hold">
                                          <p:stCondLst>
                                            <p:cond delay="999"/>
                                          </p:stCondLst>
                                        </p:cTn>
                                        <p:tgtEl>
                                          <p:spTgt spid="120"/>
                                        </p:tgtEl>
                                        <p:attrNameLst>
                                          <p:attrName>style.visibility</p:attrName>
                                        </p:attrNameLst>
                                      </p:cBhvr>
                                      <p:to>
                                        <p:strVal val="visible"/>
                                      </p:to>
                                    </p:set>
                                  </p:childTnLst>
                                </p:cTn>
                              </p:par>
                            </p:childTnLst>
                          </p:cTn>
                        </p:par>
                        <p:par>
                          <p:cTn id="52" fill="hold">
                            <p:stCondLst>
                              <p:cond delay="18000"/>
                            </p:stCondLst>
                            <p:childTnLst>
                              <p:par>
                                <p:cTn id="53" presetID="1" presetClass="entr" presetSubtype="0" fill="hold" grpId="0" nodeType="afterEffect">
                                  <p:stCondLst>
                                    <p:cond delay="0"/>
                                  </p:stCondLst>
                                  <p:childTnLst>
                                    <p:set>
                                      <p:cBhvr>
                                        <p:cTn id="54" dur="1" fill="hold">
                                          <p:stCondLst>
                                            <p:cond delay="999"/>
                                          </p:stCondLst>
                                        </p:cTn>
                                        <p:tgtEl>
                                          <p:spTgt spid="121"/>
                                        </p:tgtEl>
                                        <p:attrNameLst>
                                          <p:attrName>style.visibility</p:attrName>
                                        </p:attrNameLst>
                                      </p:cBhvr>
                                      <p:to>
                                        <p:strVal val="visible"/>
                                      </p:to>
                                    </p:set>
                                  </p:childTnLst>
                                </p:cTn>
                              </p:par>
                            </p:childTnLst>
                          </p:cTn>
                        </p:par>
                        <p:par>
                          <p:cTn id="55" fill="hold">
                            <p:stCondLst>
                              <p:cond delay="19000"/>
                            </p:stCondLst>
                            <p:childTnLst>
                              <p:par>
                                <p:cTn id="56" presetID="1" presetClass="entr" presetSubtype="0" fill="hold" grpId="0" nodeType="afterEffect">
                                  <p:stCondLst>
                                    <p:cond delay="0"/>
                                  </p:stCondLst>
                                  <p:childTnLst>
                                    <p:set>
                                      <p:cBhvr>
                                        <p:cTn id="57" dur="1" fill="hold">
                                          <p:stCondLst>
                                            <p:cond delay="999"/>
                                          </p:stCondLst>
                                        </p:cTn>
                                        <p:tgtEl>
                                          <p:spTgt spid="122"/>
                                        </p:tgtEl>
                                        <p:attrNameLst>
                                          <p:attrName>style.visibility</p:attrName>
                                        </p:attrNameLst>
                                      </p:cBhvr>
                                      <p:to>
                                        <p:strVal val="visible"/>
                                      </p:to>
                                    </p:set>
                                  </p:childTnLst>
                                </p:cTn>
                              </p:par>
                            </p:childTnLst>
                          </p:cTn>
                        </p:par>
                        <p:par>
                          <p:cTn id="58" fill="hold">
                            <p:stCondLst>
                              <p:cond delay="20000"/>
                            </p:stCondLst>
                            <p:childTnLst>
                              <p:par>
                                <p:cTn id="59" presetID="1" presetClass="entr" presetSubtype="0" fill="hold" grpId="0" nodeType="afterEffect">
                                  <p:stCondLst>
                                    <p:cond delay="0"/>
                                  </p:stCondLst>
                                  <p:childTnLst>
                                    <p:set>
                                      <p:cBhvr>
                                        <p:cTn id="60" dur="1" fill="hold">
                                          <p:stCondLst>
                                            <p:cond delay="999"/>
                                          </p:stCondLst>
                                        </p:cTn>
                                        <p:tgtEl>
                                          <p:spTgt spid="123"/>
                                        </p:tgtEl>
                                        <p:attrNameLst>
                                          <p:attrName>style.visibility</p:attrName>
                                        </p:attrNameLst>
                                      </p:cBhvr>
                                      <p:to>
                                        <p:strVal val="visible"/>
                                      </p:to>
                                    </p:set>
                                  </p:childTnLst>
                                </p:cTn>
                              </p:par>
                            </p:childTnLst>
                          </p:cTn>
                        </p:par>
                        <p:par>
                          <p:cTn id="61" fill="hold">
                            <p:stCondLst>
                              <p:cond delay="21000"/>
                            </p:stCondLst>
                            <p:childTnLst>
                              <p:par>
                                <p:cTn id="62" presetID="1" presetClass="entr" presetSubtype="0" fill="hold" grpId="0" nodeType="afterEffect">
                                  <p:stCondLst>
                                    <p:cond delay="0"/>
                                  </p:stCondLst>
                                  <p:childTnLst>
                                    <p:set>
                                      <p:cBhvr>
                                        <p:cTn id="63" dur="1" fill="hold">
                                          <p:stCondLst>
                                            <p:cond delay="999"/>
                                          </p:stCondLst>
                                        </p:cTn>
                                        <p:tgtEl>
                                          <p:spTgt spid="124"/>
                                        </p:tgtEl>
                                        <p:attrNameLst>
                                          <p:attrName>style.visibility</p:attrName>
                                        </p:attrNameLst>
                                      </p:cBhvr>
                                      <p:to>
                                        <p:strVal val="visible"/>
                                      </p:to>
                                    </p:set>
                                  </p:childTnLst>
                                </p:cTn>
                              </p:par>
                            </p:childTnLst>
                          </p:cTn>
                        </p:par>
                        <p:par>
                          <p:cTn id="64" fill="hold">
                            <p:stCondLst>
                              <p:cond delay="22000"/>
                            </p:stCondLst>
                            <p:childTnLst>
                              <p:par>
                                <p:cTn id="65" presetID="1" presetClass="entr" presetSubtype="0" fill="hold" grpId="0" nodeType="afterEffect">
                                  <p:stCondLst>
                                    <p:cond delay="0"/>
                                  </p:stCondLst>
                                  <p:childTnLst>
                                    <p:set>
                                      <p:cBhvr>
                                        <p:cTn id="66" dur="1" fill="hold">
                                          <p:stCondLst>
                                            <p:cond delay="999"/>
                                          </p:stCondLst>
                                        </p:cTn>
                                        <p:tgtEl>
                                          <p:spTgt spid="125"/>
                                        </p:tgtEl>
                                        <p:attrNameLst>
                                          <p:attrName>style.visibility</p:attrName>
                                        </p:attrNameLst>
                                      </p:cBhvr>
                                      <p:to>
                                        <p:strVal val="visible"/>
                                      </p:to>
                                    </p:set>
                                  </p:childTnLst>
                                </p:cTn>
                              </p:par>
                            </p:childTnLst>
                          </p:cTn>
                        </p:par>
                        <p:par>
                          <p:cTn id="67" fill="hold">
                            <p:stCondLst>
                              <p:cond delay="23000"/>
                            </p:stCondLst>
                            <p:childTnLst>
                              <p:par>
                                <p:cTn id="68" presetID="1" presetClass="entr" presetSubtype="0" fill="hold" grpId="0" nodeType="afterEffect">
                                  <p:stCondLst>
                                    <p:cond delay="0"/>
                                  </p:stCondLst>
                                  <p:childTnLst>
                                    <p:set>
                                      <p:cBhvr>
                                        <p:cTn id="69" dur="1" fill="hold">
                                          <p:stCondLst>
                                            <p:cond delay="999"/>
                                          </p:stCondLst>
                                        </p:cTn>
                                        <p:tgtEl>
                                          <p:spTgt spid="126"/>
                                        </p:tgtEl>
                                        <p:attrNameLst>
                                          <p:attrName>style.visibility</p:attrName>
                                        </p:attrNameLst>
                                      </p:cBhvr>
                                      <p:to>
                                        <p:strVal val="visible"/>
                                      </p:to>
                                    </p:set>
                                  </p:childTnLst>
                                </p:cTn>
                              </p:par>
                            </p:childTnLst>
                          </p:cTn>
                        </p:par>
                        <p:par>
                          <p:cTn id="70" fill="hold">
                            <p:stCondLst>
                              <p:cond delay="24000"/>
                            </p:stCondLst>
                            <p:childTnLst>
                              <p:par>
                                <p:cTn id="71" presetID="1" presetClass="entr" presetSubtype="0" fill="hold" grpId="0" nodeType="afterEffect">
                                  <p:stCondLst>
                                    <p:cond delay="0"/>
                                  </p:stCondLst>
                                  <p:childTnLst>
                                    <p:set>
                                      <p:cBhvr>
                                        <p:cTn id="72" dur="1" fill="hold">
                                          <p:stCondLst>
                                            <p:cond delay="999"/>
                                          </p:stCondLst>
                                        </p:cTn>
                                        <p:tgtEl>
                                          <p:spTgt spid="127"/>
                                        </p:tgtEl>
                                        <p:attrNameLst>
                                          <p:attrName>style.visibility</p:attrName>
                                        </p:attrNameLst>
                                      </p:cBhvr>
                                      <p:to>
                                        <p:strVal val="visible"/>
                                      </p:to>
                                    </p:set>
                                  </p:childTnLst>
                                </p:cTn>
                              </p:par>
                            </p:childTnLst>
                          </p:cTn>
                        </p:par>
                        <p:par>
                          <p:cTn id="73" fill="hold">
                            <p:stCondLst>
                              <p:cond delay="25000"/>
                            </p:stCondLst>
                            <p:childTnLst>
                              <p:par>
                                <p:cTn id="74" presetID="1" presetClass="entr" presetSubtype="0" fill="hold" grpId="0" nodeType="afterEffect">
                                  <p:stCondLst>
                                    <p:cond delay="0"/>
                                  </p:stCondLst>
                                  <p:childTnLst>
                                    <p:set>
                                      <p:cBhvr>
                                        <p:cTn id="75" dur="1" fill="hold">
                                          <p:stCondLst>
                                            <p:cond delay="999"/>
                                          </p:stCondLst>
                                        </p:cTn>
                                        <p:tgtEl>
                                          <p:spTgt spid="128"/>
                                        </p:tgtEl>
                                        <p:attrNameLst>
                                          <p:attrName>style.visibility</p:attrName>
                                        </p:attrNameLst>
                                      </p:cBhvr>
                                      <p:to>
                                        <p:strVal val="visible"/>
                                      </p:to>
                                    </p:set>
                                  </p:childTnLst>
                                </p:cTn>
                              </p:par>
                            </p:childTnLst>
                          </p:cTn>
                        </p:par>
                        <p:par>
                          <p:cTn id="76" fill="hold">
                            <p:stCondLst>
                              <p:cond delay="26000"/>
                            </p:stCondLst>
                            <p:childTnLst>
                              <p:par>
                                <p:cTn id="77" presetID="1" presetClass="entr" presetSubtype="0" fill="hold" grpId="0" nodeType="afterEffect">
                                  <p:stCondLst>
                                    <p:cond delay="0"/>
                                  </p:stCondLst>
                                  <p:childTnLst>
                                    <p:set>
                                      <p:cBhvr>
                                        <p:cTn id="78" dur="1" fill="hold">
                                          <p:stCondLst>
                                            <p:cond delay="999"/>
                                          </p:stCondLst>
                                        </p:cTn>
                                        <p:tgtEl>
                                          <p:spTgt spid="129"/>
                                        </p:tgtEl>
                                        <p:attrNameLst>
                                          <p:attrName>style.visibility</p:attrName>
                                        </p:attrNameLst>
                                      </p:cBhvr>
                                      <p:to>
                                        <p:strVal val="visible"/>
                                      </p:to>
                                    </p:set>
                                  </p:childTnLst>
                                </p:cTn>
                              </p:par>
                            </p:childTnLst>
                          </p:cTn>
                        </p:par>
                        <p:par>
                          <p:cTn id="79" fill="hold">
                            <p:stCondLst>
                              <p:cond delay="27000"/>
                            </p:stCondLst>
                            <p:childTnLst>
                              <p:par>
                                <p:cTn id="80" presetID="1" presetClass="entr" presetSubtype="0" fill="hold" grpId="0" nodeType="afterEffect">
                                  <p:stCondLst>
                                    <p:cond delay="0"/>
                                  </p:stCondLst>
                                  <p:childTnLst>
                                    <p:set>
                                      <p:cBhvr>
                                        <p:cTn id="81" dur="1" fill="hold">
                                          <p:stCondLst>
                                            <p:cond delay="999"/>
                                          </p:stCondLst>
                                        </p:cTn>
                                        <p:tgtEl>
                                          <p:spTgt spid="130"/>
                                        </p:tgtEl>
                                        <p:attrNameLst>
                                          <p:attrName>style.visibility</p:attrName>
                                        </p:attrNameLst>
                                      </p:cBhvr>
                                      <p:to>
                                        <p:strVal val="visible"/>
                                      </p:to>
                                    </p:set>
                                  </p:childTnLst>
                                </p:cTn>
                              </p:par>
                            </p:childTnLst>
                          </p:cTn>
                        </p:par>
                        <p:par>
                          <p:cTn id="82" fill="hold">
                            <p:stCondLst>
                              <p:cond delay="28000"/>
                            </p:stCondLst>
                            <p:childTnLst>
                              <p:par>
                                <p:cTn id="83" presetID="1" presetClass="entr" presetSubtype="0" fill="hold" grpId="0" nodeType="afterEffect">
                                  <p:stCondLst>
                                    <p:cond delay="0"/>
                                  </p:stCondLst>
                                  <p:childTnLst>
                                    <p:set>
                                      <p:cBhvr>
                                        <p:cTn id="84" dur="1" fill="hold">
                                          <p:stCondLst>
                                            <p:cond delay="999"/>
                                          </p:stCondLst>
                                        </p:cTn>
                                        <p:tgtEl>
                                          <p:spTgt spid="131"/>
                                        </p:tgtEl>
                                        <p:attrNameLst>
                                          <p:attrName>style.visibility</p:attrName>
                                        </p:attrNameLst>
                                      </p:cBhvr>
                                      <p:to>
                                        <p:strVal val="visible"/>
                                      </p:to>
                                    </p:set>
                                  </p:childTnLst>
                                </p:cTn>
                              </p:par>
                            </p:childTnLst>
                          </p:cTn>
                        </p:par>
                        <p:par>
                          <p:cTn id="85" fill="hold">
                            <p:stCondLst>
                              <p:cond delay="29000"/>
                            </p:stCondLst>
                            <p:childTnLst>
                              <p:par>
                                <p:cTn id="86" presetID="1" presetClass="entr" presetSubtype="0" fill="hold" grpId="0" nodeType="afterEffect">
                                  <p:stCondLst>
                                    <p:cond delay="0"/>
                                  </p:stCondLst>
                                  <p:childTnLst>
                                    <p:set>
                                      <p:cBhvr>
                                        <p:cTn id="87" dur="1" fill="hold">
                                          <p:stCondLst>
                                            <p:cond delay="999"/>
                                          </p:stCondLst>
                                        </p:cTn>
                                        <p:tgtEl>
                                          <p:spTgt spid="132"/>
                                        </p:tgtEl>
                                        <p:attrNameLst>
                                          <p:attrName>style.visibility</p:attrName>
                                        </p:attrNameLst>
                                      </p:cBhvr>
                                      <p:to>
                                        <p:strVal val="visible"/>
                                      </p:to>
                                    </p:set>
                                  </p:childTnLst>
                                </p:cTn>
                              </p:par>
                            </p:childTnLst>
                          </p:cTn>
                        </p:par>
                        <p:par>
                          <p:cTn id="88" fill="hold">
                            <p:stCondLst>
                              <p:cond delay="30000"/>
                            </p:stCondLst>
                            <p:childTnLst>
                              <p:par>
                                <p:cTn id="89" presetID="1" presetClass="entr" presetSubtype="0" fill="hold" grpId="0" nodeType="afterEffect">
                                  <p:stCondLst>
                                    <p:cond delay="0"/>
                                  </p:stCondLst>
                                  <p:childTnLst>
                                    <p:set>
                                      <p:cBhvr>
                                        <p:cTn id="90" dur="1" fill="hold">
                                          <p:stCondLst>
                                            <p:cond delay="999"/>
                                          </p:stCondLst>
                                        </p:cTn>
                                        <p:tgtEl>
                                          <p:spTgt spid="133"/>
                                        </p:tgtEl>
                                        <p:attrNameLst>
                                          <p:attrName>style.visibility</p:attrName>
                                        </p:attrNameLst>
                                      </p:cBhvr>
                                      <p:to>
                                        <p:strVal val="visible"/>
                                      </p:to>
                                    </p:set>
                                  </p:childTnLst>
                                </p:cTn>
                              </p:par>
                            </p:childTnLst>
                          </p:cTn>
                        </p:par>
                        <p:par>
                          <p:cTn id="91" fill="hold">
                            <p:stCondLst>
                              <p:cond delay="31000"/>
                            </p:stCondLst>
                            <p:childTnLst>
                              <p:par>
                                <p:cTn id="92" presetID="1" presetClass="entr" presetSubtype="0" fill="hold" grpId="0" nodeType="afterEffect">
                                  <p:stCondLst>
                                    <p:cond delay="0"/>
                                  </p:stCondLst>
                                  <p:childTnLst>
                                    <p:set>
                                      <p:cBhvr>
                                        <p:cTn id="93" dur="1" fill="hold">
                                          <p:stCondLst>
                                            <p:cond delay="999"/>
                                          </p:stCondLst>
                                        </p:cTn>
                                        <p:tgtEl>
                                          <p:spTgt spid="134"/>
                                        </p:tgtEl>
                                        <p:attrNameLst>
                                          <p:attrName>style.visibility</p:attrName>
                                        </p:attrNameLst>
                                      </p:cBhvr>
                                      <p:to>
                                        <p:strVal val="visible"/>
                                      </p:to>
                                    </p:set>
                                  </p:childTnLst>
                                </p:cTn>
                              </p:par>
                            </p:childTnLst>
                          </p:cTn>
                        </p:par>
                        <p:par>
                          <p:cTn id="94" fill="hold">
                            <p:stCondLst>
                              <p:cond delay="32000"/>
                            </p:stCondLst>
                            <p:childTnLst>
                              <p:par>
                                <p:cTn id="95" presetID="1" presetClass="entr" presetSubtype="0" fill="hold" grpId="0" nodeType="afterEffect">
                                  <p:stCondLst>
                                    <p:cond delay="0"/>
                                  </p:stCondLst>
                                  <p:childTnLst>
                                    <p:set>
                                      <p:cBhvr>
                                        <p:cTn id="96" dur="1" fill="hold">
                                          <p:stCondLst>
                                            <p:cond delay="999"/>
                                          </p:stCondLst>
                                        </p:cTn>
                                        <p:tgtEl>
                                          <p:spTgt spid="135"/>
                                        </p:tgtEl>
                                        <p:attrNameLst>
                                          <p:attrName>style.visibility</p:attrName>
                                        </p:attrNameLst>
                                      </p:cBhvr>
                                      <p:to>
                                        <p:strVal val="visible"/>
                                      </p:to>
                                    </p:set>
                                  </p:childTnLst>
                                </p:cTn>
                              </p:par>
                            </p:childTnLst>
                          </p:cTn>
                        </p:par>
                        <p:par>
                          <p:cTn id="97" fill="hold">
                            <p:stCondLst>
                              <p:cond delay="33000"/>
                            </p:stCondLst>
                            <p:childTnLst>
                              <p:par>
                                <p:cTn id="98" presetID="1" presetClass="entr" presetSubtype="0" fill="hold" grpId="0" nodeType="afterEffect">
                                  <p:stCondLst>
                                    <p:cond delay="0"/>
                                  </p:stCondLst>
                                  <p:childTnLst>
                                    <p:set>
                                      <p:cBhvr>
                                        <p:cTn id="99" dur="1" fill="hold">
                                          <p:stCondLst>
                                            <p:cond delay="999"/>
                                          </p:stCondLst>
                                        </p:cTn>
                                        <p:tgtEl>
                                          <p:spTgt spid="136"/>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3" name="alarm clock.wav"/>
                                        </p:tgtEl>
                                      </p:cMediaNode>
                                    </p:audio>
                                  </p:subTnLst>
                                </p:cTn>
                              </p:par>
                              <p:par>
                                <p:cTn id="100" presetID="10" presetClass="exit" presetSubtype="0" fill="hold" grpId="1" nodeType="withEffect">
                                  <p:stCondLst>
                                    <p:cond delay="0"/>
                                  </p:stCondLst>
                                  <p:childTnLst>
                                    <p:animEffect transition="out" filter="fade">
                                      <p:cBhvr>
                                        <p:cTn id="101" dur="500"/>
                                        <p:tgtEl>
                                          <p:spTgt spid="136"/>
                                        </p:tgtEl>
                                      </p:cBhvr>
                                    </p:animEffect>
                                    <p:set>
                                      <p:cBhvr>
                                        <p:cTn id="102" dur="1" fill="hold">
                                          <p:stCondLst>
                                            <p:cond delay="499"/>
                                          </p:stCondLst>
                                        </p:cTn>
                                        <p:tgtEl>
                                          <p:spTgt spid="136"/>
                                        </p:tgtEl>
                                        <p:attrNameLst>
                                          <p:attrName>style.visibility</p:attrName>
                                        </p:attrNameLst>
                                      </p:cBhvr>
                                      <p:to>
                                        <p:strVal val="hidden"/>
                                      </p:to>
                                    </p:set>
                                  </p:childTnLst>
                                </p:cTn>
                              </p:par>
                              <p:par>
                                <p:cTn id="103" presetID="10" presetClass="exit" presetSubtype="0" fill="hold" grpId="0" nodeType="withEffect">
                                  <p:stCondLst>
                                    <p:cond delay="0"/>
                                  </p:stCondLst>
                                  <p:childTnLst>
                                    <p:animEffect transition="out" filter="fade">
                                      <p:cBhvr>
                                        <p:cTn id="104" dur="500"/>
                                        <p:tgtEl>
                                          <p:spTgt spid="104"/>
                                        </p:tgtEl>
                                      </p:cBhvr>
                                    </p:animEffect>
                                    <p:set>
                                      <p:cBhvr>
                                        <p:cTn id="105" dur="1" fill="hold">
                                          <p:stCondLst>
                                            <p:cond delay="499"/>
                                          </p:stCondLst>
                                        </p:cTn>
                                        <p:tgtEl>
                                          <p:spTgt spid="104"/>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500"/>
                                        <p:tgtEl>
                                          <p:spTgt spid="105"/>
                                        </p:tgtEl>
                                      </p:cBhvr>
                                    </p:animEffect>
                                    <p:set>
                                      <p:cBhvr>
                                        <p:cTn id="108" dur="1" fill="hold">
                                          <p:stCondLst>
                                            <p:cond delay="499"/>
                                          </p:stCondLst>
                                        </p:cTn>
                                        <p:tgtEl>
                                          <p:spTgt spid="105"/>
                                        </p:tgtEl>
                                        <p:attrNameLst>
                                          <p:attrName>style.visibility</p:attrName>
                                        </p:attrNameLst>
                                      </p:cBhvr>
                                      <p:to>
                                        <p:strVal val="hidden"/>
                                      </p:to>
                                    </p:set>
                                  </p:childTnLst>
                                </p:cTn>
                              </p:par>
                              <p:par>
                                <p:cTn id="109" presetID="10" presetClass="exit" presetSubtype="0" fill="hold" grpId="1" nodeType="withEffect">
                                  <p:stCondLst>
                                    <p:cond delay="0"/>
                                  </p:stCondLst>
                                  <p:childTnLst>
                                    <p:animEffect transition="out" filter="fade">
                                      <p:cBhvr>
                                        <p:cTn id="110" dur="500"/>
                                        <p:tgtEl>
                                          <p:spTgt spid="106"/>
                                        </p:tgtEl>
                                      </p:cBhvr>
                                    </p:animEffect>
                                    <p:set>
                                      <p:cBhvr>
                                        <p:cTn id="111" dur="1" fill="hold">
                                          <p:stCondLst>
                                            <p:cond delay="499"/>
                                          </p:stCondLst>
                                        </p:cTn>
                                        <p:tgtEl>
                                          <p:spTgt spid="106"/>
                                        </p:tgtEl>
                                        <p:attrNameLst>
                                          <p:attrName>style.visibility</p:attrName>
                                        </p:attrNameLst>
                                      </p:cBhvr>
                                      <p:to>
                                        <p:strVal val="hidden"/>
                                      </p:to>
                                    </p:set>
                                  </p:childTnLst>
                                </p:cTn>
                              </p:par>
                              <p:par>
                                <p:cTn id="112" presetID="10" presetClass="exit" presetSubtype="0" fill="hold" grpId="1" nodeType="withEffect">
                                  <p:stCondLst>
                                    <p:cond delay="0"/>
                                  </p:stCondLst>
                                  <p:childTnLst>
                                    <p:animEffect transition="out" filter="fade">
                                      <p:cBhvr>
                                        <p:cTn id="113" dur="500"/>
                                        <p:tgtEl>
                                          <p:spTgt spid="107"/>
                                        </p:tgtEl>
                                      </p:cBhvr>
                                    </p:animEffect>
                                    <p:set>
                                      <p:cBhvr>
                                        <p:cTn id="114" dur="1" fill="hold">
                                          <p:stCondLst>
                                            <p:cond delay="499"/>
                                          </p:stCondLst>
                                        </p:cTn>
                                        <p:tgtEl>
                                          <p:spTgt spid="107"/>
                                        </p:tgtEl>
                                        <p:attrNameLst>
                                          <p:attrName>style.visibility</p:attrName>
                                        </p:attrNameLst>
                                      </p:cBhvr>
                                      <p:to>
                                        <p:strVal val="hidden"/>
                                      </p:to>
                                    </p:set>
                                  </p:childTnLst>
                                </p:cTn>
                              </p:par>
                              <p:par>
                                <p:cTn id="115" presetID="10" presetClass="exit" presetSubtype="0" fill="hold" grpId="1" nodeType="withEffect">
                                  <p:stCondLst>
                                    <p:cond delay="0"/>
                                  </p:stCondLst>
                                  <p:childTnLst>
                                    <p:animEffect transition="out" filter="fade">
                                      <p:cBhvr>
                                        <p:cTn id="116" dur="500"/>
                                        <p:tgtEl>
                                          <p:spTgt spid="108"/>
                                        </p:tgtEl>
                                      </p:cBhvr>
                                    </p:animEffect>
                                    <p:set>
                                      <p:cBhvr>
                                        <p:cTn id="117" dur="1" fill="hold">
                                          <p:stCondLst>
                                            <p:cond delay="499"/>
                                          </p:stCondLst>
                                        </p:cTn>
                                        <p:tgtEl>
                                          <p:spTgt spid="108"/>
                                        </p:tgtEl>
                                        <p:attrNameLst>
                                          <p:attrName>style.visibility</p:attrName>
                                        </p:attrNameLst>
                                      </p:cBhvr>
                                      <p:to>
                                        <p:strVal val="hidden"/>
                                      </p:to>
                                    </p:set>
                                  </p:childTnLst>
                                </p:cTn>
                              </p:par>
                              <p:par>
                                <p:cTn id="118" presetID="10" presetClass="exit" presetSubtype="0" fill="hold" grpId="1" nodeType="withEffect">
                                  <p:stCondLst>
                                    <p:cond delay="0"/>
                                  </p:stCondLst>
                                  <p:childTnLst>
                                    <p:animEffect transition="out" filter="fade">
                                      <p:cBhvr>
                                        <p:cTn id="119" dur="500"/>
                                        <p:tgtEl>
                                          <p:spTgt spid="109"/>
                                        </p:tgtEl>
                                      </p:cBhvr>
                                    </p:animEffect>
                                    <p:set>
                                      <p:cBhvr>
                                        <p:cTn id="120" dur="1" fill="hold">
                                          <p:stCondLst>
                                            <p:cond delay="499"/>
                                          </p:stCondLst>
                                        </p:cTn>
                                        <p:tgtEl>
                                          <p:spTgt spid="109"/>
                                        </p:tgtEl>
                                        <p:attrNameLst>
                                          <p:attrName>style.visibility</p:attrName>
                                        </p:attrNameLst>
                                      </p:cBhvr>
                                      <p:to>
                                        <p:strVal val="hidden"/>
                                      </p:to>
                                    </p:set>
                                  </p:childTnLst>
                                </p:cTn>
                              </p:par>
                              <p:par>
                                <p:cTn id="121" presetID="10" presetClass="exit" presetSubtype="0" fill="hold" grpId="1" nodeType="withEffect">
                                  <p:stCondLst>
                                    <p:cond delay="0"/>
                                  </p:stCondLst>
                                  <p:childTnLst>
                                    <p:animEffect transition="out" filter="fade">
                                      <p:cBhvr>
                                        <p:cTn id="122" dur="500"/>
                                        <p:tgtEl>
                                          <p:spTgt spid="110"/>
                                        </p:tgtEl>
                                      </p:cBhvr>
                                    </p:animEffect>
                                    <p:set>
                                      <p:cBhvr>
                                        <p:cTn id="123" dur="1" fill="hold">
                                          <p:stCondLst>
                                            <p:cond delay="499"/>
                                          </p:stCondLst>
                                        </p:cTn>
                                        <p:tgtEl>
                                          <p:spTgt spid="110"/>
                                        </p:tgtEl>
                                        <p:attrNameLst>
                                          <p:attrName>style.visibility</p:attrName>
                                        </p:attrNameLst>
                                      </p:cBhvr>
                                      <p:to>
                                        <p:strVal val="hidden"/>
                                      </p:to>
                                    </p:set>
                                  </p:childTnLst>
                                </p:cTn>
                              </p:par>
                              <p:par>
                                <p:cTn id="124" presetID="10" presetClass="exit" presetSubtype="0" fill="hold" grpId="1" nodeType="withEffect">
                                  <p:stCondLst>
                                    <p:cond delay="0"/>
                                  </p:stCondLst>
                                  <p:childTnLst>
                                    <p:animEffect transition="out" filter="fade">
                                      <p:cBhvr>
                                        <p:cTn id="125" dur="500"/>
                                        <p:tgtEl>
                                          <p:spTgt spid="111"/>
                                        </p:tgtEl>
                                      </p:cBhvr>
                                    </p:animEffect>
                                    <p:set>
                                      <p:cBhvr>
                                        <p:cTn id="126" dur="1" fill="hold">
                                          <p:stCondLst>
                                            <p:cond delay="499"/>
                                          </p:stCondLst>
                                        </p:cTn>
                                        <p:tgtEl>
                                          <p:spTgt spid="111"/>
                                        </p:tgtEl>
                                        <p:attrNameLst>
                                          <p:attrName>style.visibility</p:attrName>
                                        </p:attrNameLst>
                                      </p:cBhvr>
                                      <p:to>
                                        <p:strVal val="hidden"/>
                                      </p:to>
                                    </p:set>
                                  </p:childTnLst>
                                </p:cTn>
                              </p:par>
                              <p:par>
                                <p:cTn id="127" presetID="10" presetClass="exit" presetSubtype="0" fill="hold" grpId="1" nodeType="withEffect">
                                  <p:stCondLst>
                                    <p:cond delay="0"/>
                                  </p:stCondLst>
                                  <p:childTnLst>
                                    <p:animEffect transition="out" filter="fade">
                                      <p:cBhvr>
                                        <p:cTn id="128" dur="500"/>
                                        <p:tgtEl>
                                          <p:spTgt spid="112"/>
                                        </p:tgtEl>
                                      </p:cBhvr>
                                    </p:animEffect>
                                    <p:set>
                                      <p:cBhvr>
                                        <p:cTn id="129" dur="1" fill="hold">
                                          <p:stCondLst>
                                            <p:cond delay="499"/>
                                          </p:stCondLst>
                                        </p:cTn>
                                        <p:tgtEl>
                                          <p:spTgt spid="112"/>
                                        </p:tgtEl>
                                        <p:attrNameLst>
                                          <p:attrName>style.visibility</p:attrName>
                                        </p:attrNameLst>
                                      </p:cBhvr>
                                      <p:to>
                                        <p:strVal val="hidden"/>
                                      </p:to>
                                    </p:set>
                                  </p:childTnLst>
                                </p:cTn>
                              </p:par>
                              <p:par>
                                <p:cTn id="130" presetID="10" presetClass="exit" presetSubtype="0" fill="hold" grpId="1" nodeType="withEffect">
                                  <p:stCondLst>
                                    <p:cond delay="0"/>
                                  </p:stCondLst>
                                  <p:childTnLst>
                                    <p:animEffect transition="out" filter="fade">
                                      <p:cBhvr>
                                        <p:cTn id="131" dur="500"/>
                                        <p:tgtEl>
                                          <p:spTgt spid="113"/>
                                        </p:tgtEl>
                                      </p:cBhvr>
                                    </p:animEffect>
                                    <p:set>
                                      <p:cBhvr>
                                        <p:cTn id="132" dur="1" fill="hold">
                                          <p:stCondLst>
                                            <p:cond delay="499"/>
                                          </p:stCondLst>
                                        </p:cTn>
                                        <p:tgtEl>
                                          <p:spTgt spid="113"/>
                                        </p:tgtEl>
                                        <p:attrNameLst>
                                          <p:attrName>style.visibility</p:attrName>
                                        </p:attrNameLst>
                                      </p:cBhvr>
                                      <p:to>
                                        <p:strVal val="hidden"/>
                                      </p:to>
                                    </p:set>
                                  </p:childTnLst>
                                </p:cTn>
                              </p:par>
                              <p:par>
                                <p:cTn id="133" presetID="10" presetClass="exit" presetSubtype="0" fill="hold" grpId="1" nodeType="withEffect">
                                  <p:stCondLst>
                                    <p:cond delay="0"/>
                                  </p:stCondLst>
                                  <p:childTnLst>
                                    <p:animEffect transition="out" filter="fade">
                                      <p:cBhvr>
                                        <p:cTn id="134" dur="500"/>
                                        <p:tgtEl>
                                          <p:spTgt spid="114"/>
                                        </p:tgtEl>
                                      </p:cBhvr>
                                    </p:animEffect>
                                    <p:set>
                                      <p:cBhvr>
                                        <p:cTn id="135" dur="1" fill="hold">
                                          <p:stCondLst>
                                            <p:cond delay="499"/>
                                          </p:stCondLst>
                                        </p:cTn>
                                        <p:tgtEl>
                                          <p:spTgt spid="114"/>
                                        </p:tgtEl>
                                        <p:attrNameLst>
                                          <p:attrName>style.visibility</p:attrName>
                                        </p:attrNameLst>
                                      </p:cBhvr>
                                      <p:to>
                                        <p:strVal val="hidden"/>
                                      </p:to>
                                    </p:set>
                                  </p:childTnLst>
                                </p:cTn>
                              </p:par>
                              <p:par>
                                <p:cTn id="136" presetID="10" presetClass="exit" presetSubtype="0" fill="hold" grpId="1" nodeType="withEffect">
                                  <p:stCondLst>
                                    <p:cond delay="0"/>
                                  </p:stCondLst>
                                  <p:childTnLst>
                                    <p:animEffect transition="out" filter="fade">
                                      <p:cBhvr>
                                        <p:cTn id="137" dur="500"/>
                                        <p:tgtEl>
                                          <p:spTgt spid="115"/>
                                        </p:tgtEl>
                                      </p:cBhvr>
                                    </p:animEffect>
                                    <p:set>
                                      <p:cBhvr>
                                        <p:cTn id="138" dur="1" fill="hold">
                                          <p:stCondLst>
                                            <p:cond delay="499"/>
                                          </p:stCondLst>
                                        </p:cTn>
                                        <p:tgtEl>
                                          <p:spTgt spid="115"/>
                                        </p:tgtEl>
                                        <p:attrNameLst>
                                          <p:attrName>style.visibility</p:attrName>
                                        </p:attrNameLst>
                                      </p:cBhvr>
                                      <p:to>
                                        <p:strVal val="hidden"/>
                                      </p:to>
                                    </p:set>
                                  </p:childTnLst>
                                </p:cTn>
                              </p:par>
                              <p:par>
                                <p:cTn id="139" presetID="10" presetClass="exit" presetSubtype="0" fill="hold" grpId="1" nodeType="withEffect">
                                  <p:stCondLst>
                                    <p:cond delay="0"/>
                                  </p:stCondLst>
                                  <p:childTnLst>
                                    <p:animEffect transition="out" filter="fade">
                                      <p:cBhvr>
                                        <p:cTn id="140" dur="500"/>
                                        <p:tgtEl>
                                          <p:spTgt spid="116"/>
                                        </p:tgtEl>
                                      </p:cBhvr>
                                    </p:animEffect>
                                    <p:set>
                                      <p:cBhvr>
                                        <p:cTn id="141" dur="1" fill="hold">
                                          <p:stCondLst>
                                            <p:cond delay="499"/>
                                          </p:stCondLst>
                                        </p:cTn>
                                        <p:tgtEl>
                                          <p:spTgt spid="116"/>
                                        </p:tgtEl>
                                        <p:attrNameLst>
                                          <p:attrName>style.visibility</p:attrName>
                                        </p:attrNameLst>
                                      </p:cBhvr>
                                      <p:to>
                                        <p:strVal val="hidden"/>
                                      </p:to>
                                    </p:set>
                                  </p:childTnLst>
                                </p:cTn>
                              </p:par>
                              <p:par>
                                <p:cTn id="142" presetID="10" presetClass="exit" presetSubtype="0" fill="hold" grpId="1" nodeType="withEffect">
                                  <p:stCondLst>
                                    <p:cond delay="0"/>
                                  </p:stCondLst>
                                  <p:childTnLst>
                                    <p:animEffect transition="out" filter="fade">
                                      <p:cBhvr>
                                        <p:cTn id="143" dur="500"/>
                                        <p:tgtEl>
                                          <p:spTgt spid="117"/>
                                        </p:tgtEl>
                                      </p:cBhvr>
                                    </p:animEffect>
                                    <p:set>
                                      <p:cBhvr>
                                        <p:cTn id="144" dur="1" fill="hold">
                                          <p:stCondLst>
                                            <p:cond delay="499"/>
                                          </p:stCondLst>
                                        </p:cTn>
                                        <p:tgtEl>
                                          <p:spTgt spid="117"/>
                                        </p:tgtEl>
                                        <p:attrNameLst>
                                          <p:attrName>style.visibility</p:attrName>
                                        </p:attrNameLst>
                                      </p:cBhvr>
                                      <p:to>
                                        <p:strVal val="hidden"/>
                                      </p:to>
                                    </p:set>
                                  </p:childTnLst>
                                </p:cTn>
                              </p:par>
                              <p:par>
                                <p:cTn id="145" presetID="10" presetClass="exit" presetSubtype="0" fill="hold" grpId="1" nodeType="withEffect">
                                  <p:stCondLst>
                                    <p:cond delay="0"/>
                                  </p:stCondLst>
                                  <p:childTnLst>
                                    <p:animEffect transition="out" filter="fade">
                                      <p:cBhvr>
                                        <p:cTn id="146" dur="500"/>
                                        <p:tgtEl>
                                          <p:spTgt spid="118"/>
                                        </p:tgtEl>
                                      </p:cBhvr>
                                    </p:animEffect>
                                    <p:set>
                                      <p:cBhvr>
                                        <p:cTn id="147" dur="1" fill="hold">
                                          <p:stCondLst>
                                            <p:cond delay="499"/>
                                          </p:stCondLst>
                                        </p:cTn>
                                        <p:tgtEl>
                                          <p:spTgt spid="118"/>
                                        </p:tgtEl>
                                        <p:attrNameLst>
                                          <p:attrName>style.visibility</p:attrName>
                                        </p:attrNameLst>
                                      </p:cBhvr>
                                      <p:to>
                                        <p:strVal val="hidden"/>
                                      </p:to>
                                    </p:set>
                                  </p:childTnLst>
                                </p:cTn>
                              </p:par>
                              <p:par>
                                <p:cTn id="148" presetID="10" presetClass="exit" presetSubtype="0" fill="hold" grpId="1" nodeType="withEffect">
                                  <p:stCondLst>
                                    <p:cond delay="0"/>
                                  </p:stCondLst>
                                  <p:childTnLst>
                                    <p:animEffect transition="out" filter="fade">
                                      <p:cBhvr>
                                        <p:cTn id="149" dur="500"/>
                                        <p:tgtEl>
                                          <p:spTgt spid="119"/>
                                        </p:tgtEl>
                                      </p:cBhvr>
                                    </p:animEffect>
                                    <p:set>
                                      <p:cBhvr>
                                        <p:cTn id="150" dur="1" fill="hold">
                                          <p:stCondLst>
                                            <p:cond delay="499"/>
                                          </p:stCondLst>
                                        </p:cTn>
                                        <p:tgtEl>
                                          <p:spTgt spid="119"/>
                                        </p:tgtEl>
                                        <p:attrNameLst>
                                          <p:attrName>style.visibility</p:attrName>
                                        </p:attrNameLst>
                                      </p:cBhvr>
                                      <p:to>
                                        <p:strVal val="hidden"/>
                                      </p:to>
                                    </p:set>
                                  </p:childTnLst>
                                </p:cTn>
                              </p:par>
                              <p:par>
                                <p:cTn id="151" presetID="10" presetClass="exit" presetSubtype="0" fill="hold" grpId="1" nodeType="withEffect">
                                  <p:stCondLst>
                                    <p:cond delay="0"/>
                                  </p:stCondLst>
                                  <p:childTnLst>
                                    <p:animEffect transition="out" filter="fade">
                                      <p:cBhvr>
                                        <p:cTn id="152" dur="500"/>
                                        <p:tgtEl>
                                          <p:spTgt spid="120"/>
                                        </p:tgtEl>
                                      </p:cBhvr>
                                    </p:animEffect>
                                    <p:set>
                                      <p:cBhvr>
                                        <p:cTn id="153" dur="1" fill="hold">
                                          <p:stCondLst>
                                            <p:cond delay="499"/>
                                          </p:stCondLst>
                                        </p:cTn>
                                        <p:tgtEl>
                                          <p:spTgt spid="120"/>
                                        </p:tgtEl>
                                        <p:attrNameLst>
                                          <p:attrName>style.visibility</p:attrName>
                                        </p:attrNameLst>
                                      </p:cBhvr>
                                      <p:to>
                                        <p:strVal val="hidden"/>
                                      </p:to>
                                    </p:set>
                                  </p:childTnLst>
                                </p:cTn>
                              </p:par>
                              <p:par>
                                <p:cTn id="154" presetID="10" presetClass="exit" presetSubtype="0" fill="hold" grpId="1" nodeType="withEffect">
                                  <p:stCondLst>
                                    <p:cond delay="0"/>
                                  </p:stCondLst>
                                  <p:childTnLst>
                                    <p:animEffect transition="out" filter="fade">
                                      <p:cBhvr>
                                        <p:cTn id="155" dur="500"/>
                                        <p:tgtEl>
                                          <p:spTgt spid="121"/>
                                        </p:tgtEl>
                                      </p:cBhvr>
                                    </p:animEffect>
                                    <p:set>
                                      <p:cBhvr>
                                        <p:cTn id="156" dur="1" fill="hold">
                                          <p:stCondLst>
                                            <p:cond delay="499"/>
                                          </p:stCondLst>
                                        </p:cTn>
                                        <p:tgtEl>
                                          <p:spTgt spid="121"/>
                                        </p:tgtEl>
                                        <p:attrNameLst>
                                          <p:attrName>style.visibility</p:attrName>
                                        </p:attrNameLst>
                                      </p:cBhvr>
                                      <p:to>
                                        <p:strVal val="hidden"/>
                                      </p:to>
                                    </p:set>
                                  </p:childTnLst>
                                </p:cTn>
                              </p:par>
                              <p:par>
                                <p:cTn id="157" presetID="10" presetClass="exit" presetSubtype="0" fill="hold" grpId="1" nodeType="withEffect">
                                  <p:stCondLst>
                                    <p:cond delay="0"/>
                                  </p:stCondLst>
                                  <p:childTnLst>
                                    <p:animEffect transition="out" filter="fade">
                                      <p:cBhvr>
                                        <p:cTn id="158" dur="500"/>
                                        <p:tgtEl>
                                          <p:spTgt spid="122"/>
                                        </p:tgtEl>
                                      </p:cBhvr>
                                    </p:animEffect>
                                    <p:set>
                                      <p:cBhvr>
                                        <p:cTn id="159" dur="1" fill="hold">
                                          <p:stCondLst>
                                            <p:cond delay="499"/>
                                          </p:stCondLst>
                                        </p:cTn>
                                        <p:tgtEl>
                                          <p:spTgt spid="122"/>
                                        </p:tgtEl>
                                        <p:attrNameLst>
                                          <p:attrName>style.visibility</p:attrName>
                                        </p:attrNameLst>
                                      </p:cBhvr>
                                      <p:to>
                                        <p:strVal val="hidden"/>
                                      </p:to>
                                    </p:set>
                                  </p:childTnLst>
                                </p:cTn>
                              </p:par>
                              <p:par>
                                <p:cTn id="160" presetID="10" presetClass="exit" presetSubtype="0" fill="hold" grpId="1" nodeType="withEffect">
                                  <p:stCondLst>
                                    <p:cond delay="0"/>
                                  </p:stCondLst>
                                  <p:childTnLst>
                                    <p:animEffect transition="out" filter="fade">
                                      <p:cBhvr>
                                        <p:cTn id="161" dur="500"/>
                                        <p:tgtEl>
                                          <p:spTgt spid="123"/>
                                        </p:tgtEl>
                                      </p:cBhvr>
                                    </p:animEffect>
                                    <p:set>
                                      <p:cBhvr>
                                        <p:cTn id="162" dur="1" fill="hold">
                                          <p:stCondLst>
                                            <p:cond delay="499"/>
                                          </p:stCondLst>
                                        </p:cTn>
                                        <p:tgtEl>
                                          <p:spTgt spid="123"/>
                                        </p:tgtEl>
                                        <p:attrNameLst>
                                          <p:attrName>style.visibility</p:attrName>
                                        </p:attrNameLst>
                                      </p:cBhvr>
                                      <p:to>
                                        <p:strVal val="hidden"/>
                                      </p:to>
                                    </p:set>
                                  </p:childTnLst>
                                </p:cTn>
                              </p:par>
                              <p:par>
                                <p:cTn id="163" presetID="10" presetClass="exit" presetSubtype="0" fill="hold" grpId="1" nodeType="withEffect">
                                  <p:stCondLst>
                                    <p:cond delay="0"/>
                                  </p:stCondLst>
                                  <p:childTnLst>
                                    <p:animEffect transition="out" filter="fade">
                                      <p:cBhvr>
                                        <p:cTn id="164" dur="500"/>
                                        <p:tgtEl>
                                          <p:spTgt spid="124"/>
                                        </p:tgtEl>
                                      </p:cBhvr>
                                    </p:animEffect>
                                    <p:set>
                                      <p:cBhvr>
                                        <p:cTn id="165" dur="1" fill="hold">
                                          <p:stCondLst>
                                            <p:cond delay="499"/>
                                          </p:stCondLst>
                                        </p:cTn>
                                        <p:tgtEl>
                                          <p:spTgt spid="124"/>
                                        </p:tgtEl>
                                        <p:attrNameLst>
                                          <p:attrName>style.visibility</p:attrName>
                                        </p:attrNameLst>
                                      </p:cBhvr>
                                      <p:to>
                                        <p:strVal val="hidden"/>
                                      </p:to>
                                    </p:set>
                                  </p:childTnLst>
                                </p:cTn>
                              </p:par>
                              <p:par>
                                <p:cTn id="166" presetID="10" presetClass="exit" presetSubtype="0" fill="hold" grpId="1" nodeType="withEffect">
                                  <p:stCondLst>
                                    <p:cond delay="0"/>
                                  </p:stCondLst>
                                  <p:childTnLst>
                                    <p:animEffect transition="out" filter="fade">
                                      <p:cBhvr>
                                        <p:cTn id="167" dur="500"/>
                                        <p:tgtEl>
                                          <p:spTgt spid="125"/>
                                        </p:tgtEl>
                                      </p:cBhvr>
                                    </p:animEffect>
                                    <p:set>
                                      <p:cBhvr>
                                        <p:cTn id="168" dur="1" fill="hold">
                                          <p:stCondLst>
                                            <p:cond delay="499"/>
                                          </p:stCondLst>
                                        </p:cTn>
                                        <p:tgtEl>
                                          <p:spTgt spid="125"/>
                                        </p:tgtEl>
                                        <p:attrNameLst>
                                          <p:attrName>style.visibility</p:attrName>
                                        </p:attrNameLst>
                                      </p:cBhvr>
                                      <p:to>
                                        <p:strVal val="hidden"/>
                                      </p:to>
                                    </p:set>
                                  </p:childTnLst>
                                </p:cTn>
                              </p:par>
                              <p:par>
                                <p:cTn id="169" presetID="10" presetClass="exit" presetSubtype="0" fill="hold" grpId="1" nodeType="withEffect">
                                  <p:stCondLst>
                                    <p:cond delay="0"/>
                                  </p:stCondLst>
                                  <p:childTnLst>
                                    <p:animEffect transition="out" filter="fade">
                                      <p:cBhvr>
                                        <p:cTn id="170" dur="500"/>
                                        <p:tgtEl>
                                          <p:spTgt spid="126"/>
                                        </p:tgtEl>
                                      </p:cBhvr>
                                    </p:animEffect>
                                    <p:set>
                                      <p:cBhvr>
                                        <p:cTn id="171" dur="1" fill="hold">
                                          <p:stCondLst>
                                            <p:cond delay="499"/>
                                          </p:stCondLst>
                                        </p:cTn>
                                        <p:tgtEl>
                                          <p:spTgt spid="126"/>
                                        </p:tgtEl>
                                        <p:attrNameLst>
                                          <p:attrName>style.visibility</p:attrName>
                                        </p:attrNameLst>
                                      </p:cBhvr>
                                      <p:to>
                                        <p:strVal val="hidden"/>
                                      </p:to>
                                    </p:set>
                                  </p:childTnLst>
                                </p:cTn>
                              </p:par>
                              <p:par>
                                <p:cTn id="172" presetID="10" presetClass="exit" presetSubtype="0" fill="hold" grpId="1" nodeType="withEffect">
                                  <p:stCondLst>
                                    <p:cond delay="0"/>
                                  </p:stCondLst>
                                  <p:childTnLst>
                                    <p:animEffect transition="out" filter="fade">
                                      <p:cBhvr>
                                        <p:cTn id="173" dur="500"/>
                                        <p:tgtEl>
                                          <p:spTgt spid="127"/>
                                        </p:tgtEl>
                                      </p:cBhvr>
                                    </p:animEffect>
                                    <p:set>
                                      <p:cBhvr>
                                        <p:cTn id="174" dur="1" fill="hold">
                                          <p:stCondLst>
                                            <p:cond delay="499"/>
                                          </p:stCondLst>
                                        </p:cTn>
                                        <p:tgtEl>
                                          <p:spTgt spid="127"/>
                                        </p:tgtEl>
                                        <p:attrNameLst>
                                          <p:attrName>style.visibility</p:attrName>
                                        </p:attrNameLst>
                                      </p:cBhvr>
                                      <p:to>
                                        <p:strVal val="hidden"/>
                                      </p:to>
                                    </p:set>
                                  </p:childTnLst>
                                </p:cTn>
                              </p:par>
                              <p:par>
                                <p:cTn id="175" presetID="10" presetClass="exit" presetSubtype="0" fill="hold" grpId="1" nodeType="withEffect">
                                  <p:stCondLst>
                                    <p:cond delay="0"/>
                                  </p:stCondLst>
                                  <p:childTnLst>
                                    <p:animEffect transition="out" filter="fade">
                                      <p:cBhvr>
                                        <p:cTn id="176" dur="500"/>
                                        <p:tgtEl>
                                          <p:spTgt spid="128"/>
                                        </p:tgtEl>
                                      </p:cBhvr>
                                    </p:animEffect>
                                    <p:set>
                                      <p:cBhvr>
                                        <p:cTn id="177" dur="1" fill="hold">
                                          <p:stCondLst>
                                            <p:cond delay="499"/>
                                          </p:stCondLst>
                                        </p:cTn>
                                        <p:tgtEl>
                                          <p:spTgt spid="128"/>
                                        </p:tgtEl>
                                        <p:attrNameLst>
                                          <p:attrName>style.visibility</p:attrName>
                                        </p:attrNameLst>
                                      </p:cBhvr>
                                      <p:to>
                                        <p:strVal val="hidden"/>
                                      </p:to>
                                    </p:set>
                                  </p:childTnLst>
                                </p:cTn>
                              </p:par>
                              <p:par>
                                <p:cTn id="178" presetID="10" presetClass="exit" presetSubtype="0" fill="hold" grpId="1" nodeType="withEffect">
                                  <p:stCondLst>
                                    <p:cond delay="0"/>
                                  </p:stCondLst>
                                  <p:childTnLst>
                                    <p:animEffect transition="out" filter="fade">
                                      <p:cBhvr>
                                        <p:cTn id="179" dur="500"/>
                                        <p:tgtEl>
                                          <p:spTgt spid="129"/>
                                        </p:tgtEl>
                                      </p:cBhvr>
                                    </p:animEffect>
                                    <p:set>
                                      <p:cBhvr>
                                        <p:cTn id="180" dur="1" fill="hold">
                                          <p:stCondLst>
                                            <p:cond delay="499"/>
                                          </p:stCondLst>
                                        </p:cTn>
                                        <p:tgtEl>
                                          <p:spTgt spid="129"/>
                                        </p:tgtEl>
                                        <p:attrNameLst>
                                          <p:attrName>style.visibility</p:attrName>
                                        </p:attrNameLst>
                                      </p:cBhvr>
                                      <p:to>
                                        <p:strVal val="hidden"/>
                                      </p:to>
                                    </p:set>
                                  </p:childTnLst>
                                </p:cTn>
                              </p:par>
                              <p:par>
                                <p:cTn id="181" presetID="10" presetClass="exit" presetSubtype="0" fill="hold" grpId="1" nodeType="withEffect">
                                  <p:stCondLst>
                                    <p:cond delay="0"/>
                                  </p:stCondLst>
                                  <p:childTnLst>
                                    <p:animEffect transition="out" filter="fade">
                                      <p:cBhvr>
                                        <p:cTn id="182" dur="500"/>
                                        <p:tgtEl>
                                          <p:spTgt spid="130"/>
                                        </p:tgtEl>
                                      </p:cBhvr>
                                    </p:animEffect>
                                    <p:set>
                                      <p:cBhvr>
                                        <p:cTn id="183" dur="1" fill="hold">
                                          <p:stCondLst>
                                            <p:cond delay="499"/>
                                          </p:stCondLst>
                                        </p:cTn>
                                        <p:tgtEl>
                                          <p:spTgt spid="130"/>
                                        </p:tgtEl>
                                        <p:attrNameLst>
                                          <p:attrName>style.visibility</p:attrName>
                                        </p:attrNameLst>
                                      </p:cBhvr>
                                      <p:to>
                                        <p:strVal val="hidden"/>
                                      </p:to>
                                    </p:set>
                                  </p:childTnLst>
                                </p:cTn>
                              </p:par>
                              <p:par>
                                <p:cTn id="184" presetID="10" presetClass="exit" presetSubtype="0" fill="hold" grpId="1" nodeType="withEffect">
                                  <p:stCondLst>
                                    <p:cond delay="0"/>
                                  </p:stCondLst>
                                  <p:childTnLst>
                                    <p:animEffect transition="out" filter="fade">
                                      <p:cBhvr>
                                        <p:cTn id="185" dur="500"/>
                                        <p:tgtEl>
                                          <p:spTgt spid="131"/>
                                        </p:tgtEl>
                                      </p:cBhvr>
                                    </p:animEffect>
                                    <p:set>
                                      <p:cBhvr>
                                        <p:cTn id="186" dur="1" fill="hold">
                                          <p:stCondLst>
                                            <p:cond delay="499"/>
                                          </p:stCondLst>
                                        </p:cTn>
                                        <p:tgtEl>
                                          <p:spTgt spid="131"/>
                                        </p:tgtEl>
                                        <p:attrNameLst>
                                          <p:attrName>style.visibility</p:attrName>
                                        </p:attrNameLst>
                                      </p:cBhvr>
                                      <p:to>
                                        <p:strVal val="hidden"/>
                                      </p:to>
                                    </p:set>
                                  </p:childTnLst>
                                </p:cTn>
                              </p:par>
                              <p:par>
                                <p:cTn id="187" presetID="10" presetClass="exit" presetSubtype="0" fill="hold" grpId="1" nodeType="withEffect">
                                  <p:stCondLst>
                                    <p:cond delay="0"/>
                                  </p:stCondLst>
                                  <p:childTnLst>
                                    <p:animEffect transition="out" filter="fade">
                                      <p:cBhvr>
                                        <p:cTn id="188" dur="500"/>
                                        <p:tgtEl>
                                          <p:spTgt spid="132"/>
                                        </p:tgtEl>
                                      </p:cBhvr>
                                    </p:animEffect>
                                    <p:set>
                                      <p:cBhvr>
                                        <p:cTn id="189" dur="1" fill="hold">
                                          <p:stCondLst>
                                            <p:cond delay="499"/>
                                          </p:stCondLst>
                                        </p:cTn>
                                        <p:tgtEl>
                                          <p:spTgt spid="132"/>
                                        </p:tgtEl>
                                        <p:attrNameLst>
                                          <p:attrName>style.visibility</p:attrName>
                                        </p:attrNameLst>
                                      </p:cBhvr>
                                      <p:to>
                                        <p:strVal val="hidden"/>
                                      </p:to>
                                    </p:set>
                                  </p:childTnLst>
                                </p:cTn>
                              </p:par>
                              <p:par>
                                <p:cTn id="190" presetID="10" presetClass="exit" presetSubtype="0" fill="hold" grpId="1" nodeType="withEffect">
                                  <p:stCondLst>
                                    <p:cond delay="0"/>
                                  </p:stCondLst>
                                  <p:childTnLst>
                                    <p:animEffect transition="out" filter="fade">
                                      <p:cBhvr>
                                        <p:cTn id="191" dur="500"/>
                                        <p:tgtEl>
                                          <p:spTgt spid="133"/>
                                        </p:tgtEl>
                                      </p:cBhvr>
                                    </p:animEffect>
                                    <p:set>
                                      <p:cBhvr>
                                        <p:cTn id="192" dur="1" fill="hold">
                                          <p:stCondLst>
                                            <p:cond delay="499"/>
                                          </p:stCondLst>
                                        </p:cTn>
                                        <p:tgtEl>
                                          <p:spTgt spid="133"/>
                                        </p:tgtEl>
                                        <p:attrNameLst>
                                          <p:attrName>style.visibility</p:attrName>
                                        </p:attrNameLst>
                                      </p:cBhvr>
                                      <p:to>
                                        <p:strVal val="hidden"/>
                                      </p:to>
                                    </p:set>
                                  </p:childTnLst>
                                </p:cTn>
                              </p:par>
                              <p:par>
                                <p:cTn id="193" presetID="10" presetClass="exit" presetSubtype="0" fill="hold" grpId="1" nodeType="withEffect">
                                  <p:stCondLst>
                                    <p:cond delay="0"/>
                                  </p:stCondLst>
                                  <p:childTnLst>
                                    <p:animEffect transition="out" filter="fade">
                                      <p:cBhvr>
                                        <p:cTn id="194" dur="500"/>
                                        <p:tgtEl>
                                          <p:spTgt spid="134"/>
                                        </p:tgtEl>
                                      </p:cBhvr>
                                    </p:animEffect>
                                    <p:set>
                                      <p:cBhvr>
                                        <p:cTn id="195" dur="1" fill="hold">
                                          <p:stCondLst>
                                            <p:cond delay="499"/>
                                          </p:stCondLst>
                                        </p:cTn>
                                        <p:tgtEl>
                                          <p:spTgt spid="134"/>
                                        </p:tgtEl>
                                        <p:attrNameLst>
                                          <p:attrName>style.visibility</p:attrName>
                                        </p:attrNameLst>
                                      </p:cBhvr>
                                      <p:to>
                                        <p:strVal val="hidden"/>
                                      </p:to>
                                    </p:set>
                                  </p:childTnLst>
                                </p:cTn>
                              </p:par>
                              <p:par>
                                <p:cTn id="196" presetID="10" presetClass="exit" presetSubtype="0" fill="hold" grpId="1" nodeType="withEffect">
                                  <p:stCondLst>
                                    <p:cond delay="0"/>
                                  </p:stCondLst>
                                  <p:childTnLst>
                                    <p:animEffect transition="out" filter="fade">
                                      <p:cBhvr>
                                        <p:cTn id="197" dur="500"/>
                                        <p:tgtEl>
                                          <p:spTgt spid="135"/>
                                        </p:tgtEl>
                                      </p:cBhvr>
                                    </p:animEffect>
                                    <p:set>
                                      <p:cBhvr>
                                        <p:cTn id="198" dur="1" fill="hold">
                                          <p:stCondLst>
                                            <p:cond delay="499"/>
                                          </p:stCondLst>
                                        </p:cTn>
                                        <p:tgtEl>
                                          <p:spTgt spid="135"/>
                                        </p:tgtEl>
                                        <p:attrNameLst>
                                          <p:attrName>style.visibility</p:attrName>
                                        </p:attrNameLst>
                                      </p:cBhvr>
                                      <p:to>
                                        <p:strVal val="hidden"/>
                                      </p:to>
                                    </p:set>
                                  </p:childTnLst>
                                </p:cTn>
                              </p:par>
                            </p:childTnLst>
                          </p:cTn>
                        </p:par>
                      </p:childTnLst>
                    </p:cTn>
                  </p:par>
                  <p:par>
                    <p:cTn id="199" fill="hold">
                      <p:stCondLst>
                        <p:cond delay="indefinite"/>
                      </p:stCondLst>
                      <p:childTnLst>
                        <p:par>
                          <p:cTn id="200" fill="hold">
                            <p:stCondLst>
                              <p:cond delay="0"/>
                            </p:stCondLst>
                            <p:childTnLst>
                              <p:par>
                                <p:cTn id="201" presetID="16" presetClass="entr" presetSubtype="21" fill="hold" grpId="0" nodeType="clickEffect">
                                  <p:stCondLst>
                                    <p:cond delay="0"/>
                                  </p:stCondLst>
                                  <p:childTnLst>
                                    <p:set>
                                      <p:cBhvr>
                                        <p:cTn id="202" dur="1" fill="hold">
                                          <p:stCondLst>
                                            <p:cond delay="0"/>
                                          </p:stCondLst>
                                        </p:cTn>
                                        <p:tgtEl>
                                          <p:spTgt spid="5"/>
                                        </p:tgtEl>
                                        <p:attrNameLst>
                                          <p:attrName>style.visibility</p:attrName>
                                        </p:attrNameLst>
                                      </p:cBhvr>
                                      <p:to>
                                        <p:strVal val="visible"/>
                                      </p:to>
                                    </p:set>
                                    <p:animEffect transition="in" filter="barn(inVertical)">
                                      <p:cBhvr>
                                        <p:cTn id="203" dur="500"/>
                                        <p:tgtEl>
                                          <p:spTgt spid="5"/>
                                        </p:tgtEl>
                                      </p:cBhvr>
                                    </p:animEffect>
                                  </p:childTnLst>
                                  <p:subTnLst>
                                    <p:audio>
                                      <p:cMediaNode>
                                        <p:cTn display="0" masterRel="sameClick">
                                          <p:stCondLst>
                                            <p:cond evt="begin" delay="0">
                                              <p:tn val="201"/>
                                            </p:cond>
                                          </p:stCondLst>
                                          <p:endCondLst>
                                            <p:cond evt="onStopAudio" delay="0">
                                              <p:tgtEl>
                                                <p:sldTgt/>
                                              </p:tgtEl>
                                            </p:cond>
                                          </p:endCondLst>
                                        </p:cTn>
                                        <p:tgtEl>
                                          <p:sndTgt r:embed="rId4" name="applause.wav"/>
                                        </p:tgtEl>
                                      </p:cMediaNode>
                                    </p:audio>
                                  </p:subTnLst>
                                </p:cTn>
                              </p:par>
                              <p:par>
                                <p:cTn id="204" presetID="10" presetClass="exit" presetSubtype="0" fill="hold" grpId="2" nodeType="withEffect">
                                  <p:stCondLst>
                                    <p:cond delay="0"/>
                                  </p:stCondLst>
                                  <p:childTnLst>
                                    <p:animEffect transition="out" filter="fade">
                                      <p:cBhvr>
                                        <p:cTn id="205" dur="500"/>
                                        <p:tgtEl>
                                          <p:spTgt spid="136"/>
                                        </p:tgtEl>
                                      </p:cBhvr>
                                    </p:animEffect>
                                    <p:set>
                                      <p:cBhvr>
                                        <p:cTn id="206" dur="1" fill="hold">
                                          <p:stCondLst>
                                            <p:cond delay="499"/>
                                          </p:stCondLst>
                                        </p:cTn>
                                        <p:tgtEl>
                                          <p:spTgt spid="1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4" grpId="0" animBg="1"/>
      <p:bldP spid="105" grpId="0" animBg="1"/>
      <p:bldP spid="105" grpId="1" animBg="1"/>
      <p:bldP spid="106" grpId="0" animBg="1"/>
      <p:bldP spid="106" grpId="1" animBg="1"/>
      <p:bldP spid="107" grpId="0" animBg="1"/>
      <p:bldP spid="107" grpId="1" animBg="1"/>
      <p:bldP spid="108" grpId="0" animBg="1"/>
      <p:bldP spid="108" grpId="1" animBg="1"/>
      <p:bldP spid="109" grpId="0" animBg="1"/>
      <p:bldP spid="109" grpId="1" animBg="1"/>
      <p:bldP spid="110" grpId="0" animBg="1"/>
      <p:bldP spid="110" grpId="1" animBg="1"/>
      <p:bldP spid="111" grpId="0" animBg="1"/>
      <p:bldP spid="111" grpId="1" animBg="1"/>
      <p:bldP spid="112" grpId="0" animBg="1"/>
      <p:bldP spid="112" grpId="1" animBg="1"/>
      <p:bldP spid="113" grpId="0" animBg="1"/>
      <p:bldP spid="113" grpId="1" animBg="1"/>
      <p:bldP spid="114" grpId="0" animBg="1"/>
      <p:bldP spid="114" grpId="1" animBg="1"/>
      <p:bldP spid="115" grpId="0" animBg="1"/>
      <p:bldP spid="115" grpId="1" animBg="1"/>
      <p:bldP spid="116" grpId="0" animBg="1"/>
      <p:bldP spid="116" grpId="1" animBg="1"/>
      <p:bldP spid="117" grpId="0" animBg="1"/>
      <p:bldP spid="117" grpId="1" animBg="1"/>
      <p:bldP spid="118" grpId="0" animBg="1"/>
      <p:bldP spid="118" grpId="1" animBg="1"/>
      <p:bldP spid="119" grpId="0" animBg="1"/>
      <p:bldP spid="119" grpId="1" animBg="1"/>
      <p:bldP spid="120" grpId="0" animBg="1"/>
      <p:bldP spid="120" grpId="1" animBg="1"/>
      <p:bldP spid="121" grpId="0" animBg="1"/>
      <p:bldP spid="121" grpId="1" animBg="1"/>
      <p:bldP spid="122" grpId="0" animBg="1"/>
      <p:bldP spid="122" grpId="1" animBg="1"/>
      <p:bldP spid="123" grpId="0" animBg="1"/>
      <p:bldP spid="123" grpId="1" animBg="1"/>
      <p:bldP spid="124" grpId="0" animBg="1"/>
      <p:bldP spid="124" grpId="1" animBg="1"/>
      <p:bldP spid="125" grpId="0" animBg="1"/>
      <p:bldP spid="125" grpId="1" animBg="1"/>
      <p:bldP spid="126" grpId="0" animBg="1"/>
      <p:bldP spid="126" grpId="1" animBg="1"/>
      <p:bldP spid="127" grpId="0" animBg="1"/>
      <p:bldP spid="127" grpId="1" animBg="1"/>
      <p:bldP spid="128" grpId="0" animBg="1"/>
      <p:bldP spid="128" grpId="1" animBg="1"/>
      <p:bldP spid="129" grpId="0" animBg="1"/>
      <p:bldP spid="129" grpId="1" animBg="1"/>
      <p:bldP spid="130" grpId="0" animBg="1"/>
      <p:bldP spid="130" grpId="1" animBg="1"/>
      <p:bldP spid="131" grpId="0" animBg="1"/>
      <p:bldP spid="131" grpId="1" animBg="1"/>
      <p:bldP spid="132" grpId="0" animBg="1"/>
      <p:bldP spid="132" grpId="1" animBg="1"/>
      <p:bldP spid="133" grpId="0" animBg="1"/>
      <p:bldP spid="133" grpId="1" animBg="1"/>
      <p:bldP spid="134" grpId="0" animBg="1"/>
      <p:bldP spid="134" grpId="1" animBg="1"/>
      <p:bldP spid="135" grpId="0" animBg="1"/>
      <p:bldP spid="135" grpId="1" animBg="1"/>
      <p:bldP spid="136" grpId="0" animBg="1"/>
      <p:bldP spid="136" grpId="1" animBg="1"/>
      <p:bldP spid="136" grpId="2"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83865" y="5096202"/>
            <a:ext cx="8267343" cy="1096679"/>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lvl="0" algn="ctr"/>
            <a:r>
              <a:rPr lang="en-US" sz="3200" b="1" dirty="0">
                <a:solidFill>
                  <a:srgbClr val="002060"/>
                </a:solidFill>
                <a:latin typeface="Times New Roman" panose="02020603050405020304" pitchFamily="18" charset="0"/>
                <a:cs typeface="Times New Roman" panose="02020603050405020304" pitchFamily="18" charset="0"/>
              </a:rPr>
              <a:t>A.Ô</a:t>
            </a:r>
          </a:p>
        </p:txBody>
      </p:sp>
      <p:pic>
        <p:nvPicPr>
          <p:cNvPr id="11" name="Picture 8" descr="Clipart Resolution 2551*1795 - Khung Anh Ngo Nghinh - 900x633 PNG Download  - PNGk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863" y="236491"/>
            <a:ext cx="10558780" cy="4619295"/>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Rounded Corners 3">
            <a:extLst>
              <a:ext uri="{FF2B5EF4-FFF2-40B4-BE49-F238E27FC236}">
                <a16:creationId xmlns:a16="http://schemas.microsoft.com/office/drawing/2014/main" id="{4303BB96-E468-4FF9-973A-AD6A9412E807}"/>
              </a:ext>
            </a:extLst>
          </p:cNvPr>
          <p:cNvSpPr/>
          <p:nvPr/>
        </p:nvSpPr>
        <p:spPr>
          <a:xfrm>
            <a:off x="4560304" y="4606005"/>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3700" b="1">
                <a:solidFill>
                  <a:prstClr val="white"/>
                </a:solidFill>
                <a:latin typeface="Times New Roman" panose="02020603050405020304" pitchFamily="18" charset="0"/>
                <a:cs typeface="Times New Roman" panose="02020603050405020304" pitchFamily="18" charset="0"/>
              </a:rPr>
              <a:t>THỜI GIAN</a:t>
            </a:r>
          </a:p>
        </p:txBody>
      </p:sp>
      <p:sp>
        <p:nvSpPr>
          <p:cNvPr id="46" name="Rectangle: Rounded Corners 154">
            <a:extLst>
              <a:ext uri="{FF2B5EF4-FFF2-40B4-BE49-F238E27FC236}">
                <a16:creationId xmlns:a16="http://schemas.microsoft.com/office/drawing/2014/main" id="{5DEE4CEB-E13F-4E54-9CAB-8082B7CE536A}"/>
              </a:ext>
            </a:extLst>
          </p:cNvPr>
          <p:cNvSpPr/>
          <p:nvPr/>
        </p:nvSpPr>
        <p:spPr>
          <a:xfrm>
            <a:off x="4560304" y="4606005"/>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anose="02020603050405020304" pitchFamily="18" charset="0"/>
                <a:cs typeface="Times New Roman" panose="02020603050405020304" pitchFamily="18" charset="0"/>
              </a:rPr>
              <a:t>0 : 30</a:t>
            </a:r>
          </a:p>
        </p:txBody>
      </p:sp>
      <p:sp>
        <p:nvSpPr>
          <p:cNvPr id="47" name="Rectangle: Rounded Corners 155">
            <a:extLst>
              <a:ext uri="{FF2B5EF4-FFF2-40B4-BE49-F238E27FC236}">
                <a16:creationId xmlns:a16="http://schemas.microsoft.com/office/drawing/2014/main" id="{B341448D-0B2C-4AFD-AA4E-8CC6050E422E}"/>
              </a:ext>
            </a:extLst>
          </p:cNvPr>
          <p:cNvSpPr/>
          <p:nvPr/>
        </p:nvSpPr>
        <p:spPr>
          <a:xfrm>
            <a:off x="4560304" y="4606005"/>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anose="02020603050405020304" pitchFamily="18" charset="0"/>
                <a:cs typeface="Times New Roman" panose="02020603050405020304" pitchFamily="18" charset="0"/>
              </a:rPr>
              <a:t>0 : 29</a:t>
            </a:r>
          </a:p>
        </p:txBody>
      </p:sp>
      <p:sp>
        <p:nvSpPr>
          <p:cNvPr id="48" name="Rectangle: Rounded Corners 156">
            <a:extLst>
              <a:ext uri="{FF2B5EF4-FFF2-40B4-BE49-F238E27FC236}">
                <a16:creationId xmlns:a16="http://schemas.microsoft.com/office/drawing/2014/main" id="{0D7F1BF5-CF44-4984-93AE-4CFF6E886034}"/>
              </a:ext>
            </a:extLst>
          </p:cNvPr>
          <p:cNvSpPr/>
          <p:nvPr/>
        </p:nvSpPr>
        <p:spPr>
          <a:xfrm>
            <a:off x="4560304" y="4606005"/>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anose="02020603050405020304" pitchFamily="18" charset="0"/>
                <a:cs typeface="Times New Roman" panose="02020603050405020304" pitchFamily="18" charset="0"/>
              </a:rPr>
              <a:t>0 : 28</a:t>
            </a:r>
          </a:p>
        </p:txBody>
      </p:sp>
      <p:sp>
        <p:nvSpPr>
          <p:cNvPr id="49" name="Rectangle: Rounded Corners 157">
            <a:extLst>
              <a:ext uri="{FF2B5EF4-FFF2-40B4-BE49-F238E27FC236}">
                <a16:creationId xmlns:a16="http://schemas.microsoft.com/office/drawing/2014/main" id="{6E3BC4C4-823B-441E-A0BB-9E7E2B272607}"/>
              </a:ext>
            </a:extLst>
          </p:cNvPr>
          <p:cNvSpPr/>
          <p:nvPr/>
        </p:nvSpPr>
        <p:spPr>
          <a:xfrm>
            <a:off x="4560304" y="4606005"/>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anose="02020603050405020304" pitchFamily="18" charset="0"/>
                <a:cs typeface="Times New Roman" panose="02020603050405020304" pitchFamily="18" charset="0"/>
              </a:rPr>
              <a:t>0 : 27</a:t>
            </a:r>
          </a:p>
        </p:txBody>
      </p:sp>
      <p:sp>
        <p:nvSpPr>
          <p:cNvPr id="50" name="Rectangle: Rounded Corners 158">
            <a:extLst>
              <a:ext uri="{FF2B5EF4-FFF2-40B4-BE49-F238E27FC236}">
                <a16:creationId xmlns:a16="http://schemas.microsoft.com/office/drawing/2014/main" id="{88793236-B96A-4072-BE01-1AD05643F334}"/>
              </a:ext>
            </a:extLst>
          </p:cNvPr>
          <p:cNvSpPr/>
          <p:nvPr/>
        </p:nvSpPr>
        <p:spPr>
          <a:xfrm>
            <a:off x="4560304" y="4606005"/>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anose="02020603050405020304" pitchFamily="18" charset="0"/>
                <a:cs typeface="Times New Roman" panose="02020603050405020304" pitchFamily="18" charset="0"/>
              </a:rPr>
              <a:t>0 : 26</a:t>
            </a:r>
          </a:p>
        </p:txBody>
      </p:sp>
      <p:sp>
        <p:nvSpPr>
          <p:cNvPr id="51" name="Rectangle: Rounded Corners 159">
            <a:extLst>
              <a:ext uri="{FF2B5EF4-FFF2-40B4-BE49-F238E27FC236}">
                <a16:creationId xmlns:a16="http://schemas.microsoft.com/office/drawing/2014/main" id="{BC8857BE-A132-4784-AC9E-DAF6C404D9CB}"/>
              </a:ext>
            </a:extLst>
          </p:cNvPr>
          <p:cNvSpPr/>
          <p:nvPr/>
        </p:nvSpPr>
        <p:spPr>
          <a:xfrm>
            <a:off x="4560304" y="4606005"/>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anose="02020603050405020304" pitchFamily="18" charset="0"/>
                <a:cs typeface="Times New Roman" panose="02020603050405020304" pitchFamily="18" charset="0"/>
              </a:rPr>
              <a:t>0 : 25</a:t>
            </a:r>
          </a:p>
        </p:txBody>
      </p:sp>
      <p:sp>
        <p:nvSpPr>
          <p:cNvPr id="52" name="Rectangle: Rounded Corners 160">
            <a:extLst>
              <a:ext uri="{FF2B5EF4-FFF2-40B4-BE49-F238E27FC236}">
                <a16:creationId xmlns:a16="http://schemas.microsoft.com/office/drawing/2014/main" id="{686B9027-29E9-4024-938E-43D222270C95}"/>
              </a:ext>
            </a:extLst>
          </p:cNvPr>
          <p:cNvSpPr/>
          <p:nvPr/>
        </p:nvSpPr>
        <p:spPr>
          <a:xfrm>
            <a:off x="4560304" y="4606005"/>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anose="02020603050405020304" pitchFamily="18" charset="0"/>
                <a:cs typeface="Times New Roman" panose="02020603050405020304" pitchFamily="18" charset="0"/>
              </a:rPr>
              <a:t>0 : 24</a:t>
            </a:r>
          </a:p>
        </p:txBody>
      </p:sp>
      <p:sp>
        <p:nvSpPr>
          <p:cNvPr id="53" name="Rectangle: Rounded Corners 161">
            <a:extLst>
              <a:ext uri="{FF2B5EF4-FFF2-40B4-BE49-F238E27FC236}">
                <a16:creationId xmlns:a16="http://schemas.microsoft.com/office/drawing/2014/main" id="{113214FA-CCEC-44B9-AB7B-04B9495DBC83}"/>
              </a:ext>
            </a:extLst>
          </p:cNvPr>
          <p:cNvSpPr/>
          <p:nvPr/>
        </p:nvSpPr>
        <p:spPr>
          <a:xfrm>
            <a:off x="4560304" y="4606005"/>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anose="02020603050405020304" pitchFamily="18" charset="0"/>
                <a:cs typeface="Times New Roman" panose="02020603050405020304" pitchFamily="18" charset="0"/>
              </a:rPr>
              <a:t>0 : 23</a:t>
            </a:r>
          </a:p>
        </p:txBody>
      </p:sp>
      <p:sp>
        <p:nvSpPr>
          <p:cNvPr id="54" name="Rectangle: Rounded Corners 162">
            <a:extLst>
              <a:ext uri="{FF2B5EF4-FFF2-40B4-BE49-F238E27FC236}">
                <a16:creationId xmlns:a16="http://schemas.microsoft.com/office/drawing/2014/main" id="{C0B71CE7-26B1-4AB8-8849-F5D19A608F6B}"/>
              </a:ext>
            </a:extLst>
          </p:cNvPr>
          <p:cNvSpPr/>
          <p:nvPr/>
        </p:nvSpPr>
        <p:spPr>
          <a:xfrm>
            <a:off x="4560304" y="4606005"/>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anose="02020603050405020304" pitchFamily="18" charset="0"/>
                <a:cs typeface="Times New Roman" panose="02020603050405020304" pitchFamily="18" charset="0"/>
              </a:rPr>
              <a:t>0 : 22</a:t>
            </a:r>
          </a:p>
        </p:txBody>
      </p:sp>
      <p:sp>
        <p:nvSpPr>
          <p:cNvPr id="55" name="Rectangle: Rounded Corners 163">
            <a:extLst>
              <a:ext uri="{FF2B5EF4-FFF2-40B4-BE49-F238E27FC236}">
                <a16:creationId xmlns:a16="http://schemas.microsoft.com/office/drawing/2014/main" id="{4F517DE3-294F-4F4B-B100-095C056E80E3}"/>
              </a:ext>
            </a:extLst>
          </p:cNvPr>
          <p:cNvSpPr/>
          <p:nvPr/>
        </p:nvSpPr>
        <p:spPr>
          <a:xfrm>
            <a:off x="4560304" y="4606005"/>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anose="02020603050405020304" pitchFamily="18" charset="0"/>
                <a:cs typeface="Times New Roman" panose="02020603050405020304" pitchFamily="18" charset="0"/>
              </a:rPr>
              <a:t>0 : 21</a:t>
            </a:r>
          </a:p>
        </p:txBody>
      </p:sp>
      <p:sp>
        <p:nvSpPr>
          <p:cNvPr id="56" name="Rectangle: Rounded Corners 164">
            <a:extLst>
              <a:ext uri="{FF2B5EF4-FFF2-40B4-BE49-F238E27FC236}">
                <a16:creationId xmlns:a16="http://schemas.microsoft.com/office/drawing/2014/main" id="{56EE57BA-F071-465B-A36D-330D9653E571}"/>
              </a:ext>
            </a:extLst>
          </p:cNvPr>
          <p:cNvSpPr/>
          <p:nvPr/>
        </p:nvSpPr>
        <p:spPr>
          <a:xfrm>
            <a:off x="4560304" y="4606005"/>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anose="02020603050405020304" pitchFamily="18" charset="0"/>
                <a:cs typeface="Times New Roman" panose="02020603050405020304" pitchFamily="18" charset="0"/>
              </a:rPr>
              <a:t>0 : 20</a:t>
            </a:r>
          </a:p>
        </p:txBody>
      </p:sp>
      <p:sp>
        <p:nvSpPr>
          <p:cNvPr id="57" name="Rectangle: Rounded Corners 165">
            <a:extLst>
              <a:ext uri="{FF2B5EF4-FFF2-40B4-BE49-F238E27FC236}">
                <a16:creationId xmlns:a16="http://schemas.microsoft.com/office/drawing/2014/main" id="{DBA8F11A-01F2-42AE-B4C7-224205CFE01B}"/>
              </a:ext>
            </a:extLst>
          </p:cNvPr>
          <p:cNvSpPr/>
          <p:nvPr/>
        </p:nvSpPr>
        <p:spPr>
          <a:xfrm>
            <a:off x="4560304" y="4606005"/>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anose="02020603050405020304" pitchFamily="18" charset="0"/>
                <a:cs typeface="Times New Roman" panose="02020603050405020304" pitchFamily="18" charset="0"/>
              </a:rPr>
              <a:t>0 : 19</a:t>
            </a:r>
          </a:p>
        </p:txBody>
      </p:sp>
      <p:sp>
        <p:nvSpPr>
          <p:cNvPr id="58" name="Rectangle: Rounded Corners 166">
            <a:extLst>
              <a:ext uri="{FF2B5EF4-FFF2-40B4-BE49-F238E27FC236}">
                <a16:creationId xmlns:a16="http://schemas.microsoft.com/office/drawing/2014/main" id="{68F97C3A-BC6D-4838-AA2E-B8D4EA0DD163}"/>
              </a:ext>
            </a:extLst>
          </p:cNvPr>
          <p:cNvSpPr/>
          <p:nvPr/>
        </p:nvSpPr>
        <p:spPr>
          <a:xfrm>
            <a:off x="4560304" y="4606005"/>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anose="02020603050405020304" pitchFamily="18" charset="0"/>
                <a:cs typeface="Times New Roman" panose="02020603050405020304" pitchFamily="18" charset="0"/>
              </a:rPr>
              <a:t>0 : 18</a:t>
            </a:r>
          </a:p>
        </p:txBody>
      </p:sp>
      <p:sp>
        <p:nvSpPr>
          <p:cNvPr id="59" name="Rectangle: Rounded Corners 167">
            <a:extLst>
              <a:ext uri="{FF2B5EF4-FFF2-40B4-BE49-F238E27FC236}">
                <a16:creationId xmlns:a16="http://schemas.microsoft.com/office/drawing/2014/main" id="{499B0D9E-C4E4-46EF-9FE6-463564972FF6}"/>
              </a:ext>
            </a:extLst>
          </p:cNvPr>
          <p:cNvSpPr/>
          <p:nvPr/>
        </p:nvSpPr>
        <p:spPr>
          <a:xfrm>
            <a:off x="4560304" y="4606005"/>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anose="02020603050405020304" pitchFamily="18" charset="0"/>
                <a:cs typeface="Times New Roman" panose="02020603050405020304" pitchFamily="18" charset="0"/>
              </a:rPr>
              <a:t>0 : 17</a:t>
            </a:r>
          </a:p>
        </p:txBody>
      </p:sp>
      <p:sp>
        <p:nvSpPr>
          <p:cNvPr id="60" name="Rectangle: Rounded Corners 168">
            <a:extLst>
              <a:ext uri="{FF2B5EF4-FFF2-40B4-BE49-F238E27FC236}">
                <a16:creationId xmlns:a16="http://schemas.microsoft.com/office/drawing/2014/main" id="{1231150D-3145-4F76-B57B-BC7C636068D6}"/>
              </a:ext>
            </a:extLst>
          </p:cNvPr>
          <p:cNvSpPr/>
          <p:nvPr/>
        </p:nvSpPr>
        <p:spPr>
          <a:xfrm>
            <a:off x="4560304" y="4606005"/>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anose="02020603050405020304" pitchFamily="18" charset="0"/>
                <a:cs typeface="Times New Roman" panose="02020603050405020304" pitchFamily="18" charset="0"/>
              </a:rPr>
              <a:t>0 : 16</a:t>
            </a:r>
          </a:p>
        </p:txBody>
      </p:sp>
      <p:sp>
        <p:nvSpPr>
          <p:cNvPr id="61" name="Rectangle: Rounded Corners 169">
            <a:extLst>
              <a:ext uri="{FF2B5EF4-FFF2-40B4-BE49-F238E27FC236}">
                <a16:creationId xmlns:a16="http://schemas.microsoft.com/office/drawing/2014/main" id="{0B91E6A0-8D6E-49C5-B10B-BB1CF37B81AD}"/>
              </a:ext>
            </a:extLst>
          </p:cNvPr>
          <p:cNvSpPr/>
          <p:nvPr/>
        </p:nvSpPr>
        <p:spPr>
          <a:xfrm>
            <a:off x="4560304" y="4606005"/>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anose="02020603050405020304" pitchFamily="18" charset="0"/>
                <a:cs typeface="Times New Roman" panose="02020603050405020304" pitchFamily="18" charset="0"/>
              </a:rPr>
              <a:t>0 : 15</a:t>
            </a:r>
          </a:p>
        </p:txBody>
      </p:sp>
      <p:sp>
        <p:nvSpPr>
          <p:cNvPr id="62" name="Rectangle: Rounded Corners 170">
            <a:extLst>
              <a:ext uri="{FF2B5EF4-FFF2-40B4-BE49-F238E27FC236}">
                <a16:creationId xmlns:a16="http://schemas.microsoft.com/office/drawing/2014/main" id="{38026127-711B-435B-94DE-DB6E149DC71C}"/>
              </a:ext>
            </a:extLst>
          </p:cNvPr>
          <p:cNvSpPr/>
          <p:nvPr/>
        </p:nvSpPr>
        <p:spPr>
          <a:xfrm>
            <a:off x="4560304" y="4606005"/>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anose="02020603050405020304" pitchFamily="18" charset="0"/>
                <a:cs typeface="Times New Roman" panose="02020603050405020304" pitchFamily="18" charset="0"/>
              </a:rPr>
              <a:t>0 : 14</a:t>
            </a:r>
          </a:p>
        </p:txBody>
      </p:sp>
      <p:sp>
        <p:nvSpPr>
          <p:cNvPr id="63" name="Rectangle: Rounded Corners 171">
            <a:extLst>
              <a:ext uri="{FF2B5EF4-FFF2-40B4-BE49-F238E27FC236}">
                <a16:creationId xmlns:a16="http://schemas.microsoft.com/office/drawing/2014/main" id="{C14C8319-0B3A-487C-9EE4-F983C356254E}"/>
              </a:ext>
            </a:extLst>
          </p:cNvPr>
          <p:cNvSpPr/>
          <p:nvPr/>
        </p:nvSpPr>
        <p:spPr>
          <a:xfrm>
            <a:off x="4560304" y="4606005"/>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anose="02020603050405020304" pitchFamily="18" charset="0"/>
                <a:cs typeface="Times New Roman" panose="02020603050405020304" pitchFamily="18" charset="0"/>
              </a:rPr>
              <a:t>0 : 13</a:t>
            </a:r>
          </a:p>
        </p:txBody>
      </p:sp>
      <p:sp>
        <p:nvSpPr>
          <p:cNvPr id="64" name="Rectangle: Rounded Corners 172">
            <a:extLst>
              <a:ext uri="{FF2B5EF4-FFF2-40B4-BE49-F238E27FC236}">
                <a16:creationId xmlns:a16="http://schemas.microsoft.com/office/drawing/2014/main" id="{E9E2E2C0-B1DF-479D-9546-086E854B4CDE}"/>
              </a:ext>
            </a:extLst>
          </p:cNvPr>
          <p:cNvSpPr/>
          <p:nvPr/>
        </p:nvSpPr>
        <p:spPr>
          <a:xfrm>
            <a:off x="4560304" y="4606005"/>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anose="02020603050405020304" pitchFamily="18" charset="0"/>
                <a:cs typeface="Times New Roman" panose="02020603050405020304" pitchFamily="18" charset="0"/>
              </a:rPr>
              <a:t>0 : 12</a:t>
            </a:r>
          </a:p>
        </p:txBody>
      </p:sp>
      <p:sp>
        <p:nvSpPr>
          <p:cNvPr id="65" name="Rectangle: Rounded Corners 173">
            <a:extLst>
              <a:ext uri="{FF2B5EF4-FFF2-40B4-BE49-F238E27FC236}">
                <a16:creationId xmlns:a16="http://schemas.microsoft.com/office/drawing/2014/main" id="{9C4BF873-A821-4628-97A8-D059937CAAF3}"/>
              </a:ext>
            </a:extLst>
          </p:cNvPr>
          <p:cNvSpPr/>
          <p:nvPr/>
        </p:nvSpPr>
        <p:spPr>
          <a:xfrm>
            <a:off x="4560304" y="4606005"/>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anose="02020603050405020304" pitchFamily="18" charset="0"/>
                <a:cs typeface="Times New Roman" panose="02020603050405020304" pitchFamily="18" charset="0"/>
              </a:rPr>
              <a:t>0 : 11</a:t>
            </a:r>
          </a:p>
        </p:txBody>
      </p:sp>
      <p:sp>
        <p:nvSpPr>
          <p:cNvPr id="66" name="Rectangle: Rounded Corners 174">
            <a:extLst>
              <a:ext uri="{FF2B5EF4-FFF2-40B4-BE49-F238E27FC236}">
                <a16:creationId xmlns:a16="http://schemas.microsoft.com/office/drawing/2014/main" id="{52691D40-8C0E-4667-A610-1C54EA7D9EE2}"/>
              </a:ext>
            </a:extLst>
          </p:cNvPr>
          <p:cNvSpPr/>
          <p:nvPr/>
        </p:nvSpPr>
        <p:spPr>
          <a:xfrm>
            <a:off x="4560304" y="4606005"/>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anose="02020603050405020304" pitchFamily="18" charset="0"/>
                <a:cs typeface="Times New Roman" panose="02020603050405020304" pitchFamily="18" charset="0"/>
              </a:rPr>
              <a:t>0 : 10</a:t>
            </a:r>
          </a:p>
        </p:txBody>
      </p:sp>
      <p:sp>
        <p:nvSpPr>
          <p:cNvPr id="67" name="Rectangle: Rounded Corners 175">
            <a:extLst>
              <a:ext uri="{FF2B5EF4-FFF2-40B4-BE49-F238E27FC236}">
                <a16:creationId xmlns:a16="http://schemas.microsoft.com/office/drawing/2014/main" id="{93E9F58F-BEA1-46C8-883A-2E2D092369EB}"/>
              </a:ext>
            </a:extLst>
          </p:cNvPr>
          <p:cNvSpPr/>
          <p:nvPr/>
        </p:nvSpPr>
        <p:spPr>
          <a:xfrm>
            <a:off x="4560304" y="4606005"/>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anose="02020603050405020304" pitchFamily="18" charset="0"/>
                <a:cs typeface="Times New Roman" panose="02020603050405020304" pitchFamily="18" charset="0"/>
              </a:rPr>
              <a:t>0 : 09</a:t>
            </a:r>
          </a:p>
        </p:txBody>
      </p:sp>
      <p:sp>
        <p:nvSpPr>
          <p:cNvPr id="68" name="Rectangle: Rounded Corners 176">
            <a:extLst>
              <a:ext uri="{FF2B5EF4-FFF2-40B4-BE49-F238E27FC236}">
                <a16:creationId xmlns:a16="http://schemas.microsoft.com/office/drawing/2014/main" id="{23D056EC-DD40-48B3-8FE2-2B7113C71C14}"/>
              </a:ext>
            </a:extLst>
          </p:cNvPr>
          <p:cNvSpPr/>
          <p:nvPr/>
        </p:nvSpPr>
        <p:spPr>
          <a:xfrm>
            <a:off x="4560304" y="4606005"/>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anose="02020603050405020304" pitchFamily="18" charset="0"/>
                <a:cs typeface="Times New Roman" panose="02020603050405020304" pitchFamily="18" charset="0"/>
              </a:rPr>
              <a:t>0 : 08</a:t>
            </a:r>
          </a:p>
        </p:txBody>
      </p:sp>
      <p:sp>
        <p:nvSpPr>
          <p:cNvPr id="69" name="Rectangle: Rounded Corners 177">
            <a:extLst>
              <a:ext uri="{FF2B5EF4-FFF2-40B4-BE49-F238E27FC236}">
                <a16:creationId xmlns:a16="http://schemas.microsoft.com/office/drawing/2014/main" id="{90370E08-2678-4A2F-B297-15FB23DDD29B}"/>
              </a:ext>
            </a:extLst>
          </p:cNvPr>
          <p:cNvSpPr/>
          <p:nvPr/>
        </p:nvSpPr>
        <p:spPr>
          <a:xfrm>
            <a:off x="4560304" y="4606005"/>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anose="02020603050405020304" pitchFamily="18" charset="0"/>
                <a:cs typeface="Times New Roman" panose="02020603050405020304" pitchFamily="18" charset="0"/>
              </a:rPr>
              <a:t>0 : 07</a:t>
            </a:r>
          </a:p>
        </p:txBody>
      </p:sp>
      <p:sp>
        <p:nvSpPr>
          <p:cNvPr id="70" name="Rectangle: Rounded Corners 178">
            <a:extLst>
              <a:ext uri="{FF2B5EF4-FFF2-40B4-BE49-F238E27FC236}">
                <a16:creationId xmlns:a16="http://schemas.microsoft.com/office/drawing/2014/main" id="{68B8FE45-45C7-4981-AAA5-E349D81F3027}"/>
              </a:ext>
            </a:extLst>
          </p:cNvPr>
          <p:cNvSpPr/>
          <p:nvPr/>
        </p:nvSpPr>
        <p:spPr>
          <a:xfrm>
            <a:off x="4560304" y="4606005"/>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anose="02020603050405020304" pitchFamily="18" charset="0"/>
                <a:cs typeface="Times New Roman" panose="02020603050405020304" pitchFamily="18" charset="0"/>
              </a:rPr>
              <a:t>0 : 06</a:t>
            </a:r>
          </a:p>
        </p:txBody>
      </p:sp>
      <p:sp>
        <p:nvSpPr>
          <p:cNvPr id="71" name="Rectangle: Rounded Corners 179">
            <a:extLst>
              <a:ext uri="{FF2B5EF4-FFF2-40B4-BE49-F238E27FC236}">
                <a16:creationId xmlns:a16="http://schemas.microsoft.com/office/drawing/2014/main" id="{3F153729-FDBD-4EB4-AE34-FE8FDA2B9D22}"/>
              </a:ext>
            </a:extLst>
          </p:cNvPr>
          <p:cNvSpPr/>
          <p:nvPr/>
        </p:nvSpPr>
        <p:spPr>
          <a:xfrm>
            <a:off x="4560304" y="4606005"/>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anose="02020603050405020304" pitchFamily="18" charset="0"/>
                <a:cs typeface="Times New Roman" panose="02020603050405020304" pitchFamily="18" charset="0"/>
              </a:rPr>
              <a:t>0 : 05</a:t>
            </a:r>
          </a:p>
        </p:txBody>
      </p:sp>
      <p:sp>
        <p:nvSpPr>
          <p:cNvPr id="72" name="Rectangle: Rounded Corners 180">
            <a:extLst>
              <a:ext uri="{FF2B5EF4-FFF2-40B4-BE49-F238E27FC236}">
                <a16:creationId xmlns:a16="http://schemas.microsoft.com/office/drawing/2014/main" id="{C504947B-95BA-4E4E-806B-E6908ED53E70}"/>
              </a:ext>
            </a:extLst>
          </p:cNvPr>
          <p:cNvSpPr/>
          <p:nvPr/>
        </p:nvSpPr>
        <p:spPr>
          <a:xfrm>
            <a:off x="4560304" y="4606005"/>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anose="02020603050405020304" pitchFamily="18" charset="0"/>
                <a:cs typeface="Times New Roman" panose="02020603050405020304" pitchFamily="18" charset="0"/>
              </a:rPr>
              <a:t>0 : 04</a:t>
            </a:r>
          </a:p>
        </p:txBody>
      </p:sp>
      <p:sp>
        <p:nvSpPr>
          <p:cNvPr id="73" name="Rectangle: Rounded Corners 181">
            <a:extLst>
              <a:ext uri="{FF2B5EF4-FFF2-40B4-BE49-F238E27FC236}">
                <a16:creationId xmlns:a16="http://schemas.microsoft.com/office/drawing/2014/main" id="{FA2AE9AA-DF6C-4198-8070-BE28C33BC93B}"/>
              </a:ext>
            </a:extLst>
          </p:cNvPr>
          <p:cNvSpPr/>
          <p:nvPr/>
        </p:nvSpPr>
        <p:spPr>
          <a:xfrm>
            <a:off x="4560304" y="4606005"/>
            <a:ext cx="3055893" cy="1470537"/>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srgbClr val="FFFF00"/>
                </a:solidFill>
                <a:latin typeface="Times New Roman" panose="02020603050405020304" pitchFamily="18" charset="0"/>
                <a:cs typeface="Times New Roman" panose="02020603050405020304" pitchFamily="18" charset="0"/>
              </a:rPr>
              <a:t>0 : 03</a:t>
            </a:r>
          </a:p>
        </p:txBody>
      </p:sp>
      <p:sp>
        <p:nvSpPr>
          <p:cNvPr id="74" name="Rectangle: Rounded Corners 182">
            <a:extLst>
              <a:ext uri="{FF2B5EF4-FFF2-40B4-BE49-F238E27FC236}">
                <a16:creationId xmlns:a16="http://schemas.microsoft.com/office/drawing/2014/main" id="{5574E918-FCCF-4F5A-8338-F0195D48D322}"/>
              </a:ext>
            </a:extLst>
          </p:cNvPr>
          <p:cNvSpPr/>
          <p:nvPr/>
        </p:nvSpPr>
        <p:spPr>
          <a:xfrm>
            <a:off x="4560304" y="4606005"/>
            <a:ext cx="3055893" cy="1470537"/>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srgbClr val="FFFF00"/>
                </a:solidFill>
                <a:latin typeface="Times New Roman" panose="02020603050405020304" pitchFamily="18" charset="0"/>
                <a:cs typeface="Times New Roman" panose="02020603050405020304" pitchFamily="18" charset="0"/>
              </a:rPr>
              <a:t>0 : 02</a:t>
            </a:r>
          </a:p>
        </p:txBody>
      </p:sp>
      <p:sp>
        <p:nvSpPr>
          <p:cNvPr id="75" name="Rectangle: Rounded Corners 183">
            <a:extLst>
              <a:ext uri="{FF2B5EF4-FFF2-40B4-BE49-F238E27FC236}">
                <a16:creationId xmlns:a16="http://schemas.microsoft.com/office/drawing/2014/main" id="{84498586-260B-44AC-9119-279CD8106F7A}"/>
              </a:ext>
            </a:extLst>
          </p:cNvPr>
          <p:cNvSpPr/>
          <p:nvPr/>
        </p:nvSpPr>
        <p:spPr>
          <a:xfrm>
            <a:off x="4560304" y="4606005"/>
            <a:ext cx="3055893" cy="1470537"/>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srgbClr val="FFFF00"/>
                </a:solidFill>
                <a:latin typeface="Times New Roman" panose="02020603050405020304" pitchFamily="18" charset="0"/>
                <a:cs typeface="Times New Roman" panose="02020603050405020304" pitchFamily="18" charset="0"/>
              </a:rPr>
              <a:t>0 : 01</a:t>
            </a:r>
          </a:p>
        </p:txBody>
      </p:sp>
      <p:sp>
        <p:nvSpPr>
          <p:cNvPr id="76" name="Rectangle: Rounded Corners 184">
            <a:extLst>
              <a:ext uri="{FF2B5EF4-FFF2-40B4-BE49-F238E27FC236}">
                <a16:creationId xmlns:a16="http://schemas.microsoft.com/office/drawing/2014/main" id="{07059D34-D489-4C48-9C01-029A2E8240D4}"/>
              </a:ext>
            </a:extLst>
          </p:cNvPr>
          <p:cNvSpPr/>
          <p:nvPr/>
        </p:nvSpPr>
        <p:spPr>
          <a:xfrm>
            <a:off x="4560304" y="4606005"/>
            <a:ext cx="3055893" cy="1470537"/>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srgbClr val="FFFF00"/>
                </a:solidFill>
                <a:latin typeface="Times New Roman" panose="02020603050405020304" pitchFamily="18" charset="0"/>
                <a:cs typeface="Times New Roman" panose="02020603050405020304" pitchFamily="18" charset="0"/>
              </a:rPr>
              <a:t>0 : 00</a:t>
            </a:r>
          </a:p>
        </p:txBody>
      </p:sp>
      <p:sp>
        <p:nvSpPr>
          <p:cNvPr id="77" name="Rectangle: Rounded Corners 186">
            <a:extLst>
              <a:ext uri="{FF2B5EF4-FFF2-40B4-BE49-F238E27FC236}">
                <a16:creationId xmlns:a16="http://schemas.microsoft.com/office/drawing/2014/main" id="{09BD8570-F3EE-4550-91DC-3636FF64E440}"/>
              </a:ext>
            </a:extLst>
          </p:cNvPr>
          <p:cNvSpPr/>
          <p:nvPr/>
        </p:nvSpPr>
        <p:spPr>
          <a:xfrm>
            <a:off x="4560304" y="4606005"/>
            <a:ext cx="3055893" cy="1470537"/>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4800" b="1">
                <a:solidFill>
                  <a:srgbClr val="FFFF00"/>
                </a:solidFill>
                <a:latin typeface="Times New Roman" panose="02020603050405020304" pitchFamily="18" charset="0"/>
                <a:cs typeface="Times New Roman" panose="02020603050405020304" pitchFamily="18" charset="0"/>
              </a:rPr>
              <a:t>HẾT GIỜ</a:t>
            </a:r>
          </a:p>
        </p:txBody>
      </p:sp>
      <p:sp>
        <p:nvSpPr>
          <p:cNvPr id="2" name="Rectangle 1"/>
          <p:cNvSpPr/>
          <p:nvPr/>
        </p:nvSpPr>
        <p:spPr>
          <a:xfrm>
            <a:off x="1677425" y="1360581"/>
            <a:ext cx="9266171" cy="1938988"/>
          </a:xfrm>
          <a:prstGeom prst="rect">
            <a:avLst/>
          </a:prstGeom>
        </p:spPr>
        <p:txBody>
          <a:bodyPr wrap="square" lIns="91424" tIns="45718" rIns="91424" bIns="45718">
            <a:spAutoFit/>
          </a:bodyPr>
          <a:lstStyle/>
          <a:p>
            <a:pPr algn="just"/>
            <a:r>
              <a:rPr lang="vi-VN" sz="3000" b="1" dirty="0">
                <a:solidFill>
                  <a:srgbClr val="0000FF"/>
                </a:solidFill>
                <a:latin typeface="Times New Roman" panose="02020603050405020304" pitchFamily="18" charset="0"/>
                <a:cs typeface="Times New Roman" panose="02020603050405020304" pitchFamily="18" charset="0"/>
              </a:rPr>
              <a:t>Câu </a:t>
            </a:r>
            <a:r>
              <a:rPr lang="en-US" sz="3000" b="1" dirty="0">
                <a:solidFill>
                  <a:srgbClr val="0000FF"/>
                </a:solidFill>
                <a:latin typeface="Times New Roman" panose="02020603050405020304" pitchFamily="18" charset="0"/>
                <a:cs typeface="Times New Roman" panose="02020603050405020304" pitchFamily="18" charset="0"/>
              </a:rPr>
              <a:t>2</a:t>
            </a:r>
            <a:r>
              <a:rPr lang="vi-VN" sz="3000" b="1" dirty="0">
                <a:solidFill>
                  <a:srgbClr val="0000FF"/>
                </a:solidFill>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Vị</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trí</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giao</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của</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một</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hàng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và</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một</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cột</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được</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gọi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là</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gì</a:t>
            </a:r>
            <a:r>
              <a:rPr lang="en-US" sz="3000" b="1" dirty="0">
                <a:latin typeface="Times New Roman" panose="02020603050405020304" pitchFamily="18" charset="0"/>
                <a:cs typeface="Times New Roman" panose="02020603050405020304" pitchFamily="18" charset="0"/>
              </a:rPr>
              <a:t>?</a:t>
            </a:r>
          </a:p>
          <a:p>
            <a:r>
              <a:rPr lang="en-US" sz="3000" b="1" dirty="0" smtClean="0">
                <a:latin typeface="Times New Roman" panose="02020603050405020304" pitchFamily="18" charset="0"/>
                <a:cs typeface="Times New Roman" panose="02020603050405020304" pitchFamily="18" charset="0"/>
              </a:rPr>
              <a:t>        A</a:t>
            </a:r>
            <a:r>
              <a:rPr lang="en-US" sz="3000" b="1" dirty="0">
                <a:latin typeface="Times New Roman" panose="02020603050405020304" pitchFamily="18" charset="0"/>
                <a:cs typeface="Times New Roman" panose="02020603050405020304" pitchFamily="18" charset="0"/>
              </a:rPr>
              <a:t>. Ô.                       B. </a:t>
            </a:r>
            <a:r>
              <a:rPr lang="en-US" sz="3000" b="1" dirty="0" err="1">
                <a:latin typeface="Times New Roman" panose="02020603050405020304" pitchFamily="18" charset="0"/>
                <a:cs typeface="Times New Roman" panose="02020603050405020304" pitchFamily="18" charset="0"/>
              </a:rPr>
              <a:t>Trang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tính</a:t>
            </a:r>
            <a:r>
              <a:rPr lang="en-US" sz="3000" b="1" dirty="0">
                <a:latin typeface="Times New Roman" panose="02020603050405020304" pitchFamily="18" charset="0"/>
                <a:cs typeface="Times New Roman" panose="02020603050405020304" pitchFamily="18" charset="0"/>
              </a:rPr>
              <a:t>.</a:t>
            </a:r>
          </a:p>
          <a:p>
            <a:pPr algn="just"/>
            <a:r>
              <a:rPr lang="en-US" sz="3000" b="1" dirty="0" smtClean="0">
                <a:latin typeface="Times New Roman" panose="02020603050405020304" pitchFamily="18" charset="0"/>
                <a:cs typeface="Times New Roman" panose="02020603050405020304" pitchFamily="18" charset="0"/>
              </a:rPr>
              <a:t>       C</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Hộp</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địa</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chỉ</a:t>
            </a:r>
            <a:r>
              <a:rPr lang="en-US" sz="3000" b="1" dirty="0">
                <a:latin typeface="Times New Roman" panose="02020603050405020304" pitchFamily="18" charset="0"/>
                <a:cs typeface="Times New Roman" panose="02020603050405020304" pitchFamily="18" charset="0"/>
              </a:rPr>
              <a:t>.       D. </a:t>
            </a:r>
            <a:r>
              <a:rPr lang="en-US" sz="3000" b="1" dirty="0" err="1">
                <a:latin typeface="Times New Roman" panose="02020603050405020304" pitchFamily="18" charset="0"/>
                <a:cs typeface="Times New Roman" panose="02020603050405020304" pitchFamily="18" charset="0"/>
              </a:rPr>
              <a:t>Bảng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tính</a:t>
            </a:r>
            <a:r>
              <a:rPr lang="en-US" sz="3000" b="1" dirty="0">
                <a:latin typeface="Times New Roman" panose="02020603050405020304" pitchFamily="18" charset="0"/>
                <a:cs typeface="Times New Roman" panose="02020603050405020304" pitchFamily="18" charset="0"/>
              </a:rPr>
              <a:t>.</a:t>
            </a:r>
          </a:p>
        </p:txBody>
      </p:sp>
      <p:sp>
        <p:nvSpPr>
          <p:cNvPr id="42" name="Left Arrow 41">
            <a:hlinkClick r:id="rId5" action="ppaction://hlinksldjump"/>
          </p:cNvPr>
          <p:cNvSpPr/>
          <p:nvPr/>
        </p:nvSpPr>
        <p:spPr>
          <a:xfrm>
            <a:off x="10871009" y="5901691"/>
            <a:ext cx="1160435" cy="6567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spcCol="0" rtlCol="0" anchor="ctr"/>
          <a:lstStyle/>
          <a:p>
            <a:pPr algn="ct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9537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childTnLst>
                                    <p:set>
                                      <p:cBhvr>
                                        <p:cTn id="6" dur="1" fill="hold">
                                          <p:stCondLst>
                                            <p:cond delay="999"/>
                                          </p:stCondLst>
                                        </p:cTn>
                                        <p:tgtEl>
                                          <p:spTgt spid="46"/>
                                        </p:tgtEl>
                                        <p:attrNameLst>
                                          <p:attrName>style.visibility</p:attrName>
                                        </p:attrNameLst>
                                      </p:cBhvr>
                                      <p:to>
                                        <p:strVal val="visible"/>
                                      </p:to>
                                    </p:set>
                                  </p:childTnLst>
                                </p:cTn>
                              </p:par>
                            </p:childTnLst>
                          </p:cTn>
                        </p:par>
                        <p:par>
                          <p:cTn id="7" fill="hold">
                            <p:stCondLst>
                              <p:cond delay="1500"/>
                            </p:stCondLst>
                            <p:childTnLst>
                              <p:par>
                                <p:cTn id="8" presetID="1" presetClass="entr" presetSubtype="0" fill="hold" grpId="0" nodeType="afterEffect">
                                  <p:stCondLst>
                                    <p:cond delay="0"/>
                                  </p:stCondLst>
                                  <p:childTnLst>
                                    <p:set>
                                      <p:cBhvr>
                                        <p:cTn id="9" dur="1" fill="hold">
                                          <p:stCondLst>
                                            <p:cond delay="999"/>
                                          </p:stCondLst>
                                        </p:cTn>
                                        <p:tgtEl>
                                          <p:spTgt spid="47"/>
                                        </p:tgtEl>
                                        <p:attrNameLst>
                                          <p:attrName>style.visibility</p:attrName>
                                        </p:attrNameLst>
                                      </p:cBhvr>
                                      <p:to>
                                        <p:strVal val="visible"/>
                                      </p:to>
                                    </p:set>
                                  </p:childTnLst>
                                </p:cTn>
                              </p:par>
                            </p:childTnLst>
                          </p:cTn>
                        </p:par>
                        <p:par>
                          <p:cTn id="10" fill="hold">
                            <p:stCondLst>
                              <p:cond delay="2500"/>
                            </p:stCondLst>
                            <p:childTnLst>
                              <p:par>
                                <p:cTn id="11" presetID="1" presetClass="entr" presetSubtype="0" fill="hold" grpId="0" nodeType="afterEffect">
                                  <p:stCondLst>
                                    <p:cond delay="0"/>
                                  </p:stCondLst>
                                  <p:childTnLst>
                                    <p:set>
                                      <p:cBhvr>
                                        <p:cTn id="12" dur="1" fill="hold">
                                          <p:stCondLst>
                                            <p:cond delay="999"/>
                                          </p:stCondLst>
                                        </p:cTn>
                                        <p:tgtEl>
                                          <p:spTgt spid="48"/>
                                        </p:tgtEl>
                                        <p:attrNameLst>
                                          <p:attrName>style.visibility</p:attrName>
                                        </p:attrNameLst>
                                      </p:cBhvr>
                                      <p:to>
                                        <p:strVal val="visible"/>
                                      </p:to>
                                    </p:set>
                                  </p:childTnLst>
                                </p:cTn>
                              </p:par>
                            </p:childTnLst>
                          </p:cTn>
                        </p:par>
                        <p:par>
                          <p:cTn id="13" fill="hold">
                            <p:stCondLst>
                              <p:cond delay="3500"/>
                            </p:stCondLst>
                            <p:childTnLst>
                              <p:par>
                                <p:cTn id="14" presetID="1" presetClass="entr" presetSubtype="0" fill="hold" grpId="0" nodeType="afterEffect">
                                  <p:stCondLst>
                                    <p:cond delay="0"/>
                                  </p:stCondLst>
                                  <p:childTnLst>
                                    <p:set>
                                      <p:cBhvr>
                                        <p:cTn id="15" dur="1" fill="hold">
                                          <p:stCondLst>
                                            <p:cond delay="999"/>
                                          </p:stCondLst>
                                        </p:cTn>
                                        <p:tgtEl>
                                          <p:spTgt spid="49"/>
                                        </p:tgtEl>
                                        <p:attrNameLst>
                                          <p:attrName>style.visibility</p:attrName>
                                        </p:attrNameLst>
                                      </p:cBhvr>
                                      <p:to>
                                        <p:strVal val="visible"/>
                                      </p:to>
                                    </p:set>
                                  </p:childTnLst>
                                </p:cTn>
                              </p:par>
                            </p:childTnLst>
                          </p:cTn>
                        </p:par>
                        <p:par>
                          <p:cTn id="16" fill="hold">
                            <p:stCondLst>
                              <p:cond delay="4500"/>
                            </p:stCondLst>
                            <p:childTnLst>
                              <p:par>
                                <p:cTn id="17" presetID="1" presetClass="entr" presetSubtype="0" fill="hold" grpId="0" nodeType="afterEffect">
                                  <p:stCondLst>
                                    <p:cond delay="0"/>
                                  </p:stCondLst>
                                  <p:childTnLst>
                                    <p:set>
                                      <p:cBhvr>
                                        <p:cTn id="18" dur="1" fill="hold">
                                          <p:stCondLst>
                                            <p:cond delay="999"/>
                                          </p:stCondLst>
                                        </p:cTn>
                                        <p:tgtEl>
                                          <p:spTgt spid="50"/>
                                        </p:tgtEl>
                                        <p:attrNameLst>
                                          <p:attrName>style.visibility</p:attrName>
                                        </p:attrNameLst>
                                      </p:cBhvr>
                                      <p:to>
                                        <p:strVal val="visible"/>
                                      </p:to>
                                    </p:set>
                                  </p:childTnLst>
                                </p:cTn>
                              </p:par>
                            </p:childTnLst>
                          </p:cTn>
                        </p:par>
                        <p:par>
                          <p:cTn id="19" fill="hold">
                            <p:stCondLst>
                              <p:cond delay="5500"/>
                            </p:stCondLst>
                            <p:childTnLst>
                              <p:par>
                                <p:cTn id="20" presetID="1" presetClass="entr" presetSubtype="0" fill="hold" grpId="0" nodeType="afterEffect">
                                  <p:stCondLst>
                                    <p:cond delay="0"/>
                                  </p:stCondLst>
                                  <p:childTnLst>
                                    <p:set>
                                      <p:cBhvr>
                                        <p:cTn id="21" dur="1" fill="hold">
                                          <p:stCondLst>
                                            <p:cond delay="999"/>
                                          </p:stCondLst>
                                        </p:cTn>
                                        <p:tgtEl>
                                          <p:spTgt spid="51"/>
                                        </p:tgtEl>
                                        <p:attrNameLst>
                                          <p:attrName>style.visibility</p:attrName>
                                        </p:attrNameLst>
                                      </p:cBhvr>
                                      <p:to>
                                        <p:strVal val="visible"/>
                                      </p:to>
                                    </p:set>
                                  </p:childTnLst>
                                </p:cTn>
                              </p:par>
                            </p:childTnLst>
                          </p:cTn>
                        </p:par>
                        <p:par>
                          <p:cTn id="22" fill="hold">
                            <p:stCondLst>
                              <p:cond delay="6500"/>
                            </p:stCondLst>
                            <p:childTnLst>
                              <p:par>
                                <p:cTn id="23" presetID="1" presetClass="entr" presetSubtype="0" fill="hold" grpId="0" nodeType="afterEffect">
                                  <p:stCondLst>
                                    <p:cond delay="0"/>
                                  </p:stCondLst>
                                  <p:childTnLst>
                                    <p:set>
                                      <p:cBhvr>
                                        <p:cTn id="24" dur="1" fill="hold">
                                          <p:stCondLst>
                                            <p:cond delay="999"/>
                                          </p:stCondLst>
                                        </p:cTn>
                                        <p:tgtEl>
                                          <p:spTgt spid="52"/>
                                        </p:tgtEl>
                                        <p:attrNameLst>
                                          <p:attrName>style.visibility</p:attrName>
                                        </p:attrNameLst>
                                      </p:cBhvr>
                                      <p:to>
                                        <p:strVal val="visible"/>
                                      </p:to>
                                    </p:set>
                                  </p:childTnLst>
                                </p:cTn>
                              </p:par>
                            </p:childTnLst>
                          </p:cTn>
                        </p:par>
                        <p:par>
                          <p:cTn id="25" fill="hold">
                            <p:stCondLst>
                              <p:cond delay="7500"/>
                            </p:stCondLst>
                            <p:childTnLst>
                              <p:par>
                                <p:cTn id="26" presetID="1" presetClass="entr" presetSubtype="0" fill="hold" grpId="0" nodeType="afterEffect">
                                  <p:stCondLst>
                                    <p:cond delay="0"/>
                                  </p:stCondLst>
                                  <p:childTnLst>
                                    <p:set>
                                      <p:cBhvr>
                                        <p:cTn id="27" dur="1" fill="hold">
                                          <p:stCondLst>
                                            <p:cond delay="999"/>
                                          </p:stCondLst>
                                        </p:cTn>
                                        <p:tgtEl>
                                          <p:spTgt spid="53"/>
                                        </p:tgtEl>
                                        <p:attrNameLst>
                                          <p:attrName>style.visibility</p:attrName>
                                        </p:attrNameLst>
                                      </p:cBhvr>
                                      <p:to>
                                        <p:strVal val="visible"/>
                                      </p:to>
                                    </p:set>
                                  </p:childTnLst>
                                </p:cTn>
                              </p:par>
                            </p:childTnLst>
                          </p:cTn>
                        </p:par>
                        <p:par>
                          <p:cTn id="28" fill="hold">
                            <p:stCondLst>
                              <p:cond delay="8500"/>
                            </p:stCondLst>
                            <p:childTnLst>
                              <p:par>
                                <p:cTn id="29" presetID="1" presetClass="entr" presetSubtype="0" fill="hold" grpId="0" nodeType="afterEffect">
                                  <p:stCondLst>
                                    <p:cond delay="0"/>
                                  </p:stCondLst>
                                  <p:childTnLst>
                                    <p:set>
                                      <p:cBhvr>
                                        <p:cTn id="30" dur="1" fill="hold">
                                          <p:stCondLst>
                                            <p:cond delay="999"/>
                                          </p:stCondLst>
                                        </p:cTn>
                                        <p:tgtEl>
                                          <p:spTgt spid="54"/>
                                        </p:tgtEl>
                                        <p:attrNameLst>
                                          <p:attrName>style.visibility</p:attrName>
                                        </p:attrNameLst>
                                      </p:cBhvr>
                                      <p:to>
                                        <p:strVal val="visible"/>
                                      </p:to>
                                    </p:set>
                                  </p:childTnLst>
                                </p:cTn>
                              </p:par>
                            </p:childTnLst>
                          </p:cTn>
                        </p:par>
                        <p:par>
                          <p:cTn id="31" fill="hold">
                            <p:stCondLst>
                              <p:cond delay="9500"/>
                            </p:stCondLst>
                            <p:childTnLst>
                              <p:par>
                                <p:cTn id="32" presetID="1" presetClass="entr" presetSubtype="0" fill="hold" grpId="0" nodeType="afterEffect">
                                  <p:stCondLst>
                                    <p:cond delay="0"/>
                                  </p:stCondLst>
                                  <p:childTnLst>
                                    <p:set>
                                      <p:cBhvr>
                                        <p:cTn id="33" dur="1" fill="hold">
                                          <p:stCondLst>
                                            <p:cond delay="999"/>
                                          </p:stCondLst>
                                        </p:cTn>
                                        <p:tgtEl>
                                          <p:spTgt spid="55"/>
                                        </p:tgtEl>
                                        <p:attrNameLst>
                                          <p:attrName>style.visibility</p:attrName>
                                        </p:attrNameLst>
                                      </p:cBhvr>
                                      <p:to>
                                        <p:strVal val="visible"/>
                                      </p:to>
                                    </p:set>
                                  </p:childTnLst>
                                </p:cTn>
                              </p:par>
                            </p:childTnLst>
                          </p:cTn>
                        </p:par>
                        <p:par>
                          <p:cTn id="34" fill="hold">
                            <p:stCondLst>
                              <p:cond delay="10500"/>
                            </p:stCondLst>
                            <p:childTnLst>
                              <p:par>
                                <p:cTn id="35" presetID="1" presetClass="entr" presetSubtype="0" fill="hold" grpId="0" nodeType="afterEffect">
                                  <p:stCondLst>
                                    <p:cond delay="0"/>
                                  </p:stCondLst>
                                  <p:childTnLst>
                                    <p:set>
                                      <p:cBhvr>
                                        <p:cTn id="36" dur="1" fill="hold">
                                          <p:stCondLst>
                                            <p:cond delay="999"/>
                                          </p:stCondLst>
                                        </p:cTn>
                                        <p:tgtEl>
                                          <p:spTgt spid="56"/>
                                        </p:tgtEl>
                                        <p:attrNameLst>
                                          <p:attrName>style.visibility</p:attrName>
                                        </p:attrNameLst>
                                      </p:cBhvr>
                                      <p:to>
                                        <p:strVal val="visible"/>
                                      </p:to>
                                    </p:set>
                                  </p:childTnLst>
                                </p:cTn>
                              </p:par>
                            </p:childTnLst>
                          </p:cTn>
                        </p:par>
                        <p:par>
                          <p:cTn id="37" fill="hold">
                            <p:stCondLst>
                              <p:cond delay="11500"/>
                            </p:stCondLst>
                            <p:childTnLst>
                              <p:par>
                                <p:cTn id="38" presetID="1" presetClass="entr" presetSubtype="0" fill="hold" grpId="0" nodeType="afterEffect">
                                  <p:stCondLst>
                                    <p:cond delay="0"/>
                                  </p:stCondLst>
                                  <p:childTnLst>
                                    <p:set>
                                      <p:cBhvr>
                                        <p:cTn id="39" dur="1" fill="hold">
                                          <p:stCondLst>
                                            <p:cond delay="999"/>
                                          </p:stCondLst>
                                        </p:cTn>
                                        <p:tgtEl>
                                          <p:spTgt spid="57"/>
                                        </p:tgtEl>
                                        <p:attrNameLst>
                                          <p:attrName>style.visibility</p:attrName>
                                        </p:attrNameLst>
                                      </p:cBhvr>
                                      <p:to>
                                        <p:strVal val="visible"/>
                                      </p:to>
                                    </p:set>
                                  </p:childTnLst>
                                </p:cTn>
                              </p:par>
                            </p:childTnLst>
                          </p:cTn>
                        </p:par>
                        <p:par>
                          <p:cTn id="40" fill="hold">
                            <p:stCondLst>
                              <p:cond delay="12500"/>
                            </p:stCondLst>
                            <p:childTnLst>
                              <p:par>
                                <p:cTn id="41" presetID="1" presetClass="entr" presetSubtype="0" fill="hold" grpId="0" nodeType="afterEffect">
                                  <p:stCondLst>
                                    <p:cond delay="0"/>
                                  </p:stCondLst>
                                  <p:childTnLst>
                                    <p:set>
                                      <p:cBhvr>
                                        <p:cTn id="42" dur="1" fill="hold">
                                          <p:stCondLst>
                                            <p:cond delay="999"/>
                                          </p:stCondLst>
                                        </p:cTn>
                                        <p:tgtEl>
                                          <p:spTgt spid="58"/>
                                        </p:tgtEl>
                                        <p:attrNameLst>
                                          <p:attrName>style.visibility</p:attrName>
                                        </p:attrNameLst>
                                      </p:cBhvr>
                                      <p:to>
                                        <p:strVal val="visible"/>
                                      </p:to>
                                    </p:set>
                                  </p:childTnLst>
                                </p:cTn>
                              </p:par>
                            </p:childTnLst>
                          </p:cTn>
                        </p:par>
                        <p:par>
                          <p:cTn id="43" fill="hold">
                            <p:stCondLst>
                              <p:cond delay="13500"/>
                            </p:stCondLst>
                            <p:childTnLst>
                              <p:par>
                                <p:cTn id="44" presetID="1" presetClass="entr" presetSubtype="0" fill="hold" grpId="0" nodeType="afterEffect">
                                  <p:stCondLst>
                                    <p:cond delay="0"/>
                                  </p:stCondLst>
                                  <p:childTnLst>
                                    <p:set>
                                      <p:cBhvr>
                                        <p:cTn id="45" dur="1" fill="hold">
                                          <p:stCondLst>
                                            <p:cond delay="999"/>
                                          </p:stCondLst>
                                        </p:cTn>
                                        <p:tgtEl>
                                          <p:spTgt spid="59"/>
                                        </p:tgtEl>
                                        <p:attrNameLst>
                                          <p:attrName>style.visibility</p:attrName>
                                        </p:attrNameLst>
                                      </p:cBhvr>
                                      <p:to>
                                        <p:strVal val="visible"/>
                                      </p:to>
                                    </p:set>
                                  </p:childTnLst>
                                </p:cTn>
                              </p:par>
                            </p:childTnLst>
                          </p:cTn>
                        </p:par>
                        <p:par>
                          <p:cTn id="46" fill="hold">
                            <p:stCondLst>
                              <p:cond delay="14500"/>
                            </p:stCondLst>
                            <p:childTnLst>
                              <p:par>
                                <p:cTn id="47" presetID="1" presetClass="entr" presetSubtype="0" fill="hold" grpId="0" nodeType="afterEffect">
                                  <p:stCondLst>
                                    <p:cond delay="0"/>
                                  </p:stCondLst>
                                  <p:childTnLst>
                                    <p:set>
                                      <p:cBhvr>
                                        <p:cTn id="48" dur="1" fill="hold">
                                          <p:stCondLst>
                                            <p:cond delay="999"/>
                                          </p:stCondLst>
                                        </p:cTn>
                                        <p:tgtEl>
                                          <p:spTgt spid="60"/>
                                        </p:tgtEl>
                                        <p:attrNameLst>
                                          <p:attrName>style.visibility</p:attrName>
                                        </p:attrNameLst>
                                      </p:cBhvr>
                                      <p:to>
                                        <p:strVal val="visible"/>
                                      </p:to>
                                    </p:set>
                                  </p:childTnLst>
                                </p:cTn>
                              </p:par>
                            </p:childTnLst>
                          </p:cTn>
                        </p:par>
                        <p:par>
                          <p:cTn id="49" fill="hold">
                            <p:stCondLst>
                              <p:cond delay="15500"/>
                            </p:stCondLst>
                            <p:childTnLst>
                              <p:par>
                                <p:cTn id="50" presetID="1" presetClass="entr" presetSubtype="0" fill="hold" grpId="0" nodeType="afterEffect">
                                  <p:stCondLst>
                                    <p:cond delay="0"/>
                                  </p:stCondLst>
                                  <p:childTnLst>
                                    <p:set>
                                      <p:cBhvr>
                                        <p:cTn id="51" dur="1" fill="hold">
                                          <p:stCondLst>
                                            <p:cond delay="999"/>
                                          </p:stCondLst>
                                        </p:cTn>
                                        <p:tgtEl>
                                          <p:spTgt spid="61"/>
                                        </p:tgtEl>
                                        <p:attrNameLst>
                                          <p:attrName>style.visibility</p:attrName>
                                        </p:attrNameLst>
                                      </p:cBhvr>
                                      <p:to>
                                        <p:strVal val="visible"/>
                                      </p:to>
                                    </p:set>
                                  </p:childTnLst>
                                </p:cTn>
                              </p:par>
                            </p:childTnLst>
                          </p:cTn>
                        </p:par>
                        <p:par>
                          <p:cTn id="52" fill="hold">
                            <p:stCondLst>
                              <p:cond delay="16500"/>
                            </p:stCondLst>
                            <p:childTnLst>
                              <p:par>
                                <p:cTn id="53" presetID="1" presetClass="entr" presetSubtype="0" fill="hold" grpId="0" nodeType="afterEffect">
                                  <p:stCondLst>
                                    <p:cond delay="0"/>
                                  </p:stCondLst>
                                  <p:childTnLst>
                                    <p:set>
                                      <p:cBhvr>
                                        <p:cTn id="54" dur="1" fill="hold">
                                          <p:stCondLst>
                                            <p:cond delay="999"/>
                                          </p:stCondLst>
                                        </p:cTn>
                                        <p:tgtEl>
                                          <p:spTgt spid="62"/>
                                        </p:tgtEl>
                                        <p:attrNameLst>
                                          <p:attrName>style.visibility</p:attrName>
                                        </p:attrNameLst>
                                      </p:cBhvr>
                                      <p:to>
                                        <p:strVal val="visible"/>
                                      </p:to>
                                    </p:set>
                                  </p:childTnLst>
                                </p:cTn>
                              </p:par>
                            </p:childTnLst>
                          </p:cTn>
                        </p:par>
                        <p:par>
                          <p:cTn id="55" fill="hold">
                            <p:stCondLst>
                              <p:cond delay="17500"/>
                            </p:stCondLst>
                            <p:childTnLst>
                              <p:par>
                                <p:cTn id="56" presetID="1" presetClass="entr" presetSubtype="0" fill="hold" grpId="0" nodeType="afterEffect">
                                  <p:stCondLst>
                                    <p:cond delay="0"/>
                                  </p:stCondLst>
                                  <p:childTnLst>
                                    <p:set>
                                      <p:cBhvr>
                                        <p:cTn id="57" dur="1" fill="hold">
                                          <p:stCondLst>
                                            <p:cond delay="999"/>
                                          </p:stCondLst>
                                        </p:cTn>
                                        <p:tgtEl>
                                          <p:spTgt spid="63"/>
                                        </p:tgtEl>
                                        <p:attrNameLst>
                                          <p:attrName>style.visibility</p:attrName>
                                        </p:attrNameLst>
                                      </p:cBhvr>
                                      <p:to>
                                        <p:strVal val="visible"/>
                                      </p:to>
                                    </p:set>
                                  </p:childTnLst>
                                </p:cTn>
                              </p:par>
                            </p:childTnLst>
                          </p:cTn>
                        </p:par>
                        <p:par>
                          <p:cTn id="58" fill="hold">
                            <p:stCondLst>
                              <p:cond delay="18500"/>
                            </p:stCondLst>
                            <p:childTnLst>
                              <p:par>
                                <p:cTn id="59" presetID="1" presetClass="entr" presetSubtype="0" fill="hold" grpId="0" nodeType="afterEffect">
                                  <p:stCondLst>
                                    <p:cond delay="0"/>
                                  </p:stCondLst>
                                  <p:childTnLst>
                                    <p:set>
                                      <p:cBhvr>
                                        <p:cTn id="60" dur="1" fill="hold">
                                          <p:stCondLst>
                                            <p:cond delay="999"/>
                                          </p:stCondLst>
                                        </p:cTn>
                                        <p:tgtEl>
                                          <p:spTgt spid="64"/>
                                        </p:tgtEl>
                                        <p:attrNameLst>
                                          <p:attrName>style.visibility</p:attrName>
                                        </p:attrNameLst>
                                      </p:cBhvr>
                                      <p:to>
                                        <p:strVal val="visible"/>
                                      </p:to>
                                    </p:set>
                                  </p:childTnLst>
                                </p:cTn>
                              </p:par>
                            </p:childTnLst>
                          </p:cTn>
                        </p:par>
                        <p:par>
                          <p:cTn id="61" fill="hold">
                            <p:stCondLst>
                              <p:cond delay="19500"/>
                            </p:stCondLst>
                            <p:childTnLst>
                              <p:par>
                                <p:cTn id="62" presetID="1" presetClass="entr" presetSubtype="0" fill="hold" grpId="0" nodeType="afterEffect">
                                  <p:stCondLst>
                                    <p:cond delay="0"/>
                                  </p:stCondLst>
                                  <p:childTnLst>
                                    <p:set>
                                      <p:cBhvr>
                                        <p:cTn id="63" dur="1" fill="hold">
                                          <p:stCondLst>
                                            <p:cond delay="999"/>
                                          </p:stCondLst>
                                        </p:cTn>
                                        <p:tgtEl>
                                          <p:spTgt spid="65"/>
                                        </p:tgtEl>
                                        <p:attrNameLst>
                                          <p:attrName>style.visibility</p:attrName>
                                        </p:attrNameLst>
                                      </p:cBhvr>
                                      <p:to>
                                        <p:strVal val="visible"/>
                                      </p:to>
                                    </p:set>
                                  </p:childTnLst>
                                </p:cTn>
                              </p:par>
                            </p:childTnLst>
                          </p:cTn>
                        </p:par>
                        <p:par>
                          <p:cTn id="64" fill="hold">
                            <p:stCondLst>
                              <p:cond delay="20500"/>
                            </p:stCondLst>
                            <p:childTnLst>
                              <p:par>
                                <p:cTn id="65" presetID="1" presetClass="entr" presetSubtype="0" fill="hold" grpId="0" nodeType="afterEffect">
                                  <p:stCondLst>
                                    <p:cond delay="0"/>
                                  </p:stCondLst>
                                  <p:childTnLst>
                                    <p:set>
                                      <p:cBhvr>
                                        <p:cTn id="66" dur="1" fill="hold">
                                          <p:stCondLst>
                                            <p:cond delay="999"/>
                                          </p:stCondLst>
                                        </p:cTn>
                                        <p:tgtEl>
                                          <p:spTgt spid="66"/>
                                        </p:tgtEl>
                                        <p:attrNameLst>
                                          <p:attrName>style.visibility</p:attrName>
                                        </p:attrNameLst>
                                      </p:cBhvr>
                                      <p:to>
                                        <p:strVal val="visible"/>
                                      </p:to>
                                    </p:set>
                                  </p:childTnLst>
                                </p:cTn>
                              </p:par>
                            </p:childTnLst>
                          </p:cTn>
                        </p:par>
                        <p:par>
                          <p:cTn id="67" fill="hold">
                            <p:stCondLst>
                              <p:cond delay="21500"/>
                            </p:stCondLst>
                            <p:childTnLst>
                              <p:par>
                                <p:cTn id="68" presetID="1" presetClass="entr" presetSubtype="0" fill="hold" grpId="0" nodeType="afterEffect">
                                  <p:stCondLst>
                                    <p:cond delay="0"/>
                                  </p:stCondLst>
                                  <p:childTnLst>
                                    <p:set>
                                      <p:cBhvr>
                                        <p:cTn id="69" dur="1" fill="hold">
                                          <p:stCondLst>
                                            <p:cond delay="999"/>
                                          </p:stCondLst>
                                        </p:cTn>
                                        <p:tgtEl>
                                          <p:spTgt spid="67"/>
                                        </p:tgtEl>
                                        <p:attrNameLst>
                                          <p:attrName>style.visibility</p:attrName>
                                        </p:attrNameLst>
                                      </p:cBhvr>
                                      <p:to>
                                        <p:strVal val="visible"/>
                                      </p:to>
                                    </p:set>
                                  </p:childTnLst>
                                </p:cTn>
                              </p:par>
                            </p:childTnLst>
                          </p:cTn>
                        </p:par>
                        <p:par>
                          <p:cTn id="70" fill="hold">
                            <p:stCondLst>
                              <p:cond delay="22500"/>
                            </p:stCondLst>
                            <p:childTnLst>
                              <p:par>
                                <p:cTn id="71" presetID="1" presetClass="entr" presetSubtype="0" fill="hold" grpId="0" nodeType="afterEffect">
                                  <p:stCondLst>
                                    <p:cond delay="0"/>
                                  </p:stCondLst>
                                  <p:childTnLst>
                                    <p:set>
                                      <p:cBhvr>
                                        <p:cTn id="72" dur="1" fill="hold">
                                          <p:stCondLst>
                                            <p:cond delay="999"/>
                                          </p:stCondLst>
                                        </p:cTn>
                                        <p:tgtEl>
                                          <p:spTgt spid="68"/>
                                        </p:tgtEl>
                                        <p:attrNameLst>
                                          <p:attrName>style.visibility</p:attrName>
                                        </p:attrNameLst>
                                      </p:cBhvr>
                                      <p:to>
                                        <p:strVal val="visible"/>
                                      </p:to>
                                    </p:set>
                                  </p:childTnLst>
                                </p:cTn>
                              </p:par>
                            </p:childTnLst>
                          </p:cTn>
                        </p:par>
                        <p:par>
                          <p:cTn id="73" fill="hold">
                            <p:stCondLst>
                              <p:cond delay="23500"/>
                            </p:stCondLst>
                            <p:childTnLst>
                              <p:par>
                                <p:cTn id="74" presetID="1" presetClass="entr" presetSubtype="0" fill="hold" grpId="0" nodeType="afterEffect">
                                  <p:stCondLst>
                                    <p:cond delay="0"/>
                                  </p:stCondLst>
                                  <p:childTnLst>
                                    <p:set>
                                      <p:cBhvr>
                                        <p:cTn id="75" dur="1" fill="hold">
                                          <p:stCondLst>
                                            <p:cond delay="999"/>
                                          </p:stCondLst>
                                        </p:cTn>
                                        <p:tgtEl>
                                          <p:spTgt spid="69"/>
                                        </p:tgtEl>
                                        <p:attrNameLst>
                                          <p:attrName>style.visibility</p:attrName>
                                        </p:attrNameLst>
                                      </p:cBhvr>
                                      <p:to>
                                        <p:strVal val="visible"/>
                                      </p:to>
                                    </p:set>
                                  </p:childTnLst>
                                </p:cTn>
                              </p:par>
                            </p:childTnLst>
                          </p:cTn>
                        </p:par>
                        <p:par>
                          <p:cTn id="76" fill="hold">
                            <p:stCondLst>
                              <p:cond delay="24500"/>
                            </p:stCondLst>
                            <p:childTnLst>
                              <p:par>
                                <p:cTn id="77" presetID="1" presetClass="entr" presetSubtype="0" fill="hold" grpId="0" nodeType="afterEffect">
                                  <p:stCondLst>
                                    <p:cond delay="0"/>
                                  </p:stCondLst>
                                  <p:childTnLst>
                                    <p:set>
                                      <p:cBhvr>
                                        <p:cTn id="78" dur="1" fill="hold">
                                          <p:stCondLst>
                                            <p:cond delay="999"/>
                                          </p:stCondLst>
                                        </p:cTn>
                                        <p:tgtEl>
                                          <p:spTgt spid="70"/>
                                        </p:tgtEl>
                                        <p:attrNameLst>
                                          <p:attrName>style.visibility</p:attrName>
                                        </p:attrNameLst>
                                      </p:cBhvr>
                                      <p:to>
                                        <p:strVal val="visible"/>
                                      </p:to>
                                    </p:set>
                                  </p:childTnLst>
                                </p:cTn>
                              </p:par>
                            </p:childTnLst>
                          </p:cTn>
                        </p:par>
                        <p:par>
                          <p:cTn id="79" fill="hold">
                            <p:stCondLst>
                              <p:cond delay="25500"/>
                            </p:stCondLst>
                            <p:childTnLst>
                              <p:par>
                                <p:cTn id="80" presetID="1" presetClass="entr" presetSubtype="0" fill="hold" grpId="0" nodeType="afterEffect">
                                  <p:stCondLst>
                                    <p:cond delay="0"/>
                                  </p:stCondLst>
                                  <p:childTnLst>
                                    <p:set>
                                      <p:cBhvr>
                                        <p:cTn id="81" dur="1" fill="hold">
                                          <p:stCondLst>
                                            <p:cond delay="999"/>
                                          </p:stCondLst>
                                        </p:cTn>
                                        <p:tgtEl>
                                          <p:spTgt spid="71"/>
                                        </p:tgtEl>
                                        <p:attrNameLst>
                                          <p:attrName>style.visibility</p:attrName>
                                        </p:attrNameLst>
                                      </p:cBhvr>
                                      <p:to>
                                        <p:strVal val="visible"/>
                                      </p:to>
                                    </p:set>
                                  </p:childTnLst>
                                </p:cTn>
                              </p:par>
                            </p:childTnLst>
                          </p:cTn>
                        </p:par>
                        <p:par>
                          <p:cTn id="82" fill="hold">
                            <p:stCondLst>
                              <p:cond delay="26500"/>
                            </p:stCondLst>
                            <p:childTnLst>
                              <p:par>
                                <p:cTn id="83" presetID="1" presetClass="entr" presetSubtype="0" fill="hold" grpId="0" nodeType="afterEffect">
                                  <p:stCondLst>
                                    <p:cond delay="0"/>
                                  </p:stCondLst>
                                  <p:childTnLst>
                                    <p:set>
                                      <p:cBhvr>
                                        <p:cTn id="84" dur="1" fill="hold">
                                          <p:stCondLst>
                                            <p:cond delay="999"/>
                                          </p:stCondLst>
                                        </p:cTn>
                                        <p:tgtEl>
                                          <p:spTgt spid="72"/>
                                        </p:tgtEl>
                                        <p:attrNameLst>
                                          <p:attrName>style.visibility</p:attrName>
                                        </p:attrNameLst>
                                      </p:cBhvr>
                                      <p:to>
                                        <p:strVal val="visible"/>
                                      </p:to>
                                    </p:set>
                                  </p:childTnLst>
                                </p:cTn>
                              </p:par>
                            </p:childTnLst>
                          </p:cTn>
                        </p:par>
                        <p:par>
                          <p:cTn id="85" fill="hold">
                            <p:stCondLst>
                              <p:cond delay="27500"/>
                            </p:stCondLst>
                            <p:childTnLst>
                              <p:par>
                                <p:cTn id="86" presetID="1" presetClass="entr" presetSubtype="0" fill="hold" grpId="0" nodeType="afterEffect">
                                  <p:stCondLst>
                                    <p:cond delay="0"/>
                                  </p:stCondLst>
                                  <p:childTnLst>
                                    <p:set>
                                      <p:cBhvr>
                                        <p:cTn id="87" dur="1" fill="hold">
                                          <p:stCondLst>
                                            <p:cond delay="999"/>
                                          </p:stCondLst>
                                        </p:cTn>
                                        <p:tgtEl>
                                          <p:spTgt spid="73"/>
                                        </p:tgtEl>
                                        <p:attrNameLst>
                                          <p:attrName>style.visibility</p:attrName>
                                        </p:attrNameLst>
                                      </p:cBhvr>
                                      <p:to>
                                        <p:strVal val="visible"/>
                                      </p:to>
                                    </p:set>
                                  </p:childTnLst>
                                </p:cTn>
                              </p:par>
                            </p:childTnLst>
                          </p:cTn>
                        </p:par>
                        <p:par>
                          <p:cTn id="88" fill="hold">
                            <p:stCondLst>
                              <p:cond delay="28500"/>
                            </p:stCondLst>
                            <p:childTnLst>
                              <p:par>
                                <p:cTn id="89" presetID="1" presetClass="entr" presetSubtype="0" fill="hold" grpId="0" nodeType="afterEffect">
                                  <p:stCondLst>
                                    <p:cond delay="0"/>
                                  </p:stCondLst>
                                  <p:childTnLst>
                                    <p:set>
                                      <p:cBhvr>
                                        <p:cTn id="90" dur="1" fill="hold">
                                          <p:stCondLst>
                                            <p:cond delay="999"/>
                                          </p:stCondLst>
                                        </p:cTn>
                                        <p:tgtEl>
                                          <p:spTgt spid="74"/>
                                        </p:tgtEl>
                                        <p:attrNameLst>
                                          <p:attrName>style.visibility</p:attrName>
                                        </p:attrNameLst>
                                      </p:cBhvr>
                                      <p:to>
                                        <p:strVal val="visible"/>
                                      </p:to>
                                    </p:set>
                                  </p:childTnLst>
                                </p:cTn>
                              </p:par>
                            </p:childTnLst>
                          </p:cTn>
                        </p:par>
                        <p:par>
                          <p:cTn id="91" fill="hold">
                            <p:stCondLst>
                              <p:cond delay="29500"/>
                            </p:stCondLst>
                            <p:childTnLst>
                              <p:par>
                                <p:cTn id="92" presetID="1" presetClass="entr" presetSubtype="0" fill="hold" grpId="0" nodeType="afterEffect">
                                  <p:stCondLst>
                                    <p:cond delay="0"/>
                                  </p:stCondLst>
                                  <p:childTnLst>
                                    <p:set>
                                      <p:cBhvr>
                                        <p:cTn id="93" dur="1" fill="hold">
                                          <p:stCondLst>
                                            <p:cond delay="999"/>
                                          </p:stCondLst>
                                        </p:cTn>
                                        <p:tgtEl>
                                          <p:spTgt spid="75"/>
                                        </p:tgtEl>
                                        <p:attrNameLst>
                                          <p:attrName>style.visibility</p:attrName>
                                        </p:attrNameLst>
                                      </p:cBhvr>
                                      <p:to>
                                        <p:strVal val="visible"/>
                                      </p:to>
                                    </p:set>
                                  </p:childTnLst>
                                </p:cTn>
                              </p:par>
                            </p:childTnLst>
                          </p:cTn>
                        </p:par>
                        <p:par>
                          <p:cTn id="94" fill="hold">
                            <p:stCondLst>
                              <p:cond delay="30500"/>
                            </p:stCondLst>
                            <p:childTnLst>
                              <p:par>
                                <p:cTn id="95" presetID="1" presetClass="entr" presetSubtype="0" fill="hold" grpId="0" nodeType="afterEffect">
                                  <p:stCondLst>
                                    <p:cond delay="0"/>
                                  </p:stCondLst>
                                  <p:childTnLst>
                                    <p:set>
                                      <p:cBhvr>
                                        <p:cTn id="96" dur="1" fill="hold">
                                          <p:stCondLst>
                                            <p:cond delay="999"/>
                                          </p:stCondLst>
                                        </p:cTn>
                                        <p:tgtEl>
                                          <p:spTgt spid="76"/>
                                        </p:tgtEl>
                                        <p:attrNameLst>
                                          <p:attrName>style.visibility</p:attrName>
                                        </p:attrNameLst>
                                      </p:cBhvr>
                                      <p:to>
                                        <p:strVal val="visible"/>
                                      </p:to>
                                    </p:set>
                                  </p:childTnLst>
                                </p:cTn>
                              </p:par>
                            </p:childTnLst>
                          </p:cTn>
                        </p:par>
                        <p:par>
                          <p:cTn id="97" fill="hold">
                            <p:stCondLst>
                              <p:cond delay="31500"/>
                            </p:stCondLst>
                            <p:childTnLst>
                              <p:par>
                                <p:cTn id="98" presetID="1" presetClass="entr" presetSubtype="0" fill="hold" grpId="0" nodeType="afterEffect">
                                  <p:stCondLst>
                                    <p:cond delay="0"/>
                                  </p:stCondLst>
                                  <p:childTnLst>
                                    <p:set>
                                      <p:cBhvr>
                                        <p:cTn id="99" dur="1" fill="hold">
                                          <p:stCondLst>
                                            <p:cond delay="999"/>
                                          </p:stCondLst>
                                        </p:cTn>
                                        <p:tgtEl>
                                          <p:spTgt spid="77"/>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2" name="alarm clock.wav"/>
                                        </p:tgtEl>
                                      </p:cMediaNode>
                                    </p:audio>
                                  </p:subTnLst>
                                </p:cTn>
                              </p:par>
                              <p:par>
                                <p:cTn id="100" presetID="10" presetClass="exit" presetSubtype="0" fill="hold" grpId="1" nodeType="withEffect">
                                  <p:stCondLst>
                                    <p:cond delay="0"/>
                                  </p:stCondLst>
                                  <p:childTnLst>
                                    <p:animEffect transition="out" filter="fade">
                                      <p:cBhvr>
                                        <p:cTn id="101" dur="500"/>
                                        <p:tgtEl>
                                          <p:spTgt spid="77"/>
                                        </p:tgtEl>
                                      </p:cBhvr>
                                    </p:animEffect>
                                    <p:set>
                                      <p:cBhvr>
                                        <p:cTn id="102" dur="1" fill="hold">
                                          <p:stCondLst>
                                            <p:cond delay="499"/>
                                          </p:stCondLst>
                                        </p:cTn>
                                        <p:tgtEl>
                                          <p:spTgt spid="77"/>
                                        </p:tgtEl>
                                        <p:attrNameLst>
                                          <p:attrName>style.visibility</p:attrName>
                                        </p:attrNameLst>
                                      </p:cBhvr>
                                      <p:to>
                                        <p:strVal val="hidden"/>
                                      </p:to>
                                    </p:set>
                                  </p:childTnLst>
                                </p:cTn>
                              </p:par>
                              <p:par>
                                <p:cTn id="103" presetID="10" presetClass="exit" presetSubtype="0" fill="hold" grpId="0" nodeType="withEffect">
                                  <p:stCondLst>
                                    <p:cond delay="0"/>
                                  </p:stCondLst>
                                  <p:childTnLst>
                                    <p:animEffect transition="out" filter="fade">
                                      <p:cBhvr>
                                        <p:cTn id="104" dur="500"/>
                                        <p:tgtEl>
                                          <p:spTgt spid="45"/>
                                        </p:tgtEl>
                                      </p:cBhvr>
                                    </p:animEffect>
                                    <p:set>
                                      <p:cBhvr>
                                        <p:cTn id="105" dur="1" fill="hold">
                                          <p:stCondLst>
                                            <p:cond delay="499"/>
                                          </p:stCondLst>
                                        </p:cTn>
                                        <p:tgtEl>
                                          <p:spTgt spid="45"/>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500"/>
                                        <p:tgtEl>
                                          <p:spTgt spid="46"/>
                                        </p:tgtEl>
                                      </p:cBhvr>
                                    </p:animEffect>
                                    <p:set>
                                      <p:cBhvr>
                                        <p:cTn id="108" dur="1" fill="hold">
                                          <p:stCondLst>
                                            <p:cond delay="499"/>
                                          </p:stCondLst>
                                        </p:cTn>
                                        <p:tgtEl>
                                          <p:spTgt spid="46"/>
                                        </p:tgtEl>
                                        <p:attrNameLst>
                                          <p:attrName>style.visibility</p:attrName>
                                        </p:attrNameLst>
                                      </p:cBhvr>
                                      <p:to>
                                        <p:strVal val="hidden"/>
                                      </p:to>
                                    </p:set>
                                  </p:childTnLst>
                                </p:cTn>
                              </p:par>
                              <p:par>
                                <p:cTn id="109" presetID="10" presetClass="exit" presetSubtype="0" fill="hold" grpId="1" nodeType="withEffect">
                                  <p:stCondLst>
                                    <p:cond delay="0"/>
                                  </p:stCondLst>
                                  <p:childTnLst>
                                    <p:animEffect transition="out" filter="fade">
                                      <p:cBhvr>
                                        <p:cTn id="110" dur="500"/>
                                        <p:tgtEl>
                                          <p:spTgt spid="47"/>
                                        </p:tgtEl>
                                      </p:cBhvr>
                                    </p:animEffect>
                                    <p:set>
                                      <p:cBhvr>
                                        <p:cTn id="111" dur="1" fill="hold">
                                          <p:stCondLst>
                                            <p:cond delay="499"/>
                                          </p:stCondLst>
                                        </p:cTn>
                                        <p:tgtEl>
                                          <p:spTgt spid="47"/>
                                        </p:tgtEl>
                                        <p:attrNameLst>
                                          <p:attrName>style.visibility</p:attrName>
                                        </p:attrNameLst>
                                      </p:cBhvr>
                                      <p:to>
                                        <p:strVal val="hidden"/>
                                      </p:to>
                                    </p:set>
                                  </p:childTnLst>
                                </p:cTn>
                              </p:par>
                              <p:par>
                                <p:cTn id="112" presetID="10" presetClass="exit" presetSubtype="0" fill="hold" grpId="1" nodeType="withEffect">
                                  <p:stCondLst>
                                    <p:cond delay="0"/>
                                  </p:stCondLst>
                                  <p:childTnLst>
                                    <p:animEffect transition="out" filter="fade">
                                      <p:cBhvr>
                                        <p:cTn id="113" dur="500"/>
                                        <p:tgtEl>
                                          <p:spTgt spid="48"/>
                                        </p:tgtEl>
                                      </p:cBhvr>
                                    </p:animEffect>
                                    <p:set>
                                      <p:cBhvr>
                                        <p:cTn id="114" dur="1" fill="hold">
                                          <p:stCondLst>
                                            <p:cond delay="499"/>
                                          </p:stCondLst>
                                        </p:cTn>
                                        <p:tgtEl>
                                          <p:spTgt spid="48"/>
                                        </p:tgtEl>
                                        <p:attrNameLst>
                                          <p:attrName>style.visibility</p:attrName>
                                        </p:attrNameLst>
                                      </p:cBhvr>
                                      <p:to>
                                        <p:strVal val="hidden"/>
                                      </p:to>
                                    </p:set>
                                  </p:childTnLst>
                                </p:cTn>
                              </p:par>
                              <p:par>
                                <p:cTn id="115" presetID="10" presetClass="exit" presetSubtype="0" fill="hold" grpId="1" nodeType="withEffect">
                                  <p:stCondLst>
                                    <p:cond delay="0"/>
                                  </p:stCondLst>
                                  <p:childTnLst>
                                    <p:animEffect transition="out" filter="fade">
                                      <p:cBhvr>
                                        <p:cTn id="116" dur="500"/>
                                        <p:tgtEl>
                                          <p:spTgt spid="49"/>
                                        </p:tgtEl>
                                      </p:cBhvr>
                                    </p:animEffect>
                                    <p:set>
                                      <p:cBhvr>
                                        <p:cTn id="117" dur="1" fill="hold">
                                          <p:stCondLst>
                                            <p:cond delay="499"/>
                                          </p:stCondLst>
                                        </p:cTn>
                                        <p:tgtEl>
                                          <p:spTgt spid="49"/>
                                        </p:tgtEl>
                                        <p:attrNameLst>
                                          <p:attrName>style.visibility</p:attrName>
                                        </p:attrNameLst>
                                      </p:cBhvr>
                                      <p:to>
                                        <p:strVal val="hidden"/>
                                      </p:to>
                                    </p:set>
                                  </p:childTnLst>
                                </p:cTn>
                              </p:par>
                              <p:par>
                                <p:cTn id="118" presetID="10" presetClass="exit" presetSubtype="0" fill="hold" grpId="1" nodeType="withEffect">
                                  <p:stCondLst>
                                    <p:cond delay="0"/>
                                  </p:stCondLst>
                                  <p:childTnLst>
                                    <p:animEffect transition="out" filter="fade">
                                      <p:cBhvr>
                                        <p:cTn id="119" dur="500"/>
                                        <p:tgtEl>
                                          <p:spTgt spid="50"/>
                                        </p:tgtEl>
                                      </p:cBhvr>
                                    </p:animEffect>
                                    <p:set>
                                      <p:cBhvr>
                                        <p:cTn id="120" dur="1" fill="hold">
                                          <p:stCondLst>
                                            <p:cond delay="499"/>
                                          </p:stCondLst>
                                        </p:cTn>
                                        <p:tgtEl>
                                          <p:spTgt spid="50"/>
                                        </p:tgtEl>
                                        <p:attrNameLst>
                                          <p:attrName>style.visibility</p:attrName>
                                        </p:attrNameLst>
                                      </p:cBhvr>
                                      <p:to>
                                        <p:strVal val="hidden"/>
                                      </p:to>
                                    </p:set>
                                  </p:childTnLst>
                                </p:cTn>
                              </p:par>
                              <p:par>
                                <p:cTn id="121" presetID="10" presetClass="exit" presetSubtype="0" fill="hold" grpId="1" nodeType="withEffect">
                                  <p:stCondLst>
                                    <p:cond delay="0"/>
                                  </p:stCondLst>
                                  <p:childTnLst>
                                    <p:animEffect transition="out" filter="fade">
                                      <p:cBhvr>
                                        <p:cTn id="122" dur="500"/>
                                        <p:tgtEl>
                                          <p:spTgt spid="51"/>
                                        </p:tgtEl>
                                      </p:cBhvr>
                                    </p:animEffect>
                                    <p:set>
                                      <p:cBhvr>
                                        <p:cTn id="123" dur="1" fill="hold">
                                          <p:stCondLst>
                                            <p:cond delay="499"/>
                                          </p:stCondLst>
                                        </p:cTn>
                                        <p:tgtEl>
                                          <p:spTgt spid="51"/>
                                        </p:tgtEl>
                                        <p:attrNameLst>
                                          <p:attrName>style.visibility</p:attrName>
                                        </p:attrNameLst>
                                      </p:cBhvr>
                                      <p:to>
                                        <p:strVal val="hidden"/>
                                      </p:to>
                                    </p:set>
                                  </p:childTnLst>
                                </p:cTn>
                              </p:par>
                              <p:par>
                                <p:cTn id="124" presetID="10" presetClass="exit" presetSubtype="0" fill="hold" grpId="1" nodeType="withEffect">
                                  <p:stCondLst>
                                    <p:cond delay="0"/>
                                  </p:stCondLst>
                                  <p:childTnLst>
                                    <p:animEffect transition="out" filter="fade">
                                      <p:cBhvr>
                                        <p:cTn id="125" dur="500"/>
                                        <p:tgtEl>
                                          <p:spTgt spid="52"/>
                                        </p:tgtEl>
                                      </p:cBhvr>
                                    </p:animEffect>
                                    <p:set>
                                      <p:cBhvr>
                                        <p:cTn id="126" dur="1" fill="hold">
                                          <p:stCondLst>
                                            <p:cond delay="499"/>
                                          </p:stCondLst>
                                        </p:cTn>
                                        <p:tgtEl>
                                          <p:spTgt spid="52"/>
                                        </p:tgtEl>
                                        <p:attrNameLst>
                                          <p:attrName>style.visibility</p:attrName>
                                        </p:attrNameLst>
                                      </p:cBhvr>
                                      <p:to>
                                        <p:strVal val="hidden"/>
                                      </p:to>
                                    </p:set>
                                  </p:childTnLst>
                                </p:cTn>
                              </p:par>
                              <p:par>
                                <p:cTn id="127" presetID="10" presetClass="exit" presetSubtype="0" fill="hold" grpId="1" nodeType="withEffect">
                                  <p:stCondLst>
                                    <p:cond delay="0"/>
                                  </p:stCondLst>
                                  <p:childTnLst>
                                    <p:animEffect transition="out" filter="fade">
                                      <p:cBhvr>
                                        <p:cTn id="128" dur="500"/>
                                        <p:tgtEl>
                                          <p:spTgt spid="53"/>
                                        </p:tgtEl>
                                      </p:cBhvr>
                                    </p:animEffect>
                                    <p:set>
                                      <p:cBhvr>
                                        <p:cTn id="129" dur="1" fill="hold">
                                          <p:stCondLst>
                                            <p:cond delay="499"/>
                                          </p:stCondLst>
                                        </p:cTn>
                                        <p:tgtEl>
                                          <p:spTgt spid="53"/>
                                        </p:tgtEl>
                                        <p:attrNameLst>
                                          <p:attrName>style.visibility</p:attrName>
                                        </p:attrNameLst>
                                      </p:cBhvr>
                                      <p:to>
                                        <p:strVal val="hidden"/>
                                      </p:to>
                                    </p:set>
                                  </p:childTnLst>
                                </p:cTn>
                              </p:par>
                              <p:par>
                                <p:cTn id="130" presetID="10" presetClass="exit" presetSubtype="0" fill="hold" grpId="1" nodeType="withEffect">
                                  <p:stCondLst>
                                    <p:cond delay="0"/>
                                  </p:stCondLst>
                                  <p:childTnLst>
                                    <p:animEffect transition="out" filter="fade">
                                      <p:cBhvr>
                                        <p:cTn id="131" dur="500"/>
                                        <p:tgtEl>
                                          <p:spTgt spid="54"/>
                                        </p:tgtEl>
                                      </p:cBhvr>
                                    </p:animEffect>
                                    <p:set>
                                      <p:cBhvr>
                                        <p:cTn id="132" dur="1" fill="hold">
                                          <p:stCondLst>
                                            <p:cond delay="499"/>
                                          </p:stCondLst>
                                        </p:cTn>
                                        <p:tgtEl>
                                          <p:spTgt spid="54"/>
                                        </p:tgtEl>
                                        <p:attrNameLst>
                                          <p:attrName>style.visibility</p:attrName>
                                        </p:attrNameLst>
                                      </p:cBhvr>
                                      <p:to>
                                        <p:strVal val="hidden"/>
                                      </p:to>
                                    </p:set>
                                  </p:childTnLst>
                                </p:cTn>
                              </p:par>
                              <p:par>
                                <p:cTn id="133" presetID="10" presetClass="exit" presetSubtype="0" fill="hold" grpId="1" nodeType="withEffect">
                                  <p:stCondLst>
                                    <p:cond delay="0"/>
                                  </p:stCondLst>
                                  <p:childTnLst>
                                    <p:animEffect transition="out" filter="fade">
                                      <p:cBhvr>
                                        <p:cTn id="134" dur="500"/>
                                        <p:tgtEl>
                                          <p:spTgt spid="55"/>
                                        </p:tgtEl>
                                      </p:cBhvr>
                                    </p:animEffect>
                                    <p:set>
                                      <p:cBhvr>
                                        <p:cTn id="135" dur="1" fill="hold">
                                          <p:stCondLst>
                                            <p:cond delay="499"/>
                                          </p:stCondLst>
                                        </p:cTn>
                                        <p:tgtEl>
                                          <p:spTgt spid="55"/>
                                        </p:tgtEl>
                                        <p:attrNameLst>
                                          <p:attrName>style.visibility</p:attrName>
                                        </p:attrNameLst>
                                      </p:cBhvr>
                                      <p:to>
                                        <p:strVal val="hidden"/>
                                      </p:to>
                                    </p:set>
                                  </p:childTnLst>
                                </p:cTn>
                              </p:par>
                              <p:par>
                                <p:cTn id="136" presetID="10" presetClass="exit" presetSubtype="0" fill="hold" grpId="1" nodeType="withEffect">
                                  <p:stCondLst>
                                    <p:cond delay="0"/>
                                  </p:stCondLst>
                                  <p:childTnLst>
                                    <p:animEffect transition="out" filter="fade">
                                      <p:cBhvr>
                                        <p:cTn id="137" dur="500"/>
                                        <p:tgtEl>
                                          <p:spTgt spid="56"/>
                                        </p:tgtEl>
                                      </p:cBhvr>
                                    </p:animEffect>
                                    <p:set>
                                      <p:cBhvr>
                                        <p:cTn id="138" dur="1" fill="hold">
                                          <p:stCondLst>
                                            <p:cond delay="499"/>
                                          </p:stCondLst>
                                        </p:cTn>
                                        <p:tgtEl>
                                          <p:spTgt spid="56"/>
                                        </p:tgtEl>
                                        <p:attrNameLst>
                                          <p:attrName>style.visibility</p:attrName>
                                        </p:attrNameLst>
                                      </p:cBhvr>
                                      <p:to>
                                        <p:strVal val="hidden"/>
                                      </p:to>
                                    </p:set>
                                  </p:childTnLst>
                                </p:cTn>
                              </p:par>
                              <p:par>
                                <p:cTn id="139" presetID="10" presetClass="exit" presetSubtype="0" fill="hold" grpId="1" nodeType="withEffect">
                                  <p:stCondLst>
                                    <p:cond delay="0"/>
                                  </p:stCondLst>
                                  <p:childTnLst>
                                    <p:animEffect transition="out" filter="fade">
                                      <p:cBhvr>
                                        <p:cTn id="140" dur="500"/>
                                        <p:tgtEl>
                                          <p:spTgt spid="57"/>
                                        </p:tgtEl>
                                      </p:cBhvr>
                                    </p:animEffect>
                                    <p:set>
                                      <p:cBhvr>
                                        <p:cTn id="141" dur="1" fill="hold">
                                          <p:stCondLst>
                                            <p:cond delay="499"/>
                                          </p:stCondLst>
                                        </p:cTn>
                                        <p:tgtEl>
                                          <p:spTgt spid="57"/>
                                        </p:tgtEl>
                                        <p:attrNameLst>
                                          <p:attrName>style.visibility</p:attrName>
                                        </p:attrNameLst>
                                      </p:cBhvr>
                                      <p:to>
                                        <p:strVal val="hidden"/>
                                      </p:to>
                                    </p:set>
                                  </p:childTnLst>
                                </p:cTn>
                              </p:par>
                              <p:par>
                                <p:cTn id="142" presetID="10" presetClass="exit" presetSubtype="0" fill="hold" grpId="1" nodeType="withEffect">
                                  <p:stCondLst>
                                    <p:cond delay="0"/>
                                  </p:stCondLst>
                                  <p:childTnLst>
                                    <p:animEffect transition="out" filter="fade">
                                      <p:cBhvr>
                                        <p:cTn id="143" dur="500"/>
                                        <p:tgtEl>
                                          <p:spTgt spid="58"/>
                                        </p:tgtEl>
                                      </p:cBhvr>
                                    </p:animEffect>
                                    <p:set>
                                      <p:cBhvr>
                                        <p:cTn id="144" dur="1" fill="hold">
                                          <p:stCondLst>
                                            <p:cond delay="499"/>
                                          </p:stCondLst>
                                        </p:cTn>
                                        <p:tgtEl>
                                          <p:spTgt spid="58"/>
                                        </p:tgtEl>
                                        <p:attrNameLst>
                                          <p:attrName>style.visibility</p:attrName>
                                        </p:attrNameLst>
                                      </p:cBhvr>
                                      <p:to>
                                        <p:strVal val="hidden"/>
                                      </p:to>
                                    </p:set>
                                  </p:childTnLst>
                                </p:cTn>
                              </p:par>
                              <p:par>
                                <p:cTn id="145" presetID="10" presetClass="exit" presetSubtype="0" fill="hold" grpId="1" nodeType="withEffect">
                                  <p:stCondLst>
                                    <p:cond delay="0"/>
                                  </p:stCondLst>
                                  <p:childTnLst>
                                    <p:animEffect transition="out" filter="fade">
                                      <p:cBhvr>
                                        <p:cTn id="146" dur="500"/>
                                        <p:tgtEl>
                                          <p:spTgt spid="59"/>
                                        </p:tgtEl>
                                      </p:cBhvr>
                                    </p:animEffect>
                                    <p:set>
                                      <p:cBhvr>
                                        <p:cTn id="147" dur="1" fill="hold">
                                          <p:stCondLst>
                                            <p:cond delay="499"/>
                                          </p:stCondLst>
                                        </p:cTn>
                                        <p:tgtEl>
                                          <p:spTgt spid="59"/>
                                        </p:tgtEl>
                                        <p:attrNameLst>
                                          <p:attrName>style.visibility</p:attrName>
                                        </p:attrNameLst>
                                      </p:cBhvr>
                                      <p:to>
                                        <p:strVal val="hidden"/>
                                      </p:to>
                                    </p:set>
                                  </p:childTnLst>
                                </p:cTn>
                              </p:par>
                              <p:par>
                                <p:cTn id="148" presetID="10" presetClass="exit" presetSubtype="0" fill="hold" grpId="1" nodeType="withEffect">
                                  <p:stCondLst>
                                    <p:cond delay="0"/>
                                  </p:stCondLst>
                                  <p:childTnLst>
                                    <p:animEffect transition="out" filter="fade">
                                      <p:cBhvr>
                                        <p:cTn id="149" dur="500"/>
                                        <p:tgtEl>
                                          <p:spTgt spid="60"/>
                                        </p:tgtEl>
                                      </p:cBhvr>
                                    </p:animEffect>
                                    <p:set>
                                      <p:cBhvr>
                                        <p:cTn id="150" dur="1" fill="hold">
                                          <p:stCondLst>
                                            <p:cond delay="499"/>
                                          </p:stCondLst>
                                        </p:cTn>
                                        <p:tgtEl>
                                          <p:spTgt spid="60"/>
                                        </p:tgtEl>
                                        <p:attrNameLst>
                                          <p:attrName>style.visibility</p:attrName>
                                        </p:attrNameLst>
                                      </p:cBhvr>
                                      <p:to>
                                        <p:strVal val="hidden"/>
                                      </p:to>
                                    </p:set>
                                  </p:childTnLst>
                                </p:cTn>
                              </p:par>
                              <p:par>
                                <p:cTn id="151" presetID="10" presetClass="exit" presetSubtype="0" fill="hold" grpId="1" nodeType="withEffect">
                                  <p:stCondLst>
                                    <p:cond delay="0"/>
                                  </p:stCondLst>
                                  <p:childTnLst>
                                    <p:animEffect transition="out" filter="fade">
                                      <p:cBhvr>
                                        <p:cTn id="152" dur="500"/>
                                        <p:tgtEl>
                                          <p:spTgt spid="61"/>
                                        </p:tgtEl>
                                      </p:cBhvr>
                                    </p:animEffect>
                                    <p:set>
                                      <p:cBhvr>
                                        <p:cTn id="153" dur="1" fill="hold">
                                          <p:stCondLst>
                                            <p:cond delay="499"/>
                                          </p:stCondLst>
                                        </p:cTn>
                                        <p:tgtEl>
                                          <p:spTgt spid="61"/>
                                        </p:tgtEl>
                                        <p:attrNameLst>
                                          <p:attrName>style.visibility</p:attrName>
                                        </p:attrNameLst>
                                      </p:cBhvr>
                                      <p:to>
                                        <p:strVal val="hidden"/>
                                      </p:to>
                                    </p:set>
                                  </p:childTnLst>
                                </p:cTn>
                              </p:par>
                              <p:par>
                                <p:cTn id="154" presetID="10" presetClass="exit" presetSubtype="0" fill="hold" grpId="1" nodeType="withEffect">
                                  <p:stCondLst>
                                    <p:cond delay="0"/>
                                  </p:stCondLst>
                                  <p:childTnLst>
                                    <p:animEffect transition="out" filter="fade">
                                      <p:cBhvr>
                                        <p:cTn id="155" dur="500"/>
                                        <p:tgtEl>
                                          <p:spTgt spid="62"/>
                                        </p:tgtEl>
                                      </p:cBhvr>
                                    </p:animEffect>
                                    <p:set>
                                      <p:cBhvr>
                                        <p:cTn id="156" dur="1" fill="hold">
                                          <p:stCondLst>
                                            <p:cond delay="499"/>
                                          </p:stCondLst>
                                        </p:cTn>
                                        <p:tgtEl>
                                          <p:spTgt spid="62"/>
                                        </p:tgtEl>
                                        <p:attrNameLst>
                                          <p:attrName>style.visibility</p:attrName>
                                        </p:attrNameLst>
                                      </p:cBhvr>
                                      <p:to>
                                        <p:strVal val="hidden"/>
                                      </p:to>
                                    </p:set>
                                  </p:childTnLst>
                                </p:cTn>
                              </p:par>
                              <p:par>
                                <p:cTn id="157" presetID="10" presetClass="exit" presetSubtype="0" fill="hold" grpId="1" nodeType="withEffect">
                                  <p:stCondLst>
                                    <p:cond delay="0"/>
                                  </p:stCondLst>
                                  <p:childTnLst>
                                    <p:animEffect transition="out" filter="fade">
                                      <p:cBhvr>
                                        <p:cTn id="158" dur="500"/>
                                        <p:tgtEl>
                                          <p:spTgt spid="63"/>
                                        </p:tgtEl>
                                      </p:cBhvr>
                                    </p:animEffect>
                                    <p:set>
                                      <p:cBhvr>
                                        <p:cTn id="159" dur="1" fill="hold">
                                          <p:stCondLst>
                                            <p:cond delay="499"/>
                                          </p:stCondLst>
                                        </p:cTn>
                                        <p:tgtEl>
                                          <p:spTgt spid="63"/>
                                        </p:tgtEl>
                                        <p:attrNameLst>
                                          <p:attrName>style.visibility</p:attrName>
                                        </p:attrNameLst>
                                      </p:cBhvr>
                                      <p:to>
                                        <p:strVal val="hidden"/>
                                      </p:to>
                                    </p:set>
                                  </p:childTnLst>
                                </p:cTn>
                              </p:par>
                              <p:par>
                                <p:cTn id="160" presetID="10" presetClass="exit" presetSubtype="0" fill="hold" grpId="1" nodeType="withEffect">
                                  <p:stCondLst>
                                    <p:cond delay="0"/>
                                  </p:stCondLst>
                                  <p:childTnLst>
                                    <p:animEffect transition="out" filter="fade">
                                      <p:cBhvr>
                                        <p:cTn id="161" dur="500"/>
                                        <p:tgtEl>
                                          <p:spTgt spid="64"/>
                                        </p:tgtEl>
                                      </p:cBhvr>
                                    </p:animEffect>
                                    <p:set>
                                      <p:cBhvr>
                                        <p:cTn id="162" dur="1" fill="hold">
                                          <p:stCondLst>
                                            <p:cond delay="499"/>
                                          </p:stCondLst>
                                        </p:cTn>
                                        <p:tgtEl>
                                          <p:spTgt spid="64"/>
                                        </p:tgtEl>
                                        <p:attrNameLst>
                                          <p:attrName>style.visibility</p:attrName>
                                        </p:attrNameLst>
                                      </p:cBhvr>
                                      <p:to>
                                        <p:strVal val="hidden"/>
                                      </p:to>
                                    </p:set>
                                  </p:childTnLst>
                                </p:cTn>
                              </p:par>
                              <p:par>
                                <p:cTn id="163" presetID="10" presetClass="exit" presetSubtype="0" fill="hold" grpId="1" nodeType="withEffect">
                                  <p:stCondLst>
                                    <p:cond delay="0"/>
                                  </p:stCondLst>
                                  <p:childTnLst>
                                    <p:animEffect transition="out" filter="fade">
                                      <p:cBhvr>
                                        <p:cTn id="164" dur="500"/>
                                        <p:tgtEl>
                                          <p:spTgt spid="65"/>
                                        </p:tgtEl>
                                      </p:cBhvr>
                                    </p:animEffect>
                                    <p:set>
                                      <p:cBhvr>
                                        <p:cTn id="165" dur="1" fill="hold">
                                          <p:stCondLst>
                                            <p:cond delay="499"/>
                                          </p:stCondLst>
                                        </p:cTn>
                                        <p:tgtEl>
                                          <p:spTgt spid="65"/>
                                        </p:tgtEl>
                                        <p:attrNameLst>
                                          <p:attrName>style.visibility</p:attrName>
                                        </p:attrNameLst>
                                      </p:cBhvr>
                                      <p:to>
                                        <p:strVal val="hidden"/>
                                      </p:to>
                                    </p:set>
                                  </p:childTnLst>
                                </p:cTn>
                              </p:par>
                              <p:par>
                                <p:cTn id="166" presetID="10" presetClass="exit" presetSubtype="0" fill="hold" grpId="1" nodeType="withEffect">
                                  <p:stCondLst>
                                    <p:cond delay="0"/>
                                  </p:stCondLst>
                                  <p:childTnLst>
                                    <p:animEffect transition="out" filter="fade">
                                      <p:cBhvr>
                                        <p:cTn id="167" dur="500"/>
                                        <p:tgtEl>
                                          <p:spTgt spid="66"/>
                                        </p:tgtEl>
                                      </p:cBhvr>
                                    </p:animEffect>
                                    <p:set>
                                      <p:cBhvr>
                                        <p:cTn id="168" dur="1" fill="hold">
                                          <p:stCondLst>
                                            <p:cond delay="499"/>
                                          </p:stCondLst>
                                        </p:cTn>
                                        <p:tgtEl>
                                          <p:spTgt spid="66"/>
                                        </p:tgtEl>
                                        <p:attrNameLst>
                                          <p:attrName>style.visibility</p:attrName>
                                        </p:attrNameLst>
                                      </p:cBhvr>
                                      <p:to>
                                        <p:strVal val="hidden"/>
                                      </p:to>
                                    </p:set>
                                  </p:childTnLst>
                                </p:cTn>
                              </p:par>
                              <p:par>
                                <p:cTn id="169" presetID="10" presetClass="exit" presetSubtype="0" fill="hold" grpId="1" nodeType="withEffect">
                                  <p:stCondLst>
                                    <p:cond delay="0"/>
                                  </p:stCondLst>
                                  <p:childTnLst>
                                    <p:animEffect transition="out" filter="fade">
                                      <p:cBhvr>
                                        <p:cTn id="170" dur="500"/>
                                        <p:tgtEl>
                                          <p:spTgt spid="67"/>
                                        </p:tgtEl>
                                      </p:cBhvr>
                                    </p:animEffect>
                                    <p:set>
                                      <p:cBhvr>
                                        <p:cTn id="171" dur="1" fill="hold">
                                          <p:stCondLst>
                                            <p:cond delay="499"/>
                                          </p:stCondLst>
                                        </p:cTn>
                                        <p:tgtEl>
                                          <p:spTgt spid="67"/>
                                        </p:tgtEl>
                                        <p:attrNameLst>
                                          <p:attrName>style.visibility</p:attrName>
                                        </p:attrNameLst>
                                      </p:cBhvr>
                                      <p:to>
                                        <p:strVal val="hidden"/>
                                      </p:to>
                                    </p:set>
                                  </p:childTnLst>
                                </p:cTn>
                              </p:par>
                              <p:par>
                                <p:cTn id="172" presetID="10" presetClass="exit" presetSubtype="0" fill="hold" grpId="1" nodeType="withEffect">
                                  <p:stCondLst>
                                    <p:cond delay="0"/>
                                  </p:stCondLst>
                                  <p:childTnLst>
                                    <p:animEffect transition="out" filter="fade">
                                      <p:cBhvr>
                                        <p:cTn id="173" dur="500"/>
                                        <p:tgtEl>
                                          <p:spTgt spid="68"/>
                                        </p:tgtEl>
                                      </p:cBhvr>
                                    </p:animEffect>
                                    <p:set>
                                      <p:cBhvr>
                                        <p:cTn id="174" dur="1" fill="hold">
                                          <p:stCondLst>
                                            <p:cond delay="499"/>
                                          </p:stCondLst>
                                        </p:cTn>
                                        <p:tgtEl>
                                          <p:spTgt spid="68"/>
                                        </p:tgtEl>
                                        <p:attrNameLst>
                                          <p:attrName>style.visibility</p:attrName>
                                        </p:attrNameLst>
                                      </p:cBhvr>
                                      <p:to>
                                        <p:strVal val="hidden"/>
                                      </p:to>
                                    </p:set>
                                  </p:childTnLst>
                                </p:cTn>
                              </p:par>
                              <p:par>
                                <p:cTn id="175" presetID="10" presetClass="exit" presetSubtype="0" fill="hold" grpId="1" nodeType="withEffect">
                                  <p:stCondLst>
                                    <p:cond delay="0"/>
                                  </p:stCondLst>
                                  <p:childTnLst>
                                    <p:animEffect transition="out" filter="fade">
                                      <p:cBhvr>
                                        <p:cTn id="176" dur="500"/>
                                        <p:tgtEl>
                                          <p:spTgt spid="69"/>
                                        </p:tgtEl>
                                      </p:cBhvr>
                                    </p:animEffect>
                                    <p:set>
                                      <p:cBhvr>
                                        <p:cTn id="177" dur="1" fill="hold">
                                          <p:stCondLst>
                                            <p:cond delay="499"/>
                                          </p:stCondLst>
                                        </p:cTn>
                                        <p:tgtEl>
                                          <p:spTgt spid="69"/>
                                        </p:tgtEl>
                                        <p:attrNameLst>
                                          <p:attrName>style.visibility</p:attrName>
                                        </p:attrNameLst>
                                      </p:cBhvr>
                                      <p:to>
                                        <p:strVal val="hidden"/>
                                      </p:to>
                                    </p:set>
                                  </p:childTnLst>
                                </p:cTn>
                              </p:par>
                              <p:par>
                                <p:cTn id="178" presetID="10" presetClass="exit" presetSubtype="0" fill="hold" grpId="1" nodeType="withEffect">
                                  <p:stCondLst>
                                    <p:cond delay="0"/>
                                  </p:stCondLst>
                                  <p:childTnLst>
                                    <p:animEffect transition="out" filter="fade">
                                      <p:cBhvr>
                                        <p:cTn id="179" dur="500"/>
                                        <p:tgtEl>
                                          <p:spTgt spid="70"/>
                                        </p:tgtEl>
                                      </p:cBhvr>
                                    </p:animEffect>
                                    <p:set>
                                      <p:cBhvr>
                                        <p:cTn id="180" dur="1" fill="hold">
                                          <p:stCondLst>
                                            <p:cond delay="499"/>
                                          </p:stCondLst>
                                        </p:cTn>
                                        <p:tgtEl>
                                          <p:spTgt spid="70"/>
                                        </p:tgtEl>
                                        <p:attrNameLst>
                                          <p:attrName>style.visibility</p:attrName>
                                        </p:attrNameLst>
                                      </p:cBhvr>
                                      <p:to>
                                        <p:strVal val="hidden"/>
                                      </p:to>
                                    </p:set>
                                  </p:childTnLst>
                                </p:cTn>
                              </p:par>
                              <p:par>
                                <p:cTn id="181" presetID="10" presetClass="exit" presetSubtype="0" fill="hold" grpId="1" nodeType="withEffect">
                                  <p:stCondLst>
                                    <p:cond delay="0"/>
                                  </p:stCondLst>
                                  <p:childTnLst>
                                    <p:animEffect transition="out" filter="fade">
                                      <p:cBhvr>
                                        <p:cTn id="182" dur="500"/>
                                        <p:tgtEl>
                                          <p:spTgt spid="71"/>
                                        </p:tgtEl>
                                      </p:cBhvr>
                                    </p:animEffect>
                                    <p:set>
                                      <p:cBhvr>
                                        <p:cTn id="183" dur="1" fill="hold">
                                          <p:stCondLst>
                                            <p:cond delay="499"/>
                                          </p:stCondLst>
                                        </p:cTn>
                                        <p:tgtEl>
                                          <p:spTgt spid="71"/>
                                        </p:tgtEl>
                                        <p:attrNameLst>
                                          <p:attrName>style.visibility</p:attrName>
                                        </p:attrNameLst>
                                      </p:cBhvr>
                                      <p:to>
                                        <p:strVal val="hidden"/>
                                      </p:to>
                                    </p:set>
                                  </p:childTnLst>
                                </p:cTn>
                              </p:par>
                              <p:par>
                                <p:cTn id="184" presetID="10" presetClass="exit" presetSubtype="0" fill="hold" grpId="1" nodeType="withEffect">
                                  <p:stCondLst>
                                    <p:cond delay="0"/>
                                  </p:stCondLst>
                                  <p:childTnLst>
                                    <p:animEffect transition="out" filter="fade">
                                      <p:cBhvr>
                                        <p:cTn id="185" dur="500"/>
                                        <p:tgtEl>
                                          <p:spTgt spid="72"/>
                                        </p:tgtEl>
                                      </p:cBhvr>
                                    </p:animEffect>
                                    <p:set>
                                      <p:cBhvr>
                                        <p:cTn id="186" dur="1" fill="hold">
                                          <p:stCondLst>
                                            <p:cond delay="499"/>
                                          </p:stCondLst>
                                        </p:cTn>
                                        <p:tgtEl>
                                          <p:spTgt spid="72"/>
                                        </p:tgtEl>
                                        <p:attrNameLst>
                                          <p:attrName>style.visibility</p:attrName>
                                        </p:attrNameLst>
                                      </p:cBhvr>
                                      <p:to>
                                        <p:strVal val="hidden"/>
                                      </p:to>
                                    </p:set>
                                  </p:childTnLst>
                                </p:cTn>
                              </p:par>
                              <p:par>
                                <p:cTn id="187" presetID="10" presetClass="exit" presetSubtype="0" fill="hold" grpId="1" nodeType="withEffect">
                                  <p:stCondLst>
                                    <p:cond delay="0"/>
                                  </p:stCondLst>
                                  <p:childTnLst>
                                    <p:animEffect transition="out" filter="fade">
                                      <p:cBhvr>
                                        <p:cTn id="188" dur="500"/>
                                        <p:tgtEl>
                                          <p:spTgt spid="73"/>
                                        </p:tgtEl>
                                      </p:cBhvr>
                                    </p:animEffect>
                                    <p:set>
                                      <p:cBhvr>
                                        <p:cTn id="189" dur="1" fill="hold">
                                          <p:stCondLst>
                                            <p:cond delay="499"/>
                                          </p:stCondLst>
                                        </p:cTn>
                                        <p:tgtEl>
                                          <p:spTgt spid="73"/>
                                        </p:tgtEl>
                                        <p:attrNameLst>
                                          <p:attrName>style.visibility</p:attrName>
                                        </p:attrNameLst>
                                      </p:cBhvr>
                                      <p:to>
                                        <p:strVal val="hidden"/>
                                      </p:to>
                                    </p:set>
                                  </p:childTnLst>
                                </p:cTn>
                              </p:par>
                              <p:par>
                                <p:cTn id="190" presetID="10" presetClass="exit" presetSubtype="0" fill="hold" grpId="1" nodeType="withEffect">
                                  <p:stCondLst>
                                    <p:cond delay="0"/>
                                  </p:stCondLst>
                                  <p:childTnLst>
                                    <p:animEffect transition="out" filter="fade">
                                      <p:cBhvr>
                                        <p:cTn id="191" dur="500"/>
                                        <p:tgtEl>
                                          <p:spTgt spid="74"/>
                                        </p:tgtEl>
                                      </p:cBhvr>
                                    </p:animEffect>
                                    <p:set>
                                      <p:cBhvr>
                                        <p:cTn id="192" dur="1" fill="hold">
                                          <p:stCondLst>
                                            <p:cond delay="499"/>
                                          </p:stCondLst>
                                        </p:cTn>
                                        <p:tgtEl>
                                          <p:spTgt spid="74"/>
                                        </p:tgtEl>
                                        <p:attrNameLst>
                                          <p:attrName>style.visibility</p:attrName>
                                        </p:attrNameLst>
                                      </p:cBhvr>
                                      <p:to>
                                        <p:strVal val="hidden"/>
                                      </p:to>
                                    </p:set>
                                  </p:childTnLst>
                                </p:cTn>
                              </p:par>
                              <p:par>
                                <p:cTn id="193" presetID="10" presetClass="exit" presetSubtype="0" fill="hold" grpId="1" nodeType="withEffect">
                                  <p:stCondLst>
                                    <p:cond delay="0"/>
                                  </p:stCondLst>
                                  <p:childTnLst>
                                    <p:animEffect transition="out" filter="fade">
                                      <p:cBhvr>
                                        <p:cTn id="194" dur="500"/>
                                        <p:tgtEl>
                                          <p:spTgt spid="75"/>
                                        </p:tgtEl>
                                      </p:cBhvr>
                                    </p:animEffect>
                                    <p:set>
                                      <p:cBhvr>
                                        <p:cTn id="195" dur="1" fill="hold">
                                          <p:stCondLst>
                                            <p:cond delay="499"/>
                                          </p:stCondLst>
                                        </p:cTn>
                                        <p:tgtEl>
                                          <p:spTgt spid="75"/>
                                        </p:tgtEl>
                                        <p:attrNameLst>
                                          <p:attrName>style.visibility</p:attrName>
                                        </p:attrNameLst>
                                      </p:cBhvr>
                                      <p:to>
                                        <p:strVal val="hidden"/>
                                      </p:to>
                                    </p:set>
                                  </p:childTnLst>
                                </p:cTn>
                              </p:par>
                              <p:par>
                                <p:cTn id="196" presetID="10" presetClass="exit" presetSubtype="0" fill="hold" grpId="1" nodeType="withEffect">
                                  <p:stCondLst>
                                    <p:cond delay="0"/>
                                  </p:stCondLst>
                                  <p:childTnLst>
                                    <p:animEffect transition="out" filter="fade">
                                      <p:cBhvr>
                                        <p:cTn id="197" dur="500"/>
                                        <p:tgtEl>
                                          <p:spTgt spid="76"/>
                                        </p:tgtEl>
                                      </p:cBhvr>
                                    </p:animEffect>
                                    <p:set>
                                      <p:cBhvr>
                                        <p:cTn id="198" dur="1" fill="hold">
                                          <p:stCondLst>
                                            <p:cond delay="499"/>
                                          </p:stCondLst>
                                        </p:cTn>
                                        <p:tgtEl>
                                          <p:spTgt spid="76"/>
                                        </p:tgtEl>
                                        <p:attrNameLst>
                                          <p:attrName>style.visibility</p:attrName>
                                        </p:attrNameLst>
                                      </p:cBhvr>
                                      <p:to>
                                        <p:strVal val="hidden"/>
                                      </p:to>
                                    </p:set>
                                  </p:childTnLst>
                                </p:cTn>
                              </p:par>
                            </p:childTnLst>
                          </p:cTn>
                        </p:par>
                      </p:childTnLst>
                    </p:cTn>
                  </p:par>
                  <p:par>
                    <p:cTn id="199" fill="hold">
                      <p:stCondLst>
                        <p:cond delay="indefinite"/>
                      </p:stCondLst>
                      <p:childTnLst>
                        <p:par>
                          <p:cTn id="200" fill="hold">
                            <p:stCondLst>
                              <p:cond delay="0"/>
                            </p:stCondLst>
                            <p:childTnLst>
                              <p:par>
                                <p:cTn id="201" presetID="10" presetClass="entr" presetSubtype="0" fill="hold" grpId="0" nodeType="clickEffect">
                                  <p:stCondLst>
                                    <p:cond delay="0"/>
                                  </p:stCondLst>
                                  <p:childTnLst>
                                    <p:set>
                                      <p:cBhvr>
                                        <p:cTn id="202" dur="1" fill="hold">
                                          <p:stCondLst>
                                            <p:cond delay="0"/>
                                          </p:stCondLst>
                                        </p:cTn>
                                        <p:tgtEl>
                                          <p:spTgt spid="5"/>
                                        </p:tgtEl>
                                        <p:attrNameLst>
                                          <p:attrName>style.visibility</p:attrName>
                                        </p:attrNameLst>
                                      </p:cBhvr>
                                      <p:to>
                                        <p:strVal val="visible"/>
                                      </p:to>
                                    </p:set>
                                    <p:animEffect transition="in" filter="fade">
                                      <p:cBhvr>
                                        <p:cTn id="203" dur="500"/>
                                        <p:tgtEl>
                                          <p:spTgt spid="5"/>
                                        </p:tgtEl>
                                      </p:cBhvr>
                                    </p:animEffect>
                                  </p:childTnLst>
                                  <p:subTnLst>
                                    <p:audio>
                                      <p:cMediaNode>
                                        <p:cTn display="0" masterRel="sameClick">
                                          <p:stCondLst>
                                            <p:cond evt="begin" delay="0">
                                              <p:tn val="201"/>
                                            </p:cond>
                                          </p:stCondLst>
                                          <p:endCondLst>
                                            <p:cond evt="onStopAudio" delay="0">
                                              <p:tgtEl>
                                                <p:sldTgt/>
                                              </p:tgtEl>
                                            </p:cond>
                                          </p:endCondLst>
                                        </p:cTn>
                                        <p:tgtEl>
                                          <p:sndTgt r:embed="rId3" name="applause.wav"/>
                                        </p:tgtEl>
                                      </p:cMediaNode>
                                    </p:audio>
                                  </p:subTnLst>
                                </p:cTn>
                              </p:par>
                              <p:par>
                                <p:cTn id="204" presetID="10" presetClass="exit" presetSubtype="0" fill="hold" grpId="2" nodeType="withEffect">
                                  <p:stCondLst>
                                    <p:cond delay="0"/>
                                  </p:stCondLst>
                                  <p:childTnLst>
                                    <p:animEffect transition="out" filter="fade">
                                      <p:cBhvr>
                                        <p:cTn id="205" dur="500"/>
                                        <p:tgtEl>
                                          <p:spTgt spid="77"/>
                                        </p:tgtEl>
                                      </p:cBhvr>
                                    </p:animEffect>
                                    <p:set>
                                      <p:cBhvr>
                                        <p:cTn id="206" dur="1" fill="hold">
                                          <p:stCondLst>
                                            <p:cond delay="499"/>
                                          </p:stCondLst>
                                        </p:cTn>
                                        <p:tgtEl>
                                          <p:spTgt spid="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5" grpId="0"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P spid="72" grpId="0" animBg="1"/>
      <p:bldP spid="72" grpId="1" animBg="1"/>
      <p:bldP spid="73" grpId="0" animBg="1"/>
      <p:bldP spid="73" grpId="1" animBg="1"/>
      <p:bldP spid="74" grpId="0" animBg="1"/>
      <p:bldP spid="74" grpId="1" animBg="1"/>
      <p:bldP spid="75" grpId="0" animBg="1"/>
      <p:bldP spid="75" grpId="1" animBg="1"/>
      <p:bldP spid="76" grpId="0" animBg="1"/>
      <p:bldP spid="76" grpId="1" animBg="1"/>
      <p:bldP spid="77" grpId="0" animBg="1"/>
      <p:bldP spid="77" grpId="1" animBg="1"/>
      <p:bldP spid="77" grpId="2"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25248" y="4846862"/>
            <a:ext cx="9469409" cy="1438783"/>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r>
              <a:rPr lang="en-US" sz="2700" b="1" dirty="0">
                <a:latin typeface="Times New Roman" pitchFamily="18" charset="0"/>
                <a:cs typeface="Times New Roman" pitchFamily="18" charset="0"/>
              </a:rPr>
              <a:t>B. </a:t>
            </a:r>
            <a:r>
              <a:rPr lang="en-US" sz="2700" b="1" dirty="0" err="1">
                <a:latin typeface="Times New Roman" pitchFamily="18" charset="0"/>
                <a:cs typeface="Times New Roman" pitchFamily="18" charset="0"/>
              </a:rPr>
              <a:t>Các</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hàng</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của</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trang</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tính</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được</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đặt</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tên</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theo</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các</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số</a:t>
            </a:r>
            <a:r>
              <a:rPr lang="en-US" sz="2700" b="1" dirty="0">
                <a:latin typeface="Times New Roman" pitchFamily="18" charset="0"/>
                <a:cs typeface="Times New Roman" pitchFamily="18" charset="0"/>
              </a:rPr>
              <a:t>: 1, 2, 3,...</a:t>
            </a:r>
          </a:p>
        </p:txBody>
      </p:sp>
      <p:pic>
        <p:nvPicPr>
          <p:cNvPr id="10" name="Picture 8" descr="Clipart Resolution 2551*1795 - Khung Anh Ngo Nghinh - 900x633 PNG Download  - PNGk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789" y="0"/>
            <a:ext cx="11571655" cy="5380074"/>
          </a:xfrm>
          <a:prstGeom prst="rect">
            <a:avLst/>
          </a:prstGeom>
          <a:noFill/>
          <a:extLst>
            <a:ext uri="{909E8E84-426E-40DD-AFC4-6F175D3DCCD1}">
              <a14:hiddenFill xmlns:a14="http://schemas.microsoft.com/office/drawing/2010/main">
                <a:solidFill>
                  <a:srgbClr val="FFFFFF"/>
                </a:solidFill>
              </a14:hiddenFill>
            </a:ext>
          </a:extLst>
        </p:spPr>
      </p:pic>
      <p:sp>
        <p:nvSpPr>
          <p:cNvPr id="47" name="Rectangle: Rounded Corners 3">
            <a:extLst>
              <a:ext uri="{FF2B5EF4-FFF2-40B4-BE49-F238E27FC236}">
                <a16:creationId xmlns:a16="http://schemas.microsoft.com/office/drawing/2014/main" id="{4303BB96-E468-4FF9-973A-AD6A9412E807}"/>
              </a:ext>
            </a:extLst>
          </p:cNvPr>
          <p:cNvSpPr/>
          <p:nvPr/>
        </p:nvSpPr>
        <p:spPr>
          <a:xfrm>
            <a:off x="4560304" y="5029882"/>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3700" b="1">
                <a:solidFill>
                  <a:prstClr val="white"/>
                </a:solidFill>
                <a:latin typeface="Times New Roman" pitchFamily="18" charset="0"/>
                <a:cs typeface="Times New Roman" panose="02020603050405020304" pitchFamily="18" charset="0"/>
              </a:rPr>
              <a:t>THỜI GIAN</a:t>
            </a:r>
          </a:p>
        </p:txBody>
      </p:sp>
      <p:sp>
        <p:nvSpPr>
          <p:cNvPr id="48" name="Rectangle: Rounded Corners 154">
            <a:extLst>
              <a:ext uri="{FF2B5EF4-FFF2-40B4-BE49-F238E27FC236}">
                <a16:creationId xmlns:a16="http://schemas.microsoft.com/office/drawing/2014/main" id="{5DEE4CEB-E13F-4E54-9CAB-8082B7CE536A}"/>
              </a:ext>
            </a:extLst>
          </p:cNvPr>
          <p:cNvSpPr/>
          <p:nvPr/>
        </p:nvSpPr>
        <p:spPr>
          <a:xfrm>
            <a:off x="4560304" y="5029882"/>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itchFamily="18" charset="0"/>
                <a:cs typeface="Times New Roman" panose="02020603050405020304" pitchFamily="18" charset="0"/>
              </a:rPr>
              <a:t>0 : 30</a:t>
            </a:r>
          </a:p>
        </p:txBody>
      </p:sp>
      <p:sp>
        <p:nvSpPr>
          <p:cNvPr id="49" name="Rectangle: Rounded Corners 155">
            <a:extLst>
              <a:ext uri="{FF2B5EF4-FFF2-40B4-BE49-F238E27FC236}">
                <a16:creationId xmlns:a16="http://schemas.microsoft.com/office/drawing/2014/main" id="{B341448D-0B2C-4AFD-AA4E-8CC6050E422E}"/>
              </a:ext>
            </a:extLst>
          </p:cNvPr>
          <p:cNvSpPr/>
          <p:nvPr/>
        </p:nvSpPr>
        <p:spPr>
          <a:xfrm>
            <a:off x="4560304" y="5029882"/>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itchFamily="18" charset="0"/>
                <a:cs typeface="Times New Roman" panose="02020603050405020304" pitchFamily="18" charset="0"/>
              </a:rPr>
              <a:t>0 : 29</a:t>
            </a:r>
          </a:p>
        </p:txBody>
      </p:sp>
      <p:sp>
        <p:nvSpPr>
          <p:cNvPr id="50" name="Rectangle: Rounded Corners 156">
            <a:extLst>
              <a:ext uri="{FF2B5EF4-FFF2-40B4-BE49-F238E27FC236}">
                <a16:creationId xmlns:a16="http://schemas.microsoft.com/office/drawing/2014/main" id="{0D7F1BF5-CF44-4984-93AE-4CFF6E886034}"/>
              </a:ext>
            </a:extLst>
          </p:cNvPr>
          <p:cNvSpPr/>
          <p:nvPr/>
        </p:nvSpPr>
        <p:spPr>
          <a:xfrm>
            <a:off x="4560304" y="5029882"/>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itchFamily="18" charset="0"/>
                <a:cs typeface="Times New Roman" panose="02020603050405020304" pitchFamily="18" charset="0"/>
              </a:rPr>
              <a:t>0 : 28</a:t>
            </a:r>
          </a:p>
        </p:txBody>
      </p:sp>
      <p:sp>
        <p:nvSpPr>
          <p:cNvPr id="51" name="Rectangle: Rounded Corners 157">
            <a:extLst>
              <a:ext uri="{FF2B5EF4-FFF2-40B4-BE49-F238E27FC236}">
                <a16:creationId xmlns:a16="http://schemas.microsoft.com/office/drawing/2014/main" id="{6E3BC4C4-823B-441E-A0BB-9E7E2B272607}"/>
              </a:ext>
            </a:extLst>
          </p:cNvPr>
          <p:cNvSpPr/>
          <p:nvPr/>
        </p:nvSpPr>
        <p:spPr>
          <a:xfrm>
            <a:off x="4560304" y="5029882"/>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itchFamily="18" charset="0"/>
                <a:cs typeface="Times New Roman" panose="02020603050405020304" pitchFamily="18" charset="0"/>
              </a:rPr>
              <a:t>0 : 27</a:t>
            </a:r>
          </a:p>
        </p:txBody>
      </p:sp>
      <p:sp>
        <p:nvSpPr>
          <p:cNvPr id="52" name="Rectangle: Rounded Corners 158">
            <a:extLst>
              <a:ext uri="{FF2B5EF4-FFF2-40B4-BE49-F238E27FC236}">
                <a16:creationId xmlns:a16="http://schemas.microsoft.com/office/drawing/2014/main" id="{88793236-B96A-4072-BE01-1AD05643F334}"/>
              </a:ext>
            </a:extLst>
          </p:cNvPr>
          <p:cNvSpPr/>
          <p:nvPr/>
        </p:nvSpPr>
        <p:spPr>
          <a:xfrm>
            <a:off x="4560304" y="5029882"/>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itchFamily="18" charset="0"/>
                <a:cs typeface="Times New Roman" panose="02020603050405020304" pitchFamily="18" charset="0"/>
              </a:rPr>
              <a:t>0 : 26</a:t>
            </a:r>
          </a:p>
        </p:txBody>
      </p:sp>
      <p:sp>
        <p:nvSpPr>
          <p:cNvPr id="53" name="Rectangle: Rounded Corners 159">
            <a:extLst>
              <a:ext uri="{FF2B5EF4-FFF2-40B4-BE49-F238E27FC236}">
                <a16:creationId xmlns:a16="http://schemas.microsoft.com/office/drawing/2014/main" id="{BC8857BE-A132-4784-AC9E-DAF6C404D9CB}"/>
              </a:ext>
            </a:extLst>
          </p:cNvPr>
          <p:cNvSpPr/>
          <p:nvPr/>
        </p:nvSpPr>
        <p:spPr>
          <a:xfrm>
            <a:off x="4560304" y="5029882"/>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itchFamily="18" charset="0"/>
                <a:cs typeface="Times New Roman" panose="02020603050405020304" pitchFamily="18" charset="0"/>
              </a:rPr>
              <a:t>0 : 25</a:t>
            </a:r>
          </a:p>
        </p:txBody>
      </p:sp>
      <p:sp>
        <p:nvSpPr>
          <p:cNvPr id="54" name="Rectangle: Rounded Corners 160">
            <a:extLst>
              <a:ext uri="{FF2B5EF4-FFF2-40B4-BE49-F238E27FC236}">
                <a16:creationId xmlns:a16="http://schemas.microsoft.com/office/drawing/2014/main" id="{686B9027-29E9-4024-938E-43D222270C95}"/>
              </a:ext>
            </a:extLst>
          </p:cNvPr>
          <p:cNvSpPr/>
          <p:nvPr/>
        </p:nvSpPr>
        <p:spPr>
          <a:xfrm>
            <a:off x="4560304" y="5029882"/>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itchFamily="18" charset="0"/>
                <a:cs typeface="Times New Roman" panose="02020603050405020304" pitchFamily="18" charset="0"/>
              </a:rPr>
              <a:t>0 : 24</a:t>
            </a:r>
          </a:p>
        </p:txBody>
      </p:sp>
      <p:sp>
        <p:nvSpPr>
          <p:cNvPr id="55" name="Rectangle: Rounded Corners 161">
            <a:extLst>
              <a:ext uri="{FF2B5EF4-FFF2-40B4-BE49-F238E27FC236}">
                <a16:creationId xmlns:a16="http://schemas.microsoft.com/office/drawing/2014/main" id="{113214FA-CCEC-44B9-AB7B-04B9495DBC83}"/>
              </a:ext>
            </a:extLst>
          </p:cNvPr>
          <p:cNvSpPr/>
          <p:nvPr/>
        </p:nvSpPr>
        <p:spPr>
          <a:xfrm>
            <a:off x="4560304" y="5029882"/>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itchFamily="18" charset="0"/>
                <a:cs typeface="Times New Roman" panose="02020603050405020304" pitchFamily="18" charset="0"/>
              </a:rPr>
              <a:t>0 : 23</a:t>
            </a:r>
          </a:p>
        </p:txBody>
      </p:sp>
      <p:sp>
        <p:nvSpPr>
          <p:cNvPr id="56" name="Rectangle: Rounded Corners 162">
            <a:extLst>
              <a:ext uri="{FF2B5EF4-FFF2-40B4-BE49-F238E27FC236}">
                <a16:creationId xmlns:a16="http://schemas.microsoft.com/office/drawing/2014/main" id="{C0B71CE7-26B1-4AB8-8849-F5D19A608F6B}"/>
              </a:ext>
            </a:extLst>
          </p:cNvPr>
          <p:cNvSpPr/>
          <p:nvPr/>
        </p:nvSpPr>
        <p:spPr>
          <a:xfrm>
            <a:off x="4560304" y="5029882"/>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itchFamily="18" charset="0"/>
                <a:cs typeface="Times New Roman" panose="02020603050405020304" pitchFamily="18" charset="0"/>
              </a:rPr>
              <a:t>0 : 22</a:t>
            </a:r>
          </a:p>
        </p:txBody>
      </p:sp>
      <p:sp>
        <p:nvSpPr>
          <p:cNvPr id="57" name="Rectangle: Rounded Corners 163">
            <a:extLst>
              <a:ext uri="{FF2B5EF4-FFF2-40B4-BE49-F238E27FC236}">
                <a16:creationId xmlns:a16="http://schemas.microsoft.com/office/drawing/2014/main" id="{4F517DE3-294F-4F4B-B100-095C056E80E3}"/>
              </a:ext>
            </a:extLst>
          </p:cNvPr>
          <p:cNvSpPr/>
          <p:nvPr/>
        </p:nvSpPr>
        <p:spPr>
          <a:xfrm>
            <a:off x="4560304" y="5029882"/>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itchFamily="18" charset="0"/>
                <a:cs typeface="Times New Roman" panose="02020603050405020304" pitchFamily="18" charset="0"/>
              </a:rPr>
              <a:t>0 : 21</a:t>
            </a:r>
          </a:p>
        </p:txBody>
      </p:sp>
      <p:sp>
        <p:nvSpPr>
          <p:cNvPr id="58" name="Rectangle: Rounded Corners 164">
            <a:extLst>
              <a:ext uri="{FF2B5EF4-FFF2-40B4-BE49-F238E27FC236}">
                <a16:creationId xmlns:a16="http://schemas.microsoft.com/office/drawing/2014/main" id="{56EE57BA-F071-465B-A36D-330D9653E571}"/>
              </a:ext>
            </a:extLst>
          </p:cNvPr>
          <p:cNvSpPr/>
          <p:nvPr/>
        </p:nvSpPr>
        <p:spPr>
          <a:xfrm>
            <a:off x="4560304" y="5029882"/>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itchFamily="18" charset="0"/>
                <a:cs typeface="Times New Roman" panose="02020603050405020304" pitchFamily="18" charset="0"/>
              </a:rPr>
              <a:t>0 : 20</a:t>
            </a:r>
          </a:p>
        </p:txBody>
      </p:sp>
      <p:sp>
        <p:nvSpPr>
          <p:cNvPr id="59" name="Rectangle: Rounded Corners 165">
            <a:extLst>
              <a:ext uri="{FF2B5EF4-FFF2-40B4-BE49-F238E27FC236}">
                <a16:creationId xmlns:a16="http://schemas.microsoft.com/office/drawing/2014/main" id="{DBA8F11A-01F2-42AE-B4C7-224205CFE01B}"/>
              </a:ext>
            </a:extLst>
          </p:cNvPr>
          <p:cNvSpPr/>
          <p:nvPr/>
        </p:nvSpPr>
        <p:spPr>
          <a:xfrm>
            <a:off x="4560304" y="5029882"/>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itchFamily="18" charset="0"/>
                <a:cs typeface="Times New Roman" panose="02020603050405020304" pitchFamily="18" charset="0"/>
              </a:rPr>
              <a:t>0 : 19</a:t>
            </a:r>
          </a:p>
        </p:txBody>
      </p:sp>
      <p:sp>
        <p:nvSpPr>
          <p:cNvPr id="60" name="Rectangle: Rounded Corners 166">
            <a:extLst>
              <a:ext uri="{FF2B5EF4-FFF2-40B4-BE49-F238E27FC236}">
                <a16:creationId xmlns:a16="http://schemas.microsoft.com/office/drawing/2014/main" id="{68F97C3A-BC6D-4838-AA2E-B8D4EA0DD163}"/>
              </a:ext>
            </a:extLst>
          </p:cNvPr>
          <p:cNvSpPr/>
          <p:nvPr/>
        </p:nvSpPr>
        <p:spPr>
          <a:xfrm>
            <a:off x="4560304" y="5029882"/>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itchFamily="18" charset="0"/>
                <a:cs typeface="Times New Roman" panose="02020603050405020304" pitchFamily="18" charset="0"/>
              </a:rPr>
              <a:t>0 : 18</a:t>
            </a:r>
          </a:p>
        </p:txBody>
      </p:sp>
      <p:sp>
        <p:nvSpPr>
          <p:cNvPr id="61" name="Rectangle: Rounded Corners 167">
            <a:extLst>
              <a:ext uri="{FF2B5EF4-FFF2-40B4-BE49-F238E27FC236}">
                <a16:creationId xmlns:a16="http://schemas.microsoft.com/office/drawing/2014/main" id="{499B0D9E-C4E4-46EF-9FE6-463564972FF6}"/>
              </a:ext>
            </a:extLst>
          </p:cNvPr>
          <p:cNvSpPr/>
          <p:nvPr/>
        </p:nvSpPr>
        <p:spPr>
          <a:xfrm>
            <a:off x="4560304" y="5029882"/>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itchFamily="18" charset="0"/>
                <a:cs typeface="Times New Roman" panose="02020603050405020304" pitchFamily="18" charset="0"/>
              </a:rPr>
              <a:t>0 : 17</a:t>
            </a:r>
          </a:p>
        </p:txBody>
      </p:sp>
      <p:sp>
        <p:nvSpPr>
          <p:cNvPr id="62" name="Rectangle: Rounded Corners 168">
            <a:extLst>
              <a:ext uri="{FF2B5EF4-FFF2-40B4-BE49-F238E27FC236}">
                <a16:creationId xmlns:a16="http://schemas.microsoft.com/office/drawing/2014/main" id="{1231150D-3145-4F76-B57B-BC7C636068D6}"/>
              </a:ext>
            </a:extLst>
          </p:cNvPr>
          <p:cNvSpPr/>
          <p:nvPr/>
        </p:nvSpPr>
        <p:spPr>
          <a:xfrm>
            <a:off x="4560304" y="5029882"/>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itchFamily="18" charset="0"/>
                <a:cs typeface="Times New Roman" panose="02020603050405020304" pitchFamily="18" charset="0"/>
              </a:rPr>
              <a:t>0 : 16</a:t>
            </a:r>
          </a:p>
        </p:txBody>
      </p:sp>
      <p:sp>
        <p:nvSpPr>
          <p:cNvPr id="63" name="Rectangle: Rounded Corners 169">
            <a:extLst>
              <a:ext uri="{FF2B5EF4-FFF2-40B4-BE49-F238E27FC236}">
                <a16:creationId xmlns:a16="http://schemas.microsoft.com/office/drawing/2014/main" id="{0B91E6A0-8D6E-49C5-B10B-BB1CF37B81AD}"/>
              </a:ext>
            </a:extLst>
          </p:cNvPr>
          <p:cNvSpPr/>
          <p:nvPr/>
        </p:nvSpPr>
        <p:spPr>
          <a:xfrm>
            <a:off x="4560304" y="5029882"/>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itchFamily="18" charset="0"/>
                <a:cs typeface="Times New Roman" panose="02020603050405020304" pitchFamily="18" charset="0"/>
              </a:rPr>
              <a:t>0 : 15</a:t>
            </a:r>
          </a:p>
        </p:txBody>
      </p:sp>
      <p:sp>
        <p:nvSpPr>
          <p:cNvPr id="64" name="Rectangle: Rounded Corners 170">
            <a:extLst>
              <a:ext uri="{FF2B5EF4-FFF2-40B4-BE49-F238E27FC236}">
                <a16:creationId xmlns:a16="http://schemas.microsoft.com/office/drawing/2014/main" id="{38026127-711B-435B-94DE-DB6E149DC71C}"/>
              </a:ext>
            </a:extLst>
          </p:cNvPr>
          <p:cNvSpPr/>
          <p:nvPr/>
        </p:nvSpPr>
        <p:spPr>
          <a:xfrm>
            <a:off x="4560304" y="5029882"/>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itchFamily="18" charset="0"/>
                <a:cs typeface="Times New Roman" panose="02020603050405020304" pitchFamily="18" charset="0"/>
              </a:rPr>
              <a:t>0 : 14</a:t>
            </a:r>
          </a:p>
        </p:txBody>
      </p:sp>
      <p:sp>
        <p:nvSpPr>
          <p:cNvPr id="65" name="Rectangle: Rounded Corners 171">
            <a:extLst>
              <a:ext uri="{FF2B5EF4-FFF2-40B4-BE49-F238E27FC236}">
                <a16:creationId xmlns:a16="http://schemas.microsoft.com/office/drawing/2014/main" id="{C14C8319-0B3A-487C-9EE4-F983C356254E}"/>
              </a:ext>
            </a:extLst>
          </p:cNvPr>
          <p:cNvSpPr/>
          <p:nvPr/>
        </p:nvSpPr>
        <p:spPr>
          <a:xfrm>
            <a:off x="4560304" y="5029882"/>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itchFamily="18" charset="0"/>
                <a:cs typeface="Times New Roman" panose="02020603050405020304" pitchFamily="18" charset="0"/>
              </a:rPr>
              <a:t>0 : 13</a:t>
            </a:r>
          </a:p>
        </p:txBody>
      </p:sp>
      <p:sp>
        <p:nvSpPr>
          <p:cNvPr id="66" name="Rectangle: Rounded Corners 172">
            <a:extLst>
              <a:ext uri="{FF2B5EF4-FFF2-40B4-BE49-F238E27FC236}">
                <a16:creationId xmlns:a16="http://schemas.microsoft.com/office/drawing/2014/main" id="{E9E2E2C0-B1DF-479D-9546-086E854B4CDE}"/>
              </a:ext>
            </a:extLst>
          </p:cNvPr>
          <p:cNvSpPr/>
          <p:nvPr/>
        </p:nvSpPr>
        <p:spPr>
          <a:xfrm>
            <a:off x="4560304" y="5029882"/>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itchFamily="18" charset="0"/>
                <a:cs typeface="Times New Roman" panose="02020603050405020304" pitchFamily="18" charset="0"/>
              </a:rPr>
              <a:t>0 : 12</a:t>
            </a:r>
          </a:p>
        </p:txBody>
      </p:sp>
      <p:sp>
        <p:nvSpPr>
          <p:cNvPr id="67" name="Rectangle: Rounded Corners 173">
            <a:extLst>
              <a:ext uri="{FF2B5EF4-FFF2-40B4-BE49-F238E27FC236}">
                <a16:creationId xmlns:a16="http://schemas.microsoft.com/office/drawing/2014/main" id="{9C4BF873-A821-4628-97A8-D059937CAAF3}"/>
              </a:ext>
            </a:extLst>
          </p:cNvPr>
          <p:cNvSpPr/>
          <p:nvPr/>
        </p:nvSpPr>
        <p:spPr>
          <a:xfrm>
            <a:off x="4560304" y="5029882"/>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itchFamily="18" charset="0"/>
                <a:cs typeface="Times New Roman" panose="02020603050405020304" pitchFamily="18" charset="0"/>
              </a:rPr>
              <a:t>0 : 11</a:t>
            </a:r>
          </a:p>
        </p:txBody>
      </p:sp>
      <p:sp>
        <p:nvSpPr>
          <p:cNvPr id="68" name="Rectangle: Rounded Corners 174">
            <a:extLst>
              <a:ext uri="{FF2B5EF4-FFF2-40B4-BE49-F238E27FC236}">
                <a16:creationId xmlns:a16="http://schemas.microsoft.com/office/drawing/2014/main" id="{52691D40-8C0E-4667-A610-1C54EA7D9EE2}"/>
              </a:ext>
            </a:extLst>
          </p:cNvPr>
          <p:cNvSpPr/>
          <p:nvPr/>
        </p:nvSpPr>
        <p:spPr>
          <a:xfrm>
            <a:off x="4560304" y="5029882"/>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itchFamily="18" charset="0"/>
                <a:cs typeface="Times New Roman" panose="02020603050405020304" pitchFamily="18" charset="0"/>
              </a:rPr>
              <a:t>0 : 10</a:t>
            </a:r>
          </a:p>
        </p:txBody>
      </p:sp>
      <p:sp>
        <p:nvSpPr>
          <p:cNvPr id="69" name="Rectangle: Rounded Corners 175">
            <a:extLst>
              <a:ext uri="{FF2B5EF4-FFF2-40B4-BE49-F238E27FC236}">
                <a16:creationId xmlns:a16="http://schemas.microsoft.com/office/drawing/2014/main" id="{93E9F58F-BEA1-46C8-883A-2E2D092369EB}"/>
              </a:ext>
            </a:extLst>
          </p:cNvPr>
          <p:cNvSpPr/>
          <p:nvPr/>
        </p:nvSpPr>
        <p:spPr>
          <a:xfrm>
            <a:off x="4560304" y="5029882"/>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itchFamily="18" charset="0"/>
                <a:cs typeface="Times New Roman" panose="02020603050405020304" pitchFamily="18" charset="0"/>
              </a:rPr>
              <a:t>0 : 09</a:t>
            </a:r>
          </a:p>
        </p:txBody>
      </p:sp>
      <p:sp>
        <p:nvSpPr>
          <p:cNvPr id="70" name="Rectangle: Rounded Corners 176">
            <a:extLst>
              <a:ext uri="{FF2B5EF4-FFF2-40B4-BE49-F238E27FC236}">
                <a16:creationId xmlns:a16="http://schemas.microsoft.com/office/drawing/2014/main" id="{23D056EC-DD40-48B3-8FE2-2B7113C71C14}"/>
              </a:ext>
            </a:extLst>
          </p:cNvPr>
          <p:cNvSpPr/>
          <p:nvPr/>
        </p:nvSpPr>
        <p:spPr>
          <a:xfrm>
            <a:off x="4560304" y="5029882"/>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itchFamily="18" charset="0"/>
                <a:cs typeface="Times New Roman" panose="02020603050405020304" pitchFamily="18" charset="0"/>
              </a:rPr>
              <a:t>0 : 08</a:t>
            </a:r>
          </a:p>
        </p:txBody>
      </p:sp>
      <p:sp>
        <p:nvSpPr>
          <p:cNvPr id="71" name="Rectangle: Rounded Corners 177">
            <a:extLst>
              <a:ext uri="{FF2B5EF4-FFF2-40B4-BE49-F238E27FC236}">
                <a16:creationId xmlns:a16="http://schemas.microsoft.com/office/drawing/2014/main" id="{90370E08-2678-4A2F-B297-15FB23DDD29B}"/>
              </a:ext>
            </a:extLst>
          </p:cNvPr>
          <p:cNvSpPr/>
          <p:nvPr/>
        </p:nvSpPr>
        <p:spPr>
          <a:xfrm>
            <a:off x="4560304" y="5029882"/>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itchFamily="18" charset="0"/>
                <a:cs typeface="Times New Roman" panose="02020603050405020304" pitchFamily="18" charset="0"/>
              </a:rPr>
              <a:t>0 : 07</a:t>
            </a:r>
          </a:p>
        </p:txBody>
      </p:sp>
      <p:sp>
        <p:nvSpPr>
          <p:cNvPr id="72" name="Rectangle: Rounded Corners 178">
            <a:extLst>
              <a:ext uri="{FF2B5EF4-FFF2-40B4-BE49-F238E27FC236}">
                <a16:creationId xmlns:a16="http://schemas.microsoft.com/office/drawing/2014/main" id="{68B8FE45-45C7-4981-AAA5-E349D81F3027}"/>
              </a:ext>
            </a:extLst>
          </p:cNvPr>
          <p:cNvSpPr/>
          <p:nvPr/>
        </p:nvSpPr>
        <p:spPr>
          <a:xfrm>
            <a:off x="4560304" y="5029882"/>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itchFamily="18" charset="0"/>
                <a:cs typeface="Times New Roman" panose="02020603050405020304" pitchFamily="18" charset="0"/>
              </a:rPr>
              <a:t>0 : 06</a:t>
            </a:r>
          </a:p>
        </p:txBody>
      </p:sp>
      <p:sp>
        <p:nvSpPr>
          <p:cNvPr id="73" name="Rectangle: Rounded Corners 179">
            <a:extLst>
              <a:ext uri="{FF2B5EF4-FFF2-40B4-BE49-F238E27FC236}">
                <a16:creationId xmlns:a16="http://schemas.microsoft.com/office/drawing/2014/main" id="{3F153729-FDBD-4EB4-AE34-FE8FDA2B9D22}"/>
              </a:ext>
            </a:extLst>
          </p:cNvPr>
          <p:cNvSpPr/>
          <p:nvPr/>
        </p:nvSpPr>
        <p:spPr>
          <a:xfrm>
            <a:off x="4560304" y="5029882"/>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itchFamily="18" charset="0"/>
                <a:cs typeface="Times New Roman" panose="02020603050405020304" pitchFamily="18" charset="0"/>
              </a:rPr>
              <a:t>0 : 05</a:t>
            </a:r>
          </a:p>
        </p:txBody>
      </p:sp>
      <p:sp>
        <p:nvSpPr>
          <p:cNvPr id="74" name="Rectangle: Rounded Corners 180">
            <a:extLst>
              <a:ext uri="{FF2B5EF4-FFF2-40B4-BE49-F238E27FC236}">
                <a16:creationId xmlns:a16="http://schemas.microsoft.com/office/drawing/2014/main" id="{C504947B-95BA-4E4E-806B-E6908ED53E70}"/>
              </a:ext>
            </a:extLst>
          </p:cNvPr>
          <p:cNvSpPr/>
          <p:nvPr/>
        </p:nvSpPr>
        <p:spPr>
          <a:xfrm>
            <a:off x="4560304" y="5029882"/>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itchFamily="18" charset="0"/>
                <a:cs typeface="Times New Roman" panose="02020603050405020304" pitchFamily="18" charset="0"/>
              </a:rPr>
              <a:t>0 : 04</a:t>
            </a:r>
          </a:p>
        </p:txBody>
      </p:sp>
      <p:sp>
        <p:nvSpPr>
          <p:cNvPr id="75" name="Rectangle: Rounded Corners 181">
            <a:extLst>
              <a:ext uri="{FF2B5EF4-FFF2-40B4-BE49-F238E27FC236}">
                <a16:creationId xmlns:a16="http://schemas.microsoft.com/office/drawing/2014/main" id="{FA2AE9AA-DF6C-4198-8070-BE28C33BC93B}"/>
              </a:ext>
            </a:extLst>
          </p:cNvPr>
          <p:cNvSpPr/>
          <p:nvPr/>
        </p:nvSpPr>
        <p:spPr>
          <a:xfrm>
            <a:off x="4560304" y="5029882"/>
            <a:ext cx="3055893" cy="1470537"/>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srgbClr val="FFFF00"/>
                </a:solidFill>
                <a:latin typeface="Times New Roman" pitchFamily="18" charset="0"/>
                <a:cs typeface="Times New Roman" panose="02020603050405020304" pitchFamily="18" charset="0"/>
              </a:rPr>
              <a:t>0 : 03</a:t>
            </a:r>
          </a:p>
        </p:txBody>
      </p:sp>
      <p:sp>
        <p:nvSpPr>
          <p:cNvPr id="76" name="Rectangle: Rounded Corners 182">
            <a:extLst>
              <a:ext uri="{FF2B5EF4-FFF2-40B4-BE49-F238E27FC236}">
                <a16:creationId xmlns:a16="http://schemas.microsoft.com/office/drawing/2014/main" id="{5574E918-FCCF-4F5A-8338-F0195D48D322}"/>
              </a:ext>
            </a:extLst>
          </p:cNvPr>
          <p:cNvSpPr/>
          <p:nvPr/>
        </p:nvSpPr>
        <p:spPr>
          <a:xfrm>
            <a:off x="4560304" y="5029882"/>
            <a:ext cx="3055893" cy="1470537"/>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srgbClr val="FFFF00"/>
                </a:solidFill>
                <a:latin typeface="Times New Roman" pitchFamily="18" charset="0"/>
                <a:cs typeface="Times New Roman" panose="02020603050405020304" pitchFamily="18" charset="0"/>
              </a:rPr>
              <a:t>0 : 02</a:t>
            </a:r>
          </a:p>
        </p:txBody>
      </p:sp>
      <p:sp>
        <p:nvSpPr>
          <p:cNvPr id="77" name="Rectangle: Rounded Corners 183">
            <a:extLst>
              <a:ext uri="{FF2B5EF4-FFF2-40B4-BE49-F238E27FC236}">
                <a16:creationId xmlns:a16="http://schemas.microsoft.com/office/drawing/2014/main" id="{84498586-260B-44AC-9119-279CD8106F7A}"/>
              </a:ext>
            </a:extLst>
          </p:cNvPr>
          <p:cNvSpPr/>
          <p:nvPr/>
        </p:nvSpPr>
        <p:spPr>
          <a:xfrm>
            <a:off x="4560304" y="5029882"/>
            <a:ext cx="3055893" cy="1470537"/>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srgbClr val="FFFF00"/>
                </a:solidFill>
                <a:latin typeface="Times New Roman" pitchFamily="18" charset="0"/>
                <a:cs typeface="Times New Roman" panose="02020603050405020304" pitchFamily="18" charset="0"/>
              </a:rPr>
              <a:t>0 : 01</a:t>
            </a:r>
          </a:p>
        </p:txBody>
      </p:sp>
      <p:sp>
        <p:nvSpPr>
          <p:cNvPr id="78" name="Rectangle: Rounded Corners 184">
            <a:extLst>
              <a:ext uri="{FF2B5EF4-FFF2-40B4-BE49-F238E27FC236}">
                <a16:creationId xmlns:a16="http://schemas.microsoft.com/office/drawing/2014/main" id="{07059D34-D489-4C48-9C01-029A2E8240D4}"/>
              </a:ext>
            </a:extLst>
          </p:cNvPr>
          <p:cNvSpPr/>
          <p:nvPr/>
        </p:nvSpPr>
        <p:spPr>
          <a:xfrm>
            <a:off x="4560304" y="5029882"/>
            <a:ext cx="3055893" cy="1470537"/>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srgbClr val="FFFF00"/>
                </a:solidFill>
                <a:latin typeface="Times New Roman" pitchFamily="18" charset="0"/>
                <a:cs typeface="Times New Roman" panose="02020603050405020304" pitchFamily="18" charset="0"/>
              </a:rPr>
              <a:t>0 : 00</a:t>
            </a:r>
          </a:p>
        </p:txBody>
      </p:sp>
      <p:sp>
        <p:nvSpPr>
          <p:cNvPr id="79" name="Rectangle: Rounded Corners 186">
            <a:extLst>
              <a:ext uri="{FF2B5EF4-FFF2-40B4-BE49-F238E27FC236}">
                <a16:creationId xmlns:a16="http://schemas.microsoft.com/office/drawing/2014/main" id="{09BD8570-F3EE-4550-91DC-3636FF64E440}"/>
              </a:ext>
            </a:extLst>
          </p:cNvPr>
          <p:cNvSpPr/>
          <p:nvPr/>
        </p:nvSpPr>
        <p:spPr>
          <a:xfrm>
            <a:off x="4560304" y="5029882"/>
            <a:ext cx="3055893" cy="1470537"/>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4800" b="1" dirty="0">
                <a:solidFill>
                  <a:srgbClr val="FFFF00"/>
                </a:solidFill>
                <a:latin typeface="Times New Roman" pitchFamily="18" charset="0"/>
                <a:cs typeface="Times New Roman" panose="02020603050405020304" pitchFamily="18" charset="0"/>
              </a:rPr>
              <a:t>HẾT GIỜ</a:t>
            </a:r>
          </a:p>
        </p:txBody>
      </p:sp>
      <p:sp>
        <p:nvSpPr>
          <p:cNvPr id="4" name="Rectangle 3"/>
          <p:cNvSpPr/>
          <p:nvPr/>
        </p:nvSpPr>
        <p:spPr>
          <a:xfrm>
            <a:off x="1205204" y="1078973"/>
            <a:ext cx="10309496" cy="2862318"/>
          </a:xfrm>
          <a:prstGeom prst="rect">
            <a:avLst/>
          </a:prstGeom>
        </p:spPr>
        <p:txBody>
          <a:bodyPr wrap="square" lIns="91424" tIns="45718" rIns="91424" bIns="45718">
            <a:spAutoFit/>
          </a:bodyPr>
          <a:lstStyle/>
          <a:p>
            <a:r>
              <a:rPr lang="vi-VN" sz="2900" b="1" dirty="0">
                <a:solidFill>
                  <a:srgbClr val="0000FF"/>
                </a:solidFill>
                <a:latin typeface="Times New Roman" pitchFamily="18" charset="0"/>
                <a:cs typeface="Times New Roman" pitchFamily="18" charset="0"/>
              </a:rPr>
              <a:t>Câu </a:t>
            </a:r>
            <a:r>
              <a:rPr lang="en-US" sz="2900" b="1" dirty="0">
                <a:solidFill>
                  <a:srgbClr val="0000FF"/>
                </a:solidFill>
                <a:latin typeface="Times New Roman" pitchFamily="18" charset="0"/>
                <a:cs typeface="Times New Roman" pitchFamily="18" charset="0"/>
              </a:rPr>
              <a:t>3</a:t>
            </a:r>
            <a:r>
              <a:rPr lang="vi-VN" sz="2900" b="1" dirty="0">
                <a:solidFill>
                  <a:srgbClr val="0000FF"/>
                </a:solidFill>
                <a:latin typeface="Times New Roman" pitchFamily="18" charset="0"/>
                <a:cs typeface="Times New Roman" pitchFamily="18" charset="0"/>
              </a:rPr>
              <a:t>: </a:t>
            </a:r>
            <a:r>
              <a:rPr lang="en-US" sz="2900" b="1" dirty="0" err="1">
                <a:latin typeface="Times New Roman" pitchFamily="18" charset="0"/>
                <a:cs typeface="Times New Roman" pitchFamily="18" charset="0"/>
              </a:rPr>
              <a:t>Phát</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biểu</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nào</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dưới</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đây</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đúng</a:t>
            </a:r>
            <a:r>
              <a:rPr lang="en-US" sz="2900" b="1" dirty="0">
                <a:latin typeface="Times New Roman" pitchFamily="18" charset="0"/>
                <a:cs typeface="Times New Roman" pitchFamily="18" charset="0"/>
              </a:rPr>
              <a:t>?</a:t>
            </a:r>
          </a:p>
          <a:p>
            <a:r>
              <a:rPr lang="en-US" sz="2900" b="1" dirty="0">
                <a:latin typeface="Times New Roman" pitchFamily="18" charset="0"/>
                <a:cs typeface="Times New Roman" pitchFamily="18" charset="0"/>
              </a:rPr>
              <a:t>A. </a:t>
            </a:r>
            <a:r>
              <a:rPr lang="en-US" sz="2900" b="1" dirty="0" err="1">
                <a:latin typeface="Times New Roman" pitchFamily="18" charset="0"/>
                <a:cs typeface="Times New Roman" pitchFamily="18" charset="0"/>
              </a:rPr>
              <a:t>Các</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hàng</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của</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trang</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tính</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được</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đặt</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tên</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theo</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các</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chữ</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cái</a:t>
            </a:r>
            <a:r>
              <a:rPr lang="en-US" sz="2900" b="1" dirty="0">
                <a:latin typeface="Times New Roman" pitchFamily="18" charset="0"/>
                <a:cs typeface="Times New Roman" pitchFamily="18" charset="0"/>
              </a:rPr>
              <a:t>: A, B, C,...</a:t>
            </a:r>
          </a:p>
          <a:p>
            <a:r>
              <a:rPr lang="en-US" sz="2900" b="1" dirty="0">
                <a:latin typeface="Times New Roman" pitchFamily="18" charset="0"/>
                <a:cs typeface="Times New Roman" pitchFamily="18" charset="0"/>
              </a:rPr>
              <a:t>B. </a:t>
            </a:r>
            <a:r>
              <a:rPr lang="en-US" sz="2900" b="1" dirty="0" err="1">
                <a:latin typeface="Times New Roman" pitchFamily="18" charset="0"/>
                <a:cs typeface="Times New Roman" pitchFamily="18" charset="0"/>
              </a:rPr>
              <a:t>Các</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hàng</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của</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trang</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tính</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được</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đặt</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tên</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theo</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các</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số</a:t>
            </a:r>
            <a:r>
              <a:rPr lang="en-US" sz="2900" b="1" dirty="0">
                <a:latin typeface="Times New Roman" pitchFamily="18" charset="0"/>
                <a:cs typeface="Times New Roman" pitchFamily="18" charset="0"/>
              </a:rPr>
              <a:t>: 1, 2, 3,...</a:t>
            </a:r>
          </a:p>
          <a:p>
            <a:r>
              <a:rPr lang="en-US" sz="2900" b="1" dirty="0">
                <a:latin typeface="Times New Roman" pitchFamily="18" charset="0"/>
                <a:cs typeface="Times New Roman" pitchFamily="18" charset="0"/>
              </a:rPr>
              <a:t>C. </a:t>
            </a:r>
            <a:r>
              <a:rPr lang="en-US" sz="2900" b="1" dirty="0" err="1">
                <a:latin typeface="Times New Roman" pitchFamily="18" charset="0"/>
                <a:cs typeface="Times New Roman" pitchFamily="18" charset="0"/>
              </a:rPr>
              <a:t>Các</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cột</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của</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trang</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tính</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được</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đặt</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tên</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theo</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các</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số</a:t>
            </a:r>
            <a:r>
              <a:rPr lang="en-US" sz="2900" b="1" dirty="0">
                <a:latin typeface="Times New Roman" pitchFamily="18" charset="0"/>
                <a:cs typeface="Times New Roman" pitchFamily="18" charset="0"/>
              </a:rPr>
              <a:t> 1, 2, 3,...</a:t>
            </a:r>
          </a:p>
          <a:p>
            <a:r>
              <a:rPr lang="en-US" sz="2900" b="1" dirty="0">
                <a:latin typeface="Times New Roman" pitchFamily="18" charset="0"/>
                <a:cs typeface="Times New Roman" pitchFamily="18" charset="0"/>
              </a:rPr>
              <a:t>D. </a:t>
            </a:r>
            <a:r>
              <a:rPr lang="en-US" sz="2900" b="1" dirty="0" err="1">
                <a:latin typeface="Times New Roman" pitchFamily="18" charset="0"/>
                <a:cs typeface="Times New Roman" pitchFamily="18" charset="0"/>
              </a:rPr>
              <a:t>Các</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hàng</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và</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cột</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trong</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trang</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tính</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không</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có</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tên</a:t>
            </a:r>
            <a:r>
              <a:rPr lang="en-US" sz="2900" b="1" dirty="0">
                <a:latin typeface="Times New Roman" pitchFamily="18" charset="0"/>
                <a:cs typeface="Times New Roman" pitchFamily="18" charset="0"/>
              </a:rPr>
              <a:t>.</a:t>
            </a:r>
          </a:p>
        </p:txBody>
      </p:sp>
      <p:sp>
        <p:nvSpPr>
          <p:cNvPr id="42" name="Left Arrow 41">
            <a:hlinkClick r:id="rId5" action="ppaction://hlinksldjump"/>
          </p:cNvPr>
          <p:cNvSpPr/>
          <p:nvPr/>
        </p:nvSpPr>
        <p:spPr>
          <a:xfrm>
            <a:off x="10871009" y="6075119"/>
            <a:ext cx="1160435" cy="6567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spcCol="0" rtlCol="0" anchor="ctr"/>
          <a:lstStyle/>
          <a:p>
            <a:pPr algn="ctr"/>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554192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000"/>
                                  </p:stCondLst>
                                  <p:childTnLst>
                                    <p:set>
                                      <p:cBhvr>
                                        <p:cTn id="6" dur="1" fill="hold">
                                          <p:stCondLst>
                                            <p:cond delay="999"/>
                                          </p:stCondLst>
                                        </p:cTn>
                                        <p:tgtEl>
                                          <p:spTgt spid="48"/>
                                        </p:tgtEl>
                                        <p:attrNameLst>
                                          <p:attrName>style.visibility</p:attrName>
                                        </p:attrNameLst>
                                      </p:cBhvr>
                                      <p:to>
                                        <p:strVal val="visible"/>
                                      </p:to>
                                    </p:set>
                                  </p:childTnLst>
                                </p:cTn>
                              </p:par>
                            </p:childTnLst>
                          </p:cTn>
                        </p:par>
                        <p:par>
                          <p:cTn id="7" fill="hold">
                            <p:stCondLst>
                              <p:cond delay="3000"/>
                            </p:stCondLst>
                            <p:childTnLst>
                              <p:par>
                                <p:cTn id="8" presetID="1" presetClass="entr" presetSubtype="0" fill="hold" grpId="0" nodeType="afterEffect">
                                  <p:stCondLst>
                                    <p:cond delay="0"/>
                                  </p:stCondLst>
                                  <p:childTnLst>
                                    <p:set>
                                      <p:cBhvr>
                                        <p:cTn id="9" dur="1" fill="hold">
                                          <p:stCondLst>
                                            <p:cond delay="999"/>
                                          </p:stCondLst>
                                        </p:cTn>
                                        <p:tgtEl>
                                          <p:spTgt spid="49"/>
                                        </p:tgtEl>
                                        <p:attrNameLst>
                                          <p:attrName>style.visibility</p:attrName>
                                        </p:attrNameLst>
                                      </p:cBhvr>
                                      <p:to>
                                        <p:strVal val="visible"/>
                                      </p:to>
                                    </p:set>
                                  </p:childTnLst>
                                </p:cTn>
                              </p:par>
                            </p:childTnLst>
                          </p:cTn>
                        </p:par>
                        <p:par>
                          <p:cTn id="10" fill="hold">
                            <p:stCondLst>
                              <p:cond delay="4000"/>
                            </p:stCondLst>
                            <p:childTnLst>
                              <p:par>
                                <p:cTn id="11" presetID="1" presetClass="entr" presetSubtype="0" fill="hold" grpId="0" nodeType="afterEffect">
                                  <p:stCondLst>
                                    <p:cond delay="0"/>
                                  </p:stCondLst>
                                  <p:childTnLst>
                                    <p:set>
                                      <p:cBhvr>
                                        <p:cTn id="12" dur="1" fill="hold">
                                          <p:stCondLst>
                                            <p:cond delay="999"/>
                                          </p:stCondLst>
                                        </p:cTn>
                                        <p:tgtEl>
                                          <p:spTgt spid="50"/>
                                        </p:tgtEl>
                                        <p:attrNameLst>
                                          <p:attrName>style.visibility</p:attrName>
                                        </p:attrNameLst>
                                      </p:cBhvr>
                                      <p:to>
                                        <p:strVal val="visible"/>
                                      </p:to>
                                    </p:set>
                                  </p:childTnLst>
                                </p:cTn>
                              </p:par>
                            </p:childTnLst>
                          </p:cTn>
                        </p:par>
                        <p:par>
                          <p:cTn id="13" fill="hold">
                            <p:stCondLst>
                              <p:cond delay="5000"/>
                            </p:stCondLst>
                            <p:childTnLst>
                              <p:par>
                                <p:cTn id="14" presetID="1" presetClass="entr" presetSubtype="0" fill="hold" grpId="0" nodeType="afterEffect">
                                  <p:stCondLst>
                                    <p:cond delay="0"/>
                                  </p:stCondLst>
                                  <p:childTnLst>
                                    <p:set>
                                      <p:cBhvr>
                                        <p:cTn id="15" dur="1" fill="hold">
                                          <p:stCondLst>
                                            <p:cond delay="999"/>
                                          </p:stCondLst>
                                        </p:cTn>
                                        <p:tgtEl>
                                          <p:spTgt spid="51"/>
                                        </p:tgtEl>
                                        <p:attrNameLst>
                                          <p:attrName>style.visibility</p:attrName>
                                        </p:attrNameLst>
                                      </p:cBhvr>
                                      <p:to>
                                        <p:strVal val="visible"/>
                                      </p:to>
                                    </p:set>
                                  </p:childTnLst>
                                </p:cTn>
                              </p:par>
                            </p:childTnLst>
                          </p:cTn>
                        </p:par>
                        <p:par>
                          <p:cTn id="16" fill="hold">
                            <p:stCondLst>
                              <p:cond delay="6000"/>
                            </p:stCondLst>
                            <p:childTnLst>
                              <p:par>
                                <p:cTn id="17" presetID="1" presetClass="entr" presetSubtype="0" fill="hold" grpId="0" nodeType="afterEffect">
                                  <p:stCondLst>
                                    <p:cond delay="0"/>
                                  </p:stCondLst>
                                  <p:childTnLst>
                                    <p:set>
                                      <p:cBhvr>
                                        <p:cTn id="18" dur="1" fill="hold">
                                          <p:stCondLst>
                                            <p:cond delay="999"/>
                                          </p:stCondLst>
                                        </p:cTn>
                                        <p:tgtEl>
                                          <p:spTgt spid="52"/>
                                        </p:tgtEl>
                                        <p:attrNameLst>
                                          <p:attrName>style.visibility</p:attrName>
                                        </p:attrNameLst>
                                      </p:cBhvr>
                                      <p:to>
                                        <p:strVal val="visible"/>
                                      </p:to>
                                    </p:set>
                                  </p:childTnLst>
                                </p:cTn>
                              </p:par>
                            </p:childTnLst>
                          </p:cTn>
                        </p:par>
                        <p:par>
                          <p:cTn id="19" fill="hold">
                            <p:stCondLst>
                              <p:cond delay="7000"/>
                            </p:stCondLst>
                            <p:childTnLst>
                              <p:par>
                                <p:cTn id="20" presetID="1" presetClass="entr" presetSubtype="0" fill="hold" grpId="0" nodeType="afterEffect">
                                  <p:stCondLst>
                                    <p:cond delay="0"/>
                                  </p:stCondLst>
                                  <p:childTnLst>
                                    <p:set>
                                      <p:cBhvr>
                                        <p:cTn id="21" dur="1" fill="hold">
                                          <p:stCondLst>
                                            <p:cond delay="999"/>
                                          </p:stCondLst>
                                        </p:cTn>
                                        <p:tgtEl>
                                          <p:spTgt spid="53"/>
                                        </p:tgtEl>
                                        <p:attrNameLst>
                                          <p:attrName>style.visibility</p:attrName>
                                        </p:attrNameLst>
                                      </p:cBhvr>
                                      <p:to>
                                        <p:strVal val="visible"/>
                                      </p:to>
                                    </p:set>
                                  </p:childTnLst>
                                </p:cTn>
                              </p:par>
                            </p:childTnLst>
                          </p:cTn>
                        </p:par>
                        <p:par>
                          <p:cTn id="22" fill="hold">
                            <p:stCondLst>
                              <p:cond delay="8000"/>
                            </p:stCondLst>
                            <p:childTnLst>
                              <p:par>
                                <p:cTn id="23" presetID="1" presetClass="entr" presetSubtype="0" fill="hold" grpId="0" nodeType="afterEffect">
                                  <p:stCondLst>
                                    <p:cond delay="0"/>
                                  </p:stCondLst>
                                  <p:childTnLst>
                                    <p:set>
                                      <p:cBhvr>
                                        <p:cTn id="24" dur="1" fill="hold">
                                          <p:stCondLst>
                                            <p:cond delay="999"/>
                                          </p:stCondLst>
                                        </p:cTn>
                                        <p:tgtEl>
                                          <p:spTgt spid="54"/>
                                        </p:tgtEl>
                                        <p:attrNameLst>
                                          <p:attrName>style.visibility</p:attrName>
                                        </p:attrNameLst>
                                      </p:cBhvr>
                                      <p:to>
                                        <p:strVal val="visible"/>
                                      </p:to>
                                    </p:set>
                                  </p:childTnLst>
                                </p:cTn>
                              </p:par>
                            </p:childTnLst>
                          </p:cTn>
                        </p:par>
                        <p:par>
                          <p:cTn id="25" fill="hold">
                            <p:stCondLst>
                              <p:cond delay="9000"/>
                            </p:stCondLst>
                            <p:childTnLst>
                              <p:par>
                                <p:cTn id="26" presetID="1" presetClass="entr" presetSubtype="0" fill="hold" grpId="0" nodeType="afterEffect">
                                  <p:stCondLst>
                                    <p:cond delay="0"/>
                                  </p:stCondLst>
                                  <p:childTnLst>
                                    <p:set>
                                      <p:cBhvr>
                                        <p:cTn id="27" dur="1" fill="hold">
                                          <p:stCondLst>
                                            <p:cond delay="999"/>
                                          </p:stCondLst>
                                        </p:cTn>
                                        <p:tgtEl>
                                          <p:spTgt spid="55"/>
                                        </p:tgtEl>
                                        <p:attrNameLst>
                                          <p:attrName>style.visibility</p:attrName>
                                        </p:attrNameLst>
                                      </p:cBhvr>
                                      <p:to>
                                        <p:strVal val="visible"/>
                                      </p:to>
                                    </p:set>
                                  </p:childTnLst>
                                </p:cTn>
                              </p:par>
                            </p:childTnLst>
                          </p:cTn>
                        </p:par>
                        <p:par>
                          <p:cTn id="28" fill="hold">
                            <p:stCondLst>
                              <p:cond delay="10000"/>
                            </p:stCondLst>
                            <p:childTnLst>
                              <p:par>
                                <p:cTn id="29" presetID="1" presetClass="entr" presetSubtype="0" fill="hold" grpId="0" nodeType="afterEffect">
                                  <p:stCondLst>
                                    <p:cond delay="0"/>
                                  </p:stCondLst>
                                  <p:childTnLst>
                                    <p:set>
                                      <p:cBhvr>
                                        <p:cTn id="30" dur="1" fill="hold">
                                          <p:stCondLst>
                                            <p:cond delay="999"/>
                                          </p:stCondLst>
                                        </p:cTn>
                                        <p:tgtEl>
                                          <p:spTgt spid="56"/>
                                        </p:tgtEl>
                                        <p:attrNameLst>
                                          <p:attrName>style.visibility</p:attrName>
                                        </p:attrNameLst>
                                      </p:cBhvr>
                                      <p:to>
                                        <p:strVal val="visible"/>
                                      </p:to>
                                    </p:set>
                                  </p:childTnLst>
                                </p:cTn>
                              </p:par>
                            </p:childTnLst>
                          </p:cTn>
                        </p:par>
                        <p:par>
                          <p:cTn id="31" fill="hold">
                            <p:stCondLst>
                              <p:cond delay="11000"/>
                            </p:stCondLst>
                            <p:childTnLst>
                              <p:par>
                                <p:cTn id="32" presetID="1" presetClass="entr" presetSubtype="0" fill="hold" grpId="0" nodeType="afterEffect">
                                  <p:stCondLst>
                                    <p:cond delay="0"/>
                                  </p:stCondLst>
                                  <p:childTnLst>
                                    <p:set>
                                      <p:cBhvr>
                                        <p:cTn id="33" dur="1" fill="hold">
                                          <p:stCondLst>
                                            <p:cond delay="999"/>
                                          </p:stCondLst>
                                        </p:cTn>
                                        <p:tgtEl>
                                          <p:spTgt spid="57"/>
                                        </p:tgtEl>
                                        <p:attrNameLst>
                                          <p:attrName>style.visibility</p:attrName>
                                        </p:attrNameLst>
                                      </p:cBhvr>
                                      <p:to>
                                        <p:strVal val="visible"/>
                                      </p:to>
                                    </p:set>
                                  </p:childTnLst>
                                </p:cTn>
                              </p:par>
                            </p:childTnLst>
                          </p:cTn>
                        </p:par>
                        <p:par>
                          <p:cTn id="34" fill="hold">
                            <p:stCondLst>
                              <p:cond delay="12000"/>
                            </p:stCondLst>
                            <p:childTnLst>
                              <p:par>
                                <p:cTn id="35" presetID="1" presetClass="entr" presetSubtype="0" fill="hold" grpId="0" nodeType="afterEffect">
                                  <p:stCondLst>
                                    <p:cond delay="0"/>
                                  </p:stCondLst>
                                  <p:childTnLst>
                                    <p:set>
                                      <p:cBhvr>
                                        <p:cTn id="36" dur="1" fill="hold">
                                          <p:stCondLst>
                                            <p:cond delay="999"/>
                                          </p:stCondLst>
                                        </p:cTn>
                                        <p:tgtEl>
                                          <p:spTgt spid="58"/>
                                        </p:tgtEl>
                                        <p:attrNameLst>
                                          <p:attrName>style.visibility</p:attrName>
                                        </p:attrNameLst>
                                      </p:cBhvr>
                                      <p:to>
                                        <p:strVal val="visible"/>
                                      </p:to>
                                    </p:set>
                                  </p:childTnLst>
                                </p:cTn>
                              </p:par>
                            </p:childTnLst>
                          </p:cTn>
                        </p:par>
                        <p:par>
                          <p:cTn id="37" fill="hold">
                            <p:stCondLst>
                              <p:cond delay="13000"/>
                            </p:stCondLst>
                            <p:childTnLst>
                              <p:par>
                                <p:cTn id="38" presetID="1" presetClass="entr" presetSubtype="0" fill="hold" grpId="0" nodeType="afterEffect">
                                  <p:stCondLst>
                                    <p:cond delay="0"/>
                                  </p:stCondLst>
                                  <p:childTnLst>
                                    <p:set>
                                      <p:cBhvr>
                                        <p:cTn id="39" dur="1" fill="hold">
                                          <p:stCondLst>
                                            <p:cond delay="999"/>
                                          </p:stCondLst>
                                        </p:cTn>
                                        <p:tgtEl>
                                          <p:spTgt spid="59"/>
                                        </p:tgtEl>
                                        <p:attrNameLst>
                                          <p:attrName>style.visibility</p:attrName>
                                        </p:attrNameLst>
                                      </p:cBhvr>
                                      <p:to>
                                        <p:strVal val="visible"/>
                                      </p:to>
                                    </p:set>
                                  </p:childTnLst>
                                </p:cTn>
                              </p:par>
                            </p:childTnLst>
                          </p:cTn>
                        </p:par>
                        <p:par>
                          <p:cTn id="40" fill="hold">
                            <p:stCondLst>
                              <p:cond delay="14000"/>
                            </p:stCondLst>
                            <p:childTnLst>
                              <p:par>
                                <p:cTn id="41" presetID="1" presetClass="entr" presetSubtype="0" fill="hold" grpId="0" nodeType="afterEffect">
                                  <p:stCondLst>
                                    <p:cond delay="0"/>
                                  </p:stCondLst>
                                  <p:childTnLst>
                                    <p:set>
                                      <p:cBhvr>
                                        <p:cTn id="42" dur="1" fill="hold">
                                          <p:stCondLst>
                                            <p:cond delay="999"/>
                                          </p:stCondLst>
                                        </p:cTn>
                                        <p:tgtEl>
                                          <p:spTgt spid="60"/>
                                        </p:tgtEl>
                                        <p:attrNameLst>
                                          <p:attrName>style.visibility</p:attrName>
                                        </p:attrNameLst>
                                      </p:cBhvr>
                                      <p:to>
                                        <p:strVal val="visible"/>
                                      </p:to>
                                    </p:set>
                                  </p:childTnLst>
                                </p:cTn>
                              </p:par>
                            </p:childTnLst>
                          </p:cTn>
                        </p:par>
                        <p:par>
                          <p:cTn id="43" fill="hold">
                            <p:stCondLst>
                              <p:cond delay="15000"/>
                            </p:stCondLst>
                            <p:childTnLst>
                              <p:par>
                                <p:cTn id="44" presetID="1" presetClass="entr" presetSubtype="0" fill="hold" grpId="0" nodeType="afterEffect">
                                  <p:stCondLst>
                                    <p:cond delay="0"/>
                                  </p:stCondLst>
                                  <p:childTnLst>
                                    <p:set>
                                      <p:cBhvr>
                                        <p:cTn id="45" dur="1" fill="hold">
                                          <p:stCondLst>
                                            <p:cond delay="999"/>
                                          </p:stCondLst>
                                        </p:cTn>
                                        <p:tgtEl>
                                          <p:spTgt spid="61"/>
                                        </p:tgtEl>
                                        <p:attrNameLst>
                                          <p:attrName>style.visibility</p:attrName>
                                        </p:attrNameLst>
                                      </p:cBhvr>
                                      <p:to>
                                        <p:strVal val="visible"/>
                                      </p:to>
                                    </p:set>
                                  </p:childTnLst>
                                </p:cTn>
                              </p:par>
                            </p:childTnLst>
                          </p:cTn>
                        </p:par>
                        <p:par>
                          <p:cTn id="46" fill="hold">
                            <p:stCondLst>
                              <p:cond delay="16000"/>
                            </p:stCondLst>
                            <p:childTnLst>
                              <p:par>
                                <p:cTn id="47" presetID="1" presetClass="entr" presetSubtype="0" fill="hold" grpId="0" nodeType="afterEffect">
                                  <p:stCondLst>
                                    <p:cond delay="0"/>
                                  </p:stCondLst>
                                  <p:childTnLst>
                                    <p:set>
                                      <p:cBhvr>
                                        <p:cTn id="48" dur="1" fill="hold">
                                          <p:stCondLst>
                                            <p:cond delay="999"/>
                                          </p:stCondLst>
                                        </p:cTn>
                                        <p:tgtEl>
                                          <p:spTgt spid="62"/>
                                        </p:tgtEl>
                                        <p:attrNameLst>
                                          <p:attrName>style.visibility</p:attrName>
                                        </p:attrNameLst>
                                      </p:cBhvr>
                                      <p:to>
                                        <p:strVal val="visible"/>
                                      </p:to>
                                    </p:set>
                                  </p:childTnLst>
                                </p:cTn>
                              </p:par>
                            </p:childTnLst>
                          </p:cTn>
                        </p:par>
                        <p:par>
                          <p:cTn id="49" fill="hold">
                            <p:stCondLst>
                              <p:cond delay="17000"/>
                            </p:stCondLst>
                            <p:childTnLst>
                              <p:par>
                                <p:cTn id="50" presetID="1" presetClass="entr" presetSubtype="0" fill="hold" grpId="0" nodeType="afterEffect">
                                  <p:stCondLst>
                                    <p:cond delay="0"/>
                                  </p:stCondLst>
                                  <p:childTnLst>
                                    <p:set>
                                      <p:cBhvr>
                                        <p:cTn id="51" dur="1" fill="hold">
                                          <p:stCondLst>
                                            <p:cond delay="999"/>
                                          </p:stCondLst>
                                        </p:cTn>
                                        <p:tgtEl>
                                          <p:spTgt spid="63"/>
                                        </p:tgtEl>
                                        <p:attrNameLst>
                                          <p:attrName>style.visibility</p:attrName>
                                        </p:attrNameLst>
                                      </p:cBhvr>
                                      <p:to>
                                        <p:strVal val="visible"/>
                                      </p:to>
                                    </p:set>
                                  </p:childTnLst>
                                </p:cTn>
                              </p:par>
                            </p:childTnLst>
                          </p:cTn>
                        </p:par>
                        <p:par>
                          <p:cTn id="52" fill="hold">
                            <p:stCondLst>
                              <p:cond delay="18000"/>
                            </p:stCondLst>
                            <p:childTnLst>
                              <p:par>
                                <p:cTn id="53" presetID="1" presetClass="entr" presetSubtype="0" fill="hold" grpId="0" nodeType="afterEffect">
                                  <p:stCondLst>
                                    <p:cond delay="0"/>
                                  </p:stCondLst>
                                  <p:childTnLst>
                                    <p:set>
                                      <p:cBhvr>
                                        <p:cTn id="54" dur="1" fill="hold">
                                          <p:stCondLst>
                                            <p:cond delay="999"/>
                                          </p:stCondLst>
                                        </p:cTn>
                                        <p:tgtEl>
                                          <p:spTgt spid="64"/>
                                        </p:tgtEl>
                                        <p:attrNameLst>
                                          <p:attrName>style.visibility</p:attrName>
                                        </p:attrNameLst>
                                      </p:cBhvr>
                                      <p:to>
                                        <p:strVal val="visible"/>
                                      </p:to>
                                    </p:set>
                                  </p:childTnLst>
                                </p:cTn>
                              </p:par>
                            </p:childTnLst>
                          </p:cTn>
                        </p:par>
                        <p:par>
                          <p:cTn id="55" fill="hold">
                            <p:stCondLst>
                              <p:cond delay="19000"/>
                            </p:stCondLst>
                            <p:childTnLst>
                              <p:par>
                                <p:cTn id="56" presetID="1" presetClass="entr" presetSubtype="0" fill="hold" grpId="0" nodeType="afterEffect">
                                  <p:stCondLst>
                                    <p:cond delay="0"/>
                                  </p:stCondLst>
                                  <p:childTnLst>
                                    <p:set>
                                      <p:cBhvr>
                                        <p:cTn id="57" dur="1" fill="hold">
                                          <p:stCondLst>
                                            <p:cond delay="999"/>
                                          </p:stCondLst>
                                        </p:cTn>
                                        <p:tgtEl>
                                          <p:spTgt spid="65"/>
                                        </p:tgtEl>
                                        <p:attrNameLst>
                                          <p:attrName>style.visibility</p:attrName>
                                        </p:attrNameLst>
                                      </p:cBhvr>
                                      <p:to>
                                        <p:strVal val="visible"/>
                                      </p:to>
                                    </p:set>
                                  </p:childTnLst>
                                </p:cTn>
                              </p:par>
                            </p:childTnLst>
                          </p:cTn>
                        </p:par>
                        <p:par>
                          <p:cTn id="58" fill="hold">
                            <p:stCondLst>
                              <p:cond delay="20000"/>
                            </p:stCondLst>
                            <p:childTnLst>
                              <p:par>
                                <p:cTn id="59" presetID="1" presetClass="entr" presetSubtype="0" fill="hold" grpId="0" nodeType="afterEffect">
                                  <p:stCondLst>
                                    <p:cond delay="0"/>
                                  </p:stCondLst>
                                  <p:childTnLst>
                                    <p:set>
                                      <p:cBhvr>
                                        <p:cTn id="60" dur="1" fill="hold">
                                          <p:stCondLst>
                                            <p:cond delay="999"/>
                                          </p:stCondLst>
                                        </p:cTn>
                                        <p:tgtEl>
                                          <p:spTgt spid="66"/>
                                        </p:tgtEl>
                                        <p:attrNameLst>
                                          <p:attrName>style.visibility</p:attrName>
                                        </p:attrNameLst>
                                      </p:cBhvr>
                                      <p:to>
                                        <p:strVal val="visible"/>
                                      </p:to>
                                    </p:set>
                                  </p:childTnLst>
                                </p:cTn>
                              </p:par>
                            </p:childTnLst>
                          </p:cTn>
                        </p:par>
                        <p:par>
                          <p:cTn id="61" fill="hold">
                            <p:stCondLst>
                              <p:cond delay="21000"/>
                            </p:stCondLst>
                            <p:childTnLst>
                              <p:par>
                                <p:cTn id="62" presetID="1" presetClass="entr" presetSubtype="0" fill="hold" grpId="0" nodeType="afterEffect">
                                  <p:stCondLst>
                                    <p:cond delay="0"/>
                                  </p:stCondLst>
                                  <p:childTnLst>
                                    <p:set>
                                      <p:cBhvr>
                                        <p:cTn id="63" dur="1" fill="hold">
                                          <p:stCondLst>
                                            <p:cond delay="999"/>
                                          </p:stCondLst>
                                        </p:cTn>
                                        <p:tgtEl>
                                          <p:spTgt spid="67"/>
                                        </p:tgtEl>
                                        <p:attrNameLst>
                                          <p:attrName>style.visibility</p:attrName>
                                        </p:attrNameLst>
                                      </p:cBhvr>
                                      <p:to>
                                        <p:strVal val="visible"/>
                                      </p:to>
                                    </p:set>
                                  </p:childTnLst>
                                </p:cTn>
                              </p:par>
                            </p:childTnLst>
                          </p:cTn>
                        </p:par>
                        <p:par>
                          <p:cTn id="64" fill="hold">
                            <p:stCondLst>
                              <p:cond delay="22000"/>
                            </p:stCondLst>
                            <p:childTnLst>
                              <p:par>
                                <p:cTn id="65" presetID="1" presetClass="entr" presetSubtype="0" fill="hold" grpId="0" nodeType="afterEffect">
                                  <p:stCondLst>
                                    <p:cond delay="0"/>
                                  </p:stCondLst>
                                  <p:childTnLst>
                                    <p:set>
                                      <p:cBhvr>
                                        <p:cTn id="66" dur="1" fill="hold">
                                          <p:stCondLst>
                                            <p:cond delay="999"/>
                                          </p:stCondLst>
                                        </p:cTn>
                                        <p:tgtEl>
                                          <p:spTgt spid="68"/>
                                        </p:tgtEl>
                                        <p:attrNameLst>
                                          <p:attrName>style.visibility</p:attrName>
                                        </p:attrNameLst>
                                      </p:cBhvr>
                                      <p:to>
                                        <p:strVal val="visible"/>
                                      </p:to>
                                    </p:set>
                                  </p:childTnLst>
                                </p:cTn>
                              </p:par>
                            </p:childTnLst>
                          </p:cTn>
                        </p:par>
                        <p:par>
                          <p:cTn id="67" fill="hold">
                            <p:stCondLst>
                              <p:cond delay="23000"/>
                            </p:stCondLst>
                            <p:childTnLst>
                              <p:par>
                                <p:cTn id="68" presetID="1" presetClass="entr" presetSubtype="0" fill="hold" grpId="0" nodeType="afterEffect">
                                  <p:stCondLst>
                                    <p:cond delay="0"/>
                                  </p:stCondLst>
                                  <p:childTnLst>
                                    <p:set>
                                      <p:cBhvr>
                                        <p:cTn id="69" dur="1" fill="hold">
                                          <p:stCondLst>
                                            <p:cond delay="999"/>
                                          </p:stCondLst>
                                        </p:cTn>
                                        <p:tgtEl>
                                          <p:spTgt spid="69"/>
                                        </p:tgtEl>
                                        <p:attrNameLst>
                                          <p:attrName>style.visibility</p:attrName>
                                        </p:attrNameLst>
                                      </p:cBhvr>
                                      <p:to>
                                        <p:strVal val="visible"/>
                                      </p:to>
                                    </p:set>
                                  </p:childTnLst>
                                </p:cTn>
                              </p:par>
                            </p:childTnLst>
                          </p:cTn>
                        </p:par>
                        <p:par>
                          <p:cTn id="70" fill="hold">
                            <p:stCondLst>
                              <p:cond delay="24000"/>
                            </p:stCondLst>
                            <p:childTnLst>
                              <p:par>
                                <p:cTn id="71" presetID="1" presetClass="entr" presetSubtype="0" fill="hold" grpId="0" nodeType="afterEffect">
                                  <p:stCondLst>
                                    <p:cond delay="0"/>
                                  </p:stCondLst>
                                  <p:childTnLst>
                                    <p:set>
                                      <p:cBhvr>
                                        <p:cTn id="72" dur="1" fill="hold">
                                          <p:stCondLst>
                                            <p:cond delay="999"/>
                                          </p:stCondLst>
                                        </p:cTn>
                                        <p:tgtEl>
                                          <p:spTgt spid="70"/>
                                        </p:tgtEl>
                                        <p:attrNameLst>
                                          <p:attrName>style.visibility</p:attrName>
                                        </p:attrNameLst>
                                      </p:cBhvr>
                                      <p:to>
                                        <p:strVal val="visible"/>
                                      </p:to>
                                    </p:set>
                                  </p:childTnLst>
                                </p:cTn>
                              </p:par>
                            </p:childTnLst>
                          </p:cTn>
                        </p:par>
                        <p:par>
                          <p:cTn id="73" fill="hold">
                            <p:stCondLst>
                              <p:cond delay="25000"/>
                            </p:stCondLst>
                            <p:childTnLst>
                              <p:par>
                                <p:cTn id="74" presetID="1" presetClass="entr" presetSubtype="0" fill="hold" grpId="0" nodeType="afterEffect">
                                  <p:stCondLst>
                                    <p:cond delay="0"/>
                                  </p:stCondLst>
                                  <p:childTnLst>
                                    <p:set>
                                      <p:cBhvr>
                                        <p:cTn id="75" dur="1" fill="hold">
                                          <p:stCondLst>
                                            <p:cond delay="999"/>
                                          </p:stCondLst>
                                        </p:cTn>
                                        <p:tgtEl>
                                          <p:spTgt spid="71"/>
                                        </p:tgtEl>
                                        <p:attrNameLst>
                                          <p:attrName>style.visibility</p:attrName>
                                        </p:attrNameLst>
                                      </p:cBhvr>
                                      <p:to>
                                        <p:strVal val="visible"/>
                                      </p:to>
                                    </p:set>
                                  </p:childTnLst>
                                </p:cTn>
                              </p:par>
                            </p:childTnLst>
                          </p:cTn>
                        </p:par>
                        <p:par>
                          <p:cTn id="76" fill="hold">
                            <p:stCondLst>
                              <p:cond delay="26000"/>
                            </p:stCondLst>
                            <p:childTnLst>
                              <p:par>
                                <p:cTn id="77" presetID="1" presetClass="entr" presetSubtype="0" fill="hold" grpId="0" nodeType="afterEffect">
                                  <p:stCondLst>
                                    <p:cond delay="0"/>
                                  </p:stCondLst>
                                  <p:childTnLst>
                                    <p:set>
                                      <p:cBhvr>
                                        <p:cTn id="78" dur="1" fill="hold">
                                          <p:stCondLst>
                                            <p:cond delay="999"/>
                                          </p:stCondLst>
                                        </p:cTn>
                                        <p:tgtEl>
                                          <p:spTgt spid="72"/>
                                        </p:tgtEl>
                                        <p:attrNameLst>
                                          <p:attrName>style.visibility</p:attrName>
                                        </p:attrNameLst>
                                      </p:cBhvr>
                                      <p:to>
                                        <p:strVal val="visible"/>
                                      </p:to>
                                    </p:set>
                                  </p:childTnLst>
                                </p:cTn>
                              </p:par>
                            </p:childTnLst>
                          </p:cTn>
                        </p:par>
                        <p:par>
                          <p:cTn id="79" fill="hold">
                            <p:stCondLst>
                              <p:cond delay="27000"/>
                            </p:stCondLst>
                            <p:childTnLst>
                              <p:par>
                                <p:cTn id="80" presetID="1" presetClass="entr" presetSubtype="0" fill="hold" grpId="0" nodeType="afterEffect">
                                  <p:stCondLst>
                                    <p:cond delay="0"/>
                                  </p:stCondLst>
                                  <p:childTnLst>
                                    <p:set>
                                      <p:cBhvr>
                                        <p:cTn id="81" dur="1" fill="hold">
                                          <p:stCondLst>
                                            <p:cond delay="999"/>
                                          </p:stCondLst>
                                        </p:cTn>
                                        <p:tgtEl>
                                          <p:spTgt spid="73"/>
                                        </p:tgtEl>
                                        <p:attrNameLst>
                                          <p:attrName>style.visibility</p:attrName>
                                        </p:attrNameLst>
                                      </p:cBhvr>
                                      <p:to>
                                        <p:strVal val="visible"/>
                                      </p:to>
                                    </p:set>
                                  </p:childTnLst>
                                </p:cTn>
                              </p:par>
                            </p:childTnLst>
                          </p:cTn>
                        </p:par>
                        <p:par>
                          <p:cTn id="82" fill="hold">
                            <p:stCondLst>
                              <p:cond delay="28000"/>
                            </p:stCondLst>
                            <p:childTnLst>
                              <p:par>
                                <p:cTn id="83" presetID="1" presetClass="entr" presetSubtype="0" fill="hold" grpId="0" nodeType="afterEffect">
                                  <p:stCondLst>
                                    <p:cond delay="0"/>
                                  </p:stCondLst>
                                  <p:childTnLst>
                                    <p:set>
                                      <p:cBhvr>
                                        <p:cTn id="84" dur="1" fill="hold">
                                          <p:stCondLst>
                                            <p:cond delay="999"/>
                                          </p:stCondLst>
                                        </p:cTn>
                                        <p:tgtEl>
                                          <p:spTgt spid="74"/>
                                        </p:tgtEl>
                                        <p:attrNameLst>
                                          <p:attrName>style.visibility</p:attrName>
                                        </p:attrNameLst>
                                      </p:cBhvr>
                                      <p:to>
                                        <p:strVal val="visible"/>
                                      </p:to>
                                    </p:set>
                                  </p:childTnLst>
                                </p:cTn>
                              </p:par>
                            </p:childTnLst>
                          </p:cTn>
                        </p:par>
                        <p:par>
                          <p:cTn id="85" fill="hold">
                            <p:stCondLst>
                              <p:cond delay="29000"/>
                            </p:stCondLst>
                            <p:childTnLst>
                              <p:par>
                                <p:cTn id="86" presetID="1" presetClass="entr" presetSubtype="0" fill="hold" grpId="0" nodeType="afterEffect">
                                  <p:stCondLst>
                                    <p:cond delay="0"/>
                                  </p:stCondLst>
                                  <p:childTnLst>
                                    <p:set>
                                      <p:cBhvr>
                                        <p:cTn id="87" dur="1" fill="hold">
                                          <p:stCondLst>
                                            <p:cond delay="999"/>
                                          </p:stCondLst>
                                        </p:cTn>
                                        <p:tgtEl>
                                          <p:spTgt spid="75"/>
                                        </p:tgtEl>
                                        <p:attrNameLst>
                                          <p:attrName>style.visibility</p:attrName>
                                        </p:attrNameLst>
                                      </p:cBhvr>
                                      <p:to>
                                        <p:strVal val="visible"/>
                                      </p:to>
                                    </p:set>
                                  </p:childTnLst>
                                </p:cTn>
                              </p:par>
                            </p:childTnLst>
                          </p:cTn>
                        </p:par>
                        <p:par>
                          <p:cTn id="88" fill="hold">
                            <p:stCondLst>
                              <p:cond delay="30000"/>
                            </p:stCondLst>
                            <p:childTnLst>
                              <p:par>
                                <p:cTn id="89" presetID="1" presetClass="entr" presetSubtype="0" fill="hold" grpId="0" nodeType="afterEffect">
                                  <p:stCondLst>
                                    <p:cond delay="0"/>
                                  </p:stCondLst>
                                  <p:childTnLst>
                                    <p:set>
                                      <p:cBhvr>
                                        <p:cTn id="90" dur="1" fill="hold">
                                          <p:stCondLst>
                                            <p:cond delay="999"/>
                                          </p:stCondLst>
                                        </p:cTn>
                                        <p:tgtEl>
                                          <p:spTgt spid="76"/>
                                        </p:tgtEl>
                                        <p:attrNameLst>
                                          <p:attrName>style.visibility</p:attrName>
                                        </p:attrNameLst>
                                      </p:cBhvr>
                                      <p:to>
                                        <p:strVal val="visible"/>
                                      </p:to>
                                    </p:set>
                                  </p:childTnLst>
                                </p:cTn>
                              </p:par>
                            </p:childTnLst>
                          </p:cTn>
                        </p:par>
                        <p:par>
                          <p:cTn id="91" fill="hold">
                            <p:stCondLst>
                              <p:cond delay="31000"/>
                            </p:stCondLst>
                            <p:childTnLst>
                              <p:par>
                                <p:cTn id="92" presetID="1" presetClass="entr" presetSubtype="0" fill="hold" grpId="0" nodeType="afterEffect">
                                  <p:stCondLst>
                                    <p:cond delay="0"/>
                                  </p:stCondLst>
                                  <p:childTnLst>
                                    <p:set>
                                      <p:cBhvr>
                                        <p:cTn id="93" dur="1" fill="hold">
                                          <p:stCondLst>
                                            <p:cond delay="999"/>
                                          </p:stCondLst>
                                        </p:cTn>
                                        <p:tgtEl>
                                          <p:spTgt spid="77"/>
                                        </p:tgtEl>
                                        <p:attrNameLst>
                                          <p:attrName>style.visibility</p:attrName>
                                        </p:attrNameLst>
                                      </p:cBhvr>
                                      <p:to>
                                        <p:strVal val="visible"/>
                                      </p:to>
                                    </p:set>
                                  </p:childTnLst>
                                </p:cTn>
                              </p:par>
                            </p:childTnLst>
                          </p:cTn>
                        </p:par>
                        <p:par>
                          <p:cTn id="94" fill="hold">
                            <p:stCondLst>
                              <p:cond delay="32000"/>
                            </p:stCondLst>
                            <p:childTnLst>
                              <p:par>
                                <p:cTn id="95" presetID="1" presetClass="entr" presetSubtype="0" fill="hold" grpId="0" nodeType="afterEffect">
                                  <p:stCondLst>
                                    <p:cond delay="0"/>
                                  </p:stCondLst>
                                  <p:childTnLst>
                                    <p:set>
                                      <p:cBhvr>
                                        <p:cTn id="96" dur="1" fill="hold">
                                          <p:stCondLst>
                                            <p:cond delay="999"/>
                                          </p:stCondLst>
                                        </p:cTn>
                                        <p:tgtEl>
                                          <p:spTgt spid="78"/>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999"/>
                                          </p:stCondLst>
                                        </p:cTn>
                                        <p:tgtEl>
                                          <p:spTgt spid="79"/>
                                        </p:tgtEl>
                                        <p:attrNameLst>
                                          <p:attrName>style.visibility</p:attrName>
                                        </p:attrNameLst>
                                      </p:cBhvr>
                                      <p:to>
                                        <p:strVal val="visible"/>
                                      </p:to>
                                    </p:set>
                                  </p:childTnLst>
                                  <p:subTnLst>
                                    <p:audio>
                                      <p:cMediaNode>
                                        <p:cTn display="0" masterRel="sameClick">
                                          <p:stCondLst>
                                            <p:cond evt="begin" delay="0">
                                              <p:tn val="97"/>
                                            </p:cond>
                                          </p:stCondLst>
                                          <p:endCondLst>
                                            <p:cond evt="onStopAudio" delay="0">
                                              <p:tgtEl>
                                                <p:sldTgt/>
                                              </p:tgtEl>
                                            </p:cond>
                                          </p:endCondLst>
                                        </p:cTn>
                                        <p:tgtEl>
                                          <p:sndTgt r:embed="rId2" name="alarm clock.wav"/>
                                        </p:tgtEl>
                                      </p:cMediaNode>
                                    </p:audio>
                                  </p:subTnLst>
                                </p:cTn>
                              </p:par>
                              <p:par>
                                <p:cTn id="99" presetID="10" presetClass="exit" presetSubtype="0" fill="hold" grpId="1" nodeType="withEffect">
                                  <p:stCondLst>
                                    <p:cond delay="0"/>
                                  </p:stCondLst>
                                  <p:childTnLst>
                                    <p:animEffect transition="out" filter="fade">
                                      <p:cBhvr>
                                        <p:cTn id="100" dur="500"/>
                                        <p:tgtEl>
                                          <p:spTgt spid="79"/>
                                        </p:tgtEl>
                                      </p:cBhvr>
                                    </p:animEffect>
                                    <p:set>
                                      <p:cBhvr>
                                        <p:cTn id="101" dur="1" fill="hold">
                                          <p:stCondLst>
                                            <p:cond delay="499"/>
                                          </p:stCondLst>
                                        </p:cTn>
                                        <p:tgtEl>
                                          <p:spTgt spid="79"/>
                                        </p:tgtEl>
                                        <p:attrNameLst>
                                          <p:attrName>style.visibility</p:attrName>
                                        </p:attrNameLst>
                                      </p:cBhvr>
                                      <p:to>
                                        <p:strVal val="hidden"/>
                                      </p:to>
                                    </p:set>
                                  </p:childTnLst>
                                </p:cTn>
                              </p:par>
                              <p:par>
                                <p:cTn id="102" presetID="10" presetClass="exit" presetSubtype="0" fill="hold" grpId="0" nodeType="withEffect">
                                  <p:stCondLst>
                                    <p:cond delay="0"/>
                                  </p:stCondLst>
                                  <p:childTnLst>
                                    <p:animEffect transition="out" filter="fade">
                                      <p:cBhvr>
                                        <p:cTn id="103" dur="500"/>
                                        <p:tgtEl>
                                          <p:spTgt spid="47"/>
                                        </p:tgtEl>
                                      </p:cBhvr>
                                    </p:animEffect>
                                    <p:set>
                                      <p:cBhvr>
                                        <p:cTn id="104" dur="1" fill="hold">
                                          <p:stCondLst>
                                            <p:cond delay="499"/>
                                          </p:stCondLst>
                                        </p:cTn>
                                        <p:tgtEl>
                                          <p:spTgt spid="47"/>
                                        </p:tgtEl>
                                        <p:attrNameLst>
                                          <p:attrName>style.visibility</p:attrName>
                                        </p:attrNameLst>
                                      </p:cBhvr>
                                      <p:to>
                                        <p:strVal val="hidden"/>
                                      </p:to>
                                    </p:set>
                                  </p:childTnLst>
                                </p:cTn>
                              </p:par>
                              <p:par>
                                <p:cTn id="105" presetID="10" presetClass="exit" presetSubtype="0" fill="hold" grpId="1" nodeType="withEffect">
                                  <p:stCondLst>
                                    <p:cond delay="0"/>
                                  </p:stCondLst>
                                  <p:childTnLst>
                                    <p:animEffect transition="out" filter="fade">
                                      <p:cBhvr>
                                        <p:cTn id="106" dur="500"/>
                                        <p:tgtEl>
                                          <p:spTgt spid="48"/>
                                        </p:tgtEl>
                                      </p:cBhvr>
                                    </p:animEffect>
                                    <p:set>
                                      <p:cBhvr>
                                        <p:cTn id="107" dur="1" fill="hold">
                                          <p:stCondLst>
                                            <p:cond delay="499"/>
                                          </p:stCondLst>
                                        </p:cTn>
                                        <p:tgtEl>
                                          <p:spTgt spid="48"/>
                                        </p:tgtEl>
                                        <p:attrNameLst>
                                          <p:attrName>style.visibility</p:attrName>
                                        </p:attrNameLst>
                                      </p:cBhvr>
                                      <p:to>
                                        <p:strVal val="hidden"/>
                                      </p:to>
                                    </p:set>
                                  </p:childTnLst>
                                </p:cTn>
                              </p:par>
                              <p:par>
                                <p:cTn id="108" presetID="10" presetClass="exit" presetSubtype="0" fill="hold" grpId="1" nodeType="withEffect">
                                  <p:stCondLst>
                                    <p:cond delay="0"/>
                                  </p:stCondLst>
                                  <p:childTnLst>
                                    <p:animEffect transition="out" filter="fade">
                                      <p:cBhvr>
                                        <p:cTn id="109" dur="500"/>
                                        <p:tgtEl>
                                          <p:spTgt spid="49"/>
                                        </p:tgtEl>
                                      </p:cBhvr>
                                    </p:animEffect>
                                    <p:set>
                                      <p:cBhvr>
                                        <p:cTn id="110" dur="1" fill="hold">
                                          <p:stCondLst>
                                            <p:cond delay="499"/>
                                          </p:stCondLst>
                                        </p:cTn>
                                        <p:tgtEl>
                                          <p:spTgt spid="49"/>
                                        </p:tgtEl>
                                        <p:attrNameLst>
                                          <p:attrName>style.visibility</p:attrName>
                                        </p:attrNameLst>
                                      </p:cBhvr>
                                      <p:to>
                                        <p:strVal val="hidden"/>
                                      </p:to>
                                    </p:set>
                                  </p:childTnLst>
                                </p:cTn>
                              </p:par>
                              <p:par>
                                <p:cTn id="111" presetID="10" presetClass="exit" presetSubtype="0" fill="hold" grpId="1" nodeType="withEffect">
                                  <p:stCondLst>
                                    <p:cond delay="0"/>
                                  </p:stCondLst>
                                  <p:childTnLst>
                                    <p:animEffect transition="out" filter="fade">
                                      <p:cBhvr>
                                        <p:cTn id="112" dur="500"/>
                                        <p:tgtEl>
                                          <p:spTgt spid="50"/>
                                        </p:tgtEl>
                                      </p:cBhvr>
                                    </p:animEffect>
                                    <p:set>
                                      <p:cBhvr>
                                        <p:cTn id="113" dur="1" fill="hold">
                                          <p:stCondLst>
                                            <p:cond delay="499"/>
                                          </p:stCondLst>
                                        </p:cTn>
                                        <p:tgtEl>
                                          <p:spTgt spid="50"/>
                                        </p:tgtEl>
                                        <p:attrNameLst>
                                          <p:attrName>style.visibility</p:attrName>
                                        </p:attrNameLst>
                                      </p:cBhvr>
                                      <p:to>
                                        <p:strVal val="hidden"/>
                                      </p:to>
                                    </p:set>
                                  </p:childTnLst>
                                </p:cTn>
                              </p:par>
                              <p:par>
                                <p:cTn id="114" presetID="10" presetClass="exit" presetSubtype="0" fill="hold" grpId="1" nodeType="withEffect">
                                  <p:stCondLst>
                                    <p:cond delay="0"/>
                                  </p:stCondLst>
                                  <p:childTnLst>
                                    <p:animEffect transition="out" filter="fade">
                                      <p:cBhvr>
                                        <p:cTn id="115" dur="500"/>
                                        <p:tgtEl>
                                          <p:spTgt spid="51"/>
                                        </p:tgtEl>
                                      </p:cBhvr>
                                    </p:animEffect>
                                    <p:set>
                                      <p:cBhvr>
                                        <p:cTn id="116" dur="1" fill="hold">
                                          <p:stCondLst>
                                            <p:cond delay="499"/>
                                          </p:stCondLst>
                                        </p:cTn>
                                        <p:tgtEl>
                                          <p:spTgt spid="51"/>
                                        </p:tgtEl>
                                        <p:attrNameLst>
                                          <p:attrName>style.visibility</p:attrName>
                                        </p:attrNameLst>
                                      </p:cBhvr>
                                      <p:to>
                                        <p:strVal val="hidden"/>
                                      </p:to>
                                    </p:set>
                                  </p:childTnLst>
                                </p:cTn>
                              </p:par>
                              <p:par>
                                <p:cTn id="117" presetID="10" presetClass="exit" presetSubtype="0" fill="hold" grpId="1" nodeType="withEffect">
                                  <p:stCondLst>
                                    <p:cond delay="0"/>
                                  </p:stCondLst>
                                  <p:childTnLst>
                                    <p:animEffect transition="out" filter="fade">
                                      <p:cBhvr>
                                        <p:cTn id="118" dur="500"/>
                                        <p:tgtEl>
                                          <p:spTgt spid="52"/>
                                        </p:tgtEl>
                                      </p:cBhvr>
                                    </p:animEffect>
                                    <p:set>
                                      <p:cBhvr>
                                        <p:cTn id="119" dur="1" fill="hold">
                                          <p:stCondLst>
                                            <p:cond delay="499"/>
                                          </p:stCondLst>
                                        </p:cTn>
                                        <p:tgtEl>
                                          <p:spTgt spid="52"/>
                                        </p:tgtEl>
                                        <p:attrNameLst>
                                          <p:attrName>style.visibility</p:attrName>
                                        </p:attrNameLst>
                                      </p:cBhvr>
                                      <p:to>
                                        <p:strVal val="hidden"/>
                                      </p:to>
                                    </p:set>
                                  </p:childTnLst>
                                </p:cTn>
                              </p:par>
                              <p:par>
                                <p:cTn id="120" presetID="10" presetClass="exit" presetSubtype="0" fill="hold" grpId="1" nodeType="withEffect">
                                  <p:stCondLst>
                                    <p:cond delay="0"/>
                                  </p:stCondLst>
                                  <p:childTnLst>
                                    <p:animEffect transition="out" filter="fade">
                                      <p:cBhvr>
                                        <p:cTn id="121" dur="500"/>
                                        <p:tgtEl>
                                          <p:spTgt spid="53"/>
                                        </p:tgtEl>
                                      </p:cBhvr>
                                    </p:animEffect>
                                    <p:set>
                                      <p:cBhvr>
                                        <p:cTn id="122" dur="1" fill="hold">
                                          <p:stCondLst>
                                            <p:cond delay="499"/>
                                          </p:stCondLst>
                                        </p:cTn>
                                        <p:tgtEl>
                                          <p:spTgt spid="53"/>
                                        </p:tgtEl>
                                        <p:attrNameLst>
                                          <p:attrName>style.visibility</p:attrName>
                                        </p:attrNameLst>
                                      </p:cBhvr>
                                      <p:to>
                                        <p:strVal val="hidden"/>
                                      </p:to>
                                    </p:set>
                                  </p:childTnLst>
                                </p:cTn>
                              </p:par>
                              <p:par>
                                <p:cTn id="123" presetID="10" presetClass="exit" presetSubtype="0" fill="hold" grpId="1" nodeType="withEffect">
                                  <p:stCondLst>
                                    <p:cond delay="0"/>
                                  </p:stCondLst>
                                  <p:childTnLst>
                                    <p:animEffect transition="out" filter="fade">
                                      <p:cBhvr>
                                        <p:cTn id="124" dur="500"/>
                                        <p:tgtEl>
                                          <p:spTgt spid="54"/>
                                        </p:tgtEl>
                                      </p:cBhvr>
                                    </p:animEffect>
                                    <p:set>
                                      <p:cBhvr>
                                        <p:cTn id="125" dur="1" fill="hold">
                                          <p:stCondLst>
                                            <p:cond delay="499"/>
                                          </p:stCondLst>
                                        </p:cTn>
                                        <p:tgtEl>
                                          <p:spTgt spid="54"/>
                                        </p:tgtEl>
                                        <p:attrNameLst>
                                          <p:attrName>style.visibility</p:attrName>
                                        </p:attrNameLst>
                                      </p:cBhvr>
                                      <p:to>
                                        <p:strVal val="hidden"/>
                                      </p:to>
                                    </p:set>
                                  </p:childTnLst>
                                </p:cTn>
                              </p:par>
                              <p:par>
                                <p:cTn id="126" presetID="10" presetClass="exit" presetSubtype="0" fill="hold" grpId="1" nodeType="withEffect">
                                  <p:stCondLst>
                                    <p:cond delay="0"/>
                                  </p:stCondLst>
                                  <p:childTnLst>
                                    <p:animEffect transition="out" filter="fade">
                                      <p:cBhvr>
                                        <p:cTn id="127" dur="500"/>
                                        <p:tgtEl>
                                          <p:spTgt spid="55"/>
                                        </p:tgtEl>
                                      </p:cBhvr>
                                    </p:animEffect>
                                    <p:set>
                                      <p:cBhvr>
                                        <p:cTn id="128" dur="1" fill="hold">
                                          <p:stCondLst>
                                            <p:cond delay="499"/>
                                          </p:stCondLst>
                                        </p:cTn>
                                        <p:tgtEl>
                                          <p:spTgt spid="55"/>
                                        </p:tgtEl>
                                        <p:attrNameLst>
                                          <p:attrName>style.visibility</p:attrName>
                                        </p:attrNameLst>
                                      </p:cBhvr>
                                      <p:to>
                                        <p:strVal val="hidden"/>
                                      </p:to>
                                    </p:set>
                                  </p:childTnLst>
                                </p:cTn>
                              </p:par>
                              <p:par>
                                <p:cTn id="129" presetID="10" presetClass="exit" presetSubtype="0" fill="hold" grpId="1" nodeType="withEffect">
                                  <p:stCondLst>
                                    <p:cond delay="0"/>
                                  </p:stCondLst>
                                  <p:childTnLst>
                                    <p:animEffect transition="out" filter="fade">
                                      <p:cBhvr>
                                        <p:cTn id="130" dur="500"/>
                                        <p:tgtEl>
                                          <p:spTgt spid="56"/>
                                        </p:tgtEl>
                                      </p:cBhvr>
                                    </p:animEffect>
                                    <p:set>
                                      <p:cBhvr>
                                        <p:cTn id="131" dur="1" fill="hold">
                                          <p:stCondLst>
                                            <p:cond delay="499"/>
                                          </p:stCondLst>
                                        </p:cTn>
                                        <p:tgtEl>
                                          <p:spTgt spid="56"/>
                                        </p:tgtEl>
                                        <p:attrNameLst>
                                          <p:attrName>style.visibility</p:attrName>
                                        </p:attrNameLst>
                                      </p:cBhvr>
                                      <p:to>
                                        <p:strVal val="hidden"/>
                                      </p:to>
                                    </p:set>
                                  </p:childTnLst>
                                </p:cTn>
                              </p:par>
                              <p:par>
                                <p:cTn id="132" presetID="10" presetClass="exit" presetSubtype="0" fill="hold" grpId="1" nodeType="withEffect">
                                  <p:stCondLst>
                                    <p:cond delay="0"/>
                                  </p:stCondLst>
                                  <p:childTnLst>
                                    <p:animEffect transition="out" filter="fade">
                                      <p:cBhvr>
                                        <p:cTn id="133" dur="500"/>
                                        <p:tgtEl>
                                          <p:spTgt spid="57"/>
                                        </p:tgtEl>
                                      </p:cBhvr>
                                    </p:animEffect>
                                    <p:set>
                                      <p:cBhvr>
                                        <p:cTn id="134" dur="1" fill="hold">
                                          <p:stCondLst>
                                            <p:cond delay="499"/>
                                          </p:stCondLst>
                                        </p:cTn>
                                        <p:tgtEl>
                                          <p:spTgt spid="57"/>
                                        </p:tgtEl>
                                        <p:attrNameLst>
                                          <p:attrName>style.visibility</p:attrName>
                                        </p:attrNameLst>
                                      </p:cBhvr>
                                      <p:to>
                                        <p:strVal val="hidden"/>
                                      </p:to>
                                    </p:set>
                                  </p:childTnLst>
                                </p:cTn>
                              </p:par>
                              <p:par>
                                <p:cTn id="135" presetID="10" presetClass="exit" presetSubtype="0" fill="hold" grpId="1" nodeType="withEffect">
                                  <p:stCondLst>
                                    <p:cond delay="0"/>
                                  </p:stCondLst>
                                  <p:childTnLst>
                                    <p:animEffect transition="out" filter="fade">
                                      <p:cBhvr>
                                        <p:cTn id="136" dur="500"/>
                                        <p:tgtEl>
                                          <p:spTgt spid="58"/>
                                        </p:tgtEl>
                                      </p:cBhvr>
                                    </p:animEffect>
                                    <p:set>
                                      <p:cBhvr>
                                        <p:cTn id="137" dur="1" fill="hold">
                                          <p:stCondLst>
                                            <p:cond delay="499"/>
                                          </p:stCondLst>
                                        </p:cTn>
                                        <p:tgtEl>
                                          <p:spTgt spid="58"/>
                                        </p:tgtEl>
                                        <p:attrNameLst>
                                          <p:attrName>style.visibility</p:attrName>
                                        </p:attrNameLst>
                                      </p:cBhvr>
                                      <p:to>
                                        <p:strVal val="hidden"/>
                                      </p:to>
                                    </p:set>
                                  </p:childTnLst>
                                </p:cTn>
                              </p:par>
                              <p:par>
                                <p:cTn id="138" presetID="10" presetClass="exit" presetSubtype="0" fill="hold" grpId="1" nodeType="withEffect">
                                  <p:stCondLst>
                                    <p:cond delay="0"/>
                                  </p:stCondLst>
                                  <p:childTnLst>
                                    <p:animEffect transition="out" filter="fade">
                                      <p:cBhvr>
                                        <p:cTn id="139" dur="500"/>
                                        <p:tgtEl>
                                          <p:spTgt spid="59"/>
                                        </p:tgtEl>
                                      </p:cBhvr>
                                    </p:animEffect>
                                    <p:set>
                                      <p:cBhvr>
                                        <p:cTn id="140" dur="1" fill="hold">
                                          <p:stCondLst>
                                            <p:cond delay="499"/>
                                          </p:stCondLst>
                                        </p:cTn>
                                        <p:tgtEl>
                                          <p:spTgt spid="59"/>
                                        </p:tgtEl>
                                        <p:attrNameLst>
                                          <p:attrName>style.visibility</p:attrName>
                                        </p:attrNameLst>
                                      </p:cBhvr>
                                      <p:to>
                                        <p:strVal val="hidden"/>
                                      </p:to>
                                    </p:set>
                                  </p:childTnLst>
                                </p:cTn>
                              </p:par>
                              <p:par>
                                <p:cTn id="141" presetID="10" presetClass="exit" presetSubtype="0" fill="hold" grpId="1" nodeType="withEffect">
                                  <p:stCondLst>
                                    <p:cond delay="0"/>
                                  </p:stCondLst>
                                  <p:childTnLst>
                                    <p:animEffect transition="out" filter="fade">
                                      <p:cBhvr>
                                        <p:cTn id="142" dur="500"/>
                                        <p:tgtEl>
                                          <p:spTgt spid="60"/>
                                        </p:tgtEl>
                                      </p:cBhvr>
                                    </p:animEffect>
                                    <p:set>
                                      <p:cBhvr>
                                        <p:cTn id="143" dur="1" fill="hold">
                                          <p:stCondLst>
                                            <p:cond delay="499"/>
                                          </p:stCondLst>
                                        </p:cTn>
                                        <p:tgtEl>
                                          <p:spTgt spid="60"/>
                                        </p:tgtEl>
                                        <p:attrNameLst>
                                          <p:attrName>style.visibility</p:attrName>
                                        </p:attrNameLst>
                                      </p:cBhvr>
                                      <p:to>
                                        <p:strVal val="hidden"/>
                                      </p:to>
                                    </p:set>
                                  </p:childTnLst>
                                </p:cTn>
                              </p:par>
                              <p:par>
                                <p:cTn id="144" presetID="10" presetClass="exit" presetSubtype="0" fill="hold" grpId="1" nodeType="withEffect">
                                  <p:stCondLst>
                                    <p:cond delay="0"/>
                                  </p:stCondLst>
                                  <p:childTnLst>
                                    <p:animEffect transition="out" filter="fade">
                                      <p:cBhvr>
                                        <p:cTn id="145" dur="500"/>
                                        <p:tgtEl>
                                          <p:spTgt spid="61"/>
                                        </p:tgtEl>
                                      </p:cBhvr>
                                    </p:animEffect>
                                    <p:set>
                                      <p:cBhvr>
                                        <p:cTn id="146" dur="1" fill="hold">
                                          <p:stCondLst>
                                            <p:cond delay="499"/>
                                          </p:stCondLst>
                                        </p:cTn>
                                        <p:tgtEl>
                                          <p:spTgt spid="61"/>
                                        </p:tgtEl>
                                        <p:attrNameLst>
                                          <p:attrName>style.visibility</p:attrName>
                                        </p:attrNameLst>
                                      </p:cBhvr>
                                      <p:to>
                                        <p:strVal val="hidden"/>
                                      </p:to>
                                    </p:set>
                                  </p:childTnLst>
                                </p:cTn>
                              </p:par>
                              <p:par>
                                <p:cTn id="147" presetID="10" presetClass="exit" presetSubtype="0" fill="hold" grpId="1" nodeType="withEffect">
                                  <p:stCondLst>
                                    <p:cond delay="0"/>
                                  </p:stCondLst>
                                  <p:childTnLst>
                                    <p:animEffect transition="out" filter="fade">
                                      <p:cBhvr>
                                        <p:cTn id="148" dur="500"/>
                                        <p:tgtEl>
                                          <p:spTgt spid="62"/>
                                        </p:tgtEl>
                                      </p:cBhvr>
                                    </p:animEffect>
                                    <p:set>
                                      <p:cBhvr>
                                        <p:cTn id="149" dur="1" fill="hold">
                                          <p:stCondLst>
                                            <p:cond delay="499"/>
                                          </p:stCondLst>
                                        </p:cTn>
                                        <p:tgtEl>
                                          <p:spTgt spid="62"/>
                                        </p:tgtEl>
                                        <p:attrNameLst>
                                          <p:attrName>style.visibility</p:attrName>
                                        </p:attrNameLst>
                                      </p:cBhvr>
                                      <p:to>
                                        <p:strVal val="hidden"/>
                                      </p:to>
                                    </p:set>
                                  </p:childTnLst>
                                </p:cTn>
                              </p:par>
                              <p:par>
                                <p:cTn id="150" presetID="10" presetClass="exit" presetSubtype="0" fill="hold" grpId="1" nodeType="withEffect">
                                  <p:stCondLst>
                                    <p:cond delay="0"/>
                                  </p:stCondLst>
                                  <p:childTnLst>
                                    <p:animEffect transition="out" filter="fade">
                                      <p:cBhvr>
                                        <p:cTn id="151" dur="500"/>
                                        <p:tgtEl>
                                          <p:spTgt spid="63"/>
                                        </p:tgtEl>
                                      </p:cBhvr>
                                    </p:animEffect>
                                    <p:set>
                                      <p:cBhvr>
                                        <p:cTn id="152" dur="1" fill="hold">
                                          <p:stCondLst>
                                            <p:cond delay="499"/>
                                          </p:stCondLst>
                                        </p:cTn>
                                        <p:tgtEl>
                                          <p:spTgt spid="63"/>
                                        </p:tgtEl>
                                        <p:attrNameLst>
                                          <p:attrName>style.visibility</p:attrName>
                                        </p:attrNameLst>
                                      </p:cBhvr>
                                      <p:to>
                                        <p:strVal val="hidden"/>
                                      </p:to>
                                    </p:set>
                                  </p:childTnLst>
                                </p:cTn>
                              </p:par>
                              <p:par>
                                <p:cTn id="153" presetID="10" presetClass="exit" presetSubtype="0" fill="hold" grpId="1" nodeType="withEffect">
                                  <p:stCondLst>
                                    <p:cond delay="0"/>
                                  </p:stCondLst>
                                  <p:childTnLst>
                                    <p:animEffect transition="out" filter="fade">
                                      <p:cBhvr>
                                        <p:cTn id="154" dur="500"/>
                                        <p:tgtEl>
                                          <p:spTgt spid="64"/>
                                        </p:tgtEl>
                                      </p:cBhvr>
                                    </p:animEffect>
                                    <p:set>
                                      <p:cBhvr>
                                        <p:cTn id="155" dur="1" fill="hold">
                                          <p:stCondLst>
                                            <p:cond delay="499"/>
                                          </p:stCondLst>
                                        </p:cTn>
                                        <p:tgtEl>
                                          <p:spTgt spid="64"/>
                                        </p:tgtEl>
                                        <p:attrNameLst>
                                          <p:attrName>style.visibility</p:attrName>
                                        </p:attrNameLst>
                                      </p:cBhvr>
                                      <p:to>
                                        <p:strVal val="hidden"/>
                                      </p:to>
                                    </p:set>
                                  </p:childTnLst>
                                </p:cTn>
                              </p:par>
                              <p:par>
                                <p:cTn id="156" presetID="10" presetClass="exit" presetSubtype="0" fill="hold" grpId="1" nodeType="withEffect">
                                  <p:stCondLst>
                                    <p:cond delay="0"/>
                                  </p:stCondLst>
                                  <p:childTnLst>
                                    <p:animEffect transition="out" filter="fade">
                                      <p:cBhvr>
                                        <p:cTn id="157" dur="500"/>
                                        <p:tgtEl>
                                          <p:spTgt spid="65"/>
                                        </p:tgtEl>
                                      </p:cBhvr>
                                    </p:animEffect>
                                    <p:set>
                                      <p:cBhvr>
                                        <p:cTn id="158" dur="1" fill="hold">
                                          <p:stCondLst>
                                            <p:cond delay="499"/>
                                          </p:stCondLst>
                                        </p:cTn>
                                        <p:tgtEl>
                                          <p:spTgt spid="65"/>
                                        </p:tgtEl>
                                        <p:attrNameLst>
                                          <p:attrName>style.visibility</p:attrName>
                                        </p:attrNameLst>
                                      </p:cBhvr>
                                      <p:to>
                                        <p:strVal val="hidden"/>
                                      </p:to>
                                    </p:set>
                                  </p:childTnLst>
                                </p:cTn>
                              </p:par>
                              <p:par>
                                <p:cTn id="159" presetID="10" presetClass="exit" presetSubtype="0" fill="hold" grpId="1" nodeType="withEffect">
                                  <p:stCondLst>
                                    <p:cond delay="0"/>
                                  </p:stCondLst>
                                  <p:childTnLst>
                                    <p:animEffect transition="out" filter="fade">
                                      <p:cBhvr>
                                        <p:cTn id="160" dur="500"/>
                                        <p:tgtEl>
                                          <p:spTgt spid="66"/>
                                        </p:tgtEl>
                                      </p:cBhvr>
                                    </p:animEffect>
                                    <p:set>
                                      <p:cBhvr>
                                        <p:cTn id="161" dur="1" fill="hold">
                                          <p:stCondLst>
                                            <p:cond delay="499"/>
                                          </p:stCondLst>
                                        </p:cTn>
                                        <p:tgtEl>
                                          <p:spTgt spid="66"/>
                                        </p:tgtEl>
                                        <p:attrNameLst>
                                          <p:attrName>style.visibility</p:attrName>
                                        </p:attrNameLst>
                                      </p:cBhvr>
                                      <p:to>
                                        <p:strVal val="hidden"/>
                                      </p:to>
                                    </p:set>
                                  </p:childTnLst>
                                </p:cTn>
                              </p:par>
                              <p:par>
                                <p:cTn id="162" presetID="10" presetClass="exit" presetSubtype="0" fill="hold" grpId="1" nodeType="withEffect">
                                  <p:stCondLst>
                                    <p:cond delay="0"/>
                                  </p:stCondLst>
                                  <p:childTnLst>
                                    <p:animEffect transition="out" filter="fade">
                                      <p:cBhvr>
                                        <p:cTn id="163" dur="500"/>
                                        <p:tgtEl>
                                          <p:spTgt spid="67"/>
                                        </p:tgtEl>
                                      </p:cBhvr>
                                    </p:animEffect>
                                    <p:set>
                                      <p:cBhvr>
                                        <p:cTn id="164" dur="1" fill="hold">
                                          <p:stCondLst>
                                            <p:cond delay="499"/>
                                          </p:stCondLst>
                                        </p:cTn>
                                        <p:tgtEl>
                                          <p:spTgt spid="67"/>
                                        </p:tgtEl>
                                        <p:attrNameLst>
                                          <p:attrName>style.visibility</p:attrName>
                                        </p:attrNameLst>
                                      </p:cBhvr>
                                      <p:to>
                                        <p:strVal val="hidden"/>
                                      </p:to>
                                    </p:set>
                                  </p:childTnLst>
                                </p:cTn>
                              </p:par>
                              <p:par>
                                <p:cTn id="165" presetID="10" presetClass="exit" presetSubtype="0" fill="hold" grpId="1" nodeType="withEffect">
                                  <p:stCondLst>
                                    <p:cond delay="0"/>
                                  </p:stCondLst>
                                  <p:childTnLst>
                                    <p:animEffect transition="out" filter="fade">
                                      <p:cBhvr>
                                        <p:cTn id="166" dur="500"/>
                                        <p:tgtEl>
                                          <p:spTgt spid="68"/>
                                        </p:tgtEl>
                                      </p:cBhvr>
                                    </p:animEffect>
                                    <p:set>
                                      <p:cBhvr>
                                        <p:cTn id="167" dur="1" fill="hold">
                                          <p:stCondLst>
                                            <p:cond delay="499"/>
                                          </p:stCondLst>
                                        </p:cTn>
                                        <p:tgtEl>
                                          <p:spTgt spid="68"/>
                                        </p:tgtEl>
                                        <p:attrNameLst>
                                          <p:attrName>style.visibility</p:attrName>
                                        </p:attrNameLst>
                                      </p:cBhvr>
                                      <p:to>
                                        <p:strVal val="hidden"/>
                                      </p:to>
                                    </p:set>
                                  </p:childTnLst>
                                </p:cTn>
                              </p:par>
                              <p:par>
                                <p:cTn id="168" presetID="10" presetClass="exit" presetSubtype="0" fill="hold" grpId="1" nodeType="withEffect">
                                  <p:stCondLst>
                                    <p:cond delay="0"/>
                                  </p:stCondLst>
                                  <p:childTnLst>
                                    <p:animEffect transition="out" filter="fade">
                                      <p:cBhvr>
                                        <p:cTn id="169" dur="500"/>
                                        <p:tgtEl>
                                          <p:spTgt spid="69"/>
                                        </p:tgtEl>
                                      </p:cBhvr>
                                    </p:animEffect>
                                    <p:set>
                                      <p:cBhvr>
                                        <p:cTn id="170" dur="1" fill="hold">
                                          <p:stCondLst>
                                            <p:cond delay="499"/>
                                          </p:stCondLst>
                                        </p:cTn>
                                        <p:tgtEl>
                                          <p:spTgt spid="69"/>
                                        </p:tgtEl>
                                        <p:attrNameLst>
                                          <p:attrName>style.visibility</p:attrName>
                                        </p:attrNameLst>
                                      </p:cBhvr>
                                      <p:to>
                                        <p:strVal val="hidden"/>
                                      </p:to>
                                    </p:set>
                                  </p:childTnLst>
                                </p:cTn>
                              </p:par>
                              <p:par>
                                <p:cTn id="171" presetID="10" presetClass="exit" presetSubtype="0" fill="hold" grpId="1" nodeType="withEffect">
                                  <p:stCondLst>
                                    <p:cond delay="0"/>
                                  </p:stCondLst>
                                  <p:childTnLst>
                                    <p:animEffect transition="out" filter="fade">
                                      <p:cBhvr>
                                        <p:cTn id="172" dur="500"/>
                                        <p:tgtEl>
                                          <p:spTgt spid="70"/>
                                        </p:tgtEl>
                                      </p:cBhvr>
                                    </p:animEffect>
                                    <p:set>
                                      <p:cBhvr>
                                        <p:cTn id="173" dur="1" fill="hold">
                                          <p:stCondLst>
                                            <p:cond delay="499"/>
                                          </p:stCondLst>
                                        </p:cTn>
                                        <p:tgtEl>
                                          <p:spTgt spid="70"/>
                                        </p:tgtEl>
                                        <p:attrNameLst>
                                          <p:attrName>style.visibility</p:attrName>
                                        </p:attrNameLst>
                                      </p:cBhvr>
                                      <p:to>
                                        <p:strVal val="hidden"/>
                                      </p:to>
                                    </p:set>
                                  </p:childTnLst>
                                </p:cTn>
                              </p:par>
                              <p:par>
                                <p:cTn id="174" presetID="10" presetClass="exit" presetSubtype="0" fill="hold" grpId="1" nodeType="withEffect">
                                  <p:stCondLst>
                                    <p:cond delay="0"/>
                                  </p:stCondLst>
                                  <p:childTnLst>
                                    <p:animEffect transition="out" filter="fade">
                                      <p:cBhvr>
                                        <p:cTn id="175" dur="500"/>
                                        <p:tgtEl>
                                          <p:spTgt spid="71"/>
                                        </p:tgtEl>
                                      </p:cBhvr>
                                    </p:animEffect>
                                    <p:set>
                                      <p:cBhvr>
                                        <p:cTn id="176" dur="1" fill="hold">
                                          <p:stCondLst>
                                            <p:cond delay="499"/>
                                          </p:stCondLst>
                                        </p:cTn>
                                        <p:tgtEl>
                                          <p:spTgt spid="71"/>
                                        </p:tgtEl>
                                        <p:attrNameLst>
                                          <p:attrName>style.visibility</p:attrName>
                                        </p:attrNameLst>
                                      </p:cBhvr>
                                      <p:to>
                                        <p:strVal val="hidden"/>
                                      </p:to>
                                    </p:set>
                                  </p:childTnLst>
                                </p:cTn>
                              </p:par>
                              <p:par>
                                <p:cTn id="177" presetID="10" presetClass="exit" presetSubtype="0" fill="hold" grpId="1" nodeType="withEffect">
                                  <p:stCondLst>
                                    <p:cond delay="0"/>
                                  </p:stCondLst>
                                  <p:childTnLst>
                                    <p:animEffect transition="out" filter="fade">
                                      <p:cBhvr>
                                        <p:cTn id="178" dur="500"/>
                                        <p:tgtEl>
                                          <p:spTgt spid="72"/>
                                        </p:tgtEl>
                                      </p:cBhvr>
                                    </p:animEffect>
                                    <p:set>
                                      <p:cBhvr>
                                        <p:cTn id="179" dur="1" fill="hold">
                                          <p:stCondLst>
                                            <p:cond delay="499"/>
                                          </p:stCondLst>
                                        </p:cTn>
                                        <p:tgtEl>
                                          <p:spTgt spid="72"/>
                                        </p:tgtEl>
                                        <p:attrNameLst>
                                          <p:attrName>style.visibility</p:attrName>
                                        </p:attrNameLst>
                                      </p:cBhvr>
                                      <p:to>
                                        <p:strVal val="hidden"/>
                                      </p:to>
                                    </p:set>
                                  </p:childTnLst>
                                </p:cTn>
                              </p:par>
                              <p:par>
                                <p:cTn id="180" presetID="10" presetClass="exit" presetSubtype="0" fill="hold" grpId="1" nodeType="withEffect">
                                  <p:stCondLst>
                                    <p:cond delay="0"/>
                                  </p:stCondLst>
                                  <p:childTnLst>
                                    <p:animEffect transition="out" filter="fade">
                                      <p:cBhvr>
                                        <p:cTn id="181" dur="500"/>
                                        <p:tgtEl>
                                          <p:spTgt spid="73"/>
                                        </p:tgtEl>
                                      </p:cBhvr>
                                    </p:animEffect>
                                    <p:set>
                                      <p:cBhvr>
                                        <p:cTn id="182" dur="1" fill="hold">
                                          <p:stCondLst>
                                            <p:cond delay="499"/>
                                          </p:stCondLst>
                                        </p:cTn>
                                        <p:tgtEl>
                                          <p:spTgt spid="73"/>
                                        </p:tgtEl>
                                        <p:attrNameLst>
                                          <p:attrName>style.visibility</p:attrName>
                                        </p:attrNameLst>
                                      </p:cBhvr>
                                      <p:to>
                                        <p:strVal val="hidden"/>
                                      </p:to>
                                    </p:set>
                                  </p:childTnLst>
                                </p:cTn>
                              </p:par>
                              <p:par>
                                <p:cTn id="183" presetID="10" presetClass="exit" presetSubtype="0" fill="hold" grpId="1" nodeType="withEffect">
                                  <p:stCondLst>
                                    <p:cond delay="0"/>
                                  </p:stCondLst>
                                  <p:childTnLst>
                                    <p:animEffect transition="out" filter="fade">
                                      <p:cBhvr>
                                        <p:cTn id="184" dur="500"/>
                                        <p:tgtEl>
                                          <p:spTgt spid="74"/>
                                        </p:tgtEl>
                                      </p:cBhvr>
                                    </p:animEffect>
                                    <p:set>
                                      <p:cBhvr>
                                        <p:cTn id="185" dur="1" fill="hold">
                                          <p:stCondLst>
                                            <p:cond delay="499"/>
                                          </p:stCondLst>
                                        </p:cTn>
                                        <p:tgtEl>
                                          <p:spTgt spid="74"/>
                                        </p:tgtEl>
                                        <p:attrNameLst>
                                          <p:attrName>style.visibility</p:attrName>
                                        </p:attrNameLst>
                                      </p:cBhvr>
                                      <p:to>
                                        <p:strVal val="hidden"/>
                                      </p:to>
                                    </p:set>
                                  </p:childTnLst>
                                </p:cTn>
                              </p:par>
                              <p:par>
                                <p:cTn id="186" presetID="10" presetClass="exit" presetSubtype="0" fill="hold" grpId="1" nodeType="withEffect">
                                  <p:stCondLst>
                                    <p:cond delay="0"/>
                                  </p:stCondLst>
                                  <p:childTnLst>
                                    <p:animEffect transition="out" filter="fade">
                                      <p:cBhvr>
                                        <p:cTn id="187" dur="500"/>
                                        <p:tgtEl>
                                          <p:spTgt spid="75"/>
                                        </p:tgtEl>
                                      </p:cBhvr>
                                    </p:animEffect>
                                    <p:set>
                                      <p:cBhvr>
                                        <p:cTn id="188" dur="1" fill="hold">
                                          <p:stCondLst>
                                            <p:cond delay="499"/>
                                          </p:stCondLst>
                                        </p:cTn>
                                        <p:tgtEl>
                                          <p:spTgt spid="75"/>
                                        </p:tgtEl>
                                        <p:attrNameLst>
                                          <p:attrName>style.visibility</p:attrName>
                                        </p:attrNameLst>
                                      </p:cBhvr>
                                      <p:to>
                                        <p:strVal val="hidden"/>
                                      </p:to>
                                    </p:set>
                                  </p:childTnLst>
                                </p:cTn>
                              </p:par>
                              <p:par>
                                <p:cTn id="189" presetID="10" presetClass="exit" presetSubtype="0" fill="hold" grpId="1" nodeType="withEffect">
                                  <p:stCondLst>
                                    <p:cond delay="0"/>
                                  </p:stCondLst>
                                  <p:childTnLst>
                                    <p:animEffect transition="out" filter="fade">
                                      <p:cBhvr>
                                        <p:cTn id="190" dur="500"/>
                                        <p:tgtEl>
                                          <p:spTgt spid="76"/>
                                        </p:tgtEl>
                                      </p:cBhvr>
                                    </p:animEffect>
                                    <p:set>
                                      <p:cBhvr>
                                        <p:cTn id="191" dur="1" fill="hold">
                                          <p:stCondLst>
                                            <p:cond delay="499"/>
                                          </p:stCondLst>
                                        </p:cTn>
                                        <p:tgtEl>
                                          <p:spTgt spid="76"/>
                                        </p:tgtEl>
                                        <p:attrNameLst>
                                          <p:attrName>style.visibility</p:attrName>
                                        </p:attrNameLst>
                                      </p:cBhvr>
                                      <p:to>
                                        <p:strVal val="hidden"/>
                                      </p:to>
                                    </p:set>
                                  </p:childTnLst>
                                </p:cTn>
                              </p:par>
                              <p:par>
                                <p:cTn id="192" presetID="10" presetClass="exit" presetSubtype="0" fill="hold" grpId="1" nodeType="withEffect">
                                  <p:stCondLst>
                                    <p:cond delay="0"/>
                                  </p:stCondLst>
                                  <p:childTnLst>
                                    <p:animEffect transition="out" filter="fade">
                                      <p:cBhvr>
                                        <p:cTn id="193" dur="500"/>
                                        <p:tgtEl>
                                          <p:spTgt spid="77"/>
                                        </p:tgtEl>
                                      </p:cBhvr>
                                    </p:animEffect>
                                    <p:set>
                                      <p:cBhvr>
                                        <p:cTn id="194" dur="1" fill="hold">
                                          <p:stCondLst>
                                            <p:cond delay="499"/>
                                          </p:stCondLst>
                                        </p:cTn>
                                        <p:tgtEl>
                                          <p:spTgt spid="77"/>
                                        </p:tgtEl>
                                        <p:attrNameLst>
                                          <p:attrName>style.visibility</p:attrName>
                                        </p:attrNameLst>
                                      </p:cBhvr>
                                      <p:to>
                                        <p:strVal val="hidden"/>
                                      </p:to>
                                    </p:set>
                                  </p:childTnLst>
                                </p:cTn>
                              </p:par>
                            </p:childTnLst>
                          </p:cTn>
                        </p:par>
                      </p:childTnLst>
                    </p:cTn>
                  </p:par>
                  <p:par>
                    <p:cTn id="195" fill="hold">
                      <p:stCondLst>
                        <p:cond delay="indefinite"/>
                      </p:stCondLst>
                      <p:childTnLst>
                        <p:par>
                          <p:cTn id="196" fill="hold">
                            <p:stCondLst>
                              <p:cond delay="0"/>
                            </p:stCondLst>
                            <p:childTnLst>
                              <p:par>
                                <p:cTn id="197" presetID="10" presetClass="entr" presetSubtype="0" fill="hold" grpId="0" nodeType="clickEffect">
                                  <p:stCondLst>
                                    <p:cond delay="0"/>
                                  </p:stCondLst>
                                  <p:childTnLst>
                                    <p:set>
                                      <p:cBhvr>
                                        <p:cTn id="198" dur="1" fill="hold">
                                          <p:stCondLst>
                                            <p:cond delay="0"/>
                                          </p:stCondLst>
                                        </p:cTn>
                                        <p:tgtEl>
                                          <p:spTgt spid="5"/>
                                        </p:tgtEl>
                                        <p:attrNameLst>
                                          <p:attrName>style.visibility</p:attrName>
                                        </p:attrNameLst>
                                      </p:cBhvr>
                                      <p:to>
                                        <p:strVal val="visible"/>
                                      </p:to>
                                    </p:set>
                                    <p:animEffect transition="in" filter="fade">
                                      <p:cBhvr>
                                        <p:cTn id="199" dur="500"/>
                                        <p:tgtEl>
                                          <p:spTgt spid="5"/>
                                        </p:tgtEl>
                                      </p:cBhvr>
                                    </p:animEffect>
                                  </p:childTnLst>
                                  <p:subTnLst>
                                    <p:audio>
                                      <p:cMediaNode>
                                        <p:cTn display="0" masterRel="sameClick">
                                          <p:stCondLst>
                                            <p:cond evt="begin" delay="0">
                                              <p:tn val="197"/>
                                            </p:cond>
                                          </p:stCondLst>
                                          <p:endCondLst>
                                            <p:cond evt="onStopAudio" delay="0">
                                              <p:tgtEl>
                                                <p:sldTgt/>
                                              </p:tgtEl>
                                            </p:cond>
                                          </p:endCondLst>
                                        </p:cTn>
                                        <p:tgtEl>
                                          <p:sndTgt r:embed="rId3" name="applause.wav"/>
                                        </p:tgtEl>
                                      </p:cMediaNode>
                                    </p:audio>
                                  </p:subTnLst>
                                </p:cTn>
                              </p:par>
                              <p:par>
                                <p:cTn id="200" presetID="10" presetClass="exit" presetSubtype="0" fill="hold" grpId="1" nodeType="withEffect">
                                  <p:stCondLst>
                                    <p:cond delay="0"/>
                                  </p:stCondLst>
                                  <p:childTnLst>
                                    <p:animEffect transition="out" filter="fade">
                                      <p:cBhvr>
                                        <p:cTn id="201" dur="500"/>
                                        <p:tgtEl>
                                          <p:spTgt spid="78"/>
                                        </p:tgtEl>
                                      </p:cBhvr>
                                    </p:animEffect>
                                    <p:set>
                                      <p:cBhvr>
                                        <p:cTn id="202" dur="1" fill="hold">
                                          <p:stCondLst>
                                            <p:cond delay="499"/>
                                          </p:stCondLst>
                                        </p:cTn>
                                        <p:tgtEl>
                                          <p:spTgt spid="78"/>
                                        </p:tgtEl>
                                        <p:attrNameLst>
                                          <p:attrName>style.visibility</p:attrName>
                                        </p:attrNameLst>
                                      </p:cBhvr>
                                      <p:to>
                                        <p:strVal val="hidden"/>
                                      </p:to>
                                    </p:set>
                                  </p:childTnLst>
                                </p:cTn>
                              </p:par>
                              <p:par>
                                <p:cTn id="203" presetID="10" presetClass="exit" presetSubtype="0" fill="hold" grpId="2" nodeType="withEffect">
                                  <p:stCondLst>
                                    <p:cond delay="0"/>
                                  </p:stCondLst>
                                  <p:childTnLst>
                                    <p:animEffect transition="out" filter="fade">
                                      <p:cBhvr>
                                        <p:cTn id="204" dur="500"/>
                                        <p:tgtEl>
                                          <p:spTgt spid="79"/>
                                        </p:tgtEl>
                                      </p:cBhvr>
                                    </p:animEffect>
                                    <p:set>
                                      <p:cBhvr>
                                        <p:cTn id="205" dur="1" fill="hold">
                                          <p:stCondLst>
                                            <p:cond delay="499"/>
                                          </p:stCondLst>
                                        </p:cTn>
                                        <p:tgtEl>
                                          <p:spTgt spid="7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7" grpId="0"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P spid="72" grpId="0" animBg="1"/>
      <p:bldP spid="72" grpId="1" animBg="1"/>
      <p:bldP spid="73" grpId="0" animBg="1"/>
      <p:bldP spid="73" grpId="1" animBg="1"/>
      <p:bldP spid="74" grpId="0" animBg="1"/>
      <p:bldP spid="74" grpId="1" animBg="1"/>
      <p:bldP spid="75" grpId="0" animBg="1"/>
      <p:bldP spid="75" grpId="1" animBg="1"/>
      <p:bldP spid="76" grpId="0" animBg="1"/>
      <p:bldP spid="76" grpId="1" animBg="1"/>
      <p:bldP spid="77" grpId="0" animBg="1"/>
      <p:bldP spid="77" grpId="1" animBg="1"/>
      <p:bldP spid="78" grpId="0" animBg="1"/>
      <p:bldP spid="78" grpId="1" animBg="1"/>
      <p:bldP spid="79" grpId="0" animBg="1"/>
      <p:bldP spid="79" grpId="1" animBg="1"/>
      <p:bldP spid="79" grpId="2"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8229" y="84261"/>
            <a:ext cx="9462051" cy="1325563"/>
          </a:xfrm>
          <a:noFill/>
          <a:ln>
            <a:noFill/>
          </a:ln>
        </p:spPr>
        <p:style>
          <a:lnRef idx="0">
            <a:scrgbClr r="0" g="0" b="0"/>
          </a:lnRef>
          <a:fillRef idx="0">
            <a:scrgbClr r="0" g="0" b="0"/>
          </a:fillRef>
          <a:effectRef idx="0">
            <a:scrgbClr r="0" g="0" b="0"/>
          </a:effectRef>
          <a:fontRef idx="minor">
            <a:schemeClr val="accent2"/>
          </a:fontRef>
        </p:style>
        <p:txBody>
          <a:bodyPr>
            <a:normAutofit fontScale="90000"/>
          </a:bodyPr>
          <a:lstStyle/>
          <a:p>
            <a:pPr algn="ctr"/>
            <a:r>
              <a:rPr lang="en-US" sz="4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Nội</a:t>
            </a:r>
            <a:r>
              <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dung </a:t>
            </a:r>
            <a:r>
              <a:rPr lang="en-US" sz="4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6: </a:t>
            </a:r>
            <a:br>
              <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4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Làm</a:t>
            </a:r>
            <a:r>
              <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quen</a:t>
            </a:r>
            <a:r>
              <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với</a:t>
            </a:r>
            <a:r>
              <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phần</a:t>
            </a:r>
            <a:r>
              <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mềm</a:t>
            </a:r>
            <a:r>
              <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bảng</a:t>
            </a:r>
            <a:r>
              <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tính</a:t>
            </a:r>
            <a:endPar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8" name="Group 7"/>
          <p:cNvGrpSpPr/>
          <p:nvPr/>
        </p:nvGrpSpPr>
        <p:grpSpPr>
          <a:xfrm>
            <a:off x="2032000" y="1077480"/>
            <a:ext cx="8128000" cy="5418667"/>
            <a:chOff x="2032000" y="1077474"/>
            <a:chExt cx="8128000" cy="5418667"/>
          </a:xfrm>
        </p:grpSpPr>
        <p:graphicFrame>
          <p:nvGraphicFramePr>
            <p:cNvPr id="4" name="Diagram 3"/>
            <p:cNvGraphicFramePr/>
            <p:nvPr>
              <p:extLst>
                <p:ext uri="{D42A27DB-BD31-4B8C-83A1-F6EECF244321}">
                  <p14:modId xmlns:p14="http://schemas.microsoft.com/office/powerpoint/2010/main" val="3302186670"/>
                </p:ext>
              </p:extLst>
            </p:nvPr>
          </p:nvGraphicFramePr>
          <p:xfrm>
            <a:off x="2032000" y="1077474"/>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531167" y="1742157"/>
              <a:ext cx="466794" cy="769441"/>
            </a:xfrm>
            <a:prstGeom prst="rect">
              <a:avLst/>
            </a:prstGeom>
            <a:noFill/>
          </p:spPr>
          <p:txBody>
            <a:bodyPr wrap="none" rtlCol="0">
              <a:spAutoFit/>
            </a:bodyPr>
            <a:lstStyle/>
            <a:p>
              <a:r>
                <a:rPr lang="en-US" sz="4400" dirty="0">
                  <a:solidFill>
                    <a:srgbClr val="C00000"/>
                  </a:solidFill>
                  <a:latin typeface="Times New Roman" panose="02020603050405020304" pitchFamily="18" charset="0"/>
                  <a:cs typeface="Times New Roman" panose="02020603050405020304" pitchFamily="18" charset="0"/>
                </a:rPr>
                <a:t>1</a:t>
              </a:r>
            </a:p>
          </p:txBody>
        </p:sp>
        <p:sp>
          <p:nvSpPr>
            <p:cNvPr id="6" name="TextBox 5"/>
            <p:cNvSpPr txBox="1"/>
            <p:nvPr/>
          </p:nvSpPr>
          <p:spPr>
            <a:xfrm>
              <a:off x="2997960" y="3402086"/>
              <a:ext cx="466794" cy="769441"/>
            </a:xfrm>
            <a:prstGeom prst="rect">
              <a:avLst/>
            </a:prstGeom>
            <a:noFill/>
          </p:spPr>
          <p:txBody>
            <a:bodyPr wrap="none" rtlCol="0">
              <a:spAutoFit/>
            </a:bodyPr>
            <a:lstStyle/>
            <a:p>
              <a:r>
                <a:rPr lang="en-US" sz="4400" dirty="0">
                  <a:solidFill>
                    <a:srgbClr val="C00000"/>
                  </a:solidFill>
                  <a:latin typeface="Times New Roman" panose="02020603050405020304" pitchFamily="18" charset="0"/>
                  <a:cs typeface="Times New Roman" panose="02020603050405020304" pitchFamily="18" charset="0"/>
                </a:rPr>
                <a:t>2</a:t>
              </a:r>
            </a:p>
          </p:txBody>
        </p:sp>
        <p:sp>
          <p:nvSpPr>
            <p:cNvPr id="7" name="TextBox 6"/>
            <p:cNvSpPr txBox="1"/>
            <p:nvPr/>
          </p:nvSpPr>
          <p:spPr>
            <a:xfrm>
              <a:off x="2557671" y="5048764"/>
              <a:ext cx="466794" cy="769441"/>
            </a:xfrm>
            <a:prstGeom prst="rect">
              <a:avLst/>
            </a:prstGeom>
            <a:noFill/>
          </p:spPr>
          <p:txBody>
            <a:bodyPr wrap="none" rtlCol="0">
              <a:spAutoFit/>
            </a:bodyPr>
            <a:lstStyle/>
            <a:p>
              <a:r>
                <a:rPr lang="en-US" sz="4400" dirty="0">
                  <a:solidFill>
                    <a:srgbClr val="C00000"/>
                  </a:solidFill>
                  <a:latin typeface="Times New Roman" panose="02020603050405020304" pitchFamily="18" charset="0"/>
                  <a:cs typeface="Times New Roman" panose="02020603050405020304" pitchFamily="18" charset="0"/>
                </a:rPr>
                <a:t>3</a:t>
              </a:r>
            </a:p>
          </p:txBody>
        </p:sp>
      </p:grpSp>
    </p:spTree>
    <p:extLst>
      <p:ext uri="{BB962C8B-B14F-4D97-AF65-F5344CB8AC3E}">
        <p14:creationId xmlns:p14="http://schemas.microsoft.com/office/powerpoint/2010/main" val="2081804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14754" y="4416545"/>
            <a:ext cx="7952825" cy="1439299"/>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a:defRPr/>
            </a:pPr>
            <a:r>
              <a:rPr lang="en-US" sz="3200" b="1" dirty="0">
                <a:latin typeface="Times New Roman" panose="02020603050405020304" pitchFamily="18" charset="0"/>
                <a:cs typeface="Times New Roman" panose="02020603050405020304" pitchFamily="18" charset="0"/>
              </a:rPr>
              <a:t>.        B. </a:t>
            </a:r>
            <a:r>
              <a:rPr lang="en-US" sz="3200" b="1" dirty="0" err="1">
                <a:latin typeface="Times New Roman" panose="02020603050405020304" pitchFamily="18" charset="0"/>
                <a:cs typeface="Times New Roman" panose="02020603050405020304" pitchFamily="18" charset="0"/>
              </a:rPr>
              <a:t>Không</a:t>
            </a:r>
            <a:endParaRPr lang="en-US" sz="3200" b="1" dirty="0">
              <a:solidFill>
                <a:srgbClr val="002060"/>
              </a:solidFill>
              <a:latin typeface="Times New Roman" panose="02020603050405020304" pitchFamily="18" charset="0"/>
              <a:cs typeface="Times New Roman" panose="02020603050405020304" pitchFamily="18" charset="0"/>
            </a:endParaRPr>
          </a:p>
        </p:txBody>
      </p:sp>
      <p:pic>
        <p:nvPicPr>
          <p:cNvPr id="10" name="Picture 8" descr="Clipart Resolution 2551*1795 - Khung Anh Ngo Nghinh - 900x633 PNG Download  - PNGk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578" y="189187"/>
            <a:ext cx="10766791" cy="420702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Rounded Corners 3">
            <a:extLst>
              <a:ext uri="{FF2B5EF4-FFF2-40B4-BE49-F238E27FC236}">
                <a16:creationId xmlns:a16="http://schemas.microsoft.com/office/drawing/2014/main" id="{4303BB96-E468-4FF9-973A-AD6A9412E807}"/>
              </a:ext>
            </a:extLst>
          </p:cNvPr>
          <p:cNvSpPr/>
          <p:nvPr/>
        </p:nvSpPr>
        <p:spPr>
          <a:xfrm>
            <a:off x="4560304" y="4885912"/>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3700" b="1">
                <a:solidFill>
                  <a:prstClr val="white"/>
                </a:solidFill>
                <a:latin typeface="Times New Roman" panose="02020603050405020304" pitchFamily="18" charset="0"/>
                <a:cs typeface="Times New Roman" panose="02020603050405020304" pitchFamily="18" charset="0"/>
              </a:rPr>
              <a:t>THỜI GIAN</a:t>
            </a:r>
          </a:p>
        </p:txBody>
      </p:sp>
      <p:sp>
        <p:nvSpPr>
          <p:cNvPr id="12" name="Rectangle: Rounded Corners 154">
            <a:extLst>
              <a:ext uri="{FF2B5EF4-FFF2-40B4-BE49-F238E27FC236}">
                <a16:creationId xmlns:a16="http://schemas.microsoft.com/office/drawing/2014/main" id="{5DEE4CEB-E13F-4E54-9CAB-8082B7CE536A}"/>
              </a:ext>
            </a:extLst>
          </p:cNvPr>
          <p:cNvSpPr/>
          <p:nvPr/>
        </p:nvSpPr>
        <p:spPr>
          <a:xfrm>
            <a:off x="4560304" y="4885912"/>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anose="02020603050405020304" pitchFamily="18" charset="0"/>
                <a:cs typeface="Times New Roman" panose="02020603050405020304" pitchFamily="18" charset="0"/>
              </a:rPr>
              <a:t>0 : 30</a:t>
            </a:r>
          </a:p>
        </p:txBody>
      </p:sp>
      <p:sp>
        <p:nvSpPr>
          <p:cNvPr id="13" name="Rectangle: Rounded Corners 155">
            <a:extLst>
              <a:ext uri="{FF2B5EF4-FFF2-40B4-BE49-F238E27FC236}">
                <a16:creationId xmlns:a16="http://schemas.microsoft.com/office/drawing/2014/main" id="{B341448D-0B2C-4AFD-AA4E-8CC6050E422E}"/>
              </a:ext>
            </a:extLst>
          </p:cNvPr>
          <p:cNvSpPr/>
          <p:nvPr/>
        </p:nvSpPr>
        <p:spPr>
          <a:xfrm>
            <a:off x="4560304" y="4885912"/>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anose="02020603050405020304" pitchFamily="18" charset="0"/>
                <a:cs typeface="Times New Roman" panose="02020603050405020304" pitchFamily="18" charset="0"/>
              </a:rPr>
              <a:t>0 : 29</a:t>
            </a:r>
          </a:p>
        </p:txBody>
      </p:sp>
      <p:sp>
        <p:nvSpPr>
          <p:cNvPr id="14" name="Rectangle: Rounded Corners 156">
            <a:extLst>
              <a:ext uri="{FF2B5EF4-FFF2-40B4-BE49-F238E27FC236}">
                <a16:creationId xmlns:a16="http://schemas.microsoft.com/office/drawing/2014/main" id="{0D7F1BF5-CF44-4984-93AE-4CFF6E886034}"/>
              </a:ext>
            </a:extLst>
          </p:cNvPr>
          <p:cNvSpPr/>
          <p:nvPr/>
        </p:nvSpPr>
        <p:spPr>
          <a:xfrm>
            <a:off x="4560304" y="4885912"/>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anose="02020603050405020304" pitchFamily="18" charset="0"/>
                <a:cs typeface="Times New Roman" panose="02020603050405020304" pitchFamily="18" charset="0"/>
              </a:rPr>
              <a:t>0 : 28</a:t>
            </a:r>
          </a:p>
        </p:txBody>
      </p:sp>
      <p:sp>
        <p:nvSpPr>
          <p:cNvPr id="16" name="Rectangle: Rounded Corners 157">
            <a:extLst>
              <a:ext uri="{FF2B5EF4-FFF2-40B4-BE49-F238E27FC236}">
                <a16:creationId xmlns:a16="http://schemas.microsoft.com/office/drawing/2014/main" id="{6E3BC4C4-823B-441E-A0BB-9E7E2B272607}"/>
              </a:ext>
            </a:extLst>
          </p:cNvPr>
          <p:cNvSpPr/>
          <p:nvPr/>
        </p:nvSpPr>
        <p:spPr>
          <a:xfrm>
            <a:off x="4560304" y="4885912"/>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anose="02020603050405020304" pitchFamily="18" charset="0"/>
                <a:cs typeface="Times New Roman" panose="02020603050405020304" pitchFamily="18" charset="0"/>
              </a:rPr>
              <a:t>0 : 27</a:t>
            </a:r>
          </a:p>
        </p:txBody>
      </p:sp>
      <p:sp>
        <p:nvSpPr>
          <p:cNvPr id="19" name="Rectangle: Rounded Corners 158">
            <a:extLst>
              <a:ext uri="{FF2B5EF4-FFF2-40B4-BE49-F238E27FC236}">
                <a16:creationId xmlns:a16="http://schemas.microsoft.com/office/drawing/2014/main" id="{88793236-B96A-4072-BE01-1AD05643F334}"/>
              </a:ext>
            </a:extLst>
          </p:cNvPr>
          <p:cNvSpPr/>
          <p:nvPr/>
        </p:nvSpPr>
        <p:spPr>
          <a:xfrm>
            <a:off x="4560304" y="4885912"/>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anose="02020603050405020304" pitchFamily="18" charset="0"/>
                <a:cs typeface="Times New Roman" panose="02020603050405020304" pitchFamily="18" charset="0"/>
              </a:rPr>
              <a:t>0 : 26</a:t>
            </a:r>
          </a:p>
        </p:txBody>
      </p:sp>
      <p:sp>
        <p:nvSpPr>
          <p:cNvPr id="20" name="Rectangle: Rounded Corners 159">
            <a:extLst>
              <a:ext uri="{FF2B5EF4-FFF2-40B4-BE49-F238E27FC236}">
                <a16:creationId xmlns:a16="http://schemas.microsoft.com/office/drawing/2014/main" id="{BC8857BE-A132-4784-AC9E-DAF6C404D9CB}"/>
              </a:ext>
            </a:extLst>
          </p:cNvPr>
          <p:cNvSpPr/>
          <p:nvPr/>
        </p:nvSpPr>
        <p:spPr>
          <a:xfrm>
            <a:off x="4560304" y="4885912"/>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anose="02020603050405020304" pitchFamily="18" charset="0"/>
                <a:cs typeface="Times New Roman" panose="02020603050405020304" pitchFamily="18" charset="0"/>
              </a:rPr>
              <a:t>0 : 25</a:t>
            </a:r>
          </a:p>
        </p:txBody>
      </p:sp>
      <p:sp>
        <p:nvSpPr>
          <p:cNvPr id="21" name="Rectangle: Rounded Corners 160">
            <a:extLst>
              <a:ext uri="{FF2B5EF4-FFF2-40B4-BE49-F238E27FC236}">
                <a16:creationId xmlns:a16="http://schemas.microsoft.com/office/drawing/2014/main" id="{686B9027-29E9-4024-938E-43D222270C95}"/>
              </a:ext>
            </a:extLst>
          </p:cNvPr>
          <p:cNvSpPr/>
          <p:nvPr/>
        </p:nvSpPr>
        <p:spPr>
          <a:xfrm>
            <a:off x="4560304" y="4885912"/>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anose="02020603050405020304" pitchFamily="18" charset="0"/>
                <a:cs typeface="Times New Roman" panose="02020603050405020304" pitchFamily="18" charset="0"/>
              </a:rPr>
              <a:t>0 : 24</a:t>
            </a:r>
          </a:p>
        </p:txBody>
      </p:sp>
      <p:sp>
        <p:nvSpPr>
          <p:cNvPr id="22" name="Rectangle: Rounded Corners 161">
            <a:extLst>
              <a:ext uri="{FF2B5EF4-FFF2-40B4-BE49-F238E27FC236}">
                <a16:creationId xmlns:a16="http://schemas.microsoft.com/office/drawing/2014/main" id="{113214FA-CCEC-44B9-AB7B-04B9495DBC83}"/>
              </a:ext>
            </a:extLst>
          </p:cNvPr>
          <p:cNvSpPr/>
          <p:nvPr/>
        </p:nvSpPr>
        <p:spPr>
          <a:xfrm>
            <a:off x="4560304" y="4885912"/>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anose="02020603050405020304" pitchFamily="18" charset="0"/>
                <a:cs typeface="Times New Roman" panose="02020603050405020304" pitchFamily="18" charset="0"/>
              </a:rPr>
              <a:t>0 : 23</a:t>
            </a:r>
          </a:p>
        </p:txBody>
      </p:sp>
      <p:sp>
        <p:nvSpPr>
          <p:cNvPr id="23" name="Rectangle: Rounded Corners 162">
            <a:extLst>
              <a:ext uri="{FF2B5EF4-FFF2-40B4-BE49-F238E27FC236}">
                <a16:creationId xmlns:a16="http://schemas.microsoft.com/office/drawing/2014/main" id="{C0B71CE7-26B1-4AB8-8849-F5D19A608F6B}"/>
              </a:ext>
            </a:extLst>
          </p:cNvPr>
          <p:cNvSpPr/>
          <p:nvPr/>
        </p:nvSpPr>
        <p:spPr>
          <a:xfrm>
            <a:off x="4560304" y="4885912"/>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anose="02020603050405020304" pitchFamily="18" charset="0"/>
                <a:cs typeface="Times New Roman" panose="02020603050405020304" pitchFamily="18" charset="0"/>
              </a:rPr>
              <a:t>0 : 22</a:t>
            </a:r>
          </a:p>
        </p:txBody>
      </p:sp>
      <p:sp>
        <p:nvSpPr>
          <p:cNvPr id="24" name="Rectangle: Rounded Corners 163">
            <a:extLst>
              <a:ext uri="{FF2B5EF4-FFF2-40B4-BE49-F238E27FC236}">
                <a16:creationId xmlns:a16="http://schemas.microsoft.com/office/drawing/2014/main" id="{4F517DE3-294F-4F4B-B100-095C056E80E3}"/>
              </a:ext>
            </a:extLst>
          </p:cNvPr>
          <p:cNvSpPr/>
          <p:nvPr/>
        </p:nvSpPr>
        <p:spPr>
          <a:xfrm>
            <a:off x="4560304" y="4885912"/>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anose="02020603050405020304" pitchFamily="18" charset="0"/>
                <a:cs typeface="Times New Roman" panose="02020603050405020304" pitchFamily="18" charset="0"/>
              </a:rPr>
              <a:t>0 : 21</a:t>
            </a:r>
          </a:p>
        </p:txBody>
      </p:sp>
      <p:sp>
        <p:nvSpPr>
          <p:cNvPr id="25" name="Rectangle: Rounded Corners 164">
            <a:extLst>
              <a:ext uri="{FF2B5EF4-FFF2-40B4-BE49-F238E27FC236}">
                <a16:creationId xmlns:a16="http://schemas.microsoft.com/office/drawing/2014/main" id="{56EE57BA-F071-465B-A36D-330D9653E571}"/>
              </a:ext>
            </a:extLst>
          </p:cNvPr>
          <p:cNvSpPr/>
          <p:nvPr/>
        </p:nvSpPr>
        <p:spPr>
          <a:xfrm>
            <a:off x="4560304" y="4885912"/>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anose="02020603050405020304" pitchFamily="18" charset="0"/>
                <a:cs typeface="Times New Roman" panose="02020603050405020304" pitchFamily="18" charset="0"/>
              </a:rPr>
              <a:t>0 : 20</a:t>
            </a:r>
          </a:p>
        </p:txBody>
      </p:sp>
      <p:sp>
        <p:nvSpPr>
          <p:cNvPr id="26" name="Rectangle: Rounded Corners 165">
            <a:extLst>
              <a:ext uri="{FF2B5EF4-FFF2-40B4-BE49-F238E27FC236}">
                <a16:creationId xmlns:a16="http://schemas.microsoft.com/office/drawing/2014/main" id="{DBA8F11A-01F2-42AE-B4C7-224205CFE01B}"/>
              </a:ext>
            </a:extLst>
          </p:cNvPr>
          <p:cNvSpPr/>
          <p:nvPr/>
        </p:nvSpPr>
        <p:spPr>
          <a:xfrm>
            <a:off x="4560304" y="4885912"/>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anose="02020603050405020304" pitchFamily="18" charset="0"/>
                <a:cs typeface="Times New Roman" panose="02020603050405020304" pitchFamily="18" charset="0"/>
              </a:rPr>
              <a:t>0 : 19</a:t>
            </a:r>
          </a:p>
        </p:txBody>
      </p:sp>
      <p:sp>
        <p:nvSpPr>
          <p:cNvPr id="27" name="Rectangle: Rounded Corners 166">
            <a:extLst>
              <a:ext uri="{FF2B5EF4-FFF2-40B4-BE49-F238E27FC236}">
                <a16:creationId xmlns:a16="http://schemas.microsoft.com/office/drawing/2014/main" id="{68F97C3A-BC6D-4838-AA2E-B8D4EA0DD163}"/>
              </a:ext>
            </a:extLst>
          </p:cNvPr>
          <p:cNvSpPr/>
          <p:nvPr/>
        </p:nvSpPr>
        <p:spPr>
          <a:xfrm>
            <a:off x="4560304" y="4885912"/>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anose="02020603050405020304" pitchFamily="18" charset="0"/>
                <a:cs typeface="Times New Roman" panose="02020603050405020304" pitchFamily="18" charset="0"/>
              </a:rPr>
              <a:t>0 : 18</a:t>
            </a:r>
          </a:p>
        </p:txBody>
      </p:sp>
      <p:sp>
        <p:nvSpPr>
          <p:cNvPr id="28" name="Rectangle: Rounded Corners 167">
            <a:extLst>
              <a:ext uri="{FF2B5EF4-FFF2-40B4-BE49-F238E27FC236}">
                <a16:creationId xmlns:a16="http://schemas.microsoft.com/office/drawing/2014/main" id="{499B0D9E-C4E4-46EF-9FE6-463564972FF6}"/>
              </a:ext>
            </a:extLst>
          </p:cNvPr>
          <p:cNvSpPr/>
          <p:nvPr/>
        </p:nvSpPr>
        <p:spPr>
          <a:xfrm>
            <a:off x="4560304" y="4885912"/>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anose="02020603050405020304" pitchFamily="18" charset="0"/>
                <a:cs typeface="Times New Roman" panose="02020603050405020304" pitchFamily="18" charset="0"/>
              </a:rPr>
              <a:t>0 : 17</a:t>
            </a:r>
          </a:p>
        </p:txBody>
      </p:sp>
      <p:sp>
        <p:nvSpPr>
          <p:cNvPr id="29" name="Rectangle: Rounded Corners 168">
            <a:extLst>
              <a:ext uri="{FF2B5EF4-FFF2-40B4-BE49-F238E27FC236}">
                <a16:creationId xmlns:a16="http://schemas.microsoft.com/office/drawing/2014/main" id="{1231150D-3145-4F76-B57B-BC7C636068D6}"/>
              </a:ext>
            </a:extLst>
          </p:cNvPr>
          <p:cNvSpPr/>
          <p:nvPr/>
        </p:nvSpPr>
        <p:spPr>
          <a:xfrm>
            <a:off x="4560304" y="4885912"/>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anose="02020603050405020304" pitchFamily="18" charset="0"/>
                <a:cs typeface="Times New Roman" panose="02020603050405020304" pitchFamily="18" charset="0"/>
              </a:rPr>
              <a:t>0 : 16</a:t>
            </a:r>
          </a:p>
        </p:txBody>
      </p:sp>
      <p:sp>
        <p:nvSpPr>
          <p:cNvPr id="30" name="Rectangle: Rounded Corners 169">
            <a:extLst>
              <a:ext uri="{FF2B5EF4-FFF2-40B4-BE49-F238E27FC236}">
                <a16:creationId xmlns:a16="http://schemas.microsoft.com/office/drawing/2014/main" id="{0B91E6A0-8D6E-49C5-B10B-BB1CF37B81AD}"/>
              </a:ext>
            </a:extLst>
          </p:cNvPr>
          <p:cNvSpPr/>
          <p:nvPr/>
        </p:nvSpPr>
        <p:spPr>
          <a:xfrm>
            <a:off x="4560304" y="4885912"/>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anose="02020603050405020304" pitchFamily="18" charset="0"/>
                <a:cs typeface="Times New Roman" panose="02020603050405020304" pitchFamily="18" charset="0"/>
              </a:rPr>
              <a:t>0 : 15</a:t>
            </a:r>
          </a:p>
        </p:txBody>
      </p:sp>
      <p:sp>
        <p:nvSpPr>
          <p:cNvPr id="31" name="Rectangle: Rounded Corners 170">
            <a:extLst>
              <a:ext uri="{FF2B5EF4-FFF2-40B4-BE49-F238E27FC236}">
                <a16:creationId xmlns:a16="http://schemas.microsoft.com/office/drawing/2014/main" id="{38026127-711B-435B-94DE-DB6E149DC71C}"/>
              </a:ext>
            </a:extLst>
          </p:cNvPr>
          <p:cNvSpPr/>
          <p:nvPr/>
        </p:nvSpPr>
        <p:spPr>
          <a:xfrm>
            <a:off x="4560304" y="4885912"/>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anose="02020603050405020304" pitchFamily="18" charset="0"/>
                <a:cs typeface="Times New Roman" panose="02020603050405020304" pitchFamily="18" charset="0"/>
              </a:rPr>
              <a:t>0 : 14</a:t>
            </a:r>
          </a:p>
        </p:txBody>
      </p:sp>
      <p:sp>
        <p:nvSpPr>
          <p:cNvPr id="32" name="Rectangle: Rounded Corners 171">
            <a:extLst>
              <a:ext uri="{FF2B5EF4-FFF2-40B4-BE49-F238E27FC236}">
                <a16:creationId xmlns:a16="http://schemas.microsoft.com/office/drawing/2014/main" id="{C14C8319-0B3A-487C-9EE4-F983C356254E}"/>
              </a:ext>
            </a:extLst>
          </p:cNvPr>
          <p:cNvSpPr/>
          <p:nvPr/>
        </p:nvSpPr>
        <p:spPr>
          <a:xfrm>
            <a:off x="4560304" y="4885912"/>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anose="02020603050405020304" pitchFamily="18" charset="0"/>
                <a:cs typeface="Times New Roman" panose="02020603050405020304" pitchFamily="18" charset="0"/>
              </a:rPr>
              <a:t>0 : 13</a:t>
            </a:r>
          </a:p>
        </p:txBody>
      </p:sp>
      <p:sp>
        <p:nvSpPr>
          <p:cNvPr id="33" name="Rectangle: Rounded Corners 172">
            <a:extLst>
              <a:ext uri="{FF2B5EF4-FFF2-40B4-BE49-F238E27FC236}">
                <a16:creationId xmlns:a16="http://schemas.microsoft.com/office/drawing/2014/main" id="{E9E2E2C0-B1DF-479D-9546-086E854B4CDE}"/>
              </a:ext>
            </a:extLst>
          </p:cNvPr>
          <p:cNvSpPr/>
          <p:nvPr/>
        </p:nvSpPr>
        <p:spPr>
          <a:xfrm>
            <a:off x="4560304" y="4885912"/>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anose="02020603050405020304" pitchFamily="18" charset="0"/>
                <a:cs typeface="Times New Roman" panose="02020603050405020304" pitchFamily="18" charset="0"/>
              </a:rPr>
              <a:t>0 : 12</a:t>
            </a:r>
          </a:p>
        </p:txBody>
      </p:sp>
      <p:sp>
        <p:nvSpPr>
          <p:cNvPr id="34" name="Rectangle: Rounded Corners 173">
            <a:extLst>
              <a:ext uri="{FF2B5EF4-FFF2-40B4-BE49-F238E27FC236}">
                <a16:creationId xmlns:a16="http://schemas.microsoft.com/office/drawing/2014/main" id="{9C4BF873-A821-4628-97A8-D059937CAAF3}"/>
              </a:ext>
            </a:extLst>
          </p:cNvPr>
          <p:cNvSpPr/>
          <p:nvPr/>
        </p:nvSpPr>
        <p:spPr>
          <a:xfrm>
            <a:off x="4560304" y="4885912"/>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anose="02020603050405020304" pitchFamily="18" charset="0"/>
                <a:cs typeface="Times New Roman" panose="02020603050405020304" pitchFamily="18" charset="0"/>
              </a:rPr>
              <a:t>0 : 11</a:t>
            </a:r>
          </a:p>
        </p:txBody>
      </p:sp>
      <p:sp>
        <p:nvSpPr>
          <p:cNvPr id="35" name="Rectangle: Rounded Corners 174">
            <a:extLst>
              <a:ext uri="{FF2B5EF4-FFF2-40B4-BE49-F238E27FC236}">
                <a16:creationId xmlns:a16="http://schemas.microsoft.com/office/drawing/2014/main" id="{52691D40-8C0E-4667-A610-1C54EA7D9EE2}"/>
              </a:ext>
            </a:extLst>
          </p:cNvPr>
          <p:cNvSpPr/>
          <p:nvPr/>
        </p:nvSpPr>
        <p:spPr>
          <a:xfrm>
            <a:off x="4560304" y="4885912"/>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anose="02020603050405020304" pitchFamily="18" charset="0"/>
                <a:cs typeface="Times New Roman" panose="02020603050405020304" pitchFamily="18" charset="0"/>
              </a:rPr>
              <a:t>0 : 10</a:t>
            </a:r>
          </a:p>
        </p:txBody>
      </p:sp>
      <p:sp>
        <p:nvSpPr>
          <p:cNvPr id="36" name="Rectangle: Rounded Corners 175">
            <a:extLst>
              <a:ext uri="{FF2B5EF4-FFF2-40B4-BE49-F238E27FC236}">
                <a16:creationId xmlns:a16="http://schemas.microsoft.com/office/drawing/2014/main" id="{93E9F58F-BEA1-46C8-883A-2E2D092369EB}"/>
              </a:ext>
            </a:extLst>
          </p:cNvPr>
          <p:cNvSpPr/>
          <p:nvPr/>
        </p:nvSpPr>
        <p:spPr>
          <a:xfrm>
            <a:off x="4560304" y="4885912"/>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anose="02020603050405020304" pitchFamily="18" charset="0"/>
                <a:cs typeface="Times New Roman" panose="02020603050405020304" pitchFamily="18" charset="0"/>
              </a:rPr>
              <a:t>0 : 09</a:t>
            </a:r>
          </a:p>
        </p:txBody>
      </p:sp>
      <p:sp>
        <p:nvSpPr>
          <p:cNvPr id="37" name="Rectangle: Rounded Corners 176">
            <a:extLst>
              <a:ext uri="{FF2B5EF4-FFF2-40B4-BE49-F238E27FC236}">
                <a16:creationId xmlns:a16="http://schemas.microsoft.com/office/drawing/2014/main" id="{23D056EC-DD40-48B3-8FE2-2B7113C71C14}"/>
              </a:ext>
            </a:extLst>
          </p:cNvPr>
          <p:cNvSpPr/>
          <p:nvPr/>
        </p:nvSpPr>
        <p:spPr>
          <a:xfrm>
            <a:off x="4560304" y="4885912"/>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anose="02020603050405020304" pitchFamily="18" charset="0"/>
                <a:cs typeface="Times New Roman" panose="02020603050405020304" pitchFamily="18" charset="0"/>
              </a:rPr>
              <a:t>0 : 08</a:t>
            </a:r>
          </a:p>
        </p:txBody>
      </p:sp>
      <p:sp>
        <p:nvSpPr>
          <p:cNvPr id="38" name="Rectangle: Rounded Corners 177">
            <a:extLst>
              <a:ext uri="{FF2B5EF4-FFF2-40B4-BE49-F238E27FC236}">
                <a16:creationId xmlns:a16="http://schemas.microsoft.com/office/drawing/2014/main" id="{90370E08-2678-4A2F-B297-15FB23DDD29B}"/>
              </a:ext>
            </a:extLst>
          </p:cNvPr>
          <p:cNvSpPr/>
          <p:nvPr/>
        </p:nvSpPr>
        <p:spPr>
          <a:xfrm>
            <a:off x="4560304" y="4885912"/>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anose="02020603050405020304" pitchFamily="18" charset="0"/>
                <a:cs typeface="Times New Roman" panose="02020603050405020304" pitchFamily="18" charset="0"/>
              </a:rPr>
              <a:t>0 : 07</a:t>
            </a:r>
          </a:p>
        </p:txBody>
      </p:sp>
      <p:sp>
        <p:nvSpPr>
          <p:cNvPr id="39" name="Rectangle: Rounded Corners 178">
            <a:extLst>
              <a:ext uri="{FF2B5EF4-FFF2-40B4-BE49-F238E27FC236}">
                <a16:creationId xmlns:a16="http://schemas.microsoft.com/office/drawing/2014/main" id="{68B8FE45-45C7-4981-AAA5-E349D81F3027}"/>
              </a:ext>
            </a:extLst>
          </p:cNvPr>
          <p:cNvSpPr/>
          <p:nvPr/>
        </p:nvSpPr>
        <p:spPr>
          <a:xfrm>
            <a:off x="4560304" y="4885912"/>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anose="02020603050405020304" pitchFamily="18" charset="0"/>
                <a:cs typeface="Times New Roman" panose="02020603050405020304" pitchFamily="18" charset="0"/>
              </a:rPr>
              <a:t>0 : 06</a:t>
            </a:r>
          </a:p>
        </p:txBody>
      </p:sp>
      <p:sp>
        <p:nvSpPr>
          <p:cNvPr id="40" name="Rectangle: Rounded Corners 179">
            <a:extLst>
              <a:ext uri="{FF2B5EF4-FFF2-40B4-BE49-F238E27FC236}">
                <a16:creationId xmlns:a16="http://schemas.microsoft.com/office/drawing/2014/main" id="{3F153729-FDBD-4EB4-AE34-FE8FDA2B9D22}"/>
              </a:ext>
            </a:extLst>
          </p:cNvPr>
          <p:cNvSpPr/>
          <p:nvPr/>
        </p:nvSpPr>
        <p:spPr>
          <a:xfrm>
            <a:off x="4560304" y="4885912"/>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anose="02020603050405020304" pitchFamily="18" charset="0"/>
                <a:cs typeface="Times New Roman" panose="02020603050405020304" pitchFamily="18" charset="0"/>
              </a:rPr>
              <a:t>0 : 05</a:t>
            </a:r>
          </a:p>
        </p:txBody>
      </p:sp>
      <p:sp>
        <p:nvSpPr>
          <p:cNvPr id="41" name="Rectangle: Rounded Corners 180">
            <a:extLst>
              <a:ext uri="{FF2B5EF4-FFF2-40B4-BE49-F238E27FC236}">
                <a16:creationId xmlns:a16="http://schemas.microsoft.com/office/drawing/2014/main" id="{C504947B-95BA-4E4E-806B-E6908ED53E70}"/>
              </a:ext>
            </a:extLst>
          </p:cNvPr>
          <p:cNvSpPr/>
          <p:nvPr/>
        </p:nvSpPr>
        <p:spPr>
          <a:xfrm>
            <a:off x="4560304" y="4885912"/>
            <a:ext cx="3055893" cy="147053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prstClr val="white"/>
                </a:solidFill>
                <a:latin typeface="Times New Roman" panose="02020603050405020304" pitchFamily="18" charset="0"/>
                <a:cs typeface="Times New Roman" panose="02020603050405020304" pitchFamily="18" charset="0"/>
              </a:rPr>
              <a:t>0 : 04</a:t>
            </a:r>
          </a:p>
        </p:txBody>
      </p:sp>
      <p:sp>
        <p:nvSpPr>
          <p:cNvPr id="42" name="Rectangle: Rounded Corners 181">
            <a:extLst>
              <a:ext uri="{FF2B5EF4-FFF2-40B4-BE49-F238E27FC236}">
                <a16:creationId xmlns:a16="http://schemas.microsoft.com/office/drawing/2014/main" id="{FA2AE9AA-DF6C-4198-8070-BE28C33BC93B}"/>
              </a:ext>
            </a:extLst>
          </p:cNvPr>
          <p:cNvSpPr/>
          <p:nvPr/>
        </p:nvSpPr>
        <p:spPr>
          <a:xfrm>
            <a:off x="4560304" y="4885912"/>
            <a:ext cx="3055893" cy="1470537"/>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srgbClr val="FFFF00"/>
                </a:solidFill>
                <a:latin typeface="Times New Roman" panose="02020603050405020304" pitchFamily="18" charset="0"/>
                <a:cs typeface="Times New Roman" panose="02020603050405020304" pitchFamily="18" charset="0"/>
              </a:rPr>
              <a:t>0 : 03</a:t>
            </a:r>
          </a:p>
        </p:txBody>
      </p:sp>
      <p:sp>
        <p:nvSpPr>
          <p:cNvPr id="43" name="Rectangle: Rounded Corners 182">
            <a:extLst>
              <a:ext uri="{FF2B5EF4-FFF2-40B4-BE49-F238E27FC236}">
                <a16:creationId xmlns:a16="http://schemas.microsoft.com/office/drawing/2014/main" id="{5574E918-FCCF-4F5A-8338-F0195D48D322}"/>
              </a:ext>
            </a:extLst>
          </p:cNvPr>
          <p:cNvSpPr/>
          <p:nvPr/>
        </p:nvSpPr>
        <p:spPr>
          <a:xfrm>
            <a:off x="4560304" y="4885912"/>
            <a:ext cx="3055893" cy="1470537"/>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srgbClr val="FFFF00"/>
                </a:solidFill>
                <a:latin typeface="Times New Roman" panose="02020603050405020304" pitchFamily="18" charset="0"/>
                <a:cs typeface="Times New Roman" panose="02020603050405020304" pitchFamily="18" charset="0"/>
              </a:rPr>
              <a:t>0 : 02</a:t>
            </a:r>
          </a:p>
        </p:txBody>
      </p:sp>
      <p:sp>
        <p:nvSpPr>
          <p:cNvPr id="44" name="Rectangle: Rounded Corners 183">
            <a:extLst>
              <a:ext uri="{FF2B5EF4-FFF2-40B4-BE49-F238E27FC236}">
                <a16:creationId xmlns:a16="http://schemas.microsoft.com/office/drawing/2014/main" id="{84498586-260B-44AC-9119-279CD8106F7A}"/>
              </a:ext>
            </a:extLst>
          </p:cNvPr>
          <p:cNvSpPr/>
          <p:nvPr/>
        </p:nvSpPr>
        <p:spPr>
          <a:xfrm>
            <a:off x="4560304" y="4885912"/>
            <a:ext cx="3055893" cy="1470537"/>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srgbClr val="FFFF00"/>
                </a:solidFill>
                <a:latin typeface="Times New Roman" panose="02020603050405020304" pitchFamily="18" charset="0"/>
                <a:cs typeface="Times New Roman" panose="02020603050405020304" pitchFamily="18" charset="0"/>
              </a:rPr>
              <a:t>0 : 01</a:t>
            </a:r>
          </a:p>
        </p:txBody>
      </p:sp>
      <p:sp>
        <p:nvSpPr>
          <p:cNvPr id="45" name="Rectangle: Rounded Corners 184">
            <a:extLst>
              <a:ext uri="{FF2B5EF4-FFF2-40B4-BE49-F238E27FC236}">
                <a16:creationId xmlns:a16="http://schemas.microsoft.com/office/drawing/2014/main" id="{07059D34-D489-4C48-9C01-029A2E8240D4}"/>
              </a:ext>
            </a:extLst>
          </p:cNvPr>
          <p:cNvSpPr/>
          <p:nvPr/>
        </p:nvSpPr>
        <p:spPr>
          <a:xfrm>
            <a:off x="4560304" y="4885912"/>
            <a:ext cx="3055893" cy="1470537"/>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7200" b="1">
                <a:solidFill>
                  <a:srgbClr val="FFFF00"/>
                </a:solidFill>
                <a:latin typeface="Times New Roman" panose="02020603050405020304" pitchFamily="18" charset="0"/>
                <a:cs typeface="Times New Roman" panose="02020603050405020304" pitchFamily="18" charset="0"/>
              </a:rPr>
              <a:t>0 : 00</a:t>
            </a:r>
          </a:p>
        </p:txBody>
      </p:sp>
      <p:sp>
        <p:nvSpPr>
          <p:cNvPr id="46" name="Rectangle: Rounded Corners 186">
            <a:extLst>
              <a:ext uri="{FF2B5EF4-FFF2-40B4-BE49-F238E27FC236}">
                <a16:creationId xmlns:a16="http://schemas.microsoft.com/office/drawing/2014/main" id="{09BD8570-F3EE-4550-91DC-3636FF64E440}"/>
              </a:ext>
            </a:extLst>
          </p:cNvPr>
          <p:cNvSpPr/>
          <p:nvPr/>
        </p:nvSpPr>
        <p:spPr>
          <a:xfrm>
            <a:off x="4560304" y="4885912"/>
            <a:ext cx="3055893" cy="1470537"/>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1218414">
              <a:defRPr/>
            </a:pPr>
            <a:r>
              <a:rPr lang="en-US" sz="4800" b="1">
                <a:solidFill>
                  <a:srgbClr val="FFFF00"/>
                </a:solidFill>
                <a:latin typeface="Times New Roman" panose="02020603050405020304" pitchFamily="18" charset="0"/>
                <a:cs typeface="Times New Roman" panose="02020603050405020304" pitchFamily="18" charset="0"/>
              </a:rPr>
              <a:t>HẾT GIỜ</a:t>
            </a:r>
          </a:p>
        </p:txBody>
      </p:sp>
      <p:sp>
        <p:nvSpPr>
          <p:cNvPr id="4" name="Rectangle 3"/>
          <p:cNvSpPr/>
          <p:nvPr/>
        </p:nvSpPr>
        <p:spPr>
          <a:xfrm>
            <a:off x="1410055" y="1277337"/>
            <a:ext cx="9356389" cy="1638906"/>
          </a:xfrm>
          <a:prstGeom prst="rect">
            <a:avLst/>
          </a:prstGeom>
        </p:spPr>
        <p:txBody>
          <a:bodyPr wrap="square" lIns="91424" tIns="45718" rIns="91424" bIns="45718">
            <a:spAutoFit/>
          </a:bodyPr>
          <a:lstStyle/>
          <a:p>
            <a:pPr>
              <a:lnSpc>
                <a:spcPct val="150000"/>
              </a:lnSpc>
            </a:pPr>
            <a:r>
              <a:rPr lang="vi-VN" sz="3200" b="1" dirty="0">
                <a:solidFill>
                  <a:srgbClr val="0000FF"/>
                </a:solidFill>
                <a:latin typeface="Times New Roman" panose="02020603050405020304" pitchFamily="18" charset="0"/>
                <a:cs typeface="Times New Roman" panose="02020603050405020304" pitchFamily="18" charset="0"/>
              </a:rPr>
              <a:t>Câu </a:t>
            </a:r>
            <a:r>
              <a:rPr lang="en-US" sz="3200" b="1" dirty="0">
                <a:solidFill>
                  <a:srgbClr val="0000FF"/>
                </a:solidFill>
                <a:latin typeface="Times New Roman" panose="02020603050405020304" pitchFamily="18" charset="0"/>
                <a:cs typeface="Times New Roman" panose="02020603050405020304" pitchFamily="18" charset="0"/>
              </a:rPr>
              <a:t>4: </a:t>
            </a:r>
            <a:r>
              <a:rPr lang="en-US" sz="3200" b="1" dirty="0" err="1">
                <a:latin typeface="Times New Roman" panose="02020603050405020304" pitchFamily="18" charset="0"/>
                <a:cs typeface="Times New Roman" panose="02020603050405020304" pitchFamily="18" charset="0"/>
              </a:rPr>
              <a:t>Một</a:t>
            </a:r>
            <a:r>
              <a:rPr lang="en-US" sz="3200" b="1" dirty="0">
                <a:latin typeface="Times New Roman" panose="02020603050405020304" pitchFamily="18" charset="0"/>
                <a:cs typeface="Times New Roman" panose="02020603050405020304" pitchFamily="18" charset="0"/>
              </a:rPr>
              <a:t> ô </a:t>
            </a:r>
            <a:r>
              <a:rPr lang="en-US" sz="3200" b="1" dirty="0" err="1">
                <a:latin typeface="Times New Roman" panose="02020603050405020304" pitchFamily="18" charset="0"/>
                <a:cs typeface="Times New Roman" panose="02020603050405020304" pitchFamily="18" charset="0"/>
              </a:rPr>
              <a:t>có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coi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một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vùng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được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không</a:t>
            </a:r>
            <a:r>
              <a:rPr lang="en-US" sz="3200" b="1" dirty="0">
                <a:latin typeface="Times New Roman" panose="02020603050405020304" pitchFamily="18" charset="0"/>
                <a:cs typeface="Times New Roman" panose="02020603050405020304" pitchFamily="18" charset="0"/>
              </a:rPr>
              <a:t>?</a:t>
            </a:r>
            <a:r>
              <a:rPr lang="en-US" sz="3500" b="1" dirty="0">
                <a:latin typeface="Times New Roman" panose="02020603050405020304" pitchFamily="18" charset="0"/>
                <a:cs typeface="Times New Roman" panose="02020603050405020304" pitchFamily="18" charset="0"/>
              </a:rPr>
              <a:t/>
            </a:r>
            <a:br>
              <a:rPr lang="en-US" sz="3500" b="1" dirty="0">
                <a:latin typeface="Times New Roman" panose="02020603050405020304" pitchFamily="18" charset="0"/>
                <a:cs typeface="Times New Roman" panose="02020603050405020304" pitchFamily="18" charset="0"/>
              </a:rPr>
            </a:br>
            <a:r>
              <a:rPr lang="en-US" sz="3500" b="1" dirty="0" smtClean="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Có</a:t>
            </a:r>
            <a:r>
              <a:rPr lang="en-US" sz="3200" b="1" dirty="0">
                <a:latin typeface="Times New Roman" panose="02020603050405020304" pitchFamily="18" charset="0"/>
                <a:cs typeface="Times New Roman" panose="02020603050405020304" pitchFamily="18" charset="0"/>
              </a:rPr>
              <a:t>.             B. </a:t>
            </a:r>
            <a:r>
              <a:rPr lang="en-US" sz="3200" b="1" dirty="0" err="1">
                <a:latin typeface="Times New Roman" panose="02020603050405020304" pitchFamily="18" charset="0"/>
                <a:cs typeface="Times New Roman" panose="02020603050405020304" pitchFamily="18" charset="0"/>
              </a:rPr>
              <a:t>Không</a:t>
            </a:r>
            <a:r>
              <a:rPr lang="en-US" sz="3200" b="1" dirty="0">
                <a:latin typeface="Times New Roman" panose="02020603050405020304" pitchFamily="18" charset="0"/>
                <a:cs typeface="Times New Roman" panose="02020603050405020304" pitchFamily="18" charset="0"/>
              </a:rPr>
              <a:t>        C. </a:t>
            </a:r>
            <a:r>
              <a:rPr lang="en-US" sz="3200" b="1" dirty="0" err="1">
                <a:latin typeface="Times New Roman" panose="02020603050405020304" pitchFamily="18" charset="0"/>
                <a:cs typeface="Times New Roman" panose="02020603050405020304" pitchFamily="18" charset="0"/>
              </a:rPr>
              <a:t>Cả</a:t>
            </a:r>
            <a:r>
              <a:rPr lang="en-US" sz="3200" b="1" dirty="0">
                <a:latin typeface="Times New Roman" panose="02020603050405020304" pitchFamily="18" charset="0"/>
                <a:cs typeface="Times New Roman" panose="02020603050405020304" pitchFamily="18" charset="0"/>
              </a:rPr>
              <a:t> A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B</a:t>
            </a:r>
          </a:p>
        </p:txBody>
      </p:sp>
      <p:sp>
        <p:nvSpPr>
          <p:cNvPr id="47" name="Left Arrow 46">
            <a:hlinkClick r:id="rId5" action="ppaction://hlinksldjump"/>
          </p:cNvPr>
          <p:cNvSpPr/>
          <p:nvPr/>
        </p:nvSpPr>
        <p:spPr>
          <a:xfrm>
            <a:off x="10871009" y="6075119"/>
            <a:ext cx="1160435" cy="6567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spcCol="0" rtlCol="0" anchor="ctr"/>
          <a:lstStyle/>
          <a:p>
            <a:pPr algn="ct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780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000"/>
                                  </p:stCondLst>
                                  <p:childTnLst>
                                    <p:set>
                                      <p:cBhvr>
                                        <p:cTn id="6" dur="1" fill="hold">
                                          <p:stCondLst>
                                            <p:cond delay="999"/>
                                          </p:stCondLst>
                                        </p:cTn>
                                        <p:tgtEl>
                                          <p:spTgt spid="12"/>
                                        </p:tgtEl>
                                        <p:attrNameLst>
                                          <p:attrName>style.visibility</p:attrName>
                                        </p:attrNameLst>
                                      </p:cBhvr>
                                      <p:to>
                                        <p:strVal val="visible"/>
                                      </p:to>
                                    </p:set>
                                  </p:childTnLst>
                                </p:cTn>
                              </p:par>
                            </p:childTnLst>
                          </p:cTn>
                        </p:par>
                        <p:par>
                          <p:cTn id="7" fill="hold">
                            <p:stCondLst>
                              <p:cond delay="3000"/>
                            </p:stCondLst>
                            <p:childTnLst>
                              <p:par>
                                <p:cTn id="8" presetID="1" presetClass="entr" presetSubtype="0" fill="hold" grpId="0" nodeType="afterEffect">
                                  <p:stCondLst>
                                    <p:cond delay="0"/>
                                  </p:stCondLst>
                                  <p:childTnLst>
                                    <p:set>
                                      <p:cBhvr>
                                        <p:cTn id="9" dur="1" fill="hold">
                                          <p:stCondLst>
                                            <p:cond delay="999"/>
                                          </p:stCondLst>
                                        </p:cTn>
                                        <p:tgtEl>
                                          <p:spTgt spid="13"/>
                                        </p:tgtEl>
                                        <p:attrNameLst>
                                          <p:attrName>style.visibility</p:attrName>
                                        </p:attrNameLst>
                                      </p:cBhvr>
                                      <p:to>
                                        <p:strVal val="visible"/>
                                      </p:to>
                                    </p:set>
                                  </p:childTnLst>
                                </p:cTn>
                              </p:par>
                            </p:childTnLst>
                          </p:cTn>
                        </p:par>
                        <p:par>
                          <p:cTn id="10" fill="hold">
                            <p:stCondLst>
                              <p:cond delay="4000"/>
                            </p:stCondLst>
                            <p:childTnLst>
                              <p:par>
                                <p:cTn id="11" presetID="1" presetClass="entr" presetSubtype="0" fill="hold" grpId="0" nodeType="afterEffect">
                                  <p:stCondLst>
                                    <p:cond delay="0"/>
                                  </p:stCondLst>
                                  <p:childTnLst>
                                    <p:set>
                                      <p:cBhvr>
                                        <p:cTn id="12" dur="1" fill="hold">
                                          <p:stCondLst>
                                            <p:cond delay="999"/>
                                          </p:stCondLst>
                                        </p:cTn>
                                        <p:tgtEl>
                                          <p:spTgt spid="14"/>
                                        </p:tgtEl>
                                        <p:attrNameLst>
                                          <p:attrName>style.visibility</p:attrName>
                                        </p:attrNameLst>
                                      </p:cBhvr>
                                      <p:to>
                                        <p:strVal val="visible"/>
                                      </p:to>
                                    </p:set>
                                  </p:childTnLst>
                                </p:cTn>
                              </p:par>
                            </p:childTnLst>
                          </p:cTn>
                        </p:par>
                        <p:par>
                          <p:cTn id="13" fill="hold">
                            <p:stCondLst>
                              <p:cond delay="5000"/>
                            </p:stCondLst>
                            <p:childTnLst>
                              <p:par>
                                <p:cTn id="14" presetID="1" presetClass="entr" presetSubtype="0" fill="hold" grpId="0" nodeType="afterEffect">
                                  <p:stCondLst>
                                    <p:cond delay="0"/>
                                  </p:stCondLst>
                                  <p:childTnLst>
                                    <p:set>
                                      <p:cBhvr>
                                        <p:cTn id="15" dur="1" fill="hold">
                                          <p:stCondLst>
                                            <p:cond delay="999"/>
                                          </p:stCondLst>
                                        </p:cTn>
                                        <p:tgtEl>
                                          <p:spTgt spid="16"/>
                                        </p:tgtEl>
                                        <p:attrNameLst>
                                          <p:attrName>style.visibility</p:attrName>
                                        </p:attrNameLst>
                                      </p:cBhvr>
                                      <p:to>
                                        <p:strVal val="visible"/>
                                      </p:to>
                                    </p:set>
                                  </p:childTnLst>
                                </p:cTn>
                              </p:par>
                            </p:childTnLst>
                          </p:cTn>
                        </p:par>
                        <p:par>
                          <p:cTn id="16" fill="hold">
                            <p:stCondLst>
                              <p:cond delay="6000"/>
                            </p:stCondLst>
                            <p:childTnLst>
                              <p:par>
                                <p:cTn id="17" presetID="1" presetClass="entr" presetSubtype="0" fill="hold" grpId="0" nodeType="afterEffect">
                                  <p:stCondLst>
                                    <p:cond delay="0"/>
                                  </p:stCondLst>
                                  <p:childTnLst>
                                    <p:set>
                                      <p:cBhvr>
                                        <p:cTn id="18" dur="1" fill="hold">
                                          <p:stCondLst>
                                            <p:cond delay="999"/>
                                          </p:stCondLst>
                                        </p:cTn>
                                        <p:tgtEl>
                                          <p:spTgt spid="19"/>
                                        </p:tgtEl>
                                        <p:attrNameLst>
                                          <p:attrName>style.visibility</p:attrName>
                                        </p:attrNameLst>
                                      </p:cBhvr>
                                      <p:to>
                                        <p:strVal val="visible"/>
                                      </p:to>
                                    </p:set>
                                  </p:childTnLst>
                                </p:cTn>
                              </p:par>
                            </p:childTnLst>
                          </p:cTn>
                        </p:par>
                        <p:par>
                          <p:cTn id="19" fill="hold">
                            <p:stCondLst>
                              <p:cond delay="7000"/>
                            </p:stCondLst>
                            <p:childTnLst>
                              <p:par>
                                <p:cTn id="20" presetID="1" presetClass="entr" presetSubtype="0" fill="hold" grpId="0" nodeType="afterEffect">
                                  <p:stCondLst>
                                    <p:cond delay="0"/>
                                  </p:stCondLst>
                                  <p:childTnLst>
                                    <p:set>
                                      <p:cBhvr>
                                        <p:cTn id="21" dur="1" fill="hold">
                                          <p:stCondLst>
                                            <p:cond delay="999"/>
                                          </p:stCondLst>
                                        </p:cTn>
                                        <p:tgtEl>
                                          <p:spTgt spid="20"/>
                                        </p:tgtEl>
                                        <p:attrNameLst>
                                          <p:attrName>style.visibility</p:attrName>
                                        </p:attrNameLst>
                                      </p:cBhvr>
                                      <p:to>
                                        <p:strVal val="visible"/>
                                      </p:to>
                                    </p:set>
                                  </p:childTnLst>
                                </p:cTn>
                              </p:par>
                            </p:childTnLst>
                          </p:cTn>
                        </p:par>
                        <p:par>
                          <p:cTn id="22" fill="hold">
                            <p:stCondLst>
                              <p:cond delay="8000"/>
                            </p:stCondLst>
                            <p:childTnLst>
                              <p:par>
                                <p:cTn id="23" presetID="1" presetClass="entr" presetSubtype="0" fill="hold" grpId="0" nodeType="afterEffect">
                                  <p:stCondLst>
                                    <p:cond delay="0"/>
                                  </p:stCondLst>
                                  <p:childTnLst>
                                    <p:set>
                                      <p:cBhvr>
                                        <p:cTn id="24" dur="1" fill="hold">
                                          <p:stCondLst>
                                            <p:cond delay="999"/>
                                          </p:stCondLst>
                                        </p:cTn>
                                        <p:tgtEl>
                                          <p:spTgt spid="21"/>
                                        </p:tgtEl>
                                        <p:attrNameLst>
                                          <p:attrName>style.visibility</p:attrName>
                                        </p:attrNameLst>
                                      </p:cBhvr>
                                      <p:to>
                                        <p:strVal val="visible"/>
                                      </p:to>
                                    </p:set>
                                  </p:childTnLst>
                                </p:cTn>
                              </p:par>
                            </p:childTnLst>
                          </p:cTn>
                        </p:par>
                        <p:par>
                          <p:cTn id="25" fill="hold">
                            <p:stCondLst>
                              <p:cond delay="9000"/>
                            </p:stCondLst>
                            <p:childTnLst>
                              <p:par>
                                <p:cTn id="26" presetID="1" presetClass="entr" presetSubtype="0" fill="hold" grpId="0" nodeType="afterEffect">
                                  <p:stCondLst>
                                    <p:cond delay="0"/>
                                  </p:stCondLst>
                                  <p:childTnLst>
                                    <p:set>
                                      <p:cBhvr>
                                        <p:cTn id="27" dur="1" fill="hold">
                                          <p:stCondLst>
                                            <p:cond delay="999"/>
                                          </p:stCondLst>
                                        </p:cTn>
                                        <p:tgtEl>
                                          <p:spTgt spid="22"/>
                                        </p:tgtEl>
                                        <p:attrNameLst>
                                          <p:attrName>style.visibility</p:attrName>
                                        </p:attrNameLst>
                                      </p:cBhvr>
                                      <p:to>
                                        <p:strVal val="visible"/>
                                      </p:to>
                                    </p:set>
                                  </p:childTnLst>
                                </p:cTn>
                              </p:par>
                            </p:childTnLst>
                          </p:cTn>
                        </p:par>
                        <p:par>
                          <p:cTn id="28" fill="hold">
                            <p:stCondLst>
                              <p:cond delay="10000"/>
                            </p:stCondLst>
                            <p:childTnLst>
                              <p:par>
                                <p:cTn id="29" presetID="1" presetClass="entr" presetSubtype="0" fill="hold" grpId="0" nodeType="afterEffect">
                                  <p:stCondLst>
                                    <p:cond delay="0"/>
                                  </p:stCondLst>
                                  <p:childTnLst>
                                    <p:set>
                                      <p:cBhvr>
                                        <p:cTn id="30" dur="1" fill="hold">
                                          <p:stCondLst>
                                            <p:cond delay="999"/>
                                          </p:stCondLst>
                                        </p:cTn>
                                        <p:tgtEl>
                                          <p:spTgt spid="23"/>
                                        </p:tgtEl>
                                        <p:attrNameLst>
                                          <p:attrName>style.visibility</p:attrName>
                                        </p:attrNameLst>
                                      </p:cBhvr>
                                      <p:to>
                                        <p:strVal val="visible"/>
                                      </p:to>
                                    </p:set>
                                  </p:childTnLst>
                                </p:cTn>
                              </p:par>
                            </p:childTnLst>
                          </p:cTn>
                        </p:par>
                        <p:par>
                          <p:cTn id="31" fill="hold">
                            <p:stCondLst>
                              <p:cond delay="11000"/>
                            </p:stCondLst>
                            <p:childTnLst>
                              <p:par>
                                <p:cTn id="32" presetID="1" presetClass="entr" presetSubtype="0" fill="hold" grpId="0" nodeType="afterEffect">
                                  <p:stCondLst>
                                    <p:cond delay="0"/>
                                  </p:stCondLst>
                                  <p:childTnLst>
                                    <p:set>
                                      <p:cBhvr>
                                        <p:cTn id="33" dur="1" fill="hold">
                                          <p:stCondLst>
                                            <p:cond delay="999"/>
                                          </p:stCondLst>
                                        </p:cTn>
                                        <p:tgtEl>
                                          <p:spTgt spid="24"/>
                                        </p:tgtEl>
                                        <p:attrNameLst>
                                          <p:attrName>style.visibility</p:attrName>
                                        </p:attrNameLst>
                                      </p:cBhvr>
                                      <p:to>
                                        <p:strVal val="visible"/>
                                      </p:to>
                                    </p:set>
                                  </p:childTnLst>
                                </p:cTn>
                              </p:par>
                            </p:childTnLst>
                          </p:cTn>
                        </p:par>
                        <p:par>
                          <p:cTn id="34" fill="hold">
                            <p:stCondLst>
                              <p:cond delay="12000"/>
                            </p:stCondLst>
                            <p:childTnLst>
                              <p:par>
                                <p:cTn id="35" presetID="1" presetClass="entr" presetSubtype="0" fill="hold" grpId="0" nodeType="afterEffect">
                                  <p:stCondLst>
                                    <p:cond delay="0"/>
                                  </p:stCondLst>
                                  <p:childTnLst>
                                    <p:set>
                                      <p:cBhvr>
                                        <p:cTn id="36" dur="1" fill="hold">
                                          <p:stCondLst>
                                            <p:cond delay="999"/>
                                          </p:stCondLst>
                                        </p:cTn>
                                        <p:tgtEl>
                                          <p:spTgt spid="25"/>
                                        </p:tgtEl>
                                        <p:attrNameLst>
                                          <p:attrName>style.visibility</p:attrName>
                                        </p:attrNameLst>
                                      </p:cBhvr>
                                      <p:to>
                                        <p:strVal val="visible"/>
                                      </p:to>
                                    </p:set>
                                  </p:childTnLst>
                                </p:cTn>
                              </p:par>
                            </p:childTnLst>
                          </p:cTn>
                        </p:par>
                        <p:par>
                          <p:cTn id="37" fill="hold">
                            <p:stCondLst>
                              <p:cond delay="13000"/>
                            </p:stCondLst>
                            <p:childTnLst>
                              <p:par>
                                <p:cTn id="38" presetID="1" presetClass="entr" presetSubtype="0" fill="hold" grpId="0" nodeType="afterEffect">
                                  <p:stCondLst>
                                    <p:cond delay="0"/>
                                  </p:stCondLst>
                                  <p:childTnLst>
                                    <p:set>
                                      <p:cBhvr>
                                        <p:cTn id="39" dur="1" fill="hold">
                                          <p:stCondLst>
                                            <p:cond delay="999"/>
                                          </p:stCondLst>
                                        </p:cTn>
                                        <p:tgtEl>
                                          <p:spTgt spid="26"/>
                                        </p:tgtEl>
                                        <p:attrNameLst>
                                          <p:attrName>style.visibility</p:attrName>
                                        </p:attrNameLst>
                                      </p:cBhvr>
                                      <p:to>
                                        <p:strVal val="visible"/>
                                      </p:to>
                                    </p:set>
                                  </p:childTnLst>
                                </p:cTn>
                              </p:par>
                            </p:childTnLst>
                          </p:cTn>
                        </p:par>
                        <p:par>
                          <p:cTn id="40" fill="hold">
                            <p:stCondLst>
                              <p:cond delay="14000"/>
                            </p:stCondLst>
                            <p:childTnLst>
                              <p:par>
                                <p:cTn id="41" presetID="1" presetClass="entr" presetSubtype="0" fill="hold" grpId="0" nodeType="afterEffect">
                                  <p:stCondLst>
                                    <p:cond delay="0"/>
                                  </p:stCondLst>
                                  <p:childTnLst>
                                    <p:set>
                                      <p:cBhvr>
                                        <p:cTn id="42" dur="1" fill="hold">
                                          <p:stCondLst>
                                            <p:cond delay="999"/>
                                          </p:stCondLst>
                                        </p:cTn>
                                        <p:tgtEl>
                                          <p:spTgt spid="27"/>
                                        </p:tgtEl>
                                        <p:attrNameLst>
                                          <p:attrName>style.visibility</p:attrName>
                                        </p:attrNameLst>
                                      </p:cBhvr>
                                      <p:to>
                                        <p:strVal val="visible"/>
                                      </p:to>
                                    </p:set>
                                  </p:childTnLst>
                                </p:cTn>
                              </p:par>
                            </p:childTnLst>
                          </p:cTn>
                        </p:par>
                        <p:par>
                          <p:cTn id="43" fill="hold">
                            <p:stCondLst>
                              <p:cond delay="15000"/>
                            </p:stCondLst>
                            <p:childTnLst>
                              <p:par>
                                <p:cTn id="44" presetID="1" presetClass="entr" presetSubtype="0" fill="hold" grpId="0" nodeType="afterEffect">
                                  <p:stCondLst>
                                    <p:cond delay="0"/>
                                  </p:stCondLst>
                                  <p:childTnLst>
                                    <p:set>
                                      <p:cBhvr>
                                        <p:cTn id="45" dur="1" fill="hold">
                                          <p:stCondLst>
                                            <p:cond delay="999"/>
                                          </p:stCondLst>
                                        </p:cTn>
                                        <p:tgtEl>
                                          <p:spTgt spid="28"/>
                                        </p:tgtEl>
                                        <p:attrNameLst>
                                          <p:attrName>style.visibility</p:attrName>
                                        </p:attrNameLst>
                                      </p:cBhvr>
                                      <p:to>
                                        <p:strVal val="visible"/>
                                      </p:to>
                                    </p:set>
                                  </p:childTnLst>
                                </p:cTn>
                              </p:par>
                            </p:childTnLst>
                          </p:cTn>
                        </p:par>
                        <p:par>
                          <p:cTn id="46" fill="hold">
                            <p:stCondLst>
                              <p:cond delay="16000"/>
                            </p:stCondLst>
                            <p:childTnLst>
                              <p:par>
                                <p:cTn id="47" presetID="1" presetClass="entr" presetSubtype="0" fill="hold" grpId="0" nodeType="afterEffect">
                                  <p:stCondLst>
                                    <p:cond delay="0"/>
                                  </p:stCondLst>
                                  <p:childTnLst>
                                    <p:set>
                                      <p:cBhvr>
                                        <p:cTn id="48" dur="1" fill="hold">
                                          <p:stCondLst>
                                            <p:cond delay="999"/>
                                          </p:stCondLst>
                                        </p:cTn>
                                        <p:tgtEl>
                                          <p:spTgt spid="29"/>
                                        </p:tgtEl>
                                        <p:attrNameLst>
                                          <p:attrName>style.visibility</p:attrName>
                                        </p:attrNameLst>
                                      </p:cBhvr>
                                      <p:to>
                                        <p:strVal val="visible"/>
                                      </p:to>
                                    </p:set>
                                  </p:childTnLst>
                                </p:cTn>
                              </p:par>
                            </p:childTnLst>
                          </p:cTn>
                        </p:par>
                        <p:par>
                          <p:cTn id="49" fill="hold">
                            <p:stCondLst>
                              <p:cond delay="17000"/>
                            </p:stCondLst>
                            <p:childTnLst>
                              <p:par>
                                <p:cTn id="50" presetID="1" presetClass="entr" presetSubtype="0" fill="hold" grpId="0" nodeType="afterEffect">
                                  <p:stCondLst>
                                    <p:cond delay="0"/>
                                  </p:stCondLst>
                                  <p:childTnLst>
                                    <p:set>
                                      <p:cBhvr>
                                        <p:cTn id="51" dur="1" fill="hold">
                                          <p:stCondLst>
                                            <p:cond delay="999"/>
                                          </p:stCondLst>
                                        </p:cTn>
                                        <p:tgtEl>
                                          <p:spTgt spid="30"/>
                                        </p:tgtEl>
                                        <p:attrNameLst>
                                          <p:attrName>style.visibility</p:attrName>
                                        </p:attrNameLst>
                                      </p:cBhvr>
                                      <p:to>
                                        <p:strVal val="visible"/>
                                      </p:to>
                                    </p:set>
                                  </p:childTnLst>
                                </p:cTn>
                              </p:par>
                            </p:childTnLst>
                          </p:cTn>
                        </p:par>
                        <p:par>
                          <p:cTn id="52" fill="hold">
                            <p:stCondLst>
                              <p:cond delay="18000"/>
                            </p:stCondLst>
                            <p:childTnLst>
                              <p:par>
                                <p:cTn id="53" presetID="1" presetClass="entr" presetSubtype="0" fill="hold" grpId="0" nodeType="afterEffect">
                                  <p:stCondLst>
                                    <p:cond delay="0"/>
                                  </p:stCondLst>
                                  <p:childTnLst>
                                    <p:set>
                                      <p:cBhvr>
                                        <p:cTn id="54" dur="1" fill="hold">
                                          <p:stCondLst>
                                            <p:cond delay="999"/>
                                          </p:stCondLst>
                                        </p:cTn>
                                        <p:tgtEl>
                                          <p:spTgt spid="31"/>
                                        </p:tgtEl>
                                        <p:attrNameLst>
                                          <p:attrName>style.visibility</p:attrName>
                                        </p:attrNameLst>
                                      </p:cBhvr>
                                      <p:to>
                                        <p:strVal val="visible"/>
                                      </p:to>
                                    </p:set>
                                  </p:childTnLst>
                                </p:cTn>
                              </p:par>
                            </p:childTnLst>
                          </p:cTn>
                        </p:par>
                        <p:par>
                          <p:cTn id="55" fill="hold">
                            <p:stCondLst>
                              <p:cond delay="19000"/>
                            </p:stCondLst>
                            <p:childTnLst>
                              <p:par>
                                <p:cTn id="56" presetID="1" presetClass="entr" presetSubtype="0" fill="hold" grpId="0" nodeType="afterEffect">
                                  <p:stCondLst>
                                    <p:cond delay="0"/>
                                  </p:stCondLst>
                                  <p:childTnLst>
                                    <p:set>
                                      <p:cBhvr>
                                        <p:cTn id="57" dur="1" fill="hold">
                                          <p:stCondLst>
                                            <p:cond delay="999"/>
                                          </p:stCondLst>
                                        </p:cTn>
                                        <p:tgtEl>
                                          <p:spTgt spid="32"/>
                                        </p:tgtEl>
                                        <p:attrNameLst>
                                          <p:attrName>style.visibility</p:attrName>
                                        </p:attrNameLst>
                                      </p:cBhvr>
                                      <p:to>
                                        <p:strVal val="visible"/>
                                      </p:to>
                                    </p:set>
                                  </p:childTnLst>
                                </p:cTn>
                              </p:par>
                            </p:childTnLst>
                          </p:cTn>
                        </p:par>
                        <p:par>
                          <p:cTn id="58" fill="hold">
                            <p:stCondLst>
                              <p:cond delay="20000"/>
                            </p:stCondLst>
                            <p:childTnLst>
                              <p:par>
                                <p:cTn id="59" presetID="1" presetClass="entr" presetSubtype="0" fill="hold" grpId="0" nodeType="afterEffect">
                                  <p:stCondLst>
                                    <p:cond delay="0"/>
                                  </p:stCondLst>
                                  <p:childTnLst>
                                    <p:set>
                                      <p:cBhvr>
                                        <p:cTn id="60" dur="1" fill="hold">
                                          <p:stCondLst>
                                            <p:cond delay="999"/>
                                          </p:stCondLst>
                                        </p:cTn>
                                        <p:tgtEl>
                                          <p:spTgt spid="33"/>
                                        </p:tgtEl>
                                        <p:attrNameLst>
                                          <p:attrName>style.visibility</p:attrName>
                                        </p:attrNameLst>
                                      </p:cBhvr>
                                      <p:to>
                                        <p:strVal val="visible"/>
                                      </p:to>
                                    </p:set>
                                  </p:childTnLst>
                                </p:cTn>
                              </p:par>
                            </p:childTnLst>
                          </p:cTn>
                        </p:par>
                        <p:par>
                          <p:cTn id="61" fill="hold">
                            <p:stCondLst>
                              <p:cond delay="21000"/>
                            </p:stCondLst>
                            <p:childTnLst>
                              <p:par>
                                <p:cTn id="62" presetID="1" presetClass="entr" presetSubtype="0" fill="hold" grpId="0" nodeType="afterEffect">
                                  <p:stCondLst>
                                    <p:cond delay="0"/>
                                  </p:stCondLst>
                                  <p:childTnLst>
                                    <p:set>
                                      <p:cBhvr>
                                        <p:cTn id="63" dur="1" fill="hold">
                                          <p:stCondLst>
                                            <p:cond delay="999"/>
                                          </p:stCondLst>
                                        </p:cTn>
                                        <p:tgtEl>
                                          <p:spTgt spid="34"/>
                                        </p:tgtEl>
                                        <p:attrNameLst>
                                          <p:attrName>style.visibility</p:attrName>
                                        </p:attrNameLst>
                                      </p:cBhvr>
                                      <p:to>
                                        <p:strVal val="visible"/>
                                      </p:to>
                                    </p:set>
                                  </p:childTnLst>
                                </p:cTn>
                              </p:par>
                            </p:childTnLst>
                          </p:cTn>
                        </p:par>
                        <p:par>
                          <p:cTn id="64" fill="hold">
                            <p:stCondLst>
                              <p:cond delay="22000"/>
                            </p:stCondLst>
                            <p:childTnLst>
                              <p:par>
                                <p:cTn id="65" presetID="1" presetClass="entr" presetSubtype="0" fill="hold" grpId="0" nodeType="afterEffect">
                                  <p:stCondLst>
                                    <p:cond delay="0"/>
                                  </p:stCondLst>
                                  <p:childTnLst>
                                    <p:set>
                                      <p:cBhvr>
                                        <p:cTn id="66" dur="1" fill="hold">
                                          <p:stCondLst>
                                            <p:cond delay="999"/>
                                          </p:stCondLst>
                                        </p:cTn>
                                        <p:tgtEl>
                                          <p:spTgt spid="35"/>
                                        </p:tgtEl>
                                        <p:attrNameLst>
                                          <p:attrName>style.visibility</p:attrName>
                                        </p:attrNameLst>
                                      </p:cBhvr>
                                      <p:to>
                                        <p:strVal val="visible"/>
                                      </p:to>
                                    </p:set>
                                  </p:childTnLst>
                                </p:cTn>
                              </p:par>
                            </p:childTnLst>
                          </p:cTn>
                        </p:par>
                        <p:par>
                          <p:cTn id="67" fill="hold">
                            <p:stCondLst>
                              <p:cond delay="23000"/>
                            </p:stCondLst>
                            <p:childTnLst>
                              <p:par>
                                <p:cTn id="68" presetID="1" presetClass="entr" presetSubtype="0" fill="hold" grpId="0" nodeType="afterEffect">
                                  <p:stCondLst>
                                    <p:cond delay="0"/>
                                  </p:stCondLst>
                                  <p:childTnLst>
                                    <p:set>
                                      <p:cBhvr>
                                        <p:cTn id="69" dur="1" fill="hold">
                                          <p:stCondLst>
                                            <p:cond delay="999"/>
                                          </p:stCondLst>
                                        </p:cTn>
                                        <p:tgtEl>
                                          <p:spTgt spid="36"/>
                                        </p:tgtEl>
                                        <p:attrNameLst>
                                          <p:attrName>style.visibility</p:attrName>
                                        </p:attrNameLst>
                                      </p:cBhvr>
                                      <p:to>
                                        <p:strVal val="visible"/>
                                      </p:to>
                                    </p:set>
                                  </p:childTnLst>
                                </p:cTn>
                              </p:par>
                            </p:childTnLst>
                          </p:cTn>
                        </p:par>
                        <p:par>
                          <p:cTn id="70" fill="hold">
                            <p:stCondLst>
                              <p:cond delay="24000"/>
                            </p:stCondLst>
                            <p:childTnLst>
                              <p:par>
                                <p:cTn id="71" presetID="1" presetClass="entr" presetSubtype="0" fill="hold" grpId="0" nodeType="afterEffect">
                                  <p:stCondLst>
                                    <p:cond delay="0"/>
                                  </p:stCondLst>
                                  <p:childTnLst>
                                    <p:set>
                                      <p:cBhvr>
                                        <p:cTn id="72" dur="1" fill="hold">
                                          <p:stCondLst>
                                            <p:cond delay="999"/>
                                          </p:stCondLst>
                                        </p:cTn>
                                        <p:tgtEl>
                                          <p:spTgt spid="37"/>
                                        </p:tgtEl>
                                        <p:attrNameLst>
                                          <p:attrName>style.visibility</p:attrName>
                                        </p:attrNameLst>
                                      </p:cBhvr>
                                      <p:to>
                                        <p:strVal val="visible"/>
                                      </p:to>
                                    </p:set>
                                  </p:childTnLst>
                                </p:cTn>
                              </p:par>
                            </p:childTnLst>
                          </p:cTn>
                        </p:par>
                        <p:par>
                          <p:cTn id="73" fill="hold">
                            <p:stCondLst>
                              <p:cond delay="25000"/>
                            </p:stCondLst>
                            <p:childTnLst>
                              <p:par>
                                <p:cTn id="74" presetID="1" presetClass="entr" presetSubtype="0" fill="hold" grpId="0" nodeType="afterEffect">
                                  <p:stCondLst>
                                    <p:cond delay="0"/>
                                  </p:stCondLst>
                                  <p:childTnLst>
                                    <p:set>
                                      <p:cBhvr>
                                        <p:cTn id="75" dur="1" fill="hold">
                                          <p:stCondLst>
                                            <p:cond delay="999"/>
                                          </p:stCondLst>
                                        </p:cTn>
                                        <p:tgtEl>
                                          <p:spTgt spid="38"/>
                                        </p:tgtEl>
                                        <p:attrNameLst>
                                          <p:attrName>style.visibility</p:attrName>
                                        </p:attrNameLst>
                                      </p:cBhvr>
                                      <p:to>
                                        <p:strVal val="visible"/>
                                      </p:to>
                                    </p:set>
                                  </p:childTnLst>
                                </p:cTn>
                              </p:par>
                            </p:childTnLst>
                          </p:cTn>
                        </p:par>
                        <p:par>
                          <p:cTn id="76" fill="hold">
                            <p:stCondLst>
                              <p:cond delay="26000"/>
                            </p:stCondLst>
                            <p:childTnLst>
                              <p:par>
                                <p:cTn id="77" presetID="1" presetClass="entr" presetSubtype="0" fill="hold" grpId="0" nodeType="afterEffect">
                                  <p:stCondLst>
                                    <p:cond delay="0"/>
                                  </p:stCondLst>
                                  <p:childTnLst>
                                    <p:set>
                                      <p:cBhvr>
                                        <p:cTn id="78" dur="1" fill="hold">
                                          <p:stCondLst>
                                            <p:cond delay="999"/>
                                          </p:stCondLst>
                                        </p:cTn>
                                        <p:tgtEl>
                                          <p:spTgt spid="39"/>
                                        </p:tgtEl>
                                        <p:attrNameLst>
                                          <p:attrName>style.visibility</p:attrName>
                                        </p:attrNameLst>
                                      </p:cBhvr>
                                      <p:to>
                                        <p:strVal val="visible"/>
                                      </p:to>
                                    </p:set>
                                  </p:childTnLst>
                                </p:cTn>
                              </p:par>
                            </p:childTnLst>
                          </p:cTn>
                        </p:par>
                        <p:par>
                          <p:cTn id="79" fill="hold">
                            <p:stCondLst>
                              <p:cond delay="27000"/>
                            </p:stCondLst>
                            <p:childTnLst>
                              <p:par>
                                <p:cTn id="80" presetID="1" presetClass="entr" presetSubtype="0" fill="hold" grpId="0" nodeType="afterEffect">
                                  <p:stCondLst>
                                    <p:cond delay="0"/>
                                  </p:stCondLst>
                                  <p:childTnLst>
                                    <p:set>
                                      <p:cBhvr>
                                        <p:cTn id="81" dur="1" fill="hold">
                                          <p:stCondLst>
                                            <p:cond delay="999"/>
                                          </p:stCondLst>
                                        </p:cTn>
                                        <p:tgtEl>
                                          <p:spTgt spid="40"/>
                                        </p:tgtEl>
                                        <p:attrNameLst>
                                          <p:attrName>style.visibility</p:attrName>
                                        </p:attrNameLst>
                                      </p:cBhvr>
                                      <p:to>
                                        <p:strVal val="visible"/>
                                      </p:to>
                                    </p:set>
                                  </p:childTnLst>
                                </p:cTn>
                              </p:par>
                            </p:childTnLst>
                          </p:cTn>
                        </p:par>
                        <p:par>
                          <p:cTn id="82" fill="hold">
                            <p:stCondLst>
                              <p:cond delay="28000"/>
                            </p:stCondLst>
                            <p:childTnLst>
                              <p:par>
                                <p:cTn id="83" presetID="1" presetClass="entr" presetSubtype="0" fill="hold" grpId="0" nodeType="afterEffect">
                                  <p:stCondLst>
                                    <p:cond delay="0"/>
                                  </p:stCondLst>
                                  <p:childTnLst>
                                    <p:set>
                                      <p:cBhvr>
                                        <p:cTn id="84" dur="1" fill="hold">
                                          <p:stCondLst>
                                            <p:cond delay="999"/>
                                          </p:stCondLst>
                                        </p:cTn>
                                        <p:tgtEl>
                                          <p:spTgt spid="41"/>
                                        </p:tgtEl>
                                        <p:attrNameLst>
                                          <p:attrName>style.visibility</p:attrName>
                                        </p:attrNameLst>
                                      </p:cBhvr>
                                      <p:to>
                                        <p:strVal val="visible"/>
                                      </p:to>
                                    </p:set>
                                  </p:childTnLst>
                                </p:cTn>
                              </p:par>
                            </p:childTnLst>
                          </p:cTn>
                        </p:par>
                        <p:par>
                          <p:cTn id="85" fill="hold">
                            <p:stCondLst>
                              <p:cond delay="29000"/>
                            </p:stCondLst>
                            <p:childTnLst>
                              <p:par>
                                <p:cTn id="86" presetID="1" presetClass="entr" presetSubtype="0" fill="hold" grpId="0" nodeType="afterEffect">
                                  <p:stCondLst>
                                    <p:cond delay="0"/>
                                  </p:stCondLst>
                                  <p:childTnLst>
                                    <p:set>
                                      <p:cBhvr>
                                        <p:cTn id="87" dur="1" fill="hold">
                                          <p:stCondLst>
                                            <p:cond delay="999"/>
                                          </p:stCondLst>
                                        </p:cTn>
                                        <p:tgtEl>
                                          <p:spTgt spid="42"/>
                                        </p:tgtEl>
                                        <p:attrNameLst>
                                          <p:attrName>style.visibility</p:attrName>
                                        </p:attrNameLst>
                                      </p:cBhvr>
                                      <p:to>
                                        <p:strVal val="visible"/>
                                      </p:to>
                                    </p:set>
                                  </p:childTnLst>
                                </p:cTn>
                              </p:par>
                            </p:childTnLst>
                          </p:cTn>
                        </p:par>
                        <p:par>
                          <p:cTn id="88" fill="hold">
                            <p:stCondLst>
                              <p:cond delay="30000"/>
                            </p:stCondLst>
                            <p:childTnLst>
                              <p:par>
                                <p:cTn id="89" presetID="1" presetClass="entr" presetSubtype="0" fill="hold" grpId="0" nodeType="afterEffect">
                                  <p:stCondLst>
                                    <p:cond delay="0"/>
                                  </p:stCondLst>
                                  <p:childTnLst>
                                    <p:set>
                                      <p:cBhvr>
                                        <p:cTn id="90" dur="1" fill="hold">
                                          <p:stCondLst>
                                            <p:cond delay="999"/>
                                          </p:stCondLst>
                                        </p:cTn>
                                        <p:tgtEl>
                                          <p:spTgt spid="43"/>
                                        </p:tgtEl>
                                        <p:attrNameLst>
                                          <p:attrName>style.visibility</p:attrName>
                                        </p:attrNameLst>
                                      </p:cBhvr>
                                      <p:to>
                                        <p:strVal val="visible"/>
                                      </p:to>
                                    </p:set>
                                  </p:childTnLst>
                                </p:cTn>
                              </p:par>
                            </p:childTnLst>
                          </p:cTn>
                        </p:par>
                        <p:par>
                          <p:cTn id="91" fill="hold">
                            <p:stCondLst>
                              <p:cond delay="31000"/>
                            </p:stCondLst>
                            <p:childTnLst>
                              <p:par>
                                <p:cTn id="92" presetID="1" presetClass="entr" presetSubtype="0" fill="hold" grpId="0" nodeType="afterEffect">
                                  <p:stCondLst>
                                    <p:cond delay="0"/>
                                  </p:stCondLst>
                                  <p:childTnLst>
                                    <p:set>
                                      <p:cBhvr>
                                        <p:cTn id="93" dur="1" fill="hold">
                                          <p:stCondLst>
                                            <p:cond delay="999"/>
                                          </p:stCondLst>
                                        </p:cTn>
                                        <p:tgtEl>
                                          <p:spTgt spid="44"/>
                                        </p:tgtEl>
                                        <p:attrNameLst>
                                          <p:attrName>style.visibility</p:attrName>
                                        </p:attrNameLst>
                                      </p:cBhvr>
                                      <p:to>
                                        <p:strVal val="visible"/>
                                      </p:to>
                                    </p:set>
                                  </p:childTnLst>
                                </p:cTn>
                              </p:par>
                            </p:childTnLst>
                          </p:cTn>
                        </p:par>
                        <p:par>
                          <p:cTn id="94" fill="hold">
                            <p:stCondLst>
                              <p:cond delay="32000"/>
                            </p:stCondLst>
                            <p:childTnLst>
                              <p:par>
                                <p:cTn id="95" presetID="1" presetClass="entr" presetSubtype="0" fill="hold" grpId="0" nodeType="afterEffect">
                                  <p:stCondLst>
                                    <p:cond delay="0"/>
                                  </p:stCondLst>
                                  <p:childTnLst>
                                    <p:set>
                                      <p:cBhvr>
                                        <p:cTn id="96" dur="1" fill="hold">
                                          <p:stCondLst>
                                            <p:cond delay="999"/>
                                          </p:stCondLst>
                                        </p:cTn>
                                        <p:tgtEl>
                                          <p:spTgt spid="45"/>
                                        </p:tgtEl>
                                        <p:attrNameLst>
                                          <p:attrName>style.visibility</p:attrName>
                                        </p:attrNameLst>
                                      </p:cBhvr>
                                      <p:to>
                                        <p:strVal val="visible"/>
                                      </p:to>
                                    </p:set>
                                  </p:childTnLst>
                                </p:cTn>
                              </p:par>
                            </p:childTnLst>
                          </p:cTn>
                        </p:par>
                        <p:par>
                          <p:cTn id="97" fill="hold">
                            <p:stCondLst>
                              <p:cond delay="33000"/>
                            </p:stCondLst>
                            <p:childTnLst>
                              <p:par>
                                <p:cTn id="98" presetID="1" presetClass="entr" presetSubtype="0" fill="hold" grpId="0" nodeType="afterEffect">
                                  <p:stCondLst>
                                    <p:cond delay="0"/>
                                  </p:stCondLst>
                                  <p:childTnLst>
                                    <p:set>
                                      <p:cBhvr>
                                        <p:cTn id="99" dur="1" fill="hold">
                                          <p:stCondLst>
                                            <p:cond delay="999"/>
                                          </p:stCondLst>
                                        </p:cTn>
                                        <p:tgtEl>
                                          <p:spTgt spid="46"/>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2" name="alarm clock.wav"/>
                                        </p:tgtEl>
                                      </p:cMediaNode>
                                    </p:audio>
                                  </p:subTnLst>
                                </p:cTn>
                              </p:par>
                              <p:par>
                                <p:cTn id="100" presetID="10" presetClass="exit" presetSubtype="0" fill="hold" grpId="1" nodeType="withEffect">
                                  <p:stCondLst>
                                    <p:cond delay="0"/>
                                  </p:stCondLst>
                                  <p:childTnLst>
                                    <p:animEffect transition="out" filter="fade">
                                      <p:cBhvr>
                                        <p:cTn id="101" dur="500"/>
                                        <p:tgtEl>
                                          <p:spTgt spid="46"/>
                                        </p:tgtEl>
                                      </p:cBhvr>
                                    </p:animEffect>
                                    <p:set>
                                      <p:cBhvr>
                                        <p:cTn id="102" dur="1" fill="hold">
                                          <p:stCondLst>
                                            <p:cond delay="499"/>
                                          </p:stCondLst>
                                        </p:cTn>
                                        <p:tgtEl>
                                          <p:spTgt spid="46"/>
                                        </p:tgtEl>
                                        <p:attrNameLst>
                                          <p:attrName>style.visibility</p:attrName>
                                        </p:attrNameLst>
                                      </p:cBhvr>
                                      <p:to>
                                        <p:strVal val="hidden"/>
                                      </p:to>
                                    </p:set>
                                  </p:childTnLst>
                                </p:cTn>
                              </p:par>
                              <p:par>
                                <p:cTn id="103" presetID="10" presetClass="exit" presetSubtype="0" fill="hold" grpId="0" nodeType="withEffect">
                                  <p:stCondLst>
                                    <p:cond delay="0"/>
                                  </p:stCondLst>
                                  <p:childTnLst>
                                    <p:animEffect transition="out" filter="fade">
                                      <p:cBhvr>
                                        <p:cTn id="104" dur="500"/>
                                        <p:tgtEl>
                                          <p:spTgt spid="11"/>
                                        </p:tgtEl>
                                      </p:cBhvr>
                                    </p:animEffect>
                                    <p:set>
                                      <p:cBhvr>
                                        <p:cTn id="105" dur="1" fill="hold">
                                          <p:stCondLst>
                                            <p:cond delay="499"/>
                                          </p:stCondLst>
                                        </p:cTn>
                                        <p:tgtEl>
                                          <p:spTgt spid="11"/>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500"/>
                                        <p:tgtEl>
                                          <p:spTgt spid="12"/>
                                        </p:tgtEl>
                                      </p:cBhvr>
                                    </p:animEffect>
                                    <p:set>
                                      <p:cBhvr>
                                        <p:cTn id="108" dur="1" fill="hold">
                                          <p:stCondLst>
                                            <p:cond delay="499"/>
                                          </p:stCondLst>
                                        </p:cTn>
                                        <p:tgtEl>
                                          <p:spTgt spid="12"/>
                                        </p:tgtEl>
                                        <p:attrNameLst>
                                          <p:attrName>style.visibility</p:attrName>
                                        </p:attrNameLst>
                                      </p:cBhvr>
                                      <p:to>
                                        <p:strVal val="hidden"/>
                                      </p:to>
                                    </p:set>
                                  </p:childTnLst>
                                </p:cTn>
                              </p:par>
                              <p:par>
                                <p:cTn id="109" presetID="10" presetClass="exit" presetSubtype="0" fill="hold" grpId="1" nodeType="withEffect">
                                  <p:stCondLst>
                                    <p:cond delay="0"/>
                                  </p:stCondLst>
                                  <p:childTnLst>
                                    <p:animEffect transition="out" filter="fade">
                                      <p:cBhvr>
                                        <p:cTn id="110" dur="500"/>
                                        <p:tgtEl>
                                          <p:spTgt spid="13"/>
                                        </p:tgtEl>
                                      </p:cBhvr>
                                    </p:animEffect>
                                    <p:set>
                                      <p:cBhvr>
                                        <p:cTn id="111" dur="1" fill="hold">
                                          <p:stCondLst>
                                            <p:cond delay="499"/>
                                          </p:stCondLst>
                                        </p:cTn>
                                        <p:tgtEl>
                                          <p:spTgt spid="13"/>
                                        </p:tgtEl>
                                        <p:attrNameLst>
                                          <p:attrName>style.visibility</p:attrName>
                                        </p:attrNameLst>
                                      </p:cBhvr>
                                      <p:to>
                                        <p:strVal val="hidden"/>
                                      </p:to>
                                    </p:set>
                                  </p:childTnLst>
                                </p:cTn>
                              </p:par>
                              <p:par>
                                <p:cTn id="112" presetID="10" presetClass="exit" presetSubtype="0" fill="hold" grpId="1" nodeType="withEffect">
                                  <p:stCondLst>
                                    <p:cond delay="0"/>
                                  </p:stCondLst>
                                  <p:childTnLst>
                                    <p:animEffect transition="out" filter="fade">
                                      <p:cBhvr>
                                        <p:cTn id="113" dur="500"/>
                                        <p:tgtEl>
                                          <p:spTgt spid="14"/>
                                        </p:tgtEl>
                                      </p:cBhvr>
                                    </p:animEffect>
                                    <p:set>
                                      <p:cBhvr>
                                        <p:cTn id="114" dur="1" fill="hold">
                                          <p:stCondLst>
                                            <p:cond delay="499"/>
                                          </p:stCondLst>
                                        </p:cTn>
                                        <p:tgtEl>
                                          <p:spTgt spid="14"/>
                                        </p:tgtEl>
                                        <p:attrNameLst>
                                          <p:attrName>style.visibility</p:attrName>
                                        </p:attrNameLst>
                                      </p:cBhvr>
                                      <p:to>
                                        <p:strVal val="hidden"/>
                                      </p:to>
                                    </p:set>
                                  </p:childTnLst>
                                </p:cTn>
                              </p:par>
                              <p:par>
                                <p:cTn id="115" presetID="10" presetClass="exit" presetSubtype="0" fill="hold" grpId="1" nodeType="withEffect">
                                  <p:stCondLst>
                                    <p:cond delay="0"/>
                                  </p:stCondLst>
                                  <p:childTnLst>
                                    <p:animEffect transition="out" filter="fade">
                                      <p:cBhvr>
                                        <p:cTn id="116" dur="500"/>
                                        <p:tgtEl>
                                          <p:spTgt spid="16"/>
                                        </p:tgtEl>
                                      </p:cBhvr>
                                    </p:animEffect>
                                    <p:set>
                                      <p:cBhvr>
                                        <p:cTn id="117" dur="1" fill="hold">
                                          <p:stCondLst>
                                            <p:cond delay="499"/>
                                          </p:stCondLst>
                                        </p:cTn>
                                        <p:tgtEl>
                                          <p:spTgt spid="16"/>
                                        </p:tgtEl>
                                        <p:attrNameLst>
                                          <p:attrName>style.visibility</p:attrName>
                                        </p:attrNameLst>
                                      </p:cBhvr>
                                      <p:to>
                                        <p:strVal val="hidden"/>
                                      </p:to>
                                    </p:set>
                                  </p:childTnLst>
                                </p:cTn>
                              </p:par>
                              <p:par>
                                <p:cTn id="118" presetID="10" presetClass="exit" presetSubtype="0" fill="hold" grpId="1" nodeType="withEffect">
                                  <p:stCondLst>
                                    <p:cond delay="0"/>
                                  </p:stCondLst>
                                  <p:childTnLst>
                                    <p:animEffect transition="out" filter="fade">
                                      <p:cBhvr>
                                        <p:cTn id="119" dur="500"/>
                                        <p:tgtEl>
                                          <p:spTgt spid="19"/>
                                        </p:tgtEl>
                                      </p:cBhvr>
                                    </p:animEffect>
                                    <p:set>
                                      <p:cBhvr>
                                        <p:cTn id="120" dur="1" fill="hold">
                                          <p:stCondLst>
                                            <p:cond delay="499"/>
                                          </p:stCondLst>
                                        </p:cTn>
                                        <p:tgtEl>
                                          <p:spTgt spid="19"/>
                                        </p:tgtEl>
                                        <p:attrNameLst>
                                          <p:attrName>style.visibility</p:attrName>
                                        </p:attrNameLst>
                                      </p:cBhvr>
                                      <p:to>
                                        <p:strVal val="hidden"/>
                                      </p:to>
                                    </p:set>
                                  </p:childTnLst>
                                </p:cTn>
                              </p:par>
                              <p:par>
                                <p:cTn id="121" presetID="10" presetClass="exit" presetSubtype="0" fill="hold" grpId="1" nodeType="withEffect">
                                  <p:stCondLst>
                                    <p:cond delay="0"/>
                                  </p:stCondLst>
                                  <p:childTnLst>
                                    <p:animEffect transition="out" filter="fade">
                                      <p:cBhvr>
                                        <p:cTn id="122" dur="500"/>
                                        <p:tgtEl>
                                          <p:spTgt spid="20"/>
                                        </p:tgtEl>
                                      </p:cBhvr>
                                    </p:animEffect>
                                    <p:set>
                                      <p:cBhvr>
                                        <p:cTn id="123" dur="1" fill="hold">
                                          <p:stCondLst>
                                            <p:cond delay="499"/>
                                          </p:stCondLst>
                                        </p:cTn>
                                        <p:tgtEl>
                                          <p:spTgt spid="20"/>
                                        </p:tgtEl>
                                        <p:attrNameLst>
                                          <p:attrName>style.visibility</p:attrName>
                                        </p:attrNameLst>
                                      </p:cBhvr>
                                      <p:to>
                                        <p:strVal val="hidden"/>
                                      </p:to>
                                    </p:set>
                                  </p:childTnLst>
                                </p:cTn>
                              </p:par>
                              <p:par>
                                <p:cTn id="124" presetID="10" presetClass="exit" presetSubtype="0" fill="hold" grpId="1" nodeType="withEffect">
                                  <p:stCondLst>
                                    <p:cond delay="0"/>
                                  </p:stCondLst>
                                  <p:childTnLst>
                                    <p:animEffect transition="out" filter="fade">
                                      <p:cBhvr>
                                        <p:cTn id="125" dur="500"/>
                                        <p:tgtEl>
                                          <p:spTgt spid="21"/>
                                        </p:tgtEl>
                                      </p:cBhvr>
                                    </p:animEffect>
                                    <p:set>
                                      <p:cBhvr>
                                        <p:cTn id="126" dur="1" fill="hold">
                                          <p:stCondLst>
                                            <p:cond delay="499"/>
                                          </p:stCondLst>
                                        </p:cTn>
                                        <p:tgtEl>
                                          <p:spTgt spid="21"/>
                                        </p:tgtEl>
                                        <p:attrNameLst>
                                          <p:attrName>style.visibility</p:attrName>
                                        </p:attrNameLst>
                                      </p:cBhvr>
                                      <p:to>
                                        <p:strVal val="hidden"/>
                                      </p:to>
                                    </p:set>
                                  </p:childTnLst>
                                </p:cTn>
                              </p:par>
                              <p:par>
                                <p:cTn id="127" presetID="10" presetClass="exit" presetSubtype="0" fill="hold" grpId="1" nodeType="withEffect">
                                  <p:stCondLst>
                                    <p:cond delay="0"/>
                                  </p:stCondLst>
                                  <p:childTnLst>
                                    <p:animEffect transition="out" filter="fade">
                                      <p:cBhvr>
                                        <p:cTn id="128" dur="500"/>
                                        <p:tgtEl>
                                          <p:spTgt spid="22"/>
                                        </p:tgtEl>
                                      </p:cBhvr>
                                    </p:animEffect>
                                    <p:set>
                                      <p:cBhvr>
                                        <p:cTn id="129" dur="1" fill="hold">
                                          <p:stCondLst>
                                            <p:cond delay="499"/>
                                          </p:stCondLst>
                                        </p:cTn>
                                        <p:tgtEl>
                                          <p:spTgt spid="22"/>
                                        </p:tgtEl>
                                        <p:attrNameLst>
                                          <p:attrName>style.visibility</p:attrName>
                                        </p:attrNameLst>
                                      </p:cBhvr>
                                      <p:to>
                                        <p:strVal val="hidden"/>
                                      </p:to>
                                    </p:set>
                                  </p:childTnLst>
                                </p:cTn>
                              </p:par>
                              <p:par>
                                <p:cTn id="130" presetID="10" presetClass="exit" presetSubtype="0" fill="hold" grpId="1" nodeType="withEffect">
                                  <p:stCondLst>
                                    <p:cond delay="0"/>
                                  </p:stCondLst>
                                  <p:childTnLst>
                                    <p:animEffect transition="out" filter="fade">
                                      <p:cBhvr>
                                        <p:cTn id="131" dur="500"/>
                                        <p:tgtEl>
                                          <p:spTgt spid="23"/>
                                        </p:tgtEl>
                                      </p:cBhvr>
                                    </p:animEffect>
                                    <p:set>
                                      <p:cBhvr>
                                        <p:cTn id="132" dur="1" fill="hold">
                                          <p:stCondLst>
                                            <p:cond delay="499"/>
                                          </p:stCondLst>
                                        </p:cTn>
                                        <p:tgtEl>
                                          <p:spTgt spid="23"/>
                                        </p:tgtEl>
                                        <p:attrNameLst>
                                          <p:attrName>style.visibility</p:attrName>
                                        </p:attrNameLst>
                                      </p:cBhvr>
                                      <p:to>
                                        <p:strVal val="hidden"/>
                                      </p:to>
                                    </p:set>
                                  </p:childTnLst>
                                </p:cTn>
                              </p:par>
                              <p:par>
                                <p:cTn id="133" presetID="10" presetClass="exit" presetSubtype="0" fill="hold" grpId="1" nodeType="withEffect">
                                  <p:stCondLst>
                                    <p:cond delay="0"/>
                                  </p:stCondLst>
                                  <p:childTnLst>
                                    <p:animEffect transition="out" filter="fade">
                                      <p:cBhvr>
                                        <p:cTn id="134" dur="500"/>
                                        <p:tgtEl>
                                          <p:spTgt spid="24"/>
                                        </p:tgtEl>
                                      </p:cBhvr>
                                    </p:animEffect>
                                    <p:set>
                                      <p:cBhvr>
                                        <p:cTn id="135" dur="1" fill="hold">
                                          <p:stCondLst>
                                            <p:cond delay="499"/>
                                          </p:stCondLst>
                                        </p:cTn>
                                        <p:tgtEl>
                                          <p:spTgt spid="24"/>
                                        </p:tgtEl>
                                        <p:attrNameLst>
                                          <p:attrName>style.visibility</p:attrName>
                                        </p:attrNameLst>
                                      </p:cBhvr>
                                      <p:to>
                                        <p:strVal val="hidden"/>
                                      </p:to>
                                    </p:set>
                                  </p:childTnLst>
                                </p:cTn>
                              </p:par>
                              <p:par>
                                <p:cTn id="136" presetID="10" presetClass="exit" presetSubtype="0" fill="hold" grpId="1" nodeType="withEffect">
                                  <p:stCondLst>
                                    <p:cond delay="0"/>
                                  </p:stCondLst>
                                  <p:childTnLst>
                                    <p:animEffect transition="out" filter="fade">
                                      <p:cBhvr>
                                        <p:cTn id="137" dur="500"/>
                                        <p:tgtEl>
                                          <p:spTgt spid="25"/>
                                        </p:tgtEl>
                                      </p:cBhvr>
                                    </p:animEffect>
                                    <p:set>
                                      <p:cBhvr>
                                        <p:cTn id="138" dur="1" fill="hold">
                                          <p:stCondLst>
                                            <p:cond delay="499"/>
                                          </p:stCondLst>
                                        </p:cTn>
                                        <p:tgtEl>
                                          <p:spTgt spid="25"/>
                                        </p:tgtEl>
                                        <p:attrNameLst>
                                          <p:attrName>style.visibility</p:attrName>
                                        </p:attrNameLst>
                                      </p:cBhvr>
                                      <p:to>
                                        <p:strVal val="hidden"/>
                                      </p:to>
                                    </p:set>
                                  </p:childTnLst>
                                </p:cTn>
                              </p:par>
                              <p:par>
                                <p:cTn id="139" presetID="10" presetClass="exit" presetSubtype="0" fill="hold" grpId="1" nodeType="withEffect">
                                  <p:stCondLst>
                                    <p:cond delay="0"/>
                                  </p:stCondLst>
                                  <p:childTnLst>
                                    <p:animEffect transition="out" filter="fade">
                                      <p:cBhvr>
                                        <p:cTn id="140" dur="500"/>
                                        <p:tgtEl>
                                          <p:spTgt spid="26"/>
                                        </p:tgtEl>
                                      </p:cBhvr>
                                    </p:animEffect>
                                    <p:set>
                                      <p:cBhvr>
                                        <p:cTn id="141" dur="1" fill="hold">
                                          <p:stCondLst>
                                            <p:cond delay="499"/>
                                          </p:stCondLst>
                                        </p:cTn>
                                        <p:tgtEl>
                                          <p:spTgt spid="26"/>
                                        </p:tgtEl>
                                        <p:attrNameLst>
                                          <p:attrName>style.visibility</p:attrName>
                                        </p:attrNameLst>
                                      </p:cBhvr>
                                      <p:to>
                                        <p:strVal val="hidden"/>
                                      </p:to>
                                    </p:set>
                                  </p:childTnLst>
                                </p:cTn>
                              </p:par>
                              <p:par>
                                <p:cTn id="142" presetID="10" presetClass="exit" presetSubtype="0" fill="hold" grpId="1" nodeType="withEffect">
                                  <p:stCondLst>
                                    <p:cond delay="0"/>
                                  </p:stCondLst>
                                  <p:childTnLst>
                                    <p:animEffect transition="out" filter="fade">
                                      <p:cBhvr>
                                        <p:cTn id="143" dur="500"/>
                                        <p:tgtEl>
                                          <p:spTgt spid="27"/>
                                        </p:tgtEl>
                                      </p:cBhvr>
                                    </p:animEffect>
                                    <p:set>
                                      <p:cBhvr>
                                        <p:cTn id="144" dur="1" fill="hold">
                                          <p:stCondLst>
                                            <p:cond delay="499"/>
                                          </p:stCondLst>
                                        </p:cTn>
                                        <p:tgtEl>
                                          <p:spTgt spid="27"/>
                                        </p:tgtEl>
                                        <p:attrNameLst>
                                          <p:attrName>style.visibility</p:attrName>
                                        </p:attrNameLst>
                                      </p:cBhvr>
                                      <p:to>
                                        <p:strVal val="hidden"/>
                                      </p:to>
                                    </p:set>
                                  </p:childTnLst>
                                </p:cTn>
                              </p:par>
                              <p:par>
                                <p:cTn id="145" presetID="10" presetClass="exit" presetSubtype="0" fill="hold" grpId="1" nodeType="withEffect">
                                  <p:stCondLst>
                                    <p:cond delay="0"/>
                                  </p:stCondLst>
                                  <p:childTnLst>
                                    <p:animEffect transition="out" filter="fade">
                                      <p:cBhvr>
                                        <p:cTn id="146" dur="500"/>
                                        <p:tgtEl>
                                          <p:spTgt spid="28"/>
                                        </p:tgtEl>
                                      </p:cBhvr>
                                    </p:animEffect>
                                    <p:set>
                                      <p:cBhvr>
                                        <p:cTn id="147" dur="1" fill="hold">
                                          <p:stCondLst>
                                            <p:cond delay="499"/>
                                          </p:stCondLst>
                                        </p:cTn>
                                        <p:tgtEl>
                                          <p:spTgt spid="28"/>
                                        </p:tgtEl>
                                        <p:attrNameLst>
                                          <p:attrName>style.visibility</p:attrName>
                                        </p:attrNameLst>
                                      </p:cBhvr>
                                      <p:to>
                                        <p:strVal val="hidden"/>
                                      </p:to>
                                    </p:set>
                                  </p:childTnLst>
                                </p:cTn>
                              </p:par>
                              <p:par>
                                <p:cTn id="148" presetID="10" presetClass="exit" presetSubtype="0" fill="hold" grpId="1" nodeType="withEffect">
                                  <p:stCondLst>
                                    <p:cond delay="0"/>
                                  </p:stCondLst>
                                  <p:childTnLst>
                                    <p:animEffect transition="out" filter="fade">
                                      <p:cBhvr>
                                        <p:cTn id="149" dur="500"/>
                                        <p:tgtEl>
                                          <p:spTgt spid="29"/>
                                        </p:tgtEl>
                                      </p:cBhvr>
                                    </p:animEffect>
                                    <p:set>
                                      <p:cBhvr>
                                        <p:cTn id="150" dur="1" fill="hold">
                                          <p:stCondLst>
                                            <p:cond delay="499"/>
                                          </p:stCondLst>
                                        </p:cTn>
                                        <p:tgtEl>
                                          <p:spTgt spid="29"/>
                                        </p:tgtEl>
                                        <p:attrNameLst>
                                          <p:attrName>style.visibility</p:attrName>
                                        </p:attrNameLst>
                                      </p:cBhvr>
                                      <p:to>
                                        <p:strVal val="hidden"/>
                                      </p:to>
                                    </p:set>
                                  </p:childTnLst>
                                </p:cTn>
                              </p:par>
                              <p:par>
                                <p:cTn id="151" presetID="10" presetClass="exit" presetSubtype="0" fill="hold" grpId="1" nodeType="withEffect">
                                  <p:stCondLst>
                                    <p:cond delay="0"/>
                                  </p:stCondLst>
                                  <p:childTnLst>
                                    <p:animEffect transition="out" filter="fade">
                                      <p:cBhvr>
                                        <p:cTn id="152" dur="500"/>
                                        <p:tgtEl>
                                          <p:spTgt spid="30"/>
                                        </p:tgtEl>
                                      </p:cBhvr>
                                    </p:animEffect>
                                    <p:set>
                                      <p:cBhvr>
                                        <p:cTn id="153" dur="1" fill="hold">
                                          <p:stCondLst>
                                            <p:cond delay="499"/>
                                          </p:stCondLst>
                                        </p:cTn>
                                        <p:tgtEl>
                                          <p:spTgt spid="30"/>
                                        </p:tgtEl>
                                        <p:attrNameLst>
                                          <p:attrName>style.visibility</p:attrName>
                                        </p:attrNameLst>
                                      </p:cBhvr>
                                      <p:to>
                                        <p:strVal val="hidden"/>
                                      </p:to>
                                    </p:set>
                                  </p:childTnLst>
                                </p:cTn>
                              </p:par>
                              <p:par>
                                <p:cTn id="154" presetID="10" presetClass="exit" presetSubtype="0" fill="hold" grpId="1" nodeType="withEffect">
                                  <p:stCondLst>
                                    <p:cond delay="0"/>
                                  </p:stCondLst>
                                  <p:childTnLst>
                                    <p:animEffect transition="out" filter="fade">
                                      <p:cBhvr>
                                        <p:cTn id="155" dur="500"/>
                                        <p:tgtEl>
                                          <p:spTgt spid="31"/>
                                        </p:tgtEl>
                                      </p:cBhvr>
                                    </p:animEffect>
                                    <p:set>
                                      <p:cBhvr>
                                        <p:cTn id="156" dur="1" fill="hold">
                                          <p:stCondLst>
                                            <p:cond delay="499"/>
                                          </p:stCondLst>
                                        </p:cTn>
                                        <p:tgtEl>
                                          <p:spTgt spid="31"/>
                                        </p:tgtEl>
                                        <p:attrNameLst>
                                          <p:attrName>style.visibility</p:attrName>
                                        </p:attrNameLst>
                                      </p:cBhvr>
                                      <p:to>
                                        <p:strVal val="hidden"/>
                                      </p:to>
                                    </p:set>
                                  </p:childTnLst>
                                </p:cTn>
                              </p:par>
                              <p:par>
                                <p:cTn id="157" presetID="10" presetClass="exit" presetSubtype="0" fill="hold" grpId="1" nodeType="withEffect">
                                  <p:stCondLst>
                                    <p:cond delay="0"/>
                                  </p:stCondLst>
                                  <p:childTnLst>
                                    <p:animEffect transition="out" filter="fade">
                                      <p:cBhvr>
                                        <p:cTn id="158" dur="500"/>
                                        <p:tgtEl>
                                          <p:spTgt spid="32"/>
                                        </p:tgtEl>
                                      </p:cBhvr>
                                    </p:animEffect>
                                    <p:set>
                                      <p:cBhvr>
                                        <p:cTn id="159" dur="1" fill="hold">
                                          <p:stCondLst>
                                            <p:cond delay="499"/>
                                          </p:stCondLst>
                                        </p:cTn>
                                        <p:tgtEl>
                                          <p:spTgt spid="32"/>
                                        </p:tgtEl>
                                        <p:attrNameLst>
                                          <p:attrName>style.visibility</p:attrName>
                                        </p:attrNameLst>
                                      </p:cBhvr>
                                      <p:to>
                                        <p:strVal val="hidden"/>
                                      </p:to>
                                    </p:set>
                                  </p:childTnLst>
                                </p:cTn>
                              </p:par>
                              <p:par>
                                <p:cTn id="160" presetID="10" presetClass="exit" presetSubtype="0" fill="hold" grpId="1" nodeType="withEffect">
                                  <p:stCondLst>
                                    <p:cond delay="0"/>
                                  </p:stCondLst>
                                  <p:childTnLst>
                                    <p:animEffect transition="out" filter="fade">
                                      <p:cBhvr>
                                        <p:cTn id="161" dur="500"/>
                                        <p:tgtEl>
                                          <p:spTgt spid="33"/>
                                        </p:tgtEl>
                                      </p:cBhvr>
                                    </p:animEffect>
                                    <p:set>
                                      <p:cBhvr>
                                        <p:cTn id="162" dur="1" fill="hold">
                                          <p:stCondLst>
                                            <p:cond delay="499"/>
                                          </p:stCondLst>
                                        </p:cTn>
                                        <p:tgtEl>
                                          <p:spTgt spid="33"/>
                                        </p:tgtEl>
                                        <p:attrNameLst>
                                          <p:attrName>style.visibility</p:attrName>
                                        </p:attrNameLst>
                                      </p:cBhvr>
                                      <p:to>
                                        <p:strVal val="hidden"/>
                                      </p:to>
                                    </p:set>
                                  </p:childTnLst>
                                </p:cTn>
                              </p:par>
                              <p:par>
                                <p:cTn id="163" presetID="10" presetClass="exit" presetSubtype="0" fill="hold" grpId="1" nodeType="withEffect">
                                  <p:stCondLst>
                                    <p:cond delay="0"/>
                                  </p:stCondLst>
                                  <p:childTnLst>
                                    <p:animEffect transition="out" filter="fade">
                                      <p:cBhvr>
                                        <p:cTn id="164" dur="500"/>
                                        <p:tgtEl>
                                          <p:spTgt spid="34"/>
                                        </p:tgtEl>
                                      </p:cBhvr>
                                    </p:animEffect>
                                    <p:set>
                                      <p:cBhvr>
                                        <p:cTn id="165" dur="1" fill="hold">
                                          <p:stCondLst>
                                            <p:cond delay="499"/>
                                          </p:stCondLst>
                                        </p:cTn>
                                        <p:tgtEl>
                                          <p:spTgt spid="34"/>
                                        </p:tgtEl>
                                        <p:attrNameLst>
                                          <p:attrName>style.visibility</p:attrName>
                                        </p:attrNameLst>
                                      </p:cBhvr>
                                      <p:to>
                                        <p:strVal val="hidden"/>
                                      </p:to>
                                    </p:set>
                                  </p:childTnLst>
                                </p:cTn>
                              </p:par>
                              <p:par>
                                <p:cTn id="166" presetID="10" presetClass="exit" presetSubtype="0" fill="hold" grpId="1" nodeType="withEffect">
                                  <p:stCondLst>
                                    <p:cond delay="0"/>
                                  </p:stCondLst>
                                  <p:childTnLst>
                                    <p:animEffect transition="out" filter="fade">
                                      <p:cBhvr>
                                        <p:cTn id="167" dur="500"/>
                                        <p:tgtEl>
                                          <p:spTgt spid="35"/>
                                        </p:tgtEl>
                                      </p:cBhvr>
                                    </p:animEffect>
                                    <p:set>
                                      <p:cBhvr>
                                        <p:cTn id="168" dur="1" fill="hold">
                                          <p:stCondLst>
                                            <p:cond delay="499"/>
                                          </p:stCondLst>
                                        </p:cTn>
                                        <p:tgtEl>
                                          <p:spTgt spid="35"/>
                                        </p:tgtEl>
                                        <p:attrNameLst>
                                          <p:attrName>style.visibility</p:attrName>
                                        </p:attrNameLst>
                                      </p:cBhvr>
                                      <p:to>
                                        <p:strVal val="hidden"/>
                                      </p:to>
                                    </p:set>
                                  </p:childTnLst>
                                </p:cTn>
                              </p:par>
                              <p:par>
                                <p:cTn id="169" presetID="10" presetClass="exit" presetSubtype="0" fill="hold" grpId="1" nodeType="withEffect">
                                  <p:stCondLst>
                                    <p:cond delay="0"/>
                                  </p:stCondLst>
                                  <p:childTnLst>
                                    <p:animEffect transition="out" filter="fade">
                                      <p:cBhvr>
                                        <p:cTn id="170" dur="500"/>
                                        <p:tgtEl>
                                          <p:spTgt spid="36"/>
                                        </p:tgtEl>
                                      </p:cBhvr>
                                    </p:animEffect>
                                    <p:set>
                                      <p:cBhvr>
                                        <p:cTn id="171" dur="1" fill="hold">
                                          <p:stCondLst>
                                            <p:cond delay="499"/>
                                          </p:stCondLst>
                                        </p:cTn>
                                        <p:tgtEl>
                                          <p:spTgt spid="36"/>
                                        </p:tgtEl>
                                        <p:attrNameLst>
                                          <p:attrName>style.visibility</p:attrName>
                                        </p:attrNameLst>
                                      </p:cBhvr>
                                      <p:to>
                                        <p:strVal val="hidden"/>
                                      </p:to>
                                    </p:set>
                                  </p:childTnLst>
                                </p:cTn>
                              </p:par>
                              <p:par>
                                <p:cTn id="172" presetID="10" presetClass="exit" presetSubtype="0" fill="hold" grpId="1" nodeType="withEffect">
                                  <p:stCondLst>
                                    <p:cond delay="0"/>
                                  </p:stCondLst>
                                  <p:childTnLst>
                                    <p:animEffect transition="out" filter="fade">
                                      <p:cBhvr>
                                        <p:cTn id="173" dur="500"/>
                                        <p:tgtEl>
                                          <p:spTgt spid="37"/>
                                        </p:tgtEl>
                                      </p:cBhvr>
                                    </p:animEffect>
                                    <p:set>
                                      <p:cBhvr>
                                        <p:cTn id="174" dur="1" fill="hold">
                                          <p:stCondLst>
                                            <p:cond delay="499"/>
                                          </p:stCondLst>
                                        </p:cTn>
                                        <p:tgtEl>
                                          <p:spTgt spid="37"/>
                                        </p:tgtEl>
                                        <p:attrNameLst>
                                          <p:attrName>style.visibility</p:attrName>
                                        </p:attrNameLst>
                                      </p:cBhvr>
                                      <p:to>
                                        <p:strVal val="hidden"/>
                                      </p:to>
                                    </p:set>
                                  </p:childTnLst>
                                </p:cTn>
                              </p:par>
                              <p:par>
                                <p:cTn id="175" presetID="10" presetClass="exit" presetSubtype="0" fill="hold" grpId="1" nodeType="withEffect">
                                  <p:stCondLst>
                                    <p:cond delay="0"/>
                                  </p:stCondLst>
                                  <p:childTnLst>
                                    <p:animEffect transition="out" filter="fade">
                                      <p:cBhvr>
                                        <p:cTn id="176" dur="500"/>
                                        <p:tgtEl>
                                          <p:spTgt spid="38"/>
                                        </p:tgtEl>
                                      </p:cBhvr>
                                    </p:animEffect>
                                    <p:set>
                                      <p:cBhvr>
                                        <p:cTn id="177" dur="1" fill="hold">
                                          <p:stCondLst>
                                            <p:cond delay="499"/>
                                          </p:stCondLst>
                                        </p:cTn>
                                        <p:tgtEl>
                                          <p:spTgt spid="38"/>
                                        </p:tgtEl>
                                        <p:attrNameLst>
                                          <p:attrName>style.visibility</p:attrName>
                                        </p:attrNameLst>
                                      </p:cBhvr>
                                      <p:to>
                                        <p:strVal val="hidden"/>
                                      </p:to>
                                    </p:set>
                                  </p:childTnLst>
                                </p:cTn>
                              </p:par>
                              <p:par>
                                <p:cTn id="178" presetID="10" presetClass="exit" presetSubtype="0" fill="hold" grpId="1" nodeType="withEffect">
                                  <p:stCondLst>
                                    <p:cond delay="0"/>
                                  </p:stCondLst>
                                  <p:childTnLst>
                                    <p:animEffect transition="out" filter="fade">
                                      <p:cBhvr>
                                        <p:cTn id="179" dur="500"/>
                                        <p:tgtEl>
                                          <p:spTgt spid="39"/>
                                        </p:tgtEl>
                                      </p:cBhvr>
                                    </p:animEffect>
                                    <p:set>
                                      <p:cBhvr>
                                        <p:cTn id="180" dur="1" fill="hold">
                                          <p:stCondLst>
                                            <p:cond delay="499"/>
                                          </p:stCondLst>
                                        </p:cTn>
                                        <p:tgtEl>
                                          <p:spTgt spid="39"/>
                                        </p:tgtEl>
                                        <p:attrNameLst>
                                          <p:attrName>style.visibility</p:attrName>
                                        </p:attrNameLst>
                                      </p:cBhvr>
                                      <p:to>
                                        <p:strVal val="hidden"/>
                                      </p:to>
                                    </p:set>
                                  </p:childTnLst>
                                </p:cTn>
                              </p:par>
                              <p:par>
                                <p:cTn id="181" presetID="10" presetClass="exit" presetSubtype="0" fill="hold" grpId="1" nodeType="withEffect">
                                  <p:stCondLst>
                                    <p:cond delay="0"/>
                                  </p:stCondLst>
                                  <p:childTnLst>
                                    <p:animEffect transition="out" filter="fade">
                                      <p:cBhvr>
                                        <p:cTn id="182" dur="500"/>
                                        <p:tgtEl>
                                          <p:spTgt spid="40"/>
                                        </p:tgtEl>
                                      </p:cBhvr>
                                    </p:animEffect>
                                    <p:set>
                                      <p:cBhvr>
                                        <p:cTn id="183" dur="1" fill="hold">
                                          <p:stCondLst>
                                            <p:cond delay="499"/>
                                          </p:stCondLst>
                                        </p:cTn>
                                        <p:tgtEl>
                                          <p:spTgt spid="40"/>
                                        </p:tgtEl>
                                        <p:attrNameLst>
                                          <p:attrName>style.visibility</p:attrName>
                                        </p:attrNameLst>
                                      </p:cBhvr>
                                      <p:to>
                                        <p:strVal val="hidden"/>
                                      </p:to>
                                    </p:set>
                                  </p:childTnLst>
                                </p:cTn>
                              </p:par>
                              <p:par>
                                <p:cTn id="184" presetID="10" presetClass="exit" presetSubtype="0" fill="hold" grpId="1" nodeType="withEffect">
                                  <p:stCondLst>
                                    <p:cond delay="0"/>
                                  </p:stCondLst>
                                  <p:childTnLst>
                                    <p:animEffect transition="out" filter="fade">
                                      <p:cBhvr>
                                        <p:cTn id="185" dur="500"/>
                                        <p:tgtEl>
                                          <p:spTgt spid="41"/>
                                        </p:tgtEl>
                                      </p:cBhvr>
                                    </p:animEffect>
                                    <p:set>
                                      <p:cBhvr>
                                        <p:cTn id="186" dur="1" fill="hold">
                                          <p:stCondLst>
                                            <p:cond delay="499"/>
                                          </p:stCondLst>
                                        </p:cTn>
                                        <p:tgtEl>
                                          <p:spTgt spid="41"/>
                                        </p:tgtEl>
                                        <p:attrNameLst>
                                          <p:attrName>style.visibility</p:attrName>
                                        </p:attrNameLst>
                                      </p:cBhvr>
                                      <p:to>
                                        <p:strVal val="hidden"/>
                                      </p:to>
                                    </p:set>
                                  </p:childTnLst>
                                </p:cTn>
                              </p:par>
                              <p:par>
                                <p:cTn id="187" presetID="10" presetClass="exit" presetSubtype="0" fill="hold" grpId="1" nodeType="withEffect">
                                  <p:stCondLst>
                                    <p:cond delay="0"/>
                                  </p:stCondLst>
                                  <p:childTnLst>
                                    <p:animEffect transition="out" filter="fade">
                                      <p:cBhvr>
                                        <p:cTn id="188" dur="500"/>
                                        <p:tgtEl>
                                          <p:spTgt spid="42"/>
                                        </p:tgtEl>
                                      </p:cBhvr>
                                    </p:animEffect>
                                    <p:set>
                                      <p:cBhvr>
                                        <p:cTn id="189" dur="1" fill="hold">
                                          <p:stCondLst>
                                            <p:cond delay="499"/>
                                          </p:stCondLst>
                                        </p:cTn>
                                        <p:tgtEl>
                                          <p:spTgt spid="42"/>
                                        </p:tgtEl>
                                        <p:attrNameLst>
                                          <p:attrName>style.visibility</p:attrName>
                                        </p:attrNameLst>
                                      </p:cBhvr>
                                      <p:to>
                                        <p:strVal val="hidden"/>
                                      </p:to>
                                    </p:set>
                                  </p:childTnLst>
                                </p:cTn>
                              </p:par>
                              <p:par>
                                <p:cTn id="190" presetID="10" presetClass="exit" presetSubtype="0" fill="hold" grpId="1" nodeType="withEffect">
                                  <p:stCondLst>
                                    <p:cond delay="0"/>
                                  </p:stCondLst>
                                  <p:childTnLst>
                                    <p:animEffect transition="out" filter="fade">
                                      <p:cBhvr>
                                        <p:cTn id="191" dur="500"/>
                                        <p:tgtEl>
                                          <p:spTgt spid="43"/>
                                        </p:tgtEl>
                                      </p:cBhvr>
                                    </p:animEffect>
                                    <p:set>
                                      <p:cBhvr>
                                        <p:cTn id="192" dur="1" fill="hold">
                                          <p:stCondLst>
                                            <p:cond delay="499"/>
                                          </p:stCondLst>
                                        </p:cTn>
                                        <p:tgtEl>
                                          <p:spTgt spid="43"/>
                                        </p:tgtEl>
                                        <p:attrNameLst>
                                          <p:attrName>style.visibility</p:attrName>
                                        </p:attrNameLst>
                                      </p:cBhvr>
                                      <p:to>
                                        <p:strVal val="hidden"/>
                                      </p:to>
                                    </p:set>
                                  </p:childTnLst>
                                </p:cTn>
                              </p:par>
                              <p:par>
                                <p:cTn id="193" presetID="10" presetClass="exit" presetSubtype="0" fill="hold" grpId="1" nodeType="withEffect">
                                  <p:stCondLst>
                                    <p:cond delay="0"/>
                                  </p:stCondLst>
                                  <p:childTnLst>
                                    <p:animEffect transition="out" filter="fade">
                                      <p:cBhvr>
                                        <p:cTn id="194" dur="500"/>
                                        <p:tgtEl>
                                          <p:spTgt spid="44"/>
                                        </p:tgtEl>
                                      </p:cBhvr>
                                    </p:animEffect>
                                    <p:set>
                                      <p:cBhvr>
                                        <p:cTn id="195" dur="1" fill="hold">
                                          <p:stCondLst>
                                            <p:cond delay="499"/>
                                          </p:stCondLst>
                                        </p:cTn>
                                        <p:tgtEl>
                                          <p:spTgt spid="44"/>
                                        </p:tgtEl>
                                        <p:attrNameLst>
                                          <p:attrName>style.visibility</p:attrName>
                                        </p:attrNameLst>
                                      </p:cBhvr>
                                      <p:to>
                                        <p:strVal val="hidden"/>
                                      </p:to>
                                    </p:set>
                                  </p:childTnLst>
                                </p:cTn>
                              </p:par>
                              <p:par>
                                <p:cTn id="196" presetID="10" presetClass="exit" presetSubtype="0" fill="hold" grpId="1" nodeType="withEffect">
                                  <p:stCondLst>
                                    <p:cond delay="0"/>
                                  </p:stCondLst>
                                  <p:childTnLst>
                                    <p:animEffect transition="out" filter="fade">
                                      <p:cBhvr>
                                        <p:cTn id="197" dur="500"/>
                                        <p:tgtEl>
                                          <p:spTgt spid="45"/>
                                        </p:tgtEl>
                                      </p:cBhvr>
                                    </p:animEffect>
                                    <p:set>
                                      <p:cBhvr>
                                        <p:cTn id="198" dur="1" fill="hold">
                                          <p:stCondLst>
                                            <p:cond delay="499"/>
                                          </p:stCondLst>
                                        </p:cTn>
                                        <p:tgtEl>
                                          <p:spTgt spid="45"/>
                                        </p:tgtEl>
                                        <p:attrNameLst>
                                          <p:attrName>style.visibility</p:attrName>
                                        </p:attrNameLst>
                                      </p:cBhvr>
                                      <p:to>
                                        <p:strVal val="hidden"/>
                                      </p:to>
                                    </p:set>
                                  </p:childTnLst>
                                </p:cTn>
                              </p:par>
                            </p:childTnLst>
                          </p:cTn>
                        </p:par>
                      </p:childTnLst>
                    </p:cTn>
                  </p:par>
                  <p:par>
                    <p:cTn id="199" fill="hold">
                      <p:stCondLst>
                        <p:cond delay="indefinite"/>
                      </p:stCondLst>
                      <p:childTnLst>
                        <p:par>
                          <p:cTn id="200" fill="hold">
                            <p:stCondLst>
                              <p:cond delay="0"/>
                            </p:stCondLst>
                            <p:childTnLst>
                              <p:par>
                                <p:cTn id="201" presetID="42" presetClass="entr" presetSubtype="0" fill="hold" grpId="0" nodeType="clickEffect">
                                  <p:stCondLst>
                                    <p:cond delay="0"/>
                                  </p:stCondLst>
                                  <p:childTnLst>
                                    <p:set>
                                      <p:cBhvr>
                                        <p:cTn id="202" dur="1" fill="hold">
                                          <p:stCondLst>
                                            <p:cond delay="0"/>
                                          </p:stCondLst>
                                        </p:cTn>
                                        <p:tgtEl>
                                          <p:spTgt spid="5"/>
                                        </p:tgtEl>
                                        <p:attrNameLst>
                                          <p:attrName>style.visibility</p:attrName>
                                        </p:attrNameLst>
                                      </p:cBhvr>
                                      <p:to>
                                        <p:strVal val="visible"/>
                                      </p:to>
                                    </p:set>
                                    <p:animEffect transition="in" filter="fade">
                                      <p:cBhvr>
                                        <p:cTn id="203" dur="1000"/>
                                        <p:tgtEl>
                                          <p:spTgt spid="5"/>
                                        </p:tgtEl>
                                      </p:cBhvr>
                                    </p:animEffect>
                                    <p:anim calcmode="lin" valueType="num">
                                      <p:cBhvr>
                                        <p:cTn id="204" dur="1000" fill="hold"/>
                                        <p:tgtEl>
                                          <p:spTgt spid="5"/>
                                        </p:tgtEl>
                                        <p:attrNameLst>
                                          <p:attrName>ppt_x</p:attrName>
                                        </p:attrNameLst>
                                      </p:cBhvr>
                                      <p:tavLst>
                                        <p:tav tm="0">
                                          <p:val>
                                            <p:strVal val="#ppt_x"/>
                                          </p:val>
                                        </p:tav>
                                        <p:tav tm="100000">
                                          <p:val>
                                            <p:strVal val="#ppt_x"/>
                                          </p:val>
                                        </p:tav>
                                      </p:tavLst>
                                    </p:anim>
                                    <p:anim calcmode="lin" valueType="num">
                                      <p:cBhvr>
                                        <p:cTn id="205"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01"/>
                                            </p:cond>
                                          </p:stCondLst>
                                          <p:endCondLst>
                                            <p:cond evt="onStopAudio" delay="0">
                                              <p:tgtEl>
                                                <p:sldTgt/>
                                              </p:tgtEl>
                                            </p:cond>
                                          </p:endCondLst>
                                        </p:cTn>
                                        <p:tgtEl>
                                          <p:sndTgt r:embed="rId3" name="applause.wav"/>
                                        </p:tgtEl>
                                      </p:cMediaNode>
                                    </p:audio>
                                  </p:subTnLst>
                                </p:cTn>
                              </p:par>
                              <p:par>
                                <p:cTn id="206" presetID="10" presetClass="exit" presetSubtype="0" fill="hold" grpId="2" nodeType="withEffect">
                                  <p:stCondLst>
                                    <p:cond delay="0"/>
                                  </p:stCondLst>
                                  <p:childTnLst>
                                    <p:animEffect transition="out" filter="fade">
                                      <p:cBhvr>
                                        <p:cTn id="207" dur="500"/>
                                        <p:tgtEl>
                                          <p:spTgt spid="46"/>
                                        </p:tgtEl>
                                      </p:cBhvr>
                                    </p:animEffect>
                                    <p:set>
                                      <p:cBhvr>
                                        <p:cTn id="208" dur="1" fill="hold">
                                          <p:stCondLst>
                                            <p:cond delay="499"/>
                                          </p:stCondLst>
                                        </p:cTn>
                                        <p:tgtEl>
                                          <p:spTgt spid="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2" grpId="0" animBg="1"/>
      <p:bldP spid="12" grpId="1" animBg="1"/>
      <p:bldP spid="13" grpId="0" animBg="1"/>
      <p:bldP spid="13" grpId="1" animBg="1"/>
      <p:bldP spid="14" grpId="0" animBg="1"/>
      <p:bldP spid="14" grpId="1" animBg="1"/>
      <p:bldP spid="16" grpId="0" animBg="1"/>
      <p:bldP spid="16"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6" grpId="2"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ình nền Powerpoint đẹp tạo nên một Slide chuyên nghiệ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616" y="261627"/>
            <a:ext cx="11883511" cy="647872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3709" y="698740"/>
            <a:ext cx="8444139" cy="6333104"/>
          </a:xfrm>
          <a:prstGeom prst="rect">
            <a:avLst/>
          </a:prstGeom>
        </p:spPr>
      </p:pic>
      <p:sp>
        <p:nvSpPr>
          <p:cNvPr id="9" name="Pentagon 8">
            <a:hlinkClick r:id="rId5" action="ppaction://hlinksldjump"/>
          </p:cNvPr>
          <p:cNvSpPr/>
          <p:nvPr/>
        </p:nvSpPr>
        <p:spPr>
          <a:xfrm flipH="1">
            <a:off x="10157851" y="6104313"/>
            <a:ext cx="1873580" cy="652803"/>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913808">
              <a:defRPr/>
            </a:pPr>
            <a:r>
              <a:rPr lang="en-US" sz="2300" dirty="0">
                <a:solidFill>
                  <a:prstClr val="black"/>
                </a:solidFill>
                <a:hlinkClick r:id="rId5" action="ppaction://hlinksldjump"/>
              </a:rPr>
              <a:t>BACK</a:t>
            </a:r>
            <a:endParaRPr lang="en-US" sz="2300" dirty="0">
              <a:solidFill>
                <a:prstClr val="black"/>
              </a:solidFill>
            </a:endParaRPr>
          </a:p>
        </p:txBody>
      </p:sp>
      <p:sp>
        <p:nvSpPr>
          <p:cNvPr id="15" name="Rectangle 14"/>
          <p:cNvSpPr/>
          <p:nvPr/>
        </p:nvSpPr>
        <p:spPr>
          <a:xfrm>
            <a:off x="1423865" y="770863"/>
            <a:ext cx="9233513" cy="1723520"/>
          </a:xfrm>
          <a:prstGeom prst="rect">
            <a:avLst/>
          </a:prstGeom>
          <a:noFill/>
        </p:spPr>
        <p:txBody>
          <a:bodyPr wrap="square" lIns="91386" tIns="45706" rIns="91386" bIns="45706">
            <a:spAutoFit/>
          </a:bodyPr>
          <a:lstStyle/>
          <a:p>
            <a:pPr algn="ctr" defTabSz="913808">
              <a:defRPr/>
            </a:pPr>
            <a:r>
              <a:rPr lang="en-US" sz="5300" b="1" dirty="0" err="1">
                <a:solidFill>
                  <a:srgbClr val="FF0000"/>
                </a:solidFill>
                <a:latin typeface="Times New Roman" panose="02020603050405020304" pitchFamily="18" charset="0"/>
                <a:cs typeface="Times New Roman" panose="02020603050405020304" pitchFamily="18" charset="0"/>
              </a:rPr>
              <a:t>Chúc</a:t>
            </a:r>
            <a:r>
              <a:rPr lang="en-US" sz="5300" b="1" dirty="0">
                <a:solidFill>
                  <a:srgbClr val="FF0000"/>
                </a:solidFill>
                <a:latin typeface="Times New Roman" panose="02020603050405020304" pitchFamily="18" charset="0"/>
                <a:cs typeface="Times New Roman" panose="02020603050405020304" pitchFamily="18" charset="0"/>
              </a:rPr>
              <a:t> </a:t>
            </a:r>
            <a:r>
              <a:rPr lang="en-US" sz="5300" b="1" dirty="0" err="1">
                <a:solidFill>
                  <a:srgbClr val="FF0000"/>
                </a:solidFill>
                <a:latin typeface="Times New Roman" panose="02020603050405020304" pitchFamily="18" charset="0"/>
                <a:cs typeface="Times New Roman" panose="02020603050405020304" pitchFamily="18" charset="0"/>
              </a:rPr>
              <a:t>mừng</a:t>
            </a:r>
            <a:r>
              <a:rPr lang="en-US" sz="5300" b="1" dirty="0">
                <a:solidFill>
                  <a:srgbClr val="FF0000"/>
                </a:solidFill>
                <a:latin typeface="Times New Roman" panose="02020603050405020304" pitchFamily="18" charset="0"/>
                <a:cs typeface="Times New Roman" panose="02020603050405020304" pitchFamily="18" charset="0"/>
              </a:rPr>
              <a:t> </a:t>
            </a:r>
            <a:r>
              <a:rPr lang="en-US" sz="5300" b="1" dirty="0" err="1">
                <a:solidFill>
                  <a:srgbClr val="FF0000"/>
                </a:solidFill>
                <a:latin typeface="Times New Roman" panose="02020603050405020304" pitchFamily="18" charset="0"/>
                <a:cs typeface="Times New Roman" panose="02020603050405020304" pitchFamily="18" charset="0"/>
              </a:rPr>
              <a:t>bạn</a:t>
            </a:r>
            <a:r>
              <a:rPr lang="en-US" sz="5300" b="1" dirty="0">
                <a:solidFill>
                  <a:srgbClr val="FF0000"/>
                </a:solidFill>
                <a:latin typeface="Times New Roman" panose="02020603050405020304" pitchFamily="18" charset="0"/>
                <a:cs typeface="Times New Roman" panose="02020603050405020304" pitchFamily="18" charset="0"/>
              </a:rPr>
              <a:t> </a:t>
            </a:r>
            <a:r>
              <a:rPr lang="en-US" sz="5300" b="1" dirty="0" err="1">
                <a:solidFill>
                  <a:srgbClr val="FF0000"/>
                </a:solidFill>
                <a:latin typeface="Times New Roman" panose="02020603050405020304" pitchFamily="18" charset="0"/>
                <a:cs typeface="Times New Roman" panose="02020603050405020304" pitchFamily="18" charset="0"/>
              </a:rPr>
              <a:t>đã</a:t>
            </a:r>
            <a:r>
              <a:rPr lang="en-US" sz="5300" b="1" dirty="0">
                <a:solidFill>
                  <a:srgbClr val="FF0000"/>
                </a:solidFill>
                <a:latin typeface="Times New Roman" panose="02020603050405020304" pitchFamily="18" charset="0"/>
                <a:cs typeface="Times New Roman" panose="02020603050405020304" pitchFamily="18" charset="0"/>
              </a:rPr>
              <a:t> </a:t>
            </a:r>
            <a:r>
              <a:rPr lang="en-US" sz="5300" b="1" dirty="0" err="1">
                <a:solidFill>
                  <a:srgbClr val="FF0000"/>
                </a:solidFill>
                <a:latin typeface="Times New Roman" panose="02020603050405020304" pitchFamily="18" charset="0"/>
                <a:cs typeface="Times New Roman" panose="02020603050405020304" pitchFamily="18" charset="0"/>
              </a:rPr>
              <a:t>nhận</a:t>
            </a:r>
            <a:r>
              <a:rPr lang="en-US" sz="5300" b="1" dirty="0">
                <a:solidFill>
                  <a:srgbClr val="FF0000"/>
                </a:solidFill>
                <a:latin typeface="Times New Roman" panose="02020603050405020304" pitchFamily="18" charset="0"/>
                <a:cs typeface="Times New Roman" panose="02020603050405020304" pitchFamily="18" charset="0"/>
              </a:rPr>
              <a:t> </a:t>
            </a:r>
            <a:r>
              <a:rPr lang="en-US" sz="5300" b="1" dirty="0" err="1">
                <a:solidFill>
                  <a:srgbClr val="FF0000"/>
                </a:solidFill>
                <a:latin typeface="Times New Roman" panose="02020603050405020304" pitchFamily="18" charset="0"/>
                <a:cs typeface="Times New Roman" panose="02020603050405020304" pitchFamily="18" charset="0"/>
              </a:rPr>
              <a:t>được</a:t>
            </a:r>
            <a:r>
              <a:rPr lang="en-US" sz="5300" b="1" dirty="0">
                <a:solidFill>
                  <a:srgbClr val="FF0000"/>
                </a:solidFill>
                <a:latin typeface="Times New Roman" panose="02020603050405020304" pitchFamily="18" charset="0"/>
                <a:cs typeface="Times New Roman" panose="02020603050405020304" pitchFamily="18" charset="0"/>
              </a:rPr>
              <a:t> </a:t>
            </a:r>
            <a:r>
              <a:rPr lang="en-US" sz="5300" b="1" dirty="0" err="1">
                <a:solidFill>
                  <a:srgbClr val="FF0000"/>
                </a:solidFill>
                <a:latin typeface="Times New Roman" panose="02020603050405020304" pitchFamily="18" charset="0"/>
                <a:cs typeface="Times New Roman" panose="02020603050405020304" pitchFamily="18" charset="0"/>
              </a:rPr>
              <a:t>cái</a:t>
            </a:r>
            <a:r>
              <a:rPr lang="en-US" sz="5300" b="1" dirty="0">
                <a:solidFill>
                  <a:srgbClr val="FF0000"/>
                </a:solidFill>
                <a:latin typeface="Times New Roman" panose="02020603050405020304" pitchFamily="18" charset="0"/>
                <a:cs typeface="Times New Roman" panose="02020603050405020304" pitchFamily="18" charset="0"/>
              </a:rPr>
              <a:t> </a:t>
            </a:r>
            <a:r>
              <a:rPr lang="en-US" sz="5300" b="1" dirty="0" err="1">
                <a:solidFill>
                  <a:srgbClr val="FF0000"/>
                </a:solidFill>
                <a:latin typeface="Times New Roman" panose="02020603050405020304" pitchFamily="18" charset="0"/>
                <a:cs typeface="Times New Roman" panose="02020603050405020304" pitchFamily="18" charset="0"/>
              </a:rPr>
              <a:t>bắt</a:t>
            </a:r>
            <a:r>
              <a:rPr lang="en-US" sz="5300" b="1" dirty="0">
                <a:solidFill>
                  <a:srgbClr val="FF0000"/>
                </a:solidFill>
                <a:latin typeface="Times New Roman" panose="02020603050405020304" pitchFamily="18" charset="0"/>
                <a:cs typeface="Times New Roman" panose="02020603050405020304" pitchFamily="18" charset="0"/>
              </a:rPr>
              <a:t> </a:t>
            </a:r>
            <a:r>
              <a:rPr lang="en-US" sz="5300" b="1" dirty="0" err="1">
                <a:solidFill>
                  <a:srgbClr val="FF0000"/>
                </a:solidFill>
                <a:latin typeface="Times New Roman" panose="02020603050405020304" pitchFamily="18" charset="0"/>
                <a:cs typeface="Times New Roman" panose="02020603050405020304" pitchFamily="18" charset="0"/>
              </a:rPr>
              <a:t>tay</a:t>
            </a:r>
            <a:r>
              <a:rPr lang="en-US" sz="5300" b="1" dirty="0">
                <a:solidFill>
                  <a:srgbClr val="FF0000"/>
                </a:solidFill>
                <a:latin typeface="Times New Roman" panose="02020603050405020304" pitchFamily="18" charset="0"/>
                <a:cs typeface="Times New Roman" panose="02020603050405020304" pitchFamily="18" charset="0"/>
              </a:rPr>
              <a:t> </a:t>
            </a:r>
            <a:r>
              <a:rPr lang="en-US" sz="5300" b="1" dirty="0" err="1">
                <a:solidFill>
                  <a:srgbClr val="FF0000"/>
                </a:solidFill>
                <a:latin typeface="Times New Roman" panose="02020603050405020304" pitchFamily="18" charset="0"/>
                <a:cs typeface="Times New Roman" panose="02020603050405020304" pitchFamily="18" charset="0"/>
              </a:rPr>
              <a:t>của</a:t>
            </a:r>
            <a:r>
              <a:rPr lang="en-US" sz="5300" b="1" dirty="0">
                <a:solidFill>
                  <a:srgbClr val="FF0000"/>
                </a:solidFill>
                <a:latin typeface="Times New Roman" panose="02020603050405020304" pitchFamily="18" charset="0"/>
                <a:cs typeface="Times New Roman" panose="02020603050405020304" pitchFamily="18" charset="0"/>
              </a:rPr>
              <a:t> </a:t>
            </a:r>
            <a:r>
              <a:rPr lang="en-US" sz="5300" b="1" dirty="0" err="1">
                <a:solidFill>
                  <a:srgbClr val="FF0000"/>
                </a:solidFill>
                <a:latin typeface="Times New Roman" panose="02020603050405020304" pitchFamily="18" charset="0"/>
                <a:cs typeface="Times New Roman" panose="02020603050405020304" pitchFamily="18" charset="0"/>
              </a:rPr>
              <a:t>bạn</a:t>
            </a:r>
            <a:r>
              <a:rPr lang="en-US" sz="5300" b="1" dirty="0">
                <a:solidFill>
                  <a:srgbClr val="FF0000"/>
                </a:solidFill>
                <a:latin typeface="Times New Roman" panose="02020603050405020304" pitchFamily="18" charset="0"/>
                <a:cs typeface="Times New Roman" panose="02020603050405020304" pitchFamily="18" charset="0"/>
              </a:rPr>
              <a:t> </a:t>
            </a:r>
            <a:r>
              <a:rPr lang="en-US" sz="5300" b="1" dirty="0" err="1">
                <a:solidFill>
                  <a:srgbClr val="FF0000"/>
                </a:solidFill>
                <a:latin typeface="Times New Roman" panose="02020603050405020304" pitchFamily="18" charset="0"/>
                <a:cs typeface="Times New Roman" panose="02020603050405020304" pitchFamily="18" charset="0"/>
              </a:rPr>
              <a:t>bên</a:t>
            </a:r>
            <a:r>
              <a:rPr lang="en-US" sz="5300" b="1" dirty="0">
                <a:solidFill>
                  <a:srgbClr val="FF0000"/>
                </a:solidFill>
                <a:latin typeface="Times New Roman" panose="02020603050405020304" pitchFamily="18" charset="0"/>
                <a:cs typeface="Times New Roman" panose="02020603050405020304" pitchFamily="18" charset="0"/>
              </a:rPr>
              <a:t> </a:t>
            </a:r>
            <a:r>
              <a:rPr lang="en-US" sz="5300" b="1" dirty="0" err="1">
                <a:solidFill>
                  <a:srgbClr val="FF0000"/>
                </a:solidFill>
                <a:latin typeface="Times New Roman" panose="02020603050405020304" pitchFamily="18" charset="0"/>
                <a:cs typeface="Times New Roman" panose="02020603050405020304" pitchFamily="18" charset="0"/>
              </a:rPr>
              <a:t>cạnh</a:t>
            </a:r>
            <a:r>
              <a:rPr lang="en-US" sz="53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51139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23" presetClass="entr" presetSubtype="32"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strVal val="4*#ppt_w"/>
                                          </p:val>
                                        </p:tav>
                                        <p:tav tm="100000">
                                          <p:val>
                                            <p:strVal val="#ppt_w"/>
                                          </p:val>
                                        </p:tav>
                                      </p:tavLst>
                                    </p:anim>
                                    <p:anim calcmode="lin" valueType="num">
                                      <p:cBhvr>
                                        <p:cTn id="12" dur="500" fill="hold"/>
                                        <p:tgtEl>
                                          <p:spTgt spid="15"/>
                                        </p:tgtEl>
                                        <p:attrNameLst>
                                          <p:attrName>ppt_h</p:attrName>
                                        </p:attrNameLst>
                                      </p:cBhvr>
                                      <p:tavLst>
                                        <p:tav tm="0">
                                          <p:val>
                                            <p:strVal val="4*#ppt_h"/>
                                          </p:val>
                                        </p:tav>
                                        <p:tav tm="100000">
                                          <p:val>
                                            <p:strVal val="#ppt_h"/>
                                          </p:val>
                                        </p:tav>
                                      </p:tavLst>
                                    </p:anim>
                                  </p:childTnLst>
                                </p:cTn>
                              </p:par>
                              <p:par>
                                <p:cTn id="13" presetID="21" presetClass="emph" presetSubtype="0" repeatCount="indefinite" fill="hold" grpId="1" nodeType="withEffect">
                                  <p:stCondLst>
                                    <p:cond delay="0"/>
                                  </p:stCondLst>
                                  <p:childTnLst>
                                    <p:animClr clrSpc="hsl" dir="cw">
                                      <p:cBhvr override="childStyle">
                                        <p:cTn id="14" dur="500" fill="hold"/>
                                        <p:tgtEl>
                                          <p:spTgt spid="15"/>
                                        </p:tgtEl>
                                        <p:attrNameLst>
                                          <p:attrName>style.color</p:attrName>
                                        </p:attrNameLst>
                                      </p:cBhvr>
                                      <p:by>
                                        <p:hsl h="7200000" s="0" l="0"/>
                                      </p:by>
                                    </p:animClr>
                                    <p:animClr clrSpc="hsl" dir="cw">
                                      <p:cBhvr>
                                        <p:cTn id="15" dur="500" fill="hold"/>
                                        <p:tgtEl>
                                          <p:spTgt spid="15"/>
                                        </p:tgtEl>
                                        <p:attrNameLst>
                                          <p:attrName>fillcolor</p:attrName>
                                        </p:attrNameLst>
                                      </p:cBhvr>
                                      <p:by>
                                        <p:hsl h="7200000" s="0" l="0"/>
                                      </p:by>
                                    </p:animClr>
                                    <p:animClr clrSpc="hsl" dir="cw">
                                      <p:cBhvr>
                                        <p:cTn id="16" dur="500" fill="hold"/>
                                        <p:tgtEl>
                                          <p:spTgt spid="15"/>
                                        </p:tgtEl>
                                        <p:attrNameLst>
                                          <p:attrName>stroke.color</p:attrName>
                                        </p:attrNameLst>
                                      </p:cBhvr>
                                      <p:by>
                                        <p:hsl h="7200000" s="0" l="0"/>
                                      </p:by>
                                    </p:animClr>
                                    <p:set>
                                      <p:cBhvr>
                                        <p:cTn id="17" dur="500" fill="hold"/>
                                        <p:tgtEl>
                                          <p:spTgt spid="15"/>
                                        </p:tgtEl>
                                        <p:attrNameLst>
                                          <p:attrName>fill.type</p:attrName>
                                        </p:attrNameLst>
                                      </p:cBhvr>
                                      <p:to>
                                        <p:strVal val="solid"/>
                                      </p:to>
                                    </p:set>
                                  </p:childTnLst>
                                  <p:subTnLst>
                                    <p:audio>
                                      <p:cMediaNode>
                                        <p:cTn display="0" masterRel="sameClick">
                                          <p:stCondLst>
                                            <p:cond evt="begin" delay="0">
                                              <p:tn val="13"/>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ình nền Powerpoint đẹp tạo nên một Slide chuyên nghiệ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70" y="90579"/>
            <a:ext cx="11946881" cy="651326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5923" y="90579"/>
            <a:ext cx="8279595" cy="6209697"/>
          </a:xfrm>
          <a:prstGeom prst="rect">
            <a:avLst/>
          </a:prstGeom>
        </p:spPr>
      </p:pic>
      <p:sp>
        <p:nvSpPr>
          <p:cNvPr id="15" name="Rectangle 14"/>
          <p:cNvSpPr/>
          <p:nvPr/>
        </p:nvSpPr>
        <p:spPr>
          <a:xfrm>
            <a:off x="1535923" y="304170"/>
            <a:ext cx="8279595" cy="1569632"/>
          </a:xfrm>
          <a:prstGeom prst="rect">
            <a:avLst/>
          </a:prstGeom>
          <a:noFill/>
        </p:spPr>
        <p:txBody>
          <a:bodyPr wrap="square" lIns="91386" tIns="45706" rIns="91386" bIns="45706">
            <a:spAutoFit/>
          </a:bodyPr>
          <a:lstStyle/>
          <a:p>
            <a:pPr algn="ctr" defTabSz="913808">
              <a:defRPr/>
            </a:pPr>
            <a:r>
              <a:rPr lang="en-US" sz="4800" b="1" dirty="0" err="1">
                <a:solidFill>
                  <a:srgbClr val="FF0000"/>
                </a:solidFill>
                <a:latin typeface="Times New Roman" panose="02020603050405020304" pitchFamily="18" charset="0"/>
                <a:cs typeface="Times New Roman" panose="02020603050405020304" pitchFamily="18" charset="0"/>
              </a:rPr>
              <a:t>Chúc</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mừng</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bạn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đã</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nhận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được</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một</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tràng</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pháo</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tay</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của</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cả</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lớp</a:t>
            </a:r>
            <a:r>
              <a:rPr lang="en-US" sz="4800" b="1" dirty="0">
                <a:solidFill>
                  <a:srgbClr val="FF0000"/>
                </a:solidFill>
                <a:latin typeface="Times New Roman" panose="02020603050405020304" pitchFamily="18" charset="0"/>
                <a:cs typeface="Times New Roman" panose="02020603050405020304" pitchFamily="18" charset="0"/>
              </a:rPr>
              <a:t>!</a:t>
            </a:r>
          </a:p>
        </p:txBody>
      </p:sp>
      <p:sp>
        <p:nvSpPr>
          <p:cNvPr id="6" name="Pentagon 5">
            <a:hlinkClick r:id="rId5" action="ppaction://hlinksldjump"/>
          </p:cNvPr>
          <p:cNvSpPr/>
          <p:nvPr/>
        </p:nvSpPr>
        <p:spPr>
          <a:xfrm flipH="1">
            <a:off x="10157851" y="6104313"/>
            <a:ext cx="1873580" cy="652803"/>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913808">
              <a:defRPr/>
            </a:pPr>
            <a:r>
              <a:rPr lang="en-US" sz="2300" dirty="0">
                <a:solidFill>
                  <a:prstClr val="black"/>
                </a:solidFill>
                <a:hlinkClick r:id="rId5" action="ppaction://hlinksldjump"/>
              </a:rPr>
              <a:t>BACK</a:t>
            </a:r>
            <a:endParaRPr lang="en-US" sz="2300" dirty="0">
              <a:solidFill>
                <a:prstClr val="black"/>
              </a:solidFill>
            </a:endParaRPr>
          </a:p>
        </p:txBody>
      </p:sp>
    </p:spTree>
    <p:extLst>
      <p:ext uri="{BB962C8B-B14F-4D97-AF65-F5344CB8AC3E}">
        <p14:creationId xmlns:p14="http://schemas.microsoft.com/office/powerpoint/2010/main" val="1498130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23" presetClass="entr" presetSubtype="32"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strVal val="4*#ppt_w"/>
                                          </p:val>
                                        </p:tav>
                                        <p:tav tm="100000">
                                          <p:val>
                                            <p:strVal val="#ppt_w"/>
                                          </p:val>
                                        </p:tav>
                                      </p:tavLst>
                                    </p:anim>
                                    <p:anim calcmode="lin" valueType="num">
                                      <p:cBhvr>
                                        <p:cTn id="12" dur="500" fill="hold"/>
                                        <p:tgtEl>
                                          <p:spTgt spid="15"/>
                                        </p:tgtEl>
                                        <p:attrNameLst>
                                          <p:attrName>ppt_h</p:attrName>
                                        </p:attrNameLst>
                                      </p:cBhvr>
                                      <p:tavLst>
                                        <p:tav tm="0">
                                          <p:val>
                                            <p:strVal val="4*#ppt_h"/>
                                          </p:val>
                                        </p:tav>
                                        <p:tav tm="100000">
                                          <p:val>
                                            <p:strVal val="#ppt_h"/>
                                          </p:val>
                                        </p:tav>
                                      </p:tavLst>
                                    </p:anim>
                                  </p:childTnLst>
                                </p:cTn>
                              </p:par>
                              <p:par>
                                <p:cTn id="13" presetID="21" presetClass="emph" presetSubtype="0" repeatCount="indefinite" fill="hold" grpId="1" nodeType="withEffect">
                                  <p:stCondLst>
                                    <p:cond delay="0"/>
                                  </p:stCondLst>
                                  <p:childTnLst>
                                    <p:animClr clrSpc="hsl" dir="cw">
                                      <p:cBhvr override="childStyle">
                                        <p:cTn id="14" dur="500" fill="hold"/>
                                        <p:tgtEl>
                                          <p:spTgt spid="15"/>
                                        </p:tgtEl>
                                        <p:attrNameLst>
                                          <p:attrName>style.color</p:attrName>
                                        </p:attrNameLst>
                                      </p:cBhvr>
                                      <p:by>
                                        <p:hsl h="7200000" s="0" l="0"/>
                                      </p:by>
                                    </p:animClr>
                                    <p:animClr clrSpc="hsl" dir="cw">
                                      <p:cBhvr>
                                        <p:cTn id="15" dur="500" fill="hold"/>
                                        <p:tgtEl>
                                          <p:spTgt spid="15"/>
                                        </p:tgtEl>
                                        <p:attrNameLst>
                                          <p:attrName>fillcolor</p:attrName>
                                        </p:attrNameLst>
                                      </p:cBhvr>
                                      <p:by>
                                        <p:hsl h="7200000" s="0" l="0"/>
                                      </p:by>
                                    </p:animClr>
                                    <p:animClr clrSpc="hsl" dir="cw">
                                      <p:cBhvr>
                                        <p:cTn id="16" dur="500" fill="hold"/>
                                        <p:tgtEl>
                                          <p:spTgt spid="15"/>
                                        </p:tgtEl>
                                        <p:attrNameLst>
                                          <p:attrName>stroke.color</p:attrName>
                                        </p:attrNameLst>
                                      </p:cBhvr>
                                      <p:by>
                                        <p:hsl h="7200000" s="0" l="0"/>
                                      </p:by>
                                    </p:animClr>
                                    <p:set>
                                      <p:cBhvr>
                                        <p:cTn id="17" dur="500" fill="hold"/>
                                        <p:tgtEl>
                                          <p:spTgt spid="15"/>
                                        </p:tgtEl>
                                        <p:attrNameLst>
                                          <p:attrName>fill.type</p:attrName>
                                        </p:attrNameLst>
                                      </p:cBhvr>
                                      <p:to>
                                        <p:strVal val="solid"/>
                                      </p:to>
                                    </p:set>
                                  </p:childTnLst>
                                  <p:subTnLst>
                                    <p:audio>
                                      <p:cMediaNode>
                                        <p:cTn display="0" masterRel="sameClick">
                                          <p:stCondLst>
                                            <p:cond evt="begin" delay="0">
                                              <p:tn val="13"/>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ình nền Powerpoint đẹp tạo nên một Slide chuyên nghiệ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616" y="261627"/>
            <a:ext cx="11883511" cy="647872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5275" y="698740"/>
            <a:ext cx="8892574" cy="6333104"/>
          </a:xfrm>
          <a:prstGeom prst="rect">
            <a:avLst/>
          </a:prstGeom>
        </p:spPr>
      </p:pic>
      <p:sp>
        <p:nvSpPr>
          <p:cNvPr id="15" name="Rectangle 14"/>
          <p:cNvSpPr/>
          <p:nvPr/>
        </p:nvSpPr>
        <p:spPr>
          <a:xfrm>
            <a:off x="924336" y="816247"/>
            <a:ext cx="9233513" cy="1723520"/>
          </a:xfrm>
          <a:prstGeom prst="rect">
            <a:avLst/>
          </a:prstGeom>
          <a:noFill/>
        </p:spPr>
        <p:txBody>
          <a:bodyPr wrap="square" lIns="91386" tIns="45706" rIns="91386" bIns="45706">
            <a:spAutoFit/>
          </a:bodyPr>
          <a:lstStyle/>
          <a:p>
            <a:pPr algn="ctr" defTabSz="913808">
              <a:defRPr/>
            </a:pPr>
            <a:r>
              <a:rPr lang="en-US" sz="5300" b="1" dirty="0" err="1">
                <a:solidFill>
                  <a:srgbClr val="FF0000"/>
                </a:solidFill>
                <a:latin typeface="Times New Roman" panose="02020603050405020304" pitchFamily="18" charset="0"/>
                <a:cs typeface="Times New Roman" panose="02020603050405020304" pitchFamily="18" charset="0"/>
              </a:rPr>
              <a:t>Chúc</a:t>
            </a:r>
            <a:r>
              <a:rPr lang="en-US" sz="5300" b="1" dirty="0">
                <a:solidFill>
                  <a:srgbClr val="FF0000"/>
                </a:solidFill>
                <a:latin typeface="Times New Roman" panose="02020603050405020304" pitchFamily="18" charset="0"/>
                <a:cs typeface="Times New Roman" panose="02020603050405020304" pitchFamily="18" charset="0"/>
              </a:rPr>
              <a:t> </a:t>
            </a:r>
            <a:r>
              <a:rPr lang="en-US" sz="5300" b="1" dirty="0" err="1">
                <a:solidFill>
                  <a:srgbClr val="FF0000"/>
                </a:solidFill>
                <a:latin typeface="Times New Roman" panose="02020603050405020304" pitchFamily="18" charset="0"/>
                <a:cs typeface="Times New Roman" panose="02020603050405020304" pitchFamily="18" charset="0"/>
              </a:rPr>
              <a:t>mừng</a:t>
            </a:r>
            <a:r>
              <a:rPr lang="en-US" sz="5300" b="1" dirty="0">
                <a:solidFill>
                  <a:srgbClr val="FF0000"/>
                </a:solidFill>
                <a:latin typeface="Times New Roman" panose="02020603050405020304" pitchFamily="18" charset="0"/>
                <a:cs typeface="Times New Roman" panose="02020603050405020304" pitchFamily="18" charset="0"/>
              </a:rPr>
              <a:t> </a:t>
            </a:r>
            <a:r>
              <a:rPr lang="en-US" sz="5300" b="1" dirty="0" err="1">
                <a:solidFill>
                  <a:srgbClr val="FF0000"/>
                </a:solidFill>
                <a:latin typeface="Times New Roman" panose="02020603050405020304" pitchFamily="18" charset="0"/>
                <a:cs typeface="Times New Roman" panose="02020603050405020304" pitchFamily="18" charset="0"/>
              </a:rPr>
              <a:t>bạn</a:t>
            </a:r>
            <a:r>
              <a:rPr lang="en-US" sz="5300" b="1" dirty="0">
                <a:solidFill>
                  <a:srgbClr val="FF0000"/>
                </a:solidFill>
                <a:latin typeface="Times New Roman" panose="02020603050405020304" pitchFamily="18" charset="0"/>
                <a:cs typeface="Times New Roman" panose="02020603050405020304" pitchFamily="18" charset="0"/>
              </a:rPr>
              <a:t> may </a:t>
            </a:r>
            <a:r>
              <a:rPr lang="en-US" sz="5300" b="1" err="1">
                <a:solidFill>
                  <a:srgbClr val="FF0000"/>
                </a:solidFill>
                <a:latin typeface="Times New Roman" panose="02020603050405020304" pitchFamily="18" charset="0"/>
                <a:cs typeface="Times New Roman" panose="02020603050405020304" pitchFamily="18" charset="0"/>
              </a:rPr>
              <a:t>mắn</a:t>
            </a:r>
            <a:r>
              <a:rPr lang="en-US" sz="5300" b="1">
                <a:solidFill>
                  <a:srgbClr val="FF0000"/>
                </a:solidFill>
                <a:latin typeface="Times New Roman" panose="02020603050405020304" pitchFamily="18" charset="0"/>
                <a:cs typeface="Times New Roman" panose="02020603050405020304" pitchFamily="18" charset="0"/>
              </a:rPr>
              <a:t> </a:t>
            </a:r>
            <a:endParaRPr lang="en-US" sz="5300" b="1" smtClean="0">
              <a:solidFill>
                <a:srgbClr val="FF0000"/>
              </a:solidFill>
              <a:latin typeface="Times New Roman" panose="02020603050405020304" pitchFamily="18" charset="0"/>
              <a:cs typeface="Times New Roman" panose="02020603050405020304" pitchFamily="18" charset="0"/>
            </a:endParaRPr>
          </a:p>
          <a:p>
            <a:pPr algn="ctr" defTabSz="913808">
              <a:defRPr/>
            </a:pPr>
            <a:r>
              <a:rPr lang="en-US" sz="5300" b="1" smtClean="0">
                <a:solidFill>
                  <a:srgbClr val="FF0000"/>
                </a:solidFill>
                <a:latin typeface="Times New Roman" panose="02020603050405020304" pitchFamily="18" charset="0"/>
                <a:cs typeface="Times New Roman" panose="02020603050405020304" pitchFamily="18" charset="0"/>
              </a:rPr>
              <a:t>lần </a:t>
            </a:r>
            <a:r>
              <a:rPr lang="en-US" sz="5300" b="1" dirty="0" err="1">
                <a:solidFill>
                  <a:srgbClr val="FF0000"/>
                </a:solidFill>
                <a:latin typeface="Times New Roman" panose="02020603050405020304" pitchFamily="18" charset="0"/>
                <a:cs typeface="Times New Roman" panose="02020603050405020304" pitchFamily="18" charset="0"/>
              </a:rPr>
              <a:t>sau</a:t>
            </a:r>
            <a:r>
              <a:rPr lang="en-US" sz="5300" b="1" dirty="0">
                <a:solidFill>
                  <a:srgbClr val="FF0000"/>
                </a:solidFill>
                <a:latin typeface="Times New Roman" panose="02020603050405020304" pitchFamily="18" charset="0"/>
                <a:cs typeface="Times New Roman" panose="02020603050405020304" pitchFamily="18" charset="0"/>
              </a:rPr>
              <a:t>!</a:t>
            </a:r>
          </a:p>
        </p:txBody>
      </p:sp>
      <p:sp>
        <p:nvSpPr>
          <p:cNvPr id="6" name="Pentagon 5">
            <a:hlinkClick r:id="rId5" action="ppaction://hlinksldjump"/>
          </p:cNvPr>
          <p:cNvSpPr/>
          <p:nvPr/>
        </p:nvSpPr>
        <p:spPr>
          <a:xfrm flipH="1">
            <a:off x="10157851" y="6104313"/>
            <a:ext cx="1873580" cy="652803"/>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913808">
              <a:defRPr/>
            </a:pPr>
            <a:r>
              <a:rPr lang="en-US" sz="2300" dirty="0">
                <a:solidFill>
                  <a:prstClr val="black"/>
                </a:solidFill>
                <a:hlinkClick r:id="rId5" action="ppaction://hlinksldjump"/>
              </a:rPr>
              <a:t>BACK</a:t>
            </a:r>
            <a:endParaRPr lang="en-US" sz="2300" dirty="0">
              <a:solidFill>
                <a:prstClr val="black"/>
              </a:solidFill>
            </a:endParaRPr>
          </a:p>
        </p:txBody>
      </p:sp>
    </p:spTree>
    <p:extLst>
      <p:ext uri="{BB962C8B-B14F-4D97-AF65-F5344CB8AC3E}">
        <p14:creationId xmlns:p14="http://schemas.microsoft.com/office/powerpoint/2010/main" val="113031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23" presetClass="entr" presetSubtype="32"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strVal val="4*#ppt_w"/>
                                          </p:val>
                                        </p:tav>
                                        <p:tav tm="100000">
                                          <p:val>
                                            <p:strVal val="#ppt_w"/>
                                          </p:val>
                                        </p:tav>
                                      </p:tavLst>
                                    </p:anim>
                                    <p:anim calcmode="lin" valueType="num">
                                      <p:cBhvr>
                                        <p:cTn id="12" dur="500" fill="hold"/>
                                        <p:tgtEl>
                                          <p:spTgt spid="15"/>
                                        </p:tgtEl>
                                        <p:attrNameLst>
                                          <p:attrName>ppt_h</p:attrName>
                                        </p:attrNameLst>
                                      </p:cBhvr>
                                      <p:tavLst>
                                        <p:tav tm="0">
                                          <p:val>
                                            <p:strVal val="4*#ppt_h"/>
                                          </p:val>
                                        </p:tav>
                                        <p:tav tm="100000">
                                          <p:val>
                                            <p:strVal val="#ppt_h"/>
                                          </p:val>
                                        </p:tav>
                                      </p:tavLst>
                                    </p:anim>
                                  </p:childTnLst>
                                </p:cTn>
                              </p:par>
                              <p:par>
                                <p:cTn id="13" presetID="21" presetClass="emph" presetSubtype="0" repeatCount="indefinite" fill="hold" grpId="1" nodeType="withEffect">
                                  <p:stCondLst>
                                    <p:cond delay="0"/>
                                  </p:stCondLst>
                                  <p:childTnLst>
                                    <p:animClr clrSpc="hsl" dir="cw">
                                      <p:cBhvr override="childStyle">
                                        <p:cTn id="14" dur="500" fill="hold"/>
                                        <p:tgtEl>
                                          <p:spTgt spid="15"/>
                                        </p:tgtEl>
                                        <p:attrNameLst>
                                          <p:attrName>style.color</p:attrName>
                                        </p:attrNameLst>
                                      </p:cBhvr>
                                      <p:by>
                                        <p:hsl h="7200000" s="0" l="0"/>
                                      </p:by>
                                    </p:animClr>
                                    <p:animClr clrSpc="hsl" dir="cw">
                                      <p:cBhvr>
                                        <p:cTn id="15" dur="500" fill="hold"/>
                                        <p:tgtEl>
                                          <p:spTgt spid="15"/>
                                        </p:tgtEl>
                                        <p:attrNameLst>
                                          <p:attrName>fillcolor</p:attrName>
                                        </p:attrNameLst>
                                      </p:cBhvr>
                                      <p:by>
                                        <p:hsl h="7200000" s="0" l="0"/>
                                      </p:by>
                                    </p:animClr>
                                    <p:animClr clrSpc="hsl" dir="cw">
                                      <p:cBhvr>
                                        <p:cTn id="16" dur="500" fill="hold"/>
                                        <p:tgtEl>
                                          <p:spTgt spid="15"/>
                                        </p:tgtEl>
                                        <p:attrNameLst>
                                          <p:attrName>stroke.color</p:attrName>
                                        </p:attrNameLst>
                                      </p:cBhvr>
                                      <p:by>
                                        <p:hsl h="7200000" s="0" l="0"/>
                                      </p:by>
                                    </p:animClr>
                                    <p:set>
                                      <p:cBhvr>
                                        <p:cTn id="17" dur="500" fill="hold"/>
                                        <p:tgtEl>
                                          <p:spTgt spid="15"/>
                                        </p:tgtEl>
                                        <p:attrNameLst>
                                          <p:attrName>fill.type</p:attrName>
                                        </p:attrNameLst>
                                      </p:cBhvr>
                                      <p:to>
                                        <p:strVal val="solid"/>
                                      </p:to>
                                    </p:set>
                                  </p:childTnLst>
                                  <p:subTnLst>
                                    <p:audio>
                                      <p:cMediaNode>
                                        <p:cTn display="0" masterRel="sameClick">
                                          <p:stCondLst>
                                            <p:cond evt="begin" delay="0">
                                              <p:tn val="13"/>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05:00</a:t>
            </a:r>
            <a:endParaRPr lang="en-US" sz="2800">
              <a:solidFill>
                <a:prstClr val="white"/>
              </a:solidFill>
            </a:endParaRPr>
          </a:p>
        </p:txBody>
      </p:sp>
      <p:sp>
        <p:nvSpPr>
          <p:cNvPr id="6" name="Rounded Rectangle 5"/>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04:59</a:t>
            </a:r>
            <a:endParaRPr lang="en-US" sz="2800">
              <a:solidFill>
                <a:prstClr val="white"/>
              </a:solidFill>
            </a:endParaRPr>
          </a:p>
        </p:txBody>
      </p:sp>
      <p:sp>
        <p:nvSpPr>
          <p:cNvPr id="7" name="Rounded Rectangle 6"/>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04:58</a:t>
            </a:r>
            <a:endParaRPr lang="en-US" sz="2800">
              <a:solidFill>
                <a:prstClr val="white"/>
              </a:solidFill>
            </a:endParaRPr>
          </a:p>
        </p:txBody>
      </p:sp>
      <p:sp>
        <p:nvSpPr>
          <p:cNvPr id="8" name="Rounded Rectangle 7"/>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04:57</a:t>
            </a:r>
            <a:endParaRPr lang="en-US" sz="2800">
              <a:solidFill>
                <a:prstClr val="white"/>
              </a:solidFill>
            </a:endParaRPr>
          </a:p>
        </p:txBody>
      </p:sp>
      <p:sp>
        <p:nvSpPr>
          <p:cNvPr id="9" name="Rounded Rectangle 8"/>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04:56</a:t>
            </a:r>
            <a:endParaRPr lang="en-US" sz="2800">
              <a:solidFill>
                <a:prstClr val="white"/>
              </a:solidFill>
            </a:endParaRPr>
          </a:p>
        </p:txBody>
      </p:sp>
      <p:sp>
        <p:nvSpPr>
          <p:cNvPr id="10" name="Rounded Rectangle 9"/>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04:55</a:t>
            </a:r>
            <a:endParaRPr lang="en-US" sz="2800">
              <a:solidFill>
                <a:prstClr val="white"/>
              </a:solidFill>
            </a:endParaRPr>
          </a:p>
        </p:txBody>
      </p:sp>
      <p:sp>
        <p:nvSpPr>
          <p:cNvPr id="11" name="Rounded Rectangle 10"/>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04:54</a:t>
            </a:r>
            <a:endParaRPr lang="en-US" sz="2800">
              <a:solidFill>
                <a:prstClr val="white"/>
              </a:solidFill>
            </a:endParaRPr>
          </a:p>
        </p:txBody>
      </p:sp>
      <p:sp>
        <p:nvSpPr>
          <p:cNvPr id="12" name="Rounded Rectangle 11"/>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04:53</a:t>
            </a:r>
            <a:endParaRPr lang="en-US" sz="2800">
              <a:solidFill>
                <a:prstClr val="white"/>
              </a:solidFill>
            </a:endParaRPr>
          </a:p>
        </p:txBody>
      </p:sp>
      <p:sp>
        <p:nvSpPr>
          <p:cNvPr id="13" name="Rounded Rectangle 12"/>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04:52</a:t>
            </a:r>
            <a:endParaRPr lang="en-US" sz="2800">
              <a:solidFill>
                <a:prstClr val="white"/>
              </a:solidFill>
            </a:endParaRPr>
          </a:p>
        </p:txBody>
      </p:sp>
      <p:sp>
        <p:nvSpPr>
          <p:cNvPr id="14" name="Rounded Rectangle 13"/>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04:51</a:t>
            </a:r>
            <a:endParaRPr lang="en-US" sz="2800">
              <a:solidFill>
                <a:prstClr val="white"/>
              </a:solidFill>
            </a:endParaRPr>
          </a:p>
        </p:txBody>
      </p:sp>
      <p:sp>
        <p:nvSpPr>
          <p:cNvPr id="15" name="Rounded Rectangle 14"/>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04:50</a:t>
            </a:r>
            <a:endParaRPr lang="en-US" sz="2800">
              <a:solidFill>
                <a:prstClr val="white"/>
              </a:solidFill>
            </a:endParaRPr>
          </a:p>
        </p:txBody>
      </p:sp>
      <p:sp>
        <p:nvSpPr>
          <p:cNvPr id="16" name="Rounded Rectangle 15"/>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04:49</a:t>
            </a:r>
            <a:endParaRPr lang="en-US" sz="2800">
              <a:solidFill>
                <a:prstClr val="white"/>
              </a:solidFill>
            </a:endParaRPr>
          </a:p>
        </p:txBody>
      </p:sp>
      <p:sp>
        <p:nvSpPr>
          <p:cNvPr id="17" name="Rounded Rectangle 16"/>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04:48</a:t>
            </a:r>
            <a:endParaRPr lang="en-US" sz="2800">
              <a:solidFill>
                <a:prstClr val="white"/>
              </a:solidFill>
            </a:endParaRPr>
          </a:p>
        </p:txBody>
      </p:sp>
      <p:sp>
        <p:nvSpPr>
          <p:cNvPr id="18" name="Rounded Rectangle 17"/>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04:47</a:t>
            </a:r>
            <a:endParaRPr lang="en-US" sz="2800">
              <a:solidFill>
                <a:prstClr val="white"/>
              </a:solidFill>
            </a:endParaRPr>
          </a:p>
        </p:txBody>
      </p:sp>
      <p:sp>
        <p:nvSpPr>
          <p:cNvPr id="19" name="Rounded Rectangle 18"/>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04:46</a:t>
            </a:r>
            <a:endParaRPr lang="en-US" sz="2800">
              <a:solidFill>
                <a:prstClr val="white"/>
              </a:solidFill>
            </a:endParaRPr>
          </a:p>
        </p:txBody>
      </p:sp>
      <p:sp>
        <p:nvSpPr>
          <p:cNvPr id="20" name="Rounded Rectangle 19"/>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04:45</a:t>
            </a:r>
            <a:endParaRPr lang="en-US" sz="2800">
              <a:solidFill>
                <a:prstClr val="white"/>
              </a:solidFill>
            </a:endParaRPr>
          </a:p>
        </p:txBody>
      </p:sp>
      <p:sp>
        <p:nvSpPr>
          <p:cNvPr id="21" name="Rounded Rectangle 20"/>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04:44</a:t>
            </a:r>
            <a:endParaRPr lang="en-US" sz="2800">
              <a:solidFill>
                <a:prstClr val="white"/>
              </a:solidFill>
            </a:endParaRPr>
          </a:p>
        </p:txBody>
      </p:sp>
      <p:sp>
        <p:nvSpPr>
          <p:cNvPr id="22" name="Rounded Rectangle 21"/>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04:43</a:t>
            </a:r>
            <a:endParaRPr lang="en-US" sz="2800">
              <a:solidFill>
                <a:prstClr val="white"/>
              </a:solidFill>
            </a:endParaRPr>
          </a:p>
        </p:txBody>
      </p:sp>
      <p:sp>
        <p:nvSpPr>
          <p:cNvPr id="23" name="Rounded Rectangle 22"/>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04:42</a:t>
            </a:r>
            <a:endParaRPr lang="en-US" sz="2800">
              <a:solidFill>
                <a:prstClr val="white"/>
              </a:solidFill>
            </a:endParaRPr>
          </a:p>
        </p:txBody>
      </p:sp>
      <p:sp>
        <p:nvSpPr>
          <p:cNvPr id="24" name="Rounded Rectangle 23"/>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04:41</a:t>
            </a:r>
            <a:endParaRPr lang="en-US" sz="2800">
              <a:solidFill>
                <a:prstClr val="white"/>
              </a:solidFill>
            </a:endParaRPr>
          </a:p>
        </p:txBody>
      </p:sp>
      <p:sp>
        <p:nvSpPr>
          <p:cNvPr id="25" name="Rounded Rectangle 24"/>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04:40</a:t>
            </a:r>
            <a:endParaRPr lang="en-US" sz="2800">
              <a:solidFill>
                <a:prstClr val="white"/>
              </a:solidFill>
            </a:endParaRPr>
          </a:p>
        </p:txBody>
      </p:sp>
      <p:sp>
        <p:nvSpPr>
          <p:cNvPr id="26" name="Rounded Rectangle 25"/>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04:39</a:t>
            </a:r>
            <a:endParaRPr lang="en-US" sz="2800">
              <a:solidFill>
                <a:prstClr val="white"/>
              </a:solidFill>
            </a:endParaRPr>
          </a:p>
        </p:txBody>
      </p:sp>
      <p:sp>
        <p:nvSpPr>
          <p:cNvPr id="27" name="Rounded Rectangle 26"/>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04:38</a:t>
            </a:r>
            <a:endParaRPr lang="en-US" sz="2800">
              <a:solidFill>
                <a:prstClr val="white"/>
              </a:solidFill>
            </a:endParaRPr>
          </a:p>
        </p:txBody>
      </p:sp>
      <p:sp>
        <p:nvSpPr>
          <p:cNvPr id="28" name="Rounded Rectangle 27"/>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04:37</a:t>
            </a:r>
            <a:endParaRPr lang="en-US" sz="2800">
              <a:solidFill>
                <a:prstClr val="white"/>
              </a:solidFill>
            </a:endParaRPr>
          </a:p>
        </p:txBody>
      </p:sp>
      <p:sp>
        <p:nvSpPr>
          <p:cNvPr id="29" name="Rounded Rectangle 28"/>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04:36</a:t>
            </a:r>
            <a:endParaRPr lang="en-US" sz="2800">
              <a:solidFill>
                <a:prstClr val="white"/>
              </a:solidFill>
            </a:endParaRPr>
          </a:p>
        </p:txBody>
      </p:sp>
      <p:sp>
        <p:nvSpPr>
          <p:cNvPr id="30" name="Rounded Rectangle 29"/>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04:35</a:t>
            </a:r>
            <a:endParaRPr lang="en-US" sz="2800">
              <a:solidFill>
                <a:prstClr val="white"/>
              </a:solidFill>
            </a:endParaRPr>
          </a:p>
        </p:txBody>
      </p:sp>
      <p:sp>
        <p:nvSpPr>
          <p:cNvPr id="31" name="Rounded Rectangle 30"/>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04:34</a:t>
            </a:r>
            <a:endParaRPr lang="en-US" sz="2800">
              <a:solidFill>
                <a:prstClr val="white"/>
              </a:solidFill>
            </a:endParaRPr>
          </a:p>
        </p:txBody>
      </p:sp>
      <p:sp>
        <p:nvSpPr>
          <p:cNvPr id="32" name="Rounded Rectangle 31"/>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04:33</a:t>
            </a:r>
            <a:endParaRPr lang="en-US" sz="2800">
              <a:solidFill>
                <a:prstClr val="white"/>
              </a:solidFill>
            </a:endParaRPr>
          </a:p>
        </p:txBody>
      </p:sp>
      <p:sp>
        <p:nvSpPr>
          <p:cNvPr id="33" name="Rounded Rectangle 32"/>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04:32</a:t>
            </a:r>
            <a:endParaRPr lang="en-US" sz="2800">
              <a:solidFill>
                <a:prstClr val="white"/>
              </a:solidFill>
            </a:endParaRPr>
          </a:p>
        </p:txBody>
      </p:sp>
      <p:sp>
        <p:nvSpPr>
          <p:cNvPr id="34" name="Rounded Rectangle 33"/>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04:31</a:t>
            </a:r>
            <a:endParaRPr lang="en-US" sz="2800">
              <a:solidFill>
                <a:prstClr val="white"/>
              </a:solidFill>
            </a:endParaRPr>
          </a:p>
        </p:txBody>
      </p:sp>
      <p:sp>
        <p:nvSpPr>
          <p:cNvPr id="35" name="Rounded Rectangle 34"/>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04:30</a:t>
            </a:r>
            <a:endParaRPr lang="en-US" sz="2800">
              <a:solidFill>
                <a:prstClr val="white"/>
              </a:solidFill>
            </a:endParaRPr>
          </a:p>
        </p:txBody>
      </p:sp>
      <p:sp>
        <p:nvSpPr>
          <p:cNvPr id="36" name="Rounded Rectangle 35"/>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04:29</a:t>
            </a:r>
            <a:endParaRPr lang="en-US" sz="2800">
              <a:solidFill>
                <a:prstClr val="white"/>
              </a:solidFill>
            </a:endParaRPr>
          </a:p>
        </p:txBody>
      </p:sp>
      <p:sp>
        <p:nvSpPr>
          <p:cNvPr id="37" name="Rounded Rectangle 36"/>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04:28</a:t>
            </a:r>
            <a:endParaRPr lang="en-US" sz="2800">
              <a:solidFill>
                <a:prstClr val="white"/>
              </a:solidFill>
            </a:endParaRPr>
          </a:p>
        </p:txBody>
      </p:sp>
      <p:sp>
        <p:nvSpPr>
          <p:cNvPr id="38" name="Rounded Rectangle 37"/>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04:27</a:t>
            </a:r>
            <a:endParaRPr lang="en-US" sz="2800">
              <a:solidFill>
                <a:prstClr val="white"/>
              </a:solidFill>
            </a:endParaRPr>
          </a:p>
        </p:txBody>
      </p:sp>
      <p:sp>
        <p:nvSpPr>
          <p:cNvPr id="39" name="Rounded Rectangle 38"/>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04:26</a:t>
            </a:r>
            <a:endParaRPr lang="en-US" sz="2800">
              <a:solidFill>
                <a:prstClr val="white"/>
              </a:solidFill>
            </a:endParaRPr>
          </a:p>
        </p:txBody>
      </p:sp>
      <p:sp>
        <p:nvSpPr>
          <p:cNvPr id="40" name="Rounded Rectangle 39"/>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04:25</a:t>
            </a:r>
            <a:endParaRPr lang="en-US" sz="2800">
              <a:solidFill>
                <a:prstClr val="white"/>
              </a:solidFill>
            </a:endParaRPr>
          </a:p>
        </p:txBody>
      </p:sp>
      <p:sp>
        <p:nvSpPr>
          <p:cNvPr id="41" name="Rounded Rectangle 40"/>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04:24</a:t>
            </a:r>
            <a:endParaRPr lang="en-US" sz="2800">
              <a:solidFill>
                <a:prstClr val="white"/>
              </a:solidFill>
            </a:endParaRPr>
          </a:p>
        </p:txBody>
      </p:sp>
      <p:sp>
        <p:nvSpPr>
          <p:cNvPr id="42" name="Rounded Rectangle 41"/>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04:23</a:t>
            </a:r>
            <a:endParaRPr lang="en-US" sz="2800">
              <a:solidFill>
                <a:prstClr val="white"/>
              </a:solidFill>
            </a:endParaRPr>
          </a:p>
        </p:txBody>
      </p:sp>
      <p:sp>
        <p:nvSpPr>
          <p:cNvPr id="43" name="Rounded Rectangle 42"/>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04:22</a:t>
            </a:r>
            <a:endParaRPr lang="en-US" sz="2800">
              <a:solidFill>
                <a:prstClr val="white"/>
              </a:solidFill>
            </a:endParaRPr>
          </a:p>
        </p:txBody>
      </p:sp>
      <p:sp>
        <p:nvSpPr>
          <p:cNvPr id="44" name="Rounded Rectangle 43"/>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04:21</a:t>
            </a:r>
            <a:endParaRPr lang="en-US" sz="2800">
              <a:solidFill>
                <a:prstClr val="white"/>
              </a:solidFill>
            </a:endParaRPr>
          </a:p>
        </p:txBody>
      </p:sp>
      <p:sp>
        <p:nvSpPr>
          <p:cNvPr id="45" name="Rounded Rectangle 44"/>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04:20</a:t>
            </a:r>
            <a:endParaRPr lang="en-US" sz="2800">
              <a:solidFill>
                <a:prstClr val="white"/>
              </a:solidFill>
            </a:endParaRPr>
          </a:p>
        </p:txBody>
      </p:sp>
      <p:sp>
        <p:nvSpPr>
          <p:cNvPr id="46" name="Rounded Rectangle 45"/>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04:19</a:t>
            </a:r>
            <a:endParaRPr lang="en-US" sz="2800">
              <a:solidFill>
                <a:prstClr val="white"/>
              </a:solidFill>
            </a:endParaRPr>
          </a:p>
        </p:txBody>
      </p:sp>
      <p:sp>
        <p:nvSpPr>
          <p:cNvPr id="47" name="Rounded Rectangle 46"/>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04:18</a:t>
            </a:r>
            <a:endParaRPr lang="en-US" sz="2800">
              <a:solidFill>
                <a:prstClr val="white"/>
              </a:solidFill>
            </a:endParaRPr>
          </a:p>
        </p:txBody>
      </p:sp>
      <p:sp>
        <p:nvSpPr>
          <p:cNvPr id="48" name="Rounded Rectangle 47"/>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04:17</a:t>
            </a:r>
            <a:endParaRPr lang="en-US" sz="2800">
              <a:solidFill>
                <a:prstClr val="white"/>
              </a:solidFill>
            </a:endParaRPr>
          </a:p>
        </p:txBody>
      </p:sp>
      <p:sp>
        <p:nvSpPr>
          <p:cNvPr id="49" name="Rounded Rectangle 48"/>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04:16</a:t>
            </a:r>
            <a:endParaRPr lang="en-US" sz="2800">
              <a:solidFill>
                <a:prstClr val="white"/>
              </a:solidFill>
            </a:endParaRPr>
          </a:p>
        </p:txBody>
      </p:sp>
      <p:sp>
        <p:nvSpPr>
          <p:cNvPr id="50" name="Rounded Rectangle 49"/>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04:15</a:t>
            </a:r>
            <a:endParaRPr lang="en-US" sz="2800">
              <a:solidFill>
                <a:prstClr val="white"/>
              </a:solidFill>
            </a:endParaRPr>
          </a:p>
        </p:txBody>
      </p:sp>
      <p:sp>
        <p:nvSpPr>
          <p:cNvPr id="51" name="Rounded Rectangle 50"/>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04:14</a:t>
            </a:r>
            <a:endParaRPr lang="en-US" sz="2800">
              <a:solidFill>
                <a:prstClr val="white"/>
              </a:solidFill>
            </a:endParaRPr>
          </a:p>
        </p:txBody>
      </p:sp>
      <p:sp>
        <p:nvSpPr>
          <p:cNvPr id="52" name="Rounded Rectangle 51"/>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04:13</a:t>
            </a:r>
            <a:endParaRPr lang="en-US" sz="2800">
              <a:solidFill>
                <a:prstClr val="white"/>
              </a:solidFill>
            </a:endParaRPr>
          </a:p>
        </p:txBody>
      </p:sp>
      <p:sp>
        <p:nvSpPr>
          <p:cNvPr id="53" name="Rounded Rectangle 52"/>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04:12</a:t>
            </a:r>
            <a:endParaRPr lang="en-US" sz="2800">
              <a:solidFill>
                <a:prstClr val="white"/>
              </a:solidFill>
            </a:endParaRPr>
          </a:p>
        </p:txBody>
      </p:sp>
      <p:sp>
        <p:nvSpPr>
          <p:cNvPr id="54" name="Rounded Rectangle 53"/>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04:11</a:t>
            </a:r>
            <a:endParaRPr lang="en-US" sz="2800">
              <a:solidFill>
                <a:prstClr val="white"/>
              </a:solidFill>
            </a:endParaRPr>
          </a:p>
        </p:txBody>
      </p:sp>
      <p:sp>
        <p:nvSpPr>
          <p:cNvPr id="55" name="Rounded Rectangle 54"/>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04:10</a:t>
            </a:r>
            <a:endParaRPr lang="en-US" sz="2800">
              <a:solidFill>
                <a:prstClr val="white"/>
              </a:solidFill>
            </a:endParaRPr>
          </a:p>
        </p:txBody>
      </p:sp>
      <p:sp>
        <p:nvSpPr>
          <p:cNvPr id="56" name="Rounded Rectangle 55"/>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04:09</a:t>
            </a:r>
            <a:endParaRPr lang="en-US" sz="2800">
              <a:solidFill>
                <a:prstClr val="white"/>
              </a:solidFill>
            </a:endParaRPr>
          </a:p>
        </p:txBody>
      </p:sp>
      <p:sp>
        <p:nvSpPr>
          <p:cNvPr id="57" name="Rounded Rectangle 56"/>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04:08</a:t>
            </a:r>
            <a:endParaRPr lang="en-US" sz="2800">
              <a:solidFill>
                <a:prstClr val="white"/>
              </a:solidFill>
            </a:endParaRPr>
          </a:p>
        </p:txBody>
      </p:sp>
      <p:sp>
        <p:nvSpPr>
          <p:cNvPr id="58" name="Rounded Rectangle 57"/>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04:07</a:t>
            </a:r>
            <a:endParaRPr lang="en-US" sz="2800">
              <a:solidFill>
                <a:prstClr val="white"/>
              </a:solidFill>
            </a:endParaRPr>
          </a:p>
        </p:txBody>
      </p:sp>
      <p:sp>
        <p:nvSpPr>
          <p:cNvPr id="59" name="Rounded Rectangle 58"/>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04:06</a:t>
            </a:r>
            <a:endParaRPr lang="en-US" sz="2800">
              <a:solidFill>
                <a:prstClr val="white"/>
              </a:solidFill>
            </a:endParaRPr>
          </a:p>
        </p:txBody>
      </p:sp>
      <p:sp>
        <p:nvSpPr>
          <p:cNvPr id="60" name="Rounded Rectangle 59"/>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04:05</a:t>
            </a:r>
            <a:endParaRPr lang="en-US" sz="2800">
              <a:solidFill>
                <a:prstClr val="white"/>
              </a:solidFill>
            </a:endParaRPr>
          </a:p>
        </p:txBody>
      </p:sp>
      <p:sp>
        <p:nvSpPr>
          <p:cNvPr id="61" name="Rounded Rectangle 60"/>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04:04</a:t>
            </a:r>
            <a:endParaRPr lang="en-US" sz="2800">
              <a:solidFill>
                <a:prstClr val="white"/>
              </a:solidFill>
            </a:endParaRPr>
          </a:p>
        </p:txBody>
      </p:sp>
      <p:sp>
        <p:nvSpPr>
          <p:cNvPr id="62" name="Rounded Rectangle 61"/>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04:03</a:t>
            </a:r>
            <a:endParaRPr lang="en-US" sz="2800">
              <a:solidFill>
                <a:prstClr val="white"/>
              </a:solidFill>
            </a:endParaRPr>
          </a:p>
        </p:txBody>
      </p:sp>
      <p:sp>
        <p:nvSpPr>
          <p:cNvPr id="63" name="Rounded Rectangle 62"/>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04:02</a:t>
            </a:r>
            <a:endParaRPr lang="en-US" sz="2800">
              <a:solidFill>
                <a:prstClr val="white"/>
              </a:solidFill>
            </a:endParaRPr>
          </a:p>
        </p:txBody>
      </p:sp>
      <p:sp>
        <p:nvSpPr>
          <p:cNvPr id="64" name="Rounded Rectangle 63"/>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04:01</a:t>
            </a:r>
            <a:endParaRPr lang="en-US" sz="2800">
              <a:solidFill>
                <a:prstClr val="white"/>
              </a:solidFill>
            </a:endParaRPr>
          </a:p>
        </p:txBody>
      </p:sp>
      <p:sp>
        <p:nvSpPr>
          <p:cNvPr id="65" name="Rounded Rectangle 64"/>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04:00</a:t>
            </a:r>
            <a:endParaRPr lang="en-US" sz="2800">
              <a:solidFill>
                <a:prstClr val="white"/>
              </a:solidFill>
            </a:endParaRPr>
          </a:p>
        </p:txBody>
      </p:sp>
      <p:sp>
        <p:nvSpPr>
          <p:cNvPr id="66" name="Rounded Rectangle 65"/>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03:59</a:t>
            </a:r>
            <a:endParaRPr lang="en-US" sz="2800">
              <a:solidFill>
                <a:prstClr val="white"/>
              </a:solidFill>
            </a:endParaRPr>
          </a:p>
        </p:txBody>
      </p:sp>
      <p:sp>
        <p:nvSpPr>
          <p:cNvPr id="67" name="Rounded Rectangle 66"/>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03:58</a:t>
            </a:r>
            <a:endParaRPr lang="en-US" sz="2800">
              <a:solidFill>
                <a:prstClr val="white"/>
              </a:solidFill>
            </a:endParaRPr>
          </a:p>
        </p:txBody>
      </p:sp>
      <p:sp>
        <p:nvSpPr>
          <p:cNvPr id="68" name="Rounded Rectangle 67"/>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03:57</a:t>
            </a:r>
            <a:endParaRPr lang="en-US" sz="2800">
              <a:solidFill>
                <a:prstClr val="white"/>
              </a:solidFill>
            </a:endParaRPr>
          </a:p>
        </p:txBody>
      </p:sp>
      <p:sp>
        <p:nvSpPr>
          <p:cNvPr id="69" name="Rounded Rectangle 68"/>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03:56</a:t>
            </a:r>
            <a:endParaRPr lang="en-US" sz="2800">
              <a:solidFill>
                <a:prstClr val="white"/>
              </a:solidFill>
            </a:endParaRPr>
          </a:p>
        </p:txBody>
      </p:sp>
      <p:sp>
        <p:nvSpPr>
          <p:cNvPr id="70" name="Rounded Rectangle 69"/>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03:55</a:t>
            </a:r>
            <a:endParaRPr lang="en-US" sz="2800">
              <a:solidFill>
                <a:prstClr val="white"/>
              </a:solidFill>
            </a:endParaRPr>
          </a:p>
        </p:txBody>
      </p:sp>
      <p:sp>
        <p:nvSpPr>
          <p:cNvPr id="71" name="Rounded Rectangle 70"/>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03:54</a:t>
            </a:r>
            <a:endParaRPr lang="en-US" sz="2800">
              <a:solidFill>
                <a:prstClr val="white"/>
              </a:solidFill>
            </a:endParaRPr>
          </a:p>
        </p:txBody>
      </p:sp>
      <p:sp>
        <p:nvSpPr>
          <p:cNvPr id="72" name="Rounded Rectangle 71"/>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03:53</a:t>
            </a:r>
            <a:endParaRPr lang="en-US" sz="2800">
              <a:solidFill>
                <a:prstClr val="white"/>
              </a:solidFill>
            </a:endParaRPr>
          </a:p>
        </p:txBody>
      </p:sp>
      <p:sp>
        <p:nvSpPr>
          <p:cNvPr id="73" name="Rounded Rectangle 72"/>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03:52</a:t>
            </a:r>
            <a:endParaRPr lang="en-US" sz="2800">
              <a:solidFill>
                <a:prstClr val="white"/>
              </a:solidFill>
            </a:endParaRPr>
          </a:p>
        </p:txBody>
      </p:sp>
      <p:sp>
        <p:nvSpPr>
          <p:cNvPr id="74" name="Rounded Rectangle 73"/>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03:51</a:t>
            </a:r>
            <a:endParaRPr lang="en-US" sz="2800">
              <a:solidFill>
                <a:prstClr val="white"/>
              </a:solidFill>
            </a:endParaRPr>
          </a:p>
        </p:txBody>
      </p:sp>
      <p:sp>
        <p:nvSpPr>
          <p:cNvPr id="75" name="Rounded Rectangle 74"/>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03:50</a:t>
            </a:r>
            <a:endParaRPr lang="en-US" sz="2800">
              <a:solidFill>
                <a:prstClr val="white"/>
              </a:solidFill>
            </a:endParaRPr>
          </a:p>
        </p:txBody>
      </p:sp>
      <p:sp>
        <p:nvSpPr>
          <p:cNvPr id="76" name="Rounded Rectangle 75"/>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03:49</a:t>
            </a:r>
            <a:endParaRPr lang="en-US" sz="2800">
              <a:solidFill>
                <a:prstClr val="white"/>
              </a:solidFill>
            </a:endParaRPr>
          </a:p>
        </p:txBody>
      </p:sp>
      <p:sp>
        <p:nvSpPr>
          <p:cNvPr id="77" name="Rounded Rectangle 76"/>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03:48</a:t>
            </a:r>
            <a:endParaRPr lang="en-US" sz="2800">
              <a:solidFill>
                <a:prstClr val="white"/>
              </a:solidFill>
            </a:endParaRPr>
          </a:p>
        </p:txBody>
      </p:sp>
      <p:sp>
        <p:nvSpPr>
          <p:cNvPr id="78" name="Rounded Rectangle 77"/>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03:47</a:t>
            </a:r>
            <a:endParaRPr lang="en-US" sz="2800">
              <a:solidFill>
                <a:prstClr val="white"/>
              </a:solidFill>
            </a:endParaRPr>
          </a:p>
        </p:txBody>
      </p:sp>
      <p:sp>
        <p:nvSpPr>
          <p:cNvPr id="79" name="Rounded Rectangle 78"/>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03:46</a:t>
            </a:r>
            <a:endParaRPr lang="en-US" sz="2800">
              <a:solidFill>
                <a:prstClr val="white"/>
              </a:solidFill>
            </a:endParaRPr>
          </a:p>
        </p:txBody>
      </p:sp>
      <p:sp>
        <p:nvSpPr>
          <p:cNvPr id="80" name="Rounded Rectangle 79"/>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03:45</a:t>
            </a:r>
            <a:endParaRPr lang="en-US" sz="2800">
              <a:solidFill>
                <a:prstClr val="white"/>
              </a:solidFill>
            </a:endParaRPr>
          </a:p>
        </p:txBody>
      </p:sp>
      <p:sp>
        <p:nvSpPr>
          <p:cNvPr id="81" name="Rounded Rectangle 80"/>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03:44</a:t>
            </a:r>
            <a:endParaRPr lang="en-US" sz="2800">
              <a:solidFill>
                <a:prstClr val="white"/>
              </a:solidFill>
            </a:endParaRPr>
          </a:p>
        </p:txBody>
      </p:sp>
      <p:sp>
        <p:nvSpPr>
          <p:cNvPr id="82" name="Rounded Rectangle 81"/>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03:43</a:t>
            </a:r>
            <a:endParaRPr lang="en-US" sz="2800">
              <a:solidFill>
                <a:prstClr val="white"/>
              </a:solidFill>
            </a:endParaRPr>
          </a:p>
        </p:txBody>
      </p:sp>
      <p:sp>
        <p:nvSpPr>
          <p:cNvPr id="83" name="Rounded Rectangle 82"/>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03:42</a:t>
            </a:r>
            <a:endParaRPr lang="en-US" sz="2800">
              <a:solidFill>
                <a:prstClr val="white"/>
              </a:solidFill>
            </a:endParaRPr>
          </a:p>
        </p:txBody>
      </p:sp>
      <p:sp>
        <p:nvSpPr>
          <p:cNvPr id="84" name="Rounded Rectangle 83"/>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03:41</a:t>
            </a:r>
            <a:endParaRPr lang="en-US" sz="2800">
              <a:solidFill>
                <a:prstClr val="white"/>
              </a:solidFill>
            </a:endParaRPr>
          </a:p>
        </p:txBody>
      </p:sp>
      <p:sp>
        <p:nvSpPr>
          <p:cNvPr id="85" name="Rounded Rectangle 84"/>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03:40</a:t>
            </a:r>
            <a:endParaRPr lang="en-US" sz="2800">
              <a:solidFill>
                <a:prstClr val="white"/>
              </a:solidFill>
            </a:endParaRPr>
          </a:p>
        </p:txBody>
      </p:sp>
      <p:sp>
        <p:nvSpPr>
          <p:cNvPr id="86" name="Rounded Rectangle 85"/>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03:39</a:t>
            </a:r>
            <a:endParaRPr lang="en-US" sz="2800">
              <a:solidFill>
                <a:prstClr val="white"/>
              </a:solidFill>
            </a:endParaRPr>
          </a:p>
        </p:txBody>
      </p:sp>
      <p:sp>
        <p:nvSpPr>
          <p:cNvPr id="87" name="Rounded Rectangle 86"/>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03:38</a:t>
            </a:r>
            <a:endParaRPr lang="en-US" sz="2800">
              <a:solidFill>
                <a:prstClr val="white"/>
              </a:solidFill>
            </a:endParaRPr>
          </a:p>
        </p:txBody>
      </p:sp>
      <p:sp>
        <p:nvSpPr>
          <p:cNvPr id="88" name="Rounded Rectangle 87"/>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03:37</a:t>
            </a:r>
            <a:endParaRPr lang="en-US" sz="2800">
              <a:solidFill>
                <a:prstClr val="white"/>
              </a:solidFill>
            </a:endParaRPr>
          </a:p>
        </p:txBody>
      </p:sp>
      <p:sp>
        <p:nvSpPr>
          <p:cNvPr id="89" name="Rounded Rectangle 88"/>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03:36</a:t>
            </a:r>
            <a:endParaRPr lang="en-US" sz="2800">
              <a:solidFill>
                <a:prstClr val="white"/>
              </a:solidFill>
            </a:endParaRPr>
          </a:p>
        </p:txBody>
      </p:sp>
      <p:sp>
        <p:nvSpPr>
          <p:cNvPr id="90" name="Rounded Rectangle 89"/>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03:35</a:t>
            </a:r>
            <a:endParaRPr lang="en-US" sz="2800">
              <a:solidFill>
                <a:prstClr val="white"/>
              </a:solidFill>
            </a:endParaRPr>
          </a:p>
        </p:txBody>
      </p:sp>
      <p:sp>
        <p:nvSpPr>
          <p:cNvPr id="91" name="Rounded Rectangle 90"/>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03:34</a:t>
            </a:r>
            <a:endParaRPr lang="en-US" sz="2800">
              <a:solidFill>
                <a:prstClr val="white"/>
              </a:solidFill>
            </a:endParaRPr>
          </a:p>
        </p:txBody>
      </p:sp>
      <p:sp>
        <p:nvSpPr>
          <p:cNvPr id="92" name="Rounded Rectangle 91"/>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03:33</a:t>
            </a:r>
            <a:endParaRPr lang="en-US" sz="2800">
              <a:solidFill>
                <a:prstClr val="white"/>
              </a:solidFill>
            </a:endParaRPr>
          </a:p>
        </p:txBody>
      </p:sp>
      <p:sp>
        <p:nvSpPr>
          <p:cNvPr id="93" name="Rounded Rectangle 92"/>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03:32</a:t>
            </a:r>
            <a:endParaRPr lang="en-US" sz="2800">
              <a:solidFill>
                <a:prstClr val="white"/>
              </a:solidFill>
            </a:endParaRPr>
          </a:p>
        </p:txBody>
      </p:sp>
      <p:sp>
        <p:nvSpPr>
          <p:cNvPr id="94" name="Rounded Rectangle 93"/>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03:31</a:t>
            </a:r>
            <a:endParaRPr lang="en-US" sz="2800">
              <a:solidFill>
                <a:prstClr val="white"/>
              </a:solidFill>
            </a:endParaRPr>
          </a:p>
        </p:txBody>
      </p:sp>
      <p:sp>
        <p:nvSpPr>
          <p:cNvPr id="95" name="Rounded Rectangle 94"/>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03:30</a:t>
            </a:r>
            <a:endParaRPr lang="en-US" sz="2800">
              <a:solidFill>
                <a:prstClr val="white"/>
              </a:solidFill>
            </a:endParaRPr>
          </a:p>
        </p:txBody>
      </p:sp>
      <p:sp>
        <p:nvSpPr>
          <p:cNvPr id="96" name="Rounded Rectangle 95"/>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03:29</a:t>
            </a:r>
            <a:endParaRPr lang="en-US" sz="2800">
              <a:solidFill>
                <a:prstClr val="white"/>
              </a:solidFill>
            </a:endParaRPr>
          </a:p>
        </p:txBody>
      </p:sp>
      <p:sp>
        <p:nvSpPr>
          <p:cNvPr id="97" name="Rounded Rectangle 96"/>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03:28</a:t>
            </a:r>
            <a:endParaRPr lang="en-US" sz="2800">
              <a:solidFill>
                <a:prstClr val="white"/>
              </a:solidFill>
            </a:endParaRPr>
          </a:p>
        </p:txBody>
      </p:sp>
      <p:sp>
        <p:nvSpPr>
          <p:cNvPr id="98" name="Rounded Rectangle 97"/>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03:27</a:t>
            </a:r>
            <a:endParaRPr lang="en-US" sz="2800">
              <a:solidFill>
                <a:prstClr val="white"/>
              </a:solidFill>
            </a:endParaRPr>
          </a:p>
        </p:txBody>
      </p:sp>
      <p:sp>
        <p:nvSpPr>
          <p:cNvPr id="99" name="Rounded Rectangle 98"/>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03:26</a:t>
            </a:r>
            <a:endParaRPr lang="en-US" sz="2800">
              <a:solidFill>
                <a:prstClr val="white"/>
              </a:solidFill>
            </a:endParaRPr>
          </a:p>
        </p:txBody>
      </p:sp>
      <p:sp>
        <p:nvSpPr>
          <p:cNvPr id="100" name="Rounded Rectangle 99"/>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03:25</a:t>
            </a:r>
            <a:endParaRPr lang="en-US" sz="2800">
              <a:solidFill>
                <a:prstClr val="white"/>
              </a:solidFill>
            </a:endParaRPr>
          </a:p>
        </p:txBody>
      </p:sp>
      <p:sp>
        <p:nvSpPr>
          <p:cNvPr id="101" name="Rounded Rectangle 100"/>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03:24</a:t>
            </a:r>
            <a:endParaRPr lang="en-US" sz="2800">
              <a:solidFill>
                <a:prstClr val="white"/>
              </a:solidFill>
            </a:endParaRPr>
          </a:p>
        </p:txBody>
      </p:sp>
      <p:sp>
        <p:nvSpPr>
          <p:cNvPr id="102" name="Rounded Rectangle 101"/>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03:23</a:t>
            </a:r>
            <a:endParaRPr lang="en-US" sz="2800">
              <a:solidFill>
                <a:prstClr val="white"/>
              </a:solidFill>
            </a:endParaRPr>
          </a:p>
        </p:txBody>
      </p:sp>
      <p:sp>
        <p:nvSpPr>
          <p:cNvPr id="103" name="Rounded Rectangle 102"/>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03:22</a:t>
            </a:r>
            <a:endParaRPr lang="en-US" sz="2800">
              <a:solidFill>
                <a:prstClr val="white"/>
              </a:solidFill>
            </a:endParaRPr>
          </a:p>
        </p:txBody>
      </p:sp>
      <p:sp>
        <p:nvSpPr>
          <p:cNvPr id="104" name="Rounded Rectangle 103"/>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03:21</a:t>
            </a:r>
            <a:endParaRPr lang="en-US" sz="2800">
              <a:solidFill>
                <a:prstClr val="white"/>
              </a:solidFill>
            </a:endParaRPr>
          </a:p>
        </p:txBody>
      </p:sp>
      <p:sp>
        <p:nvSpPr>
          <p:cNvPr id="105" name="Rounded Rectangle 104"/>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03:20</a:t>
            </a:r>
            <a:endParaRPr lang="en-US" sz="2800">
              <a:solidFill>
                <a:prstClr val="white"/>
              </a:solidFill>
            </a:endParaRPr>
          </a:p>
        </p:txBody>
      </p:sp>
      <p:sp>
        <p:nvSpPr>
          <p:cNvPr id="106" name="Rounded Rectangle 105"/>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03:19</a:t>
            </a:r>
            <a:endParaRPr lang="en-US" sz="2800">
              <a:solidFill>
                <a:prstClr val="white"/>
              </a:solidFill>
            </a:endParaRPr>
          </a:p>
        </p:txBody>
      </p:sp>
      <p:sp>
        <p:nvSpPr>
          <p:cNvPr id="107" name="Rounded Rectangle 106"/>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03:18</a:t>
            </a:r>
            <a:endParaRPr lang="en-US" sz="2800">
              <a:solidFill>
                <a:prstClr val="white"/>
              </a:solidFill>
            </a:endParaRPr>
          </a:p>
        </p:txBody>
      </p:sp>
      <p:sp>
        <p:nvSpPr>
          <p:cNvPr id="108" name="Rounded Rectangle 107"/>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03:17</a:t>
            </a:r>
            <a:endParaRPr lang="en-US" sz="2800">
              <a:solidFill>
                <a:prstClr val="white"/>
              </a:solidFill>
            </a:endParaRPr>
          </a:p>
        </p:txBody>
      </p:sp>
      <p:sp>
        <p:nvSpPr>
          <p:cNvPr id="109" name="Rounded Rectangle 108"/>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03:16</a:t>
            </a:r>
            <a:endParaRPr lang="en-US" sz="2800">
              <a:solidFill>
                <a:prstClr val="white"/>
              </a:solidFill>
            </a:endParaRPr>
          </a:p>
        </p:txBody>
      </p:sp>
      <p:sp>
        <p:nvSpPr>
          <p:cNvPr id="110" name="Rounded Rectangle 109"/>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03:15</a:t>
            </a:r>
            <a:endParaRPr lang="en-US" sz="2800">
              <a:solidFill>
                <a:prstClr val="white"/>
              </a:solidFill>
            </a:endParaRPr>
          </a:p>
        </p:txBody>
      </p:sp>
      <p:sp>
        <p:nvSpPr>
          <p:cNvPr id="111" name="Rounded Rectangle 110"/>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03:14</a:t>
            </a:r>
            <a:endParaRPr lang="en-US" sz="2800">
              <a:solidFill>
                <a:prstClr val="white"/>
              </a:solidFill>
            </a:endParaRPr>
          </a:p>
        </p:txBody>
      </p:sp>
      <p:sp>
        <p:nvSpPr>
          <p:cNvPr id="112" name="Rounded Rectangle 111"/>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03:13</a:t>
            </a:r>
            <a:endParaRPr lang="en-US" sz="2800">
              <a:solidFill>
                <a:prstClr val="white"/>
              </a:solidFill>
            </a:endParaRPr>
          </a:p>
        </p:txBody>
      </p:sp>
      <p:sp>
        <p:nvSpPr>
          <p:cNvPr id="113" name="Rounded Rectangle 112"/>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03:12</a:t>
            </a:r>
            <a:endParaRPr lang="en-US" sz="2800">
              <a:solidFill>
                <a:prstClr val="white"/>
              </a:solidFill>
            </a:endParaRPr>
          </a:p>
        </p:txBody>
      </p:sp>
      <p:sp>
        <p:nvSpPr>
          <p:cNvPr id="114" name="Rounded Rectangle 113"/>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03:11</a:t>
            </a:r>
            <a:endParaRPr lang="en-US" sz="2800">
              <a:solidFill>
                <a:prstClr val="white"/>
              </a:solidFill>
            </a:endParaRPr>
          </a:p>
        </p:txBody>
      </p:sp>
      <p:sp>
        <p:nvSpPr>
          <p:cNvPr id="115" name="Rounded Rectangle 114"/>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03:10</a:t>
            </a:r>
            <a:endParaRPr lang="en-US" sz="2800">
              <a:solidFill>
                <a:prstClr val="white"/>
              </a:solidFill>
            </a:endParaRPr>
          </a:p>
        </p:txBody>
      </p:sp>
      <p:sp>
        <p:nvSpPr>
          <p:cNvPr id="116" name="Rounded Rectangle 115"/>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03:09</a:t>
            </a:r>
            <a:endParaRPr lang="en-US" sz="2800">
              <a:solidFill>
                <a:prstClr val="white"/>
              </a:solidFill>
            </a:endParaRPr>
          </a:p>
        </p:txBody>
      </p:sp>
      <p:sp>
        <p:nvSpPr>
          <p:cNvPr id="117" name="Rounded Rectangle 116"/>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03:08</a:t>
            </a:r>
            <a:endParaRPr lang="en-US" sz="2800">
              <a:solidFill>
                <a:prstClr val="white"/>
              </a:solidFill>
            </a:endParaRPr>
          </a:p>
        </p:txBody>
      </p:sp>
      <p:sp>
        <p:nvSpPr>
          <p:cNvPr id="118" name="Rounded Rectangle 117"/>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03:07</a:t>
            </a:r>
            <a:endParaRPr lang="en-US" sz="2800">
              <a:solidFill>
                <a:prstClr val="white"/>
              </a:solidFill>
            </a:endParaRPr>
          </a:p>
        </p:txBody>
      </p:sp>
      <p:sp>
        <p:nvSpPr>
          <p:cNvPr id="119" name="Rounded Rectangle 118"/>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03:06</a:t>
            </a:r>
            <a:endParaRPr lang="en-US" sz="2800">
              <a:solidFill>
                <a:prstClr val="white"/>
              </a:solidFill>
            </a:endParaRPr>
          </a:p>
        </p:txBody>
      </p:sp>
      <p:sp>
        <p:nvSpPr>
          <p:cNvPr id="120" name="Rounded Rectangle 119"/>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03:05</a:t>
            </a:r>
            <a:endParaRPr lang="en-US" sz="2800">
              <a:solidFill>
                <a:prstClr val="white"/>
              </a:solidFill>
            </a:endParaRPr>
          </a:p>
        </p:txBody>
      </p:sp>
      <p:sp>
        <p:nvSpPr>
          <p:cNvPr id="121" name="Rounded Rectangle 120"/>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03:04</a:t>
            </a:r>
            <a:endParaRPr lang="en-US" sz="2800">
              <a:solidFill>
                <a:prstClr val="white"/>
              </a:solidFill>
            </a:endParaRPr>
          </a:p>
        </p:txBody>
      </p:sp>
      <p:sp>
        <p:nvSpPr>
          <p:cNvPr id="122" name="Rounded Rectangle 121"/>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03:03</a:t>
            </a:r>
            <a:endParaRPr lang="en-US" sz="2800">
              <a:solidFill>
                <a:prstClr val="white"/>
              </a:solidFill>
            </a:endParaRPr>
          </a:p>
        </p:txBody>
      </p:sp>
      <p:sp>
        <p:nvSpPr>
          <p:cNvPr id="123" name="Rounded Rectangle 122"/>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03:02</a:t>
            </a:r>
            <a:endParaRPr lang="en-US" sz="2800">
              <a:solidFill>
                <a:prstClr val="white"/>
              </a:solidFill>
            </a:endParaRPr>
          </a:p>
        </p:txBody>
      </p:sp>
      <p:sp>
        <p:nvSpPr>
          <p:cNvPr id="124" name="Rounded Rectangle 123"/>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03:01</a:t>
            </a:r>
            <a:endParaRPr lang="en-US" sz="2800">
              <a:solidFill>
                <a:prstClr val="white"/>
              </a:solidFill>
            </a:endParaRPr>
          </a:p>
        </p:txBody>
      </p:sp>
      <p:sp>
        <p:nvSpPr>
          <p:cNvPr id="125" name="Rounded Rectangle 124"/>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03:00</a:t>
            </a:r>
            <a:endParaRPr lang="en-US" sz="2800">
              <a:solidFill>
                <a:prstClr val="white"/>
              </a:solidFill>
            </a:endParaRPr>
          </a:p>
        </p:txBody>
      </p:sp>
      <p:sp>
        <p:nvSpPr>
          <p:cNvPr id="126" name="Rounded Rectangle 125"/>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02:59</a:t>
            </a:r>
            <a:endParaRPr lang="en-US" sz="2800">
              <a:solidFill>
                <a:prstClr val="white"/>
              </a:solidFill>
            </a:endParaRPr>
          </a:p>
        </p:txBody>
      </p:sp>
      <p:sp>
        <p:nvSpPr>
          <p:cNvPr id="127" name="Rounded Rectangle 126"/>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02:58</a:t>
            </a:r>
            <a:endParaRPr lang="en-US" sz="2800">
              <a:solidFill>
                <a:prstClr val="white"/>
              </a:solidFill>
            </a:endParaRPr>
          </a:p>
        </p:txBody>
      </p:sp>
      <p:sp>
        <p:nvSpPr>
          <p:cNvPr id="128" name="Rounded Rectangle 127"/>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02:57</a:t>
            </a:r>
            <a:endParaRPr lang="en-US" sz="2800">
              <a:solidFill>
                <a:prstClr val="white"/>
              </a:solidFill>
            </a:endParaRPr>
          </a:p>
        </p:txBody>
      </p:sp>
      <p:sp>
        <p:nvSpPr>
          <p:cNvPr id="129" name="Rounded Rectangle 128"/>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02:56</a:t>
            </a:r>
            <a:endParaRPr lang="en-US" sz="2800">
              <a:solidFill>
                <a:prstClr val="white"/>
              </a:solidFill>
            </a:endParaRPr>
          </a:p>
        </p:txBody>
      </p:sp>
      <p:sp>
        <p:nvSpPr>
          <p:cNvPr id="130" name="Rounded Rectangle 129"/>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02:55</a:t>
            </a:r>
            <a:endParaRPr lang="en-US" sz="2800">
              <a:solidFill>
                <a:prstClr val="white"/>
              </a:solidFill>
            </a:endParaRPr>
          </a:p>
        </p:txBody>
      </p:sp>
      <p:sp>
        <p:nvSpPr>
          <p:cNvPr id="131" name="Rounded Rectangle 130"/>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02:54</a:t>
            </a:r>
            <a:endParaRPr lang="en-US" sz="2800">
              <a:solidFill>
                <a:prstClr val="white"/>
              </a:solidFill>
            </a:endParaRPr>
          </a:p>
        </p:txBody>
      </p:sp>
      <p:sp>
        <p:nvSpPr>
          <p:cNvPr id="132" name="Rounded Rectangle 131"/>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02:53</a:t>
            </a:r>
            <a:endParaRPr lang="en-US" sz="2800">
              <a:solidFill>
                <a:prstClr val="white"/>
              </a:solidFill>
            </a:endParaRPr>
          </a:p>
        </p:txBody>
      </p:sp>
      <p:sp>
        <p:nvSpPr>
          <p:cNvPr id="133" name="Rounded Rectangle 132"/>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02:52</a:t>
            </a:r>
            <a:endParaRPr lang="en-US" sz="2800">
              <a:solidFill>
                <a:prstClr val="white"/>
              </a:solidFill>
            </a:endParaRPr>
          </a:p>
        </p:txBody>
      </p:sp>
      <p:sp>
        <p:nvSpPr>
          <p:cNvPr id="134" name="Rounded Rectangle 133"/>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02:51</a:t>
            </a:r>
            <a:endParaRPr lang="en-US" sz="2800">
              <a:solidFill>
                <a:prstClr val="white"/>
              </a:solidFill>
            </a:endParaRPr>
          </a:p>
        </p:txBody>
      </p:sp>
      <p:sp>
        <p:nvSpPr>
          <p:cNvPr id="135" name="Rounded Rectangle 134"/>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02:50</a:t>
            </a:r>
            <a:endParaRPr lang="en-US" sz="2800">
              <a:solidFill>
                <a:prstClr val="white"/>
              </a:solidFill>
            </a:endParaRPr>
          </a:p>
        </p:txBody>
      </p:sp>
      <p:sp>
        <p:nvSpPr>
          <p:cNvPr id="136" name="Rounded Rectangle 135"/>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02:49</a:t>
            </a:r>
            <a:endParaRPr lang="en-US" sz="2800">
              <a:solidFill>
                <a:prstClr val="white"/>
              </a:solidFill>
            </a:endParaRPr>
          </a:p>
        </p:txBody>
      </p:sp>
      <p:sp>
        <p:nvSpPr>
          <p:cNvPr id="137" name="Rounded Rectangle 136"/>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02:48</a:t>
            </a:r>
            <a:endParaRPr lang="en-US" sz="2800">
              <a:solidFill>
                <a:prstClr val="white"/>
              </a:solidFill>
            </a:endParaRPr>
          </a:p>
        </p:txBody>
      </p:sp>
      <p:sp>
        <p:nvSpPr>
          <p:cNvPr id="138" name="Rounded Rectangle 137"/>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02:47</a:t>
            </a:r>
            <a:endParaRPr lang="en-US" sz="2800">
              <a:solidFill>
                <a:prstClr val="white"/>
              </a:solidFill>
            </a:endParaRPr>
          </a:p>
        </p:txBody>
      </p:sp>
      <p:sp>
        <p:nvSpPr>
          <p:cNvPr id="139" name="Rounded Rectangle 138"/>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02:46</a:t>
            </a:r>
            <a:endParaRPr lang="en-US" sz="2800">
              <a:solidFill>
                <a:prstClr val="white"/>
              </a:solidFill>
            </a:endParaRPr>
          </a:p>
        </p:txBody>
      </p:sp>
      <p:sp>
        <p:nvSpPr>
          <p:cNvPr id="140" name="Rounded Rectangle 139"/>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02:45</a:t>
            </a:r>
            <a:endParaRPr lang="en-US" sz="2800">
              <a:solidFill>
                <a:prstClr val="white"/>
              </a:solidFill>
            </a:endParaRPr>
          </a:p>
        </p:txBody>
      </p:sp>
      <p:sp>
        <p:nvSpPr>
          <p:cNvPr id="141" name="Rounded Rectangle 140"/>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02:44</a:t>
            </a:r>
            <a:endParaRPr lang="en-US" sz="2800">
              <a:solidFill>
                <a:prstClr val="white"/>
              </a:solidFill>
            </a:endParaRPr>
          </a:p>
        </p:txBody>
      </p:sp>
      <p:sp>
        <p:nvSpPr>
          <p:cNvPr id="142" name="Rounded Rectangle 141"/>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02:43</a:t>
            </a:r>
            <a:endParaRPr lang="en-US" sz="2800">
              <a:solidFill>
                <a:prstClr val="white"/>
              </a:solidFill>
            </a:endParaRPr>
          </a:p>
        </p:txBody>
      </p:sp>
      <p:sp>
        <p:nvSpPr>
          <p:cNvPr id="143" name="Rounded Rectangle 142"/>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02:42</a:t>
            </a:r>
            <a:endParaRPr lang="en-US" sz="2800">
              <a:solidFill>
                <a:prstClr val="white"/>
              </a:solidFill>
            </a:endParaRPr>
          </a:p>
        </p:txBody>
      </p:sp>
      <p:sp>
        <p:nvSpPr>
          <p:cNvPr id="144" name="Rounded Rectangle 143"/>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02:41</a:t>
            </a:r>
            <a:endParaRPr lang="en-US" sz="2800">
              <a:solidFill>
                <a:prstClr val="white"/>
              </a:solidFill>
            </a:endParaRPr>
          </a:p>
        </p:txBody>
      </p:sp>
      <p:sp>
        <p:nvSpPr>
          <p:cNvPr id="145" name="Rounded Rectangle 144"/>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02:40</a:t>
            </a:r>
            <a:endParaRPr lang="en-US" sz="2800">
              <a:solidFill>
                <a:prstClr val="white"/>
              </a:solidFill>
            </a:endParaRPr>
          </a:p>
        </p:txBody>
      </p:sp>
      <p:sp>
        <p:nvSpPr>
          <p:cNvPr id="146" name="Rounded Rectangle 145"/>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02:39</a:t>
            </a:r>
            <a:endParaRPr lang="en-US" sz="2800">
              <a:solidFill>
                <a:prstClr val="white"/>
              </a:solidFill>
            </a:endParaRPr>
          </a:p>
        </p:txBody>
      </p:sp>
      <p:sp>
        <p:nvSpPr>
          <p:cNvPr id="147" name="Rounded Rectangle 146"/>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02:38</a:t>
            </a:r>
            <a:endParaRPr lang="en-US" sz="2800">
              <a:solidFill>
                <a:prstClr val="white"/>
              </a:solidFill>
            </a:endParaRPr>
          </a:p>
        </p:txBody>
      </p:sp>
      <p:sp>
        <p:nvSpPr>
          <p:cNvPr id="148" name="Rounded Rectangle 147"/>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02:37</a:t>
            </a:r>
            <a:endParaRPr lang="en-US" sz="2800">
              <a:solidFill>
                <a:prstClr val="white"/>
              </a:solidFill>
            </a:endParaRPr>
          </a:p>
        </p:txBody>
      </p:sp>
      <p:sp>
        <p:nvSpPr>
          <p:cNvPr id="149" name="Rounded Rectangle 148"/>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02:36</a:t>
            </a:r>
            <a:endParaRPr lang="en-US" sz="2800">
              <a:solidFill>
                <a:prstClr val="white"/>
              </a:solidFill>
            </a:endParaRPr>
          </a:p>
        </p:txBody>
      </p:sp>
      <p:sp>
        <p:nvSpPr>
          <p:cNvPr id="150" name="Rounded Rectangle 149"/>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02:35</a:t>
            </a:r>
            <a:endParaRPr lang="en-US" sz="2800">
              <a:solidFill>
                <a:prstClr val="white"/>
              </a:solidFill>
            </a:endParaRPr>
          </a:p>
        </p:txBody>
      </p:sp>
      <p:sp>
        <p:nvSpPr>
          <p:cNvPr id="151" name="Rounded Rectangle 150"/>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02:34</a:t>
            </a:r>
            <a:endParaRPr lang="en-US" sz="2800">
              <a:solidFill>
                <a:prstClr val="white"/>
              </a:solidFill>
            </a:endParaRPr>
          </a:p>
        </p:txBody>
      </p:sp>
      <p:sp>
        <p:nvSpPr>
          <p:cNvPr id="152" name="Rounded Rectangle 151"/>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02:33</a:t>
            </a:r>
            <a:endParaRPr lang="en-US" sz="2800">
              <a:solidFill>
                <a:prstClr val="white"/>
              </a:solidFill>
            </a:endParaRPr>
          </a:p>
        </p:txBody>
      </p:sp>
      <p:sp>
        <p:nvSpPr>
          <p:cNvPr id="153" name="Rounded Rectangle 152"/>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02:32</a:t>
            </a:r>
            <a:endParaRPr lang="en-US" sz="2800">
              <a:solidFill>
                <a:prstClr val="white"/>
              </a:solidFill>
            </a:endParaRPr>
          </a:p>
        </p:txBody>
      </p:sp>
      <p:sp>
        <p:nvSpPr>
          <p:cNvPr id="154" name="Rounded Rectangle 153"/>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02:31</a:t>
            </a:r>
            <a:endParaRPr lang="en-US" sz="2800">
              <a:solidFill>
                <a:prstClr val="white"/>
              </a:solidFill>
            </a:endParaRPr>
          </a:p>
        </p:txBody>
      </p:sp>
      <p:sp>
        <p:nvSpPr>
          <p:cNvPr id="155" name="Rounded Rectangle 154"/>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02:30</a:t>
            </a:r>
            <a:endParaRPr lang="en-US" sz="2800">
              <a:solidFill>
                <a:prstClr val="white"/>
              </a:solidFill>
            </a:endParaRPr>
          </a:p>
        </p:txBody>
      </p:sp>
      <p:sp>
        <p:nvSpPr>
          <p:cNvPr id="156" name="Rounded Rectangle 155"/>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02:29</a:t>
            </a:r>
            <a:endParaRPr lang="en-US" sz="2800">
              <a:solidFill>
                <a:prstClr val="white"/>
              </a:solidFill>
            </a:endParaRPr>
          </a:p>
        </p:txBody>
      </p:sp>
      <p:sp>
        <p:nvSpPr>
          <p:cNvPr id="157" name="Rounded Rectangle 156"/>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02:28</a:t>
            </a:r>
            <a:endParaRPr lang="en-US" sz="2800">
              <a:solidFill>
                <a:prstClr val="white"/>
              </a:solidFill>
            </a:endParaRPr>
          </a:p>
        </p:txBody>
      </p:sp>
      <p:sp>
        <p:nvSpPr>
          <p:cNvPr id="158" name="Rounded Rectangle 157"/>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02:27</a:t>
            </a:r>
            <a:endParaRPr lang="en-US" sz="2800">
              <a:solidFill>
                <a:prstClr val="white"/>
              </a:solidFill>
            </a:endParaRPr>
          </a:p>
        </p:txBody>
      </p:sp>
      <p:sp>
        <p:nvSpPr>
          <p:cNvPr id="159" name="Rounded Rectangle 158"/>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02:26</a:t>
            </a:r>
            <a:endParaRPr lang="en-US" sz="2800">
              <a:solidFill>
                <a:prstClr val="white"/>
              </a:solidFill>
            </a:endParaRPr>
          </a:p>
        </p:txBody>
      </p:sp>
      <p:sp>
        <p:nvSpPr>
          <p:cNvPr id="160" name="Rounded Rectangle 159"/>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02:25</a:t>
            </a:r>
            <a:endParaRPr lang="en-US" sz="2800">
              <a:solidFill>
                <a:prstClr val="white"/>
              </a:solidFill>
            </a:endParaRPr>
          </a:p>
        </p:txBody>
      </p:sp>
      <p:sp>
        <p:nvSpPr>
          <p:cNvPr id="161" name="Rounded Rectangle 160"/>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02:24</a:t>
            </a:r>
            <a:endParaRPr lang="en-US" sz="2800">
              <a:solidFill>
                <a:prstClr val="white"/>
              </a:solidFill>
            </a:endParaRPr>
          </a:p>
        </p:txBody>
      </p:sp>
      <p:sp>
        <p:nvSpPr>
          <p:cNvPr id="162" name="Rounded Rectangle 161"/>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02:23</a:t>
            </a:r>
            <a:endParaRPr lang="en-US" sz="2800">
              <a:solidFill>
                <a:prstClr val="white"/>
              </a:solidFill>
            </a:endParaRPr>
          </a:p>
        </p:txBody>
      </p:sp>
      <p:sp>
        <p:nvSpPr>
          <p:cNvPr id="163" name="Rounded Rectangle 162"/>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02:22</a:t>
            </a:r>
            <a:endParaRPr lang="en-US" sz="2800">
              <a:solidFill>
                <a:prstClr val="white"/>
              </a:solidFill>
            </a:endParaRPr>
          </a:p>
        </p:txBody>
      </p:sp>
      <p:sp>
        <p:nvSpPr>
          <p:cNvPr id="164" name="Rounded Rectangle 163"/>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02:21</a:t>
            </a:r>
            <a:endParaRPr lang="en-US" sz="2800">
              <a:solidFill>
                <a:prstClr val="white"/>
              </a:solidFill>
            </a:endParaRPr>
          </a:p>
        </p:txBody>
      </p:sp>
      <p:sp>
        <p:nvSpPr>
          <p:cNvPr id="165" name="Rounded Rectangle 164"/>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02:20</a:t>
            </a:r>
            <a:endParaRPr lang="en-US" sz="2800">
              <a:solidFill>
                <a:prstClr val="white"/>
              </a:solidFill>
            </a:endParaRPr>
          </a:p>
        </p:txBody>
      </p:sp>
      <p:sp>
        <p:nvSpPr>
          <p:cNvPr id="166" name="Rounded Rectangle 165"/>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02:19</a:t>
            </a:r>
            <a:endParaRPr lang="en-US" sz="2800">
              <a:solidFill>
                <a:prstClr val="white"/>
              </a:solidFill>
            </a:endParaRPr>
          </a:p>
        </p:txBody>
      </p:sp>
      <p:sp>
        <p:nvSpPr>
          <p:cNvPr id="167" name="Rounded Rectangle 166"/>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02:18</a:t>
            </a:r>
            <a:endParaRPr lang="en-US" sz="2800">
              <a:solidFill>
                <a:prstClr val="white"/>
              </a:solidFill>
            </a:endParaRPr>
          </a:p>
        </p:txBody>
      </p:sp>
      <p:sp>
        <p:nvSpPr>
          <p:cNvPr id="168" name="Rounded Rectangle 167"/>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02:17</a:t>
            </a:r>
            <a:endParaRPr lang="en-US" sz="2800">
              <a:solidFill>
                <a:prstClr val="white"/>
              </a:solidFill>
            </a:endParaRPr>
          </a:p>
        </p:txBody>
      </p:sp>
      <p:sp>
        <p:nvSpPr>
          <p:cNvPr id="169" name="Rounded Rectangle 168"/>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02:16</a:t>
            </a:r>
            <a:endParaRPr lang="en-US" sz="2800">
              <a:solidFill>
                <a:prstClr val="white"/>
              </a:solidFill>
            </a:endParaRPr>
          </a:p>
        </p:txBody>
      </p:sp>
      <p:sp>
        <p:nvSpPr>
          <p:cNvPr id="170" name="Rounded Rectangle 169"/>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02:15</a:t>
            </a:r>
            <a:endParaRPr lang="en-US" sz="2800">
              <a:solidFill>
                <a:prstClr val="white"/>
              </a:solidFill>
            </a:endParaRPr>
          </a:p>
        </p:txBody>
      </p:sp>
      <p:sp>
        <p:nvSpPr>
          <p:cNvPr id="171" name="Rounded Rectangle 170"/>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02:14</a:t>
            </a:r>
            <a:endParaRPr lang="en-US" sz="2800">
              <a:solidFill>
                <a:prstClr val="white"/>
              </a:solidFill>
            </a:endParaRPr>
          </a:p>
        </p:txBody>
      </p:sp>
      <p:sp>
        <p:nvSpPr>
          <p:cNvPr id="172" name="Rounded Rectangle 171"/>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02:13</a:t>
            </a:r>
            <a:endParaRPr lang="en-US" sz="2800">
              <a:solidFill>
                <a:prstClr val="white"/>
              </a:solidFill>
            </a:endParaRPr>
          </a:p>
        </p:txBody>
      </p:sp>
      <p:sp>
        <p:nvSpPr>
          <p:cNvPr id="173" name="Rounded Rectangle 172"/>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02:12</a:t>
            </a:r>
            <a:endParaRPr lang="en-US" sz="2800">
              <a:solidFill>
                <a:prstClr val="white"/>
              </a:solidFill>
            </a:endParaRPr>
          </a:p>
        </p:txBody>
      </p:sp>
      <p:sp>
        <p:nvSpPr>
          <p:cNvPr id="174" name="Rounded Rectangle 173"/>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02:11</a:t>
            </a:r>
            <a:endParaRPr lang="en-US" sz="2800">
              <a:solidFill>
                <a:prstClr val="white"/>
              </a:solidFill>
            </a:endParaRPr>
          </a:p>
        </p:txBody>
      </p:sp>
      <p:sp>
        <p:nvSpPr>
          <p:cNvPr id="175" name="Rounded Rectangle 174"/>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02:10</a:t>
            </a:r>
            <a:endParaRPr lang="en-US" sz="2800">
              <a:solidFill>
                <a:prstClr val="white"/>
              </a:solidFill>
            </a:endParaRPr>
          </a:p>
        </p:txBody>
      </p:sp>
      <p:sp>
        <p:nvSpPr>
          <p:cNvPr id="176" name="Rounded Rectangle 175"/>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02:09</a:t>
            </a:r>
            <a:endParaRPr lang="en-US" sz="2800">
              <a:solidFill>
                <a:prstClr val="white"/>
              </a:solidFill>
            </a:endParaRPr>
          </a:p>
        </p:txBody>
      </p:sp>
      <p:sp>
        <p:nvSpPr>
          <p:cNvPr id="177" name="Rounded Rectangle 176"/>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02:08</a:t>
            </a:r>
            <a:endParaRPr lang="en-US" sz="2800">
              <a:solidFill>
                <a:prstClr val="white"/>
              </a:solidFill>
            </a:endParaRPr>
          </a:p>
        </p:txBody>
      </p:sp>
      <p:sp>
        <p:nvSpPr>
          <p:cNvPr id="178" name="Rounded Rectangle 177"/>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02:07</a:t>
            </a:r>
            <a:endParaRPr lang="en-US" sz="2800">
              <a:solidFill>
                <a:prstClr val="white"/>
              </a:solidFill>
            </a:endParaRPr>
          </a:p>
        </p:txBody>
      </p:sp>
      <p:sp>
        <p:nvSpPr>
          <p:cNvPr id="179" name="Rounded Rectangle 178"/>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02:06</a:t>
            </a:r>
            <a:endParaRPr lang="en-US" sz="2800">
              <a:solidFill>
                <a:prstClr val="white"/>
              </a:solidFill>
            </a:endParaRPr>
          </a:p>
        </p:txBody>
      </p:sp>
      <p:sp>
        <p:nvSpPr>
          <p:cNvPr id="180" name="Rounded Rectangle 179"/>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02:05</a:t>
            </a:r>
            <a:endParaRPr lang="en-US" sz="2800">
              <a:solidFill>
                <a:prstClr val="white"/>
              </a:solidFill>
            </a:endParaRPr>
          </a:p>
        </p:txBody>
      </p:sp>
      <p:sp>
        <p:nvSpPr>
          <p:cNvPr id="181" name="Rounded Rectangle 180"/>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02:04</a:t>
            </a:r>
            <a:endParaRPr lang="en-US" sz="2800">
              <a:solidFill>
                <a:prstClr val="white"/>
              </a:solidFill>
            </a:endParaRPr>
          </a:p>
        </p:txBody>
      </p:sp>
      <p:sp>
        <p:nvSpPr>
          <p:cNvPr id="182" name="Rounded Rectangle 181"/>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02:03</a:t>
            </a:r>
            <a:endParaRPr lang="en-US" sz="2800">
              <a:solidFill>
                <a:prstClr val="white"/>
              </a:solidFill>
            </a:endParaRPr>
          </a:p>
        </p:txBody>
      </p:sp>
      <p:sp>
        <p:nvSpPr>
          <p:cNvPr id="183" name="Rounded Rectangle 182"/>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02:02</a:t>
            </a:r>
            <a:endParaRPr lang="en-US" sz="2800">
              <a:solidFill>
                <a:prstClr val="white"/>
              </a:solidFill>
            </a:endParaRPr>
          </a:p>
        </p:txBody>
      </p:sp>
      <p:sp>
        <p:nvSpPr>
          <p:cNvPr id="184" name="Rounded Rectangle 183"/>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02:01</a:t>
            </a:r>
            <a:endParaRPr lang="en-US" sz="2800">
              <a:solidFill>
                <a:prstClr val="white"/>
              </a:solidFill>
            </a:endParaRPr>
          </a:p>
        </p:txBody>
      </p:sp>
      <p:sp>
        <p:nvSpPr>
          <p:cNvPr id="185" name="Rounded Rectangle 184"/>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02:00</a:t>
            </a:r>
            <a:endParaRPr lang="en-US" sz="2800">
              <a:solidFill>
                <a:prstClr val="white"/>
              </a:solidFill>
            </a:endParaRPr>
          </a:p>
        </p:txBody>
      </p:sp>
      <p:sp>
        <p:nvSpPr>
          <p:cNvPr id="186" name="Rounded Rectangle 185"/>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01:59</a:t>
            </a:r>
            <a:endParaRPr lang="en-US" sz="2800">
              <a:solidFill>
                <a:prstClr val="white"/>
              </a:solidFill>
            </a:endParaRPr>
          </a:p>
        </p:txBody>
      </p:sp>
      <p:sp>
        <p:nvSpPr>
          <p:cNvPr id="187" name="Rounded Rectangle 186"/>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01:58</a:t>
            </a:r>
            <a:endParaRPr lang="en-US" sz="2800">
              <a:solidFill>
                <a:prstClr val="white"/>
              </a:solidFill>
            </a:endParaRPr>
          </a:p>
        </p:txBody>
      </p:sp>
      <p:sp>
        <p:nvSpPr>
          <p:cNvPr id="188" name="Rounded Rectangle 187"/>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01:57</a:t>
            </a:r>
            <a:endParaRPr lang="en-US" sz="2800">
              <a:solidFill>
                <a:prstClr val="white"/>
              </a:solidFill>
            </a:endParaRPr>
          </a:p>
        </p:txBody>
      </p:sp>
      <p:sp>
        <p:nvSpPr>
          <p:cNvPr id="189" name="Rounded Rectangle 188"/>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01:56</a:t>
            </a:r>
            <a:endParaRPr lang="en-US" sz="2800">
              <a:solidFill>
                <a:prstClr val="white"/>
              </a:solidFill>
            </a:endParaRPr>
          </a:p>
        </p:txBody>
      </p:sp>
      <p:sp>
        <p:nvSpPr>
          <p:cNvPr id="190" name="Rounded Rectangle 189"/>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01:55</a:t>
            </a:r>
            <a:endParaRPr lang="en-US" sz="2800">
              <a:solidFill>
                <a:prstClr val="white"/>
              </a:solidFill>
            </a:endParaRPr>
          </a:p>
        </p:txBody>
      </p:sp>
      <p:sp>
        <p:nvSpPr>
          <p:cNvPr id="191" name="Rounded Rectangle 190"/>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01:54</a:t>
            </a:r>
            <a:endParaRPr lang="en-US" sz="2800">
              <a:solidFill>
                <a:prstClr val="white"/>
              </a:solidFill>
            </a:endParaRPr>
          </a:p>
        </p:txBody>
      </p:sp>
      <p:sp>
        <p:nvSpPr>
          <p:cNvPr id="192" name="Rounded Rectangle 191"/>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01:53</a:t>
            </a:r>
            <a:endParaRPr lang="en-US" sz="2800">
              <a:solidFill>
                <a:prstClr val="white"/>
              </a:solidFill>
            </a:endParaRPr>
          </a:p>
        </p:txBody>
      </p:sp>
      <p:sp>
        <p:nvSpPr>
          <p:cNvPr id="193" name="Rounded Rectangle 192"/>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01:52</a:t>
            </a:r>
            <a:endParaRPr lang="en-US" sz="2800">
              <a:solidFill>
                <a:prstClr val="white"/>
              </a:solidFill>
            </a:endParaRPr>
          </a:p>
        </p:txBody>
      </p:sp>
      <p:sp>
        <p:nvSpPr>
          <p:cNvPr id="194" name="Rounded Rectangle 193"/>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01:51</a:t>
            </a:r>
            <a:endParaRPr lang="en-US" sz="2800">
              <a:solidFill>
                <a:prstClr val="white"/>
              </a:solidFill>
            </a:endParaRPr>
          </a:p>
        </p:txBody>
      </p:sp>
      <p:sp>
        <p:nvSpPr>
          <p:cNvPr id="195" name="Rounded Rectangle 194"/>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01:50</a:t>
            </a:r>
            <a:endParaRPr lang="en-US" sz="2800">
              <a:solidFill>
                <a:prstClr val="white"/>
              </a:solidFill>
            </a:endParaRPr>
          </a:p>
        </p:txBody>
      </p:sp>
      <p:sp>
        <p:nvSpPr>
          <p:cNvPr id="196" name="Rounded Rectangle 195"/>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01:49</a:t>
            </a:r>
            <a:endParaRPr lang="en-US" sz="2800">
              <a:solidFill>
                <a:prstClr val="white"/>
              </a:solidFill>
            </a:endParaRPr>
          </a:p>
        </p:txBody>
      </p:sp>
      <p:sp>
        <p:nvSpPr>
          <p:cNvPr id="197" name="Rounded Rectangle 196"/>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01:48</a:t>
            </a:r>
            <a:endParaRPr lang="en-US" sz="2800">
              <a:solidFill>
                <a:prstClr val="white"/>
              </a:solidFill>
            </a:endParaRPr>
          </a:p>
        </p:txBody>
      </p:sp>
      <p:sp>
        <p:nvSpPr>
          <p:cNvPr id="198" name="Rounded Rectangle 197"/>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01:47</a:t>
            </a:r>
            <a:endParaRPr lang="en-US" sz="2800">
              <a:solidFill>
                <a:prstClr val="white"/>
              </a:solidFill>
            </a:endParaRPr>
          </a:p>
        </p:txBody>
      </p:sp>
      <p:sp>
        <p:nvSpPr>
          <p:cNvPr id="199" name="Rounded Rectangle 198"/>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01:46</a:t>
            </a:r>
            <a:endParaRPr lang="en-US" sz="2800">
              <a:solidFill>
                <a:prstClr val="white"/>
              </a:solidFill>
            </a:endParaRPr>
          </a:p>
        </p:txBody>
      </p:sp>
      <p:sp>
        <p:nvSpPr>
          <p:cNvPr id="200" name="Rounded Rectangle 199"/>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01:45</a:t>
            </a:r>
            <a:endParaRPr lang="en-US" sz="2800">
              <a:solidFill>
                <a:prstClr val="white"/>
              </a:solidFill>
            </a:endParaRPr>
          </a:p>
        </p:txBody>
      </p:sp>
      <p:sp>
        <p:nvSpPr>
          <p:cNvPr id="201" name="Rounded Rectangle 200"/>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01:44</a:t>
            </a:r>
            <a:endParaRPr lang="en-US" sz="2800">
              <a:solidFill>
                <a:prstClr val="white"/>
              </a:solidFill>
            </a:endParaRPr>
          </a:p>
        </p:txBody>
      </p:sp>
      <p:sp>
        <p:nvSpPr>
          <p:cNvPr id="202" name="Rounded Rectangle 201"/>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01:43</a:t>
            </a:r>
            <a:endParaRPr lang="en-US" sz="2800">
              <a:solidFill>
                <a:prstClr val="white"/>
              </a:solidFill>
            </a:endParaRPr>
          </a:p>
        </p:txBody>
      </p:sp>
      <p:sp>
        <p:nvSpPr>
          <p:cNvPr id="203" name="Rounded Rectangle 202"/>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01:42</a:t>
            </a:r>
            <a:endParaRPr lang="en-US" sz="2800">
              <a:solidFill>
                <a:prstClr val="white"/>
              </a:solidFill>
            </a:endParaRPr>
          </a:p>
        </p:txBody>
      </p:sp>
      <p:sp>
        <p:nvSpPr>
          <p:cNvPr id="204" name="Rounded Rectangle 203"/>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01:41</a:t>
            </a:r>
            <a:endParaRPr lang="en-US" sz="2800">
              <a:solidFill>
                <a:prstClr val="white"/>
              </a:solidFill>
            </a:endParaRPr>
          </a:p>
        </p:txBody>
      </p:sp>
      <p:sp>
        <p:nvSpPr>
          <p:cNvPr id="205" name="Rounded Rectangle 204"/>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01:40</a:t>
            </a:r>
            <a:endParaRPr lang="en-US" sz="2800">
              <a:solidFill>
                <a:prstClr val="white"/>
              </a:solidFill>
            </a:endParaRPr>
          </a:p>
        </p:txBody>
      </p:sp>
      <p:sp>
        <p:nvSpPr>
          <p:cNvPr id="206" name="Rounded Rectangle 205"/>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01:39</a:t>
            </a:r>
            <a:endParaRPr lang="en-US" sz="2800">
              <a:solidFill>
                <a:prstClr val="white"/>
              </a:solidFill>
            </a:endParaRPr>
          </a:p>
        </p:txBody>
      </p:sp>
      <p:sp>
        <p:nvSpPr>
          <p:cNvPr id="207" name="Rounded Rectangle 206"/>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01:38</a:t>
            </a:r>
            <a:endParaRPr lang="en-US" sz="2800">
              <a:solidFill>
                <a:prstClr val="white"/>
              </a:solidFill>
            </a:endParaRPr>
          </a:p>
        </p:txBody>
      </p:sp>
      <p:sp>
        <p:nvSpPr>
          <p:cNvPr id="208" name="Rounded Rectangle 207"/>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01:37</a:t>
            </a:r>
            <a:endParaRPr lang="en-US" sz="2800">
              <a:solidFill>
                <a:prstClr val="white"/>
              </a:solidFill>
            </a:endParaRPr>
          </a:p>
        </p:txBody>
      </p:sp>
      <p:sp>
        <p:nvSpPr>
          <p:cNvPr id="209" name="Rounded Rectangle 208"/>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01:36</a:t>
            </a:r>
            <a:endParaRPr lang="en-US" sz="2800">
              <a:solidFill>
                <a:prstClr val="white"/>
              </a:solidFill>
            </a:endParaRPr>
          </a:p>
        </p:txBody>
      </p:sp>
      <p:sp>
        <p:nvSpPr>
          <p:cNvPr id="210" name="Rounded Rectangle 209"/>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01:35</a:t>
            </a:r>
            <a:endParaRPr lang="en-US" sz="2800">
              <a:solidFill>
                <a:prstClr val="white"/>
              </a:solidFill>
            </a:endParaRPr>
          </a:p>
        </p:txBody>
      </p:sp>
      <p:sp>
        <p:nvSpPr>
          <p:cNvPr id="211" name="Rounded Rectangle 210"/>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01:34</a:t>
            </a:r>
            <a:endParaRPr lang="en-US" sz="2800">
              <a:solidFill>
                <a:prstClr val="white"/>
              </a:solidFill>
            </a:endParaRPr>
          </a:p>
        </p:txBody>
      </p:sp>
      <p:sp>
        <p:nvSpPr>
          <p:cNvPr id="212" name="Rounded Rectangle 211"/>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01:33</a:t>
            </a:r>
            <a:endParaRPr lang="en-US" sz="2800">
              <a:solidFill>
                <a:prstClr val="white"/>
              </a:solidFill>
            </a:endParaRPr>
          </a:p>
        </p:txBody>
      </p:sp>
      <p:sp>
        <p:nvSpPr>
          <p:cNvPr id="213" name="Rounded Rectangle 212"/>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01:32</a:t>
            </a:r>
            <a:endParaRPr lang="en-US" sz="2800">
              <a:solidFill>
                <a:prstClr val="white"/>
              </a:solidFill>
            </a:endParaRPr>
          </a:p>
        </p:txBody>
      </p:sp>
      <p:sp>
        <p:nvSpPr>
          <p:cNvPr id="214" name="Rounded Rectangle 213"/>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01:31</a:t>
            </a:r>
            <a:endParaRPr lang="en-US" sz="2800">
              <a:solidFill>
                <a:prstClr val="white"/>
              </a:solidFill>
            </a:endParaRPr>
          </a:p>
        </p:txBody>
      </p:sp>
      <p:sp>
        <p:nvSpPr>
          <p:cNvPr id="215" name="Rounded Rectangle 214"/>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01:30</a:t>
            </a:r>
            <a:endParaRPr lang="en-US" sz="2800">
              <a:solidFill>
                <a:prstClr val="white"/>
              </a:solidFill>
            </a:endParaRPr>
          </a:p>
        </p:txBody>
      </p:sp>
      <p:sp>
        <p:nvSpPr>
          <p:cNvPr id="216" name="Rounded Rectangle 215"/>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01:29</a:t>
            </a:r>
            <a:endParaRPr lang="en-US" sz="2800">
              <a:solidFill>
                <a:prstClr val="white"/>
              </a:solidFill>
            </a:endParaRPr>
          </a:p>
        </p:txBody>
      </p:sp>
      <p:sp>
        <p:nvSpPr>
          <p:cNvPr id="217" name="Rounded Rectangle 216"/>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01:28</a:t>
            </a:r>
            <a:endParaRPr lang="en-US" sz="2800">
              <a:solidFill>
                <a:prstClr val="white"/>
              </a:solidFill>
            </a:endParaRPr>
          </a:p>
        </p:txBody>
      </p:sp>
      <p:sp>
        <p:nvSpPr>
          <p:cNvPr id="218" name="Rounded Rectangle 217"/>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01:27</a:t>
            </a:r>
            <a:endParaRPr lang="en-US" sz="2800">
              <a:solidFill>
                <a:prstClr val="white"/>
              </a:solidFill>
            </a:endParaRPr>
          </a:p>
        </p:txBody>
      </p:sp>
      <p:sp>
        <p:nvSpPr>
          <p:cNvPr id="219" name="Rounded Rectangle 218"/>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01:26</a:t>
            </a:r>
            <a:endParaRPr lang="en-US" sz="2800">
              <a:solidFill>
                <a:prstClr val="white"/>
              </a:solidFill>
            </a:endParaRPr>
          </a:p>
        </p:txBody>
      </p:sp>
      <p:sp>
        <p:nvSpPr>
          <p:cNvPr id="220" name="Rounded Rectangle 219"/>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01:25</a:t>
            </a:r>
            <a:endParaRPr lang="en-US" sz="2800">
              <a:solidFill>
                <a:prstClr val="white"/>
              </a:solidFill>
            </a:endParaRPr>
          </a:p>
        </p:txBody>
      </p:sp>
      <p:sp>
        <p:nvSpPr>
          <p:cNvPr id="221" name="Rounded Rectangle 220"/>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01:24</a:t>
            </a:r>
            <a:endParaRPr lang="en-US" sz="2800">
              <a:solidFill>
                <a:prstClr val="white"/>
              </a:solidFill>
            </a:endParaRPr>
          </a:p>
        </p:txBody>
      </p:sp>
      <p:sp>
        <p:nvSpPr>
          <p:cNvPr id="222" name="Rounded Rectangle 221"/>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01:23</a:t>
            </a:r>
            <a:endParaRPr lang="en-US" sz="2800">
              <a:solidFill>
                <a:prstClr val="white"/>
              </a:solidFill>
            </a:endParaRPr>
          </a:p>
        </p:txBody>
      </p:sp>
      <p:sp>
        <p:nvSpPr>
          <p:cNvPr id="223" name="Rounded Rectangle 222"/>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01:22</a:t>
            </a:r>
            <a:endParaRPr lang="en-US" sz="2800">
              <a:solidFill>
                <a:prstClr val="white"/>
              </a:solidFill>
            </a:endParaRPr>
          </a:p>
        </p:txBody>
      </p:sp>
      <p:sp>
        <p:nvSpPr>
          <p:cNvPr id="224" name="Rounded Rectangle 223"/>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01:21</a:t>
            </a:r>
            <a:endParaRPr lang="en-US" sz="2800">
              <a:solidFill>
                <a:prstClr val="white"/>
              </a:solidFill>
            </a:endParaRPr>
          </a:p>
        </p:txBody>
      </p:sp>
      <p:sp>
        <p:nvSpPr>
          <p:cNvPr id="225" name="Rounded Rectangle 224"/>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01:20</a:t>
            </a:r>
            <a:endParaRPr lang="en-US" sz="2800">
              <a:solidFill>
                <a:prstClr val="white"/>
              </a:solidFill>
            </a:endParaRPr>
          </a:p>
        </p:txBody>
      </p:sp>
      <p:sp>
        <p:nvSpPr>
          <p:cNvPr id="226" name="Rounded Rectangle 225"/>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01:19</a:t>
            </a:r>
            <a:endParaRPr lang="en-US" sz="2800">
              <a:solidFill>
                <a:prstClr val="white"/>
              </a:solidFill>
            </a:endParaRPr>
          </a:p>
        </p:txBody>
      </p:sp>
      <p:sp>
        <p:nvSpPr>
          <p:cNvPr id="227" name="Rounded Rectangle 226"/>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01:18</a:t>
            </a:r>
            <a:endParaRPr lang="en-US" sz="2800">
              <a:solidFill>
                <a:prstClr val="white"/>
              </a:solidFill>
            </a:endParaRPr>
          </a:p>
        </p:txBody>
      </p:sp>
      <p:sp>
        <p:nvSpPr>
          <p:cNvPr id="228" name="Rounded Rectangle 227"/>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01:17</a:t>
            </a:r>
            <a:endParaRPr lang="en-US" sz="2800">
              <a:solidFill>
                <a:prstClr val="white"/>
              </a:solidFill>
            </a:endParaRPr>
          </a:p>
        </p:txBody>
      </p:sp>
      <p:sp>
        <p:nvSpPr>
          <p:cNvPr id="229" name="Rounded Rectangle 228"/>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01:16</a:t>
            </a:r>
            <a:endParaRPr lang="en-US" sz="2800">
              <a:solidFill>
                <a:prstClr val="white"/>
              </a:solidFill>
            </a:endParaRPr>
          </a:p>
        </p:txBody>
      </p:sp>
      <p:sp>
        <p:nvSpPr>
          <p:cNvPr id="230" name="Rounded Rectangle 229"/>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01:15</a:t>
            </a:r>
            <a:endParaRPr lang="en-US" sz="2800">
              <a:solidFill>
                <a:prstClr val="white"/>
              </a:solidFill>
            </a:endParaRPr>
          </a:p>
        </p:txBody>
      </p:sp>
      <p:sp>
        <p:nvSpPr>
          <p:cNvPr id="231" name="Rounded Rectangle 230"/>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01:14</a:t>
            </a:r>
            <a:endParaRPr lang="en-US" sz="2800">
              <a:solidFill>
                <a:prstClr val="white"/>
              </a:solidFill>
            </a:endParaRPr>
          </a:p>
        </p:txBody>
      </p:sp>
      <p:sp>
        <p:nvSpPr>
          <p:cNvPr id="232" name="Rounded Rectangle 231"/>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01:13</a:t>
            </a:r>
            <a:endParaRPr lang="en-US" sz="2800">
              <a:solidFill>
                <a:prstClr val="white"/>
              </a:solidFill>
            </a:endParaRPr>
          </a:p>
        </p:txBody>
      </p:sp>
      <p:sp>
        <p:nvSpPr>
          <p:cNvPr id="233" name="Rounded Rectangle 232"/>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01:12</a:t>
            </a:r>
            <a:endParaRPr lang="en-US" sz="2800">
              <a:solidFill>
                <a:prstClr val="white"/>
              </a:solidFill>
            </a:endParaRPr>
          </a:p>
        </p:txBody>
      </p:sp>
      <p:sp>
        <p:nvSpPr>
          <p:cNvPr id="234" name="Rounded Rectangle 233"/>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01:11</a:t>
            </a:r>
            <a:endParaRPr lang="en-US" sz="2800">
              <a:solidFill>
                <a:prstClr val="white"/>
              </a:solidFill>
            </a:endParaRPr>
          </a:p>
        </p:txBody>
      </p:sp>
      <p:sp>
        <p:nvSpPr>
          <p:cNvPr id="235" name="Rounded Rectangle 234"/>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01:10</a:t>
            </a:r>
            <a:endParaRPr lang="en-US" sz="2800">
              <a:solidFill>
                <a:prstClr val="white"/>
              </a:solidFill>
            </a:endParaRPr>
          </a:p>
        </p:txBody>
      </p:sp>
      <p:sp>
        <p:nvSpPr>
          <p:cNvPr id="236" name="Rounded Rectangle 235"/>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01:09</a:t>
            </a:r>
            <a:endParaRPr lang="en-US" sz="2800">
              <a:solidFill>
                <a:prstClr val="white"/>
              </a:solidFill>
            </a:endParaRPr>
          </a:p>
        </p:txBody>
      </p:sp>
      <p:sp>
        <p:nvSpPr>
          <p:cNvPr id="237" name="Rounded Rectangle 236"/>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01:08</a:t>
            </a:r>
            <a:endParaRPr lang="en-US" sz="2800">
              <a:solidFill>
                <a:prstClr val="white"/>
              </a:solidFill>
            </a:endParaRPr>
          </a:p>
        </p:txBody>
      </p:sp>
      <p:sp>
        <p:nvSpPr>
          <p:cNvPr id="238" name="Rounded Rectangle 237"/>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01:07</a:t>
            </a:r>
            <a:endParaRPr lang="en-US" sz="2800">
              <a:solidFill>
                <a:prstClr val="white"/>
              </a:solidFill>
            </a:endParaRPr>
          </a:p>
        </p:txBody>
      </p:sp>
      <p:sp>
        <p:nvSpPr>
          <p:cNvPr id="239" name="Rounded Rectangle 238"/>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01:06</a:t>
            </a:r>
            <a:endParaRPr lang="en-US" sz="2800">
              <a:solidFill>
                <a:prstClr val="white"/>
              </a:solidFill>
            </a:endParaRPr>
          </a:p>
        </p:txBody>
      </p:sp>
      <p:sp>
        <p:nvSpPr>
          <p:cNvPr id="240" name="Rounded Rectangle 239"/>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01:05</a:t>
            </a:r>
            <a:endParaRPr lang="en-US" sz="2800">
              <a:solidFill>
                <a:prstClr val="white"/>
              </a:solidFill>
            </a:endParaRPr>
          </a:p>
        </p:txBody>
      </p:sp>
      <p:sp>
        <p:nvSpPr>
          <p:cNvPr id="241" name="Rounded Rectangle 240"/>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01:04</a:t>
            </a:r>
            <a:endParaRPr lang="en-US" sz="2800">
              <a:solidFill>
                <a:prstClr val="white"/>
              </a:solidFill>
            </a:endParaRPr>
          </a:p>
        </p:txBody>
      </p:sp>
      <p:sp>
        <p:nvSpPr>
          <p:cNvPr id="242" name="Rounded Rectangle 241"/>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01:03</a:t>
            </a:r>
            <a:endParaRPr lang="en-US" sz="2800">
              <a:solidFill>
                <a:prstClr val="white"/>
              </a:solidFill>
            </a:endParaRPr>
          </a:p>
        </p:txBody>
      </p:sp>
      <p:sp>
        <p:nvSpPr>
          <p:cNvPr id="243" name="Rounded Rectangle 242"/>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01:02</a:t>
            </a:r>
            <a:endParaRPr lang="en-US" sz="2800">
              <a:solidFill>
                <a:prstClr val="white"/>
              </a:solidFill>
            </a:endParaRPr>
          </a:p>
        </p:txBody>
      </p:sp>
      <p:sp>
        <p:nvSpPr>
          <p:cNvPr id="244" name="Rounded Rectangle 243"/>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01:01</a:t>
            </a:r>
            <a:endParaRPr lang="en-US" sz="2800">
              <a:solidFill>
                <a:prstClr val="white"/>
              </a:solidFill>
            </a:endParaRPr>
          </a:p>
        </p:txBody>
      </p:sp>
      <p:sp>
        <p:nvSpPr>
          <p:cNvPr id="245" name="Rounded Rectangle 244"/>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01:00</a:t>
            </a:r>
            <a:endParaRPr lang="en-US" sz="2800">
              <a:solidFill>
                <a:prstClr val="white"/>
              </a:solidFill>
            </a:endParaRPr>
          </a:p>
        </p:txBody>
      </p:sp>
      <p:sp>
        <p:nvSpPr>
          <p:cNvPr id="246" name="Rounded Rectangle 245"/>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00:59</a:t>
            </a:r>
            <a:endParaRPr lang="en-US" sz="2800">
              <a:solidFill>
                <a:prstClr val="white"/>
              </a:solidFill>
            </a:endParaRPr>
          </a:p>
        </p:txBody>
      </p:sp>
      <p:sp>
        <p:nvSpPr>
          <p:cNvPr id="247" name="Rounded Rectangle 246"/>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00:58</a:t>
            </a:r>
            <a:endParaRPr lang="en-US" sz="2800">
              <a:solidFill>
                <a:prstClr val="white"/>
              </a:solidFill>
            </a:endParaRPr>
          </a:p>
        </p:txBody>
      </p:sp>
      <p:sp>
        <p:nvSpPr>
          <p:cNvPr id="248" name="Rounded Rectangle 247"/>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00:57</a:t>
            </a:r>
            <a:endParaRPr lang="en-US" sz="2800">
              <a:solidFill>
                <a:prstClr val="white"/>
              </a:solidFill>
            </a:endParaRPr>
          </a:p>
        </p:txBody>
      </p:sp>
      <p:sp>
        <p:nvSpPr>
          <p:cNvPr id="249" name="Rounded Rectangle 248"/>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00:56</a:t>
            </a:r>
            <a:endParaRPr lang="en-US" sz="2800">
              <a:solidFill>
                <a:prstClr val="white"/>
              </a:solidFill>
            </a:endParaRPr>
          </a:p>
        </p:txBody>
      </p:sp>
      <p:sp>
        <p:nvSpPr>
          <p:cNvPr id="250" name="Rounded Rectangle 249"/>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00:55</a:t>
            </a:r>
            <a:endParaRPr lang="en-US" sz="2800">
              <a:solidFill>
                <a:prstClr val="white"/>
              </a:solidFill>
            </a:endParaRPr>
          </a:p>
        </p:txBody>
      </p:sp>
      <p:sp>
        <p:nvSpPr>
          <p:cNvPr id="251" name="Rounded Rectangle 250"/>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00:54</a:t>
            </a:r>
            <a:endParaRPr lang="en-US" sz="2800">
              <a:solidFill>
                <a:prstClr val="white"/>
              </a:solidFill>
            </a:endParaRPr>
          </a:p>
        </p:txBody>
      </p:sp>
      <p:sp>
        <p:nvSpPr>
          <p:cNvPr id="252" name="Rounded Rectangle 251"/>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00:53</a:t>
            </a:r>
            <a:endParaRPr lang="en-US" sz="2800">
              <a:solidFill>
                <a:prstClr val="white"/>
              </a:solidFill>
            </a:endParaRPr>
          </a:p>
        </p:txBody>
      </p:sp>
      <p:sp>
        <p:nvSpPr>
          <p:cNvPr id="253" name="Rounded Rectangle 252"/>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00:52</a:t>
            </a:r>
            <a:endParaRPr lang="en-US" sz="2800">
              <a:solidFill>
                <a:prstClr val="white"/>
              </a:solidFill>
            </a:endParaRPr>
          </a:p>
        </p:txBody>
      </p:sp>
      <p:sp>
        <p:nvSpPr>
          <p:cNvPr id="254" name="Rounded Rectangle 253"/>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00:51</a:t>
            </a:r>
            <a:endParaRPr lang="en-US" sz="2800">
              <a:solidFill>
                <a:prstClr val="white"/>
              </a:solidFill>
            </a:endParaRPr>
          </a:p>
        </p:txBody>
      </p:sp>
      <p:sp>
        <p:nvSpPr>
          <p:cNvPr id="255" name="Rounded Rectangle 254"/>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00:50</a:t>
            </a:r>
            <a:endParaRPr lang="en-US" sz="2800">
              <a:solidFill>
                <a:prstClr val="white"/>
              </a:solidFill>
            </a:endParaRPr>
          </a:p>
        </p:txBody>
      </p:sp>
      <p:sp>
        <p:nvSpPr>
          <p:cNvPr id="256" name="Rounded Rectangle 255"/>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00:49</a:t>
            </a:r>
            <a:endParaRPr lang="en-US" sz="2800">
              <a:solidFill>
                <a:prstClr val="white"/>
              </a:solidFill>
            </a:endParaRPr>
          </a:p>
        </p:txBody>
      </p:sp>
      <p:sp>
        <p:nvSpPr>
          <p:cNvPr id="257" name="Rounded Rectangle 256"/>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00:48</a:t>
            </a:r>
            <a:endParaRPr lang="en-US" sz="2800">
              <a:solidFill>
                <a:prstClr val="white"/>
              </a:solidFill>
            </a:endParaRPr>
          </a:p>
        </p:txBody>
      </p:sp>
      <p:sp>
        <p:nvSpPr>
          <p:cNvPr id="258" name="Rounded Rectangle 257"/>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00:47</a:t>
            </a:r>
            <a:endParaRPr lang="en-US" sz="2800">
              <a:solidFill>
                <a:prstClr val="white"/>
              </a:solidFill>
            </a:endParaRPr>
          </a:p>
        </p:txBody>
      </p:sp>
      <p:sp>
        <p:nvSpPr>
          <p:cNvPr id="259" name="Rounded Rectangle 258"/>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00:46</a:t>
            </a:r>
            <a:endParaRPr lang="en-US" sz="2800">
              <a:solidFill>
                <a:prstClr val="white"/>
              </a:solidFill>
            </a:endParaRPr>
          </a:p>
        </p:txBody>
      </p:sp>
      <p:sp>
        <p:nvSpPr>
          <p:cNvPr id="260" name="Rounded Rectangle 259"/>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00:45</a:t>
            </a:r>
            <a:endParaRPr lang="en-US" sz="2800">
              <a:solidFill>
                <a:prstClr val="white"/>
              </a:solidFill>
            </a:endParaRPr>
          </a:p>
        </p:txBody>
      </p:sp>
      <p:sp>
        <p:nvSpPr>
          <p:cNvPr id="261" name="Rounded Rectangle 260"/>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00:44</a:t>
            </a:r>
            <a:endParaRPr lang="en-US" sz="2800">
              <a:solidFill>
                <a:prstClr val="white"/>
              </a:solidFill>
            </a:endParaRPr>
          </a:p>
        </p:txBody>
      </p:sp>
      <p:sp>
        <p:nvSpPr>
          <p:cNvPr id="262" name="Rounded Rectangle 261"/>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00:43</a:t>
            </a:r>
            <a:endParaRPr lang="en-US" sz="2800">
              <a:solidFill>
                <a:prstClr val="white"/>
              </a:solidFill>
            </a:endParaRPr>
          </a:p>
        </p:txBody>
      </p:sp>
      <p:sp>
        <p:nvSpPr>
          <p:cNvPr id="263" name="Rounded Rectangle 262"/>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00:42</a:t>
            </a:r>
            <a:endParaRPr lang="en-US" sz="2800">
              <a:solidFill>
                <a:prstClr val="white"/>
              </a:solidFill>
            </a:endParaRPr>
          </a:p>
        </p:txBody>
      </p:sp>
      <p:sp>
        <p:nvSpPr>
          <p:cNvPr id="264" name="Rounded Rectangle 263"/>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00:41</a:t>
            </a:r>
            <a:endParaRPr lang="en-US" sz="2800">
              <a:solidFill>
                <a:prstClr val="white"/>
              </a:solidFill>
            </a:endParaRPr>
          </a:p>
        </p:txBody>
      </p:sp>
      <p:sp>
        <p:nvSpPr>
          <p:cNvPr id="265" name="Rounded Rectangle 264"/>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00:40</a:t>
            </a:r>
            <a:endParaRPr lang="en-US" sz="2800">
              <a:solidFill>
                <a:prstClr val="white"/>
              </a:solidFill>
            </a:endParaRPr>
          </a:p>
        </p:txBody>
      </p:sp>
      <p:sp>
        <p:nvSpPr>
          <p:cNvPr id="266" name="Rounded Rectangle 265"/>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00:39</a:t>
            </a:r>
            <a:endParaRPr lang="en-US" sz="2800">
              <a:solidFill>
                <a:prstClr val="white"/>
              </a:solidFill>
            </a:endParaRPr>
          </a:p>
        </p:txBody>
      </p:sp>
      <p:sp>
        <p:nvSpPr>
          <p:cNvPr id="267" name="Rounded Rectangle 266"/>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00:38</a:t>
            </a:r>
            <a:endParaRPr lang="en-US" sz="2800">
              <a:solidFill>
                <a:prstClr val="white"/>
              </a:solidFill>
            </a:endParaRPr>
          </a:p>
        </p:txBody>
      </p:sp>
      <p:sp>
        <p:nvSpPr>
          <p:cNvPr id="268" name="Rounded Rectangle 267"/>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00:37</a:t>
            </a:r>
            <a:endParaRPr lang="en-US" sz="2800">
              <a:solidFill>
                <a:prstClr val="white"/>
              </a:solidFill>
            </a:endParaRPr>
          </a:p>
        </p:txBody>
      </p:sp>
      <p:sp>
        <p:nvSpPr>
          <p:cNvPr id="269" name="Rounded Rectangle 268"/>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00:36</a:t>
            </a:r>
            <a:endParaRPr lang="en-US" sz="2800">
              <a:solidFill>
                <a:prstClr val="white"/>
              </a:solidFill>
            </a:endParaRPr>
          </a:p>
        </p:txBody>
      </p:sp>
      <p:sp>
        <p:nvSpPr>
          <p:cNvPr id="270" name="Rounded Rectangle 269"/>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00:35</a:t>
            </a:r>
            <a:endParaRPr lang="en-US" sz="2800">
              <a:solidFill>
                <a:prstClr val="white"/>
              </a:solidFill>
            </a:endParaRPr>
          </a:p>
        </p:txBody>
      </p:sp>
      <p:sp>
        <p:nvSpPr>
          <p:cNvPr id="271" name="Rounded Rectangle 270"/>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00:34</a:t>
            </a:r>
            <a:endParaRPr lang="en-US" sz="2800">
              <a:solidFill>
                <a:prstClr val="white"/>
              </a:solidFill>
            </a:endParaRPr>
          </a:p>
        </p:txBody>
      </p:sp>
      <p:sp>
        <p:nvSpPr>
          <p:cNvPr id="272" name="Rounded Rectangle 271"/>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00:33</a:t>
            </a:r>
            <a:endParaRPr lang="en-US" sz="2800">
              <a:solidFill>
                <a:prstClr val="white"/>
              </a:solidFill>
            </a:endParaRPr>
          </a:p>
        </p:txBody>
      </p:sp>
      <p:sp>
        <p:nvSpPr>
          <p:cNvPr id="273" name="Rounded Rectangle 272"/>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00:32</a:t>
            </a:r>
            <a:endParaRPr lang="en-US" sz="2800">
              <a:solidFill>
                <a:prstClr val="white"/>
              </a:solidFill>
            </a:endParaRPr>
          </a:p>
        </p:txBody>
      </p:sp>
      <p:sp>
        <p:nvSpPr>
          <p:cNvPr id="274" name="Rounded Rectangle 273"/>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00:31</a:t>
            </a:r>
            <a:endParaRPr lang="en-US" sz="2800">
              <a:solidFill>
                <a:prstClr val="white"/>
              </a:solidFill>
            </a:endParaRPr>
          </a:p>
        </p:txBody>
      </p:sp>
      <p:sp>
        <p:nvSpPr>
          <p:cNvPr id="275" name="Rounded Rectangle 274"/>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00:30</a:t>
            </a:r>
            <a:endParaRPr lang="en-US" sz="2800">
              <a:solidFill>
                <a:prstClr val="white"/>
              </a:solidFill>
            </a:endParaRPr>
          </a:p>
        </p:txBody>
      </p:sp>
      <p:sp>
        <p:nvSpPr>
          <p:cNvPr id="276" name="Rounded Rectangle 275"/>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00:29</a:t>
            </a:r>
            <a:endParaRPr lang="en-US" sz="2800">
              <a:solidFill>
                <a:prstClr val="white"/>
              </a:solidFill>
            </a:endParaRPr>
          </a:p>
        </p:txBody>
      </p:sp>
      <p:sp>
        <p:nvSpPr>
          <p:cNvPr id="277" name="Rounded Rectangle 276"/>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00:28</a:t>
            </a:r>
            <a:endParaRPr lang="en-US" sz="2800">
              <a:solidFill>
                <a:prstClr val="white"/>
              </a:solidFill>
            </a:endParaRPr>
          </a:p>
        </p:txBody>
      </p:sp>
      <p:sp>
        <p:nvSpPr>
          <p:cNvPr id="278" name="Rounded Rectangle 277"/>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00:27</a:t>
            </a:r>
            <a:endParaRPr lang="en-US" sz="2800">
              <a:solidFill>
                <a:prstClr val="white"/>
              </a:solidFill>
            </a:endParaRPr>
          </a:p>
        </p:txBody>
      </p:sp>
      <p:sp>
        <p:nvSpPr>
          <p:cNvPr id="279" name="Rounded Rectangle 278"/>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00:26</a:t>
            </a:r>
            <a:endParaRPr lang="en-US" sz="2800">
              <a:solidFill>
                <a:prstClr val="white"/>
              </a:solidFill>
            </a:endParaRPr>
          </a:p>
        </p:txBody>
      </p:sp>
      <p:sp>
        <p:nvSpPr>
          <p:cNvPr id="280" name="Rounded Rectangle 279"/>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00:25</a:t>
            </a:r>
            <a:endParaRPr lang="en-US" sz="2800">
              <a:solidFill>
                <a:prstClr val="white"/>
              </a:solidFill>
            </a:endParaRPr>
          </a:p>
        </p:txBody>
      </p:sp>
      <p:sp>
        <p:nvSpPr>
          <p:cNvPr id="281" name="Rounded Rectangle 280"/>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00:24</a:t>
            </a:r>
            <a:endParaRPr lang="en-US" sz="2800">
              <a:solidFill>
                <a:prstClr val="white"/>
              </a:solidFill>
            </a:endParaRPr>
          </a:p>
        </p:txBody>
      </p:sp>
      <p:sp>
        <p:nvSpPr>
          <p:cNvPr id="282" name="Rounded Rectangle 281"/>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00:23</a:t>
            </a:r>
            <a:endParaRPr lang="en-US" sz="2800">
              <a:solidFill>
                <a:prstClr val="white"/>
              </a:solidFill>
            </a:endParaRPr>
          </a:p>
        </p:txBody>
      </p:sp>
      <p:sp>
        <p:nvSpPr>
          <p:cNvPr id="283" name="Rounded Rectangle 282"/>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00:22</a:t>
            </a:r>
            <a:endParaRPr lang="en-US" sz="2800">
              <a:solidFill>
                <a:prstClr val="white"/>
              </a:solidFill>
            </a:endParaRPr>
          </a:p>
        </p:txBody>
      </p:sp>
      <p:sp>
        <p:nvSpPr>
          <p:cNvPr id="284" name="Rounded Rectangle 283"/>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00:21</a:t>
            </a:r>
            <a:endParaRPr lang="en-US" sz="2800">
              <a:solidFill>
                <a:prstClr val="white"/>
              </a:solidFill>
            </a:endParaRPr>
          </a:p>
        </p:txBody>
      </p:sp>
      <p:sp>
        <p:nvSpPr>
          <p:cNvPr id="285" name="Rounded Rectangle 284"/>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00:20</a:t>
            </a:r>
            <a:endParaRPr lang="en-US" sz="2800">
              <a:solidFill>
                <a:prstClr val="white"/>
              </a:solidFill>
            </a:endParaRPr>
          </a:p>
        </p:txBody>
      </p:sp>
      <p:sp>
        <p:nvSpPr>
          <p:cNvPr id="286" name="Rounded Rectangle 285"/>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00:19</a:t>
            </a:r>
            <a:endParaRPr lang="en-US" sz="2800">
              <a:solidFill>
                <a:prstClr val="white"/>
              </a:solidFill>
            </a:endParaRPr>
          </a:p>
        </p:txBody>
      </p:sp>
      <p:sp>
        <p:nvSpPr>
          <p:cNvPr id="287" name="Rounded Rectangle 286"/>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00:18</a:t>
            </a:r>
            <a:endParaRPr lang="en-US" sz="2800">
              <a:solidFill>
                <a:prstClr val="white"/>
              </a:solidFill>
            </a:endParaRPr>
          </a:p>
        </p:txBody>
      </p:sp>
      <p:sp>
        <p:nvSpPr>
          <p:cNvPr id="288" name="Rounded Rectangle 287"/>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00:17</a:t>
            </a:r>
            <a:endParaRPr lang="en-US" sz="2800">
              <a:solidFill>
                <a:prstClr val="white"/>
              </a:solidFill>
            </a:endParaRPr>
          </a:p>
        </p:txBody>
      </p:sp>
      <p:sp>
        <p:nvSpPr>
          <p:cNvPr id="289" name="Rounded Rectangle 288"/>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00:16</a:t>
            </a:r>
            <a:endParaRPr lang="en-US" sz="2800">
              <a:solidFill>
                <a:prstClr val="white"/>
              </a:solidFill>
            </a:endParaRPr>
          </a:p>
        </p:txBody>
      </p:sp>
      <p:sp>
        <p:nvSpPr>
          <p:cNvPr id="290" name="Rounded Rectangle 289"/>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00:15</a:t>
            </a:r>
            <a:endParaRPr lang="en-US" sz="2800">
              <a:solidFill>
                <a:prstClr val="white"/>
              </a:solidFill>
            </a:endParaRPr>
          </a:p>
        </p:txBody>
      </p:sp>
      <p:sp>
        <p:nvSpPr>
          <p:cNvPr id="291" name="Rounded Rectangle 290"/>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00:14</a:t>
            </a:r>
            <a:endParaRPr lang="en-US" sz="2800">
              <a:solidFill>
                <a:prstClr val="white"/>
              </a:solidFill>
            </a:endParaRPr>
          </a:p>
        </p:txBody>
      </p:sp>
      <p:sp>
        <p:nvSpPr>
          <p:cNvPr id="292" name="Rounded Rectangle 291"/>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00:13</a:t>
            </a:r>
            <a:endParaRPr lang="en-US" sz="2800">
              <a:solidFill>
                <a:prstClr val="white"/>
              </a:solidFill>
            </a:endParaRPr>
          </a:p>
        </p:txBody>
      </p:sp>
      <p:sp>
        <p:nvSpPr>
          <p:cNvPr id="293" name="Rounded Rectangle 292"/>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00:12</a:t>
            </a:r>
            <a:endParaRPr lang="en-US" sz="2800">
              <a:solidFill>
                <a:prstClr val="white"/>
              </a:solidFill>
            </a:endParaRPr>
          </a:p>
        </p:txBody>
      </p:sp>
      <p:sp>
        <p:nvSpPr>
          <p:cNvPr id="294" name="Rounded Rectangle 293"/>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00:11</a:t>
            </a:r>
            <a:endParaRPr lang="en-US" sz="2800">
              <a:solidFill>
                <a:prstClr val="white"/>
              </a:solidFill>
            </a:endParaRPr>
          </a:p>
        </p:txBody>
      </p:sp>
      <p:sp>
        <p:nvSpPr>
          <p:cNvPr id="295" name="Rounded Rectangle 294"/>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00:10</a:t>
            </a:r>
            <a:endParaRPr lang="en-US" sz="2800">
              <a:solidFill>
                <a:prstClr val="white"/>
              </a:solidFill>
            </a:endParaRPr>
          </a:p>
        </p:txBody>
      </p:sp>
      <p:sp>
        <p:nvSpPr>
          <p:cNvPr id="296" name="Rounded Rectangle 295"/>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00:09</a:t>
            </a:r>
            <a:endParaRPr lang="en-US" sz="2800">
              <a:solidFill>
                <a:prstClr val="white"/>
              </a:solidFill>
            </a:endParaRPr>
          </a:p>
        </p:txBody>
      </p:sp>
      <p:sp>
        <p:nvSpPr>
          <p:cNvPr id="297" name="Rounded Rectangle 296"/>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00:08</a:t>
            </a:r>
            <a:endParaRPr lang="en-US" sz="2800">
              <a:solidFill>
                <a:prstClr val="white"/>
              </a:solidFill>
            </a:endParaRPr>
          </a:p>
        </p:txBody>
      </p:sp>
      <p:sp>
        <p:nvSpPr>
          <p:cNvPr id="298" name="Rounded Rectangle 297"/>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00:07</a:t>
            </a:r>
            <a:endParaRPr lang="en-US" sz="2800">
              <a:solidFill>
                <a:prstClr val="white"/>
              </a:solidFill>
            </a:endParaRPr>
          </a:p>
        </p:txBody>
      </p:sp>
      <p:sp>
        <p:nvSpPr>
          <p:cNvPr id="299" name="Rounded Rectangle 298"/>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00:06</a:t>
            </a:r>
            <a:endParaRPr lang="en-US" sz="2800">
              <a:solidFill>
                <a:prstClr val="white"/>
              </a:solidFill>
            </a:endParaRPr>
          </a:p>
        </p:txBody>
      </p:sp>
      <p:sp>
        <p:nvSpPr>
          <p:cNvPr id="300" name="Rounded Rectangle 299"/>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00:05</a:t>
            </a:r>
            <a:endParaRPr lang="en-US" sz="2800">
              <a:solidFill>
                <a:prstClr val="white"/>
              </a:solidFill>
            </a:endParaRPr>
          </a:p>
        </p:txBody>
      </p:sp>
      <p:sp>
        <p:nvSpPr>
          <p:cNvPr id="301" name="Rounded Rectangle 300"/>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00:04</a:t>
            </a:r>
            <a:endParaRPr lang="en-US" sz="2800">
              <a:solidFill>
                <a:prstClr val="white"/>
              </a:solidFill>
            </a:endParaRPr>
          </a:p>
        </p:txBody>
      </p:sp>
      <p:sp>
        <p:nvSpPr>
          <p:cNvPr id="302" name="Rounded Rectangle 301"/>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00:03</a:t>
            </a:r>
            <a:endParaRPr lang="en-US" sz="2800">
              <a:solidFill>
                <a:prstClr val="white"/>
              </a:solidFill>
            </a:endParaRPr>
          </a:p>
        </p:txBody>
      </p:sp>
      <p:sp>
        <p:nvSpPr>
          <p:cNvPr id="303" name="Rounded Rectangle 302"/>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00:02</a:t>
            </a:r>
            <a:endParaRPr lang="en-US" sz="2800">
              <a:solidFill>
                <a:prstClr val="white"/>
              </a:solidFill>
            </a:endParaRPr>
          </a:p>
        </p:txBody>
      </p:sp>
      <p:sp>
        <p:nvSpPr>
          <p:cNvPr id="304" name="Rounded Rectangle 303"/>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00:01</a:t>
            </a:r>
            <a:endParaRPr lang="en-US" sz="2800">
              <a:solidFill>
                <a:prstClr val="white"/>
              </a:solidFill>
            </a:endParaRPr>
          </a:p>
        </p:txBody>
      </p:sp>
      <p:sp>
        <p:nvSpPr>
          <p:cNvPr id="305" name="Rounded Rectangle 304"/>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dirty="0" smtClean="0">
                <a:solidFill>
                  <a:prstClr val="white"/>
                </a:solidFill>
              </a:rPr>
              <a:t>00:00</a:t>
            </a:r>
            <a:endParaRPr lang="en-US" sz="2800" dirty="0">
              <a:solidFill>
                <a:prstClr val="white"/>
              </a:solidFill>
            </a:endParaRPr>
          </a:p>
        </p:txBody>
      </p:sp>
      <p:sp>
        <p:nvSpPr>
          <p:cNvPr id="307" name="Oval 306"/>
          <p:cNvSpPr/>
          <p:nvPr/>
        </p:nvSpPr>
        <p:spPr>
          <a:xfrm>
            <a:off x="711202" y="1828800"/>
            <a:ext cx="836705" cy="4572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914400"/>
            <a:r>
              <a:rPr lang="en-US" sz="1400" dirty="0" smtClean="0">
                <a:solidFill>
                  <a:prstClr val="black"/>
                </a:solidFill>
              </a:rPr>
              <a:t>TG</a:t>
            </a:r>
            <a:endParaRPr lang="en-US" sz="1400" dirty="0">
              <a:solidFill>
                <a:prstClr val="black"/>
              </a:solidFill>
            </a:endParaRPr>
          </a:p>
        </p:txBody>
      </p:sp>
      <p:sp>
        <p:nvSpPr>
          <p:cNvPr id="306" name="Google Shape;1341;p30"/>
          <p:cNvSpPr txBox="1">
            <a:spLocks/>
          </p:cNvSpPr>
          <p:nvPr/>
        </p:nvSpPr>
        <p:spPr>
          <a:xfrm>
            <a:off x="2683693" y="125293"/>
            <a:ext cx="6759849" cy="927423"/>
          </a:xfrm>
          <a:prstGeom prst="roundRect">
            <a:avLst>
              <a:gd name="adj" fmla="val 43921"/>
            </a:avLst>
          </a:prstGeom>
          <a:solidFill>
            <a:srgbClr val="0396A6"/>
          </a:solidFill>
        </p:spPr>
        <p:txBody>
          <a:bodyPr spcFirstLastPara="1" wrap="square" lIns="121860" tIns="121860" rIns="121860" bIns="12186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700" b="1" kern="0" dirty="0" smtClean="0">
                <a:solidFill>
                  <a:srgbClr val="FFFF00"/>
                </a:solidFill>
                <a:latin typeface="Times New Roman" panose="02020603050405020304" pitchFamily="18" charset="0"/>
                <a:cs typeface="Times New Roman" panose="02020603050405020304" pitchFamily="18" charset="0"/>
              </a:rPr>
              <a:t>HOẠT ĐỘNG VẬN DỤNG</a:t>
            </a:r>
            <a:endParaRPr lang="en-US" sz="3700" b="1" kern="0" dirty="0">
              <a:solidFill>
                <a:srgbClr val="FFFF00"/>
              </a:solidFill>
              <a:latin typeface="Times New Roman" panose="02020603050405020304" pitchFamily="18" charset="0"/>
              <a:cs typeface="Times New Roman" panose="02020603050405020304" pitchFamily="18" charset="0"/>
              <a:sym typeface="Poppins"/>
            </a:endParaRPr>
          </a:p>
        </p:txBody>
      </p:sp>
      <p:pic>
        <p:nvPicPr>
          <p:cNvPr id="308" name="Picture 307" descr="A picture containing toy, doll&#10;&#10;Description automatically generated">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319" y="-138631"/>
            <a:ext cx="2006562" cy="1300449"/>
          </a:xfrm>
          <a:prstGeom prst="rect">
            <a:avLst/>
          </a:prstGeom>
        </p:spPr>
      </p:pic>
      <p:sp>
        <p:nvSpPr>
          <p:cNvPr id="309" name="TextBox 308"/>
          <p:cNvSpPr txBox="1"/>
          <p:nvPr/>
        </p:nvSpPr>
        <p:spPr>
          <a:xfrm>
            <a:off x="745006" y="1485900"/>
            <a:ext cx="11329481" cy="5201384"/>
          </a:xfrm>
          <a:prstGeom prst="rect">
            <a:avLst/>
          </a:prstGeom>
          <a:noFill/>
        </p:spPr>
        <p:txBody>
          <a:bodyPr wrap="square" lIns="121880" tIns="60940" rIns="121880" bIns="60940" rtlCol="0">
            <a:spAutoFit/>
          </a:bodyPr>
          <a:lstStyle/>
          <a:p>
            <a:pPr algn="ctr"/>
            <a:r>
              <a:rPr lang="en-US" sz="30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PHIẾU HỌC TẬP </a:t>
            </a:r>
          </a:p>
          <a:p>
            <a:pPr algn="ctr"/>
            <a:r>
              <a:rPr lang="en-US" sz="30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0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Thời</a:t>
            </a:r>
            <a:r>
              <a:rPr lang="en-US" sz="30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0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gian</a:t>
            </a:r>
            <a:r>
              <a:rPr lang="en-US" sz="30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5 </a:t>
            </a:r>
            <a:r>
              <a:rPr lang="en-US" sz="30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phút</a:t>
            </a:r>
            <a:r>
              <a:rPr lang="en-US" sz="30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nSpc>
                <a:spcPct val="150000"/>
              </a:lnSpc>
            </a:pPr>
            <a:r>
              <a:rPr lang="vi-VN" sz="3000" dirty="0">
                <a:solidFill>
                  <a:srgbClr val="FF0000"/>
                </a:solidFill>
                <a:latin typeface="Times New Roman" panose="02020603050405020304" pitchFamily="18" charset="0"/>
                <a:cs typeface="Times New Roman" panose="02020603050405020304" pitchFamily="18" charset="0"/>
              </a:rPr>
              <a:t>Câu </a:t>
            </a:r>
            <a:r>
              <a:rPr lang="en-US" sz="3000" dirty="0">
                <a:solidFill>
                  <a:srgbClr val="FF0000"/>
                </a:solidFill>
                <a:latin typeface="Times New Roman" panose="02020603050405020304" pitchFamily="18" charset="0"/>
                <a:cs typeface="Times New Roman" panose="02020603050405020304" pitchFamily="18" charset="0"/>
              </a:rPr>
              <a:t>1</a:t>
            </a:r>
            <a:r>
              <a:rPr lang="vi-VN" sz="3000" dirty="0">
                <a:solidFill>
                  <a:srgbClr val="FF0000"/>
                </a:solidFill>
                <a:latin typeface="Times New Roman" panose="02020603050405020304" pitchFamily="18" charset="0"/>
                <a:cs typeface="Times New Roman" panose="02020603050405020304" pitchFamily="18" charset="0"/>
              </a:rPr>
              <a:t>:</a:t>
            </a:r>
            <a:r>
              <a:rPr lang="vi-VN"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thể</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chọn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một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vùng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hình</a:t>
            </a:r>
            <a:r>
              <a:rPr lang="en-US" sz="3000" dirty="0">
                <a:latin typeface="Times New Roman" panose="02020603050405020304" pitchFamily="18" charset="0"/>
                <a:cs typeface="Times New Roman" panose="02020603050405020304" pitchFamily="18" charset="0"/>
              </a:rPr>
              <a:t> tam </a:t>
            </a:r>
            <a:r>
              <a:rPr lang="en-US" sz="3000" dirty="0" err="1">
                <a:latin typeface="Times New Roman" panose="02020603050405020304" pitchFamily="18" charset="0"/>
                <a:cs typeface="Times New Roman" panose="02020603050405020304" pitchFamily="18" charset="0"/>
              </a:rPr>
              <a:t>giác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được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không</a:t>
            </a:r>
            <a:r>
              <a:rPr lang="en-US" sz="3000" dirty="0">
                <a:latin typeface="Times New Roman" panose="02020603050405020304" pitchFamily="18" charset="0"/>
                <a:cs typeface="Times New Roman" panose="02020603050405020304" pitchFamily="18" charset="0"/>
              </a:rPr>
              <a:t>?</a:t>
            </a:r>
            <a:br>
              <a:rPr lang="en-US" sz="3000" dirty="0">
                <a:latin typeface="Times New Roman" panose="02020603050405020304" pitchFamily="18" charset="0"/>
                <a:cs typeface="Times New Roman" panose="02020603050405020304" pitchFamily="18" charset="0"/>
              </a:rPr>
            </a:br>
            <a:r>
              <a:rPr lang="vi-VN" sz="3000" dirty="0">
                <a:solidFill>
                  <a:srgbClr val="FF0000"/>
                </a:solidFill>
                <a:latin typeface="Times New Roman" panose="02020603050405020304" pitchFamily="18" charset="0"/>
                <a:cs typeface="Times New Roman" panose="02020603050405020304" pitchFamily="18" charset="0"/>
              </a:rPr>
              <a:t>Câu 2: </a:t>
            </a:r>
            <a:r>
              <a:rPr lang="vi-VN" sz="3000" dirty="0">
                <a:latin typeface="Times New Roman" panose="02020603050405020304" pitchFamily="18" charset="0"/>
                <a:cs typeface="Times New Roman" panose="02020603050405020304" pitchFamily="18" charset="0"/>
              </a:rPr>
              <a:t>Vì sao khi nhập 12/15/2020 thì phần mềm tự động căn phải, nhưng nếu nhập 15/12/ 2020 thì phần mềm sẽ tự động căn trái?</a:t>
            </a:r>
            <a:endParaRPr lang="en-US" sz="3000" dirty="0">
              <a:latin typeface="Times New Roman" panose="02020603050405020304" pitchFamily="18" charset="0"/>
              <a:cs typeface="Times New Roman" panose="02020603050405020304" pitchFamily="18" charset="0"/>
            </a:endParaRPr>
          </a:p>
          <a:p>
            <a:pPr>
              <a:lnSpc>
                <a:spcPct val="150000"/>
              </a:lnSpc>
            </a:pPr>
            <a:r>
              <a:rPr lang="vi-VN" sz="3000" dirty="0">
                <a:solidFill>
                  <a:srgbClr val="FF0000"/>
                </a:solidFill>
                <a:latin typeface="Times New Roman" panose="02020603050405020304" pitchFamily="18" charset="0"/>
                <a:cs typeface="Times New Roman" panose="02020603050405020304" pitchFamily="18" charset="0"/>
              </a:rPr>
              <a:t>Câu </a:t>
            </a:r>
            <a:r>
              <a:rPr lang="en-US" sz="3000" dirty="0">
                <a:solidFill>
                  <a:srgbClr val="FF0000"/>
                </a:solidFill>
                <a:latin typeface="Times New Roman" panose="02020603050405020304" pitchFamily="18" charset="0"/>
                <a:cs typeface="Times New Roman" panose="02020603050405020304" pitchFamily="18" charset="0"/>
              </a:rPr>
              <a:t>3</a:t>
            </a:r>
            <a:r>
              <a:rPr lang="vi-VN" sz="3000" dirty="0">
                <a:solidFill>
                  <a:srgbClr val="FF0000"/>
                </a:solidFill>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Em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hãy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tìm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một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loại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cây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thể</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mua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trồng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dự</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án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Trường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học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xanh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Em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hãy</a:t>
            </a:r>
            <a:r>
              <a:rPr lang="en-US" sz="3000" dirty="0">
                <a:latin typeface="Times New Roman" panose="02020603050405020304" pitchFamily="18" charset="0"/>
                <a:cs typeface="Times New Roman" panose="02020603050405020304" pitchFamily="18" charset="0"/>
              </a:rPr>
              <a:t> demo </a:t>
            </a:r>
            <a:r>
              <a:rPr lang="en-US" sz="3000" dirty="0" err="1">
                <a:latin typeface="Times New Roman" panose="02020603050405020304" pitchFamily="18" charset="0"/>
                <a:cs typeface="Times New Roman" panose="02020603050405020304" pitchFamily="18" charset="0"/>
              </a:rPr>
              <a:t>trang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tính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giấy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để</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tạo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bảng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tính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phần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mềm</a:t>
            </a:r>
            <a:r>
              <a:rPr lang="en-US" sz="3000" dirty="0">
                <a:latin typeface="Times New Roman" panose="02020603050405020304" pitchFamily="18" charset="0"/>
                <a:cs typeface="Times New Roman" panose="02020603050405020304" pitchFamily="18" charset="0"/>
              </a:rPr>
              <a:t>.</a:t>
            </a:r>
            <a:r>
              <a:rPr lang="vi-VN" sz="3000" dirty="0">
                <a:latin typeface="Times New Roman" panose="02020603050405020304" pitchFamily="18" charset="0"/>
                <a:cs typeface="Times New Roman" panose="02020603050405020304" pitchFamily="18" charset="0"/>
              </a:rPr>
              <a:t> </a:t>
            </a: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9928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6"/>
                                        </p:tgtEl>
                                        <p:attrNameLst>
                                          <p:attrName>style.visibility</p:attrName>
                                        </p:attrNameLst>
                                      </p:cBhvr>
                                      <p:to>
                                        <p:strVal val="visible"/>
                                      </p:to>
                                    </p:set>
                                    <p:anim calcmode="lin" valueType="num">
                                      <p:cBhvr additive="base">
                                        <p:cTn id="7" dur="500" fill="hold"/>
                                        <p:tgtEl>
                                          <p:spTgt spid="306"/>
                                        </p:tgtEl>
                                        <p:attrNameLst>
                                          <p:attrName>ppt_x</p:attrName>
                                        </p:attrNameLst>
                                      </p:cBhvr>
                                      <p:tavLst>
                                        <p:tav tm="0">
                                          <p:val>
                                            <p:strVal val="#ppt_x"/>
                                          </p:val>
                                        </p:tav>
                                        <p:tav tm="100000">
                                          <p:val>
                                            <p:strVal val="#ppt_x"/>
                                          </p:val>
                                        </p:tav>
                                      </p:tavLst>
                                    </p:anim>
                                    <p:anim calcmode="lin" valueType="num">
                                      <p:cBhvr additive="base">
                                        <p:cTn id="8" dur="500" fill="hold"/>
                                        <p:tgtEl>
                                          <p:spTgt spid="306"/>
                                        </p:tgtEl>
                                        <p:attrNameLst>
                                          <p:attrName>ppt_y</p:attrName>
                                        </p:attrNameLst>
                                      </p:cBhvr>
                                      <p:tavLst>
                                        <p:tav tm="0">
                                          <p:val>
                                            <p:strVal val="1+#ppt_h/2"/>
                                          </p:val>
                                        </p:tav>
                                        <p:tav tm="100000">
                                          <p:val>
                                            <p:strVal val="#ppt_y"/>
                                          </p:val>
                                        </p:tav>
                                      </p:tavLst>
                                    </p:anim>
                                  </p:childTnLst>
                                </p:cTn>
                              </p:par>
                              <p:par>
                                <p:cTn id="9" presetID="45" presetClass="entr" presetSubtype="0" fill="hold" nodeType="withEffect">
                                  <p:stCondLst>
                                    <p:cond delay="0"/>
                                  </p:stCondLst>
                                  <p:childTnLst>
                                    <p:set>
                                      <p:cBhvr>
                                        <p:cTn id="10" dur="1" fill="hold">
                                          <p:stCondLst>
                                            <p:cond delay="0"/>
                                          </p:stCondLst>
                                        </p:cTn>
                                        <p:tgtEl>
                                          <p:spTgt spid="308"/>
                                        </p:tgtEl>
                                        <p:attrNameLst>
                                          <p:attrName>style.visibility</p:attrName>
                                        </p:attrNameLst>
                                      </p:cBhvr>
                                      <p:to>
                                        <p:strVal val="visible"/>
                                      </p:to>
                                    </p:set>
                                    <p:animEffect transition="in" filter="fade">
                                      <p:cBhvr>
                                        <p:cTn id="11" dur="2000"/>
                                        <p:tgtEl>
                                          <p:spTgt spid="308"/>
                                        </p:tgtEl>
                                      </p:cBhvr>
                                    </p:animEffect>
                                    <p:anim calcmode="lin" valueType="num">
                                      <p:cBhvr>
                                        <p:cTn id="12" dur="2000" fill="hold"/>
                                        <p:tgtEl>
                                          <p:spTgt spid="308"/>
                                        </p:tgtEl>
                                        <p:attrNameLst>
                                          <p:attrName>ppt_w</p:attrName>
                                        </p:attrNameLst>
                                      </p:cBhvr>
                                      <p:tavLst>
                                        <p:tav tm="0" fmla="#ppt_w*sin(2.5*pi*$)">
                                          <p:val>
                                            <p:fltVal val="0"/>
                                          </p:val>
                                        </p:tav>
                                        <p:tav tm="100000">
                                          <p:val>
                                            <p:fltVal val="1"/>
                                          </p:val>
                                        </p:tav>
                                      </p:tavLst>
                                    </p:anim>
                                    <p:anim calcmode="lin" valueType="num">
                                      <p:cBhvr>
                                        <p:cTn id="13" dur="2000" fill="hold"/>
                                        <p:tgtEl>
                                          <p:spTgt spid="308"/>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09"/>
                                        </p:tgtEl>
                                        <p:attrNameLst>
                                          <p:attrName>style.visibility</p:attrName>
                                        </p:attrNameLst>
                                      </p:cBhvr>
                                      <p:to>
                                        <p:strVal val="visible"/>
                                      </p:to>
                                    </p:set>
                                    <p:animEffect transition="in" filter="barn(inVertical)">
                                      <p:cBhvr>
                                        <p:cTn id="18" dur="500"/>
                                        <p:tgtEl>
                                          <p:spTgt spid="30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307"/>
                    </p:tgtEl>
                  </p:cond>
                </p:stCondLst>
                <p:endSync evt="end" delay="0">
                  <p:rtn val="all"/>
                </p:endSync>
                <p:childTnLst>
                  <p:par>
                    <p:cTn id="20" fill="hold">
                      <p:stCondLst>
                        <p:cond delay="0"/>
                      </p:stCondLst>
                      <p:childTnLst>
                        <p:par>
                          <p:cTn id="21" fill="hold">
                            <p:stCondLst>
                              <p:cond delay="0"/>
                            </p:stCondLst>
                            <p:childTnLst>
                              <p:par>
                                <p:cTn id="22" presetID="4" presetClass="exit" presetSubtype="16" fill="hold" grpId="0" nodeType="clickEffect">
                                  <p:stCondLst>
                                    <p:cond delay="0"/>
                                  </p:stCondLst>
                                  <p:childTnLst>
                                    <p:animEffect transition="out" filter="box(in)">
                                      <p:cBhvr>
                                        <p:cTn id="23" dur="500"/>
                                        <p:tgtEl>
                                          <p:spTgt spid="307"/>
                                        </p:tgtEl>
                                      </p:cBhvr>
                                    </p:animEffect>
                                    <p:set>
                                      <p:cBhvr>
                                        <p:cTn id="24" dur="1" fill="hold">
                                          <p:stCondLst>
                                            <p:cond delay="499"/>
                                          </p:stCondLst>
                                        </p:cTn>
                                        <p:tgtEl>
                                          <p:spTgt spid="307"/>
                                        </p:tgtEl>
                                        <p:attrNameLst>
                                          <p:attrName>style.visibility</p:attrName>
                                        </p:attrNameLst>
                                      </p:cBhvr>
                                      <p:to>
                                        <p:strVal val="hidden"/>
                                      </p:to>
                                    </p:set>
                                  </p:childTnLst>
                                </p:cTn>
                              </p:par>
                            </p:childTnLst>
                          </p:cTn>
                        </p:par>
                        <p:par>
                          <p:cTn id="25" fill="hold">
                            <p:stCondLst>
                              <p:cond delay="500"/>
                            </p:stCondLst>
                            <p:childTnLst>
                              <p:par>
                                <p:cTn id="26" presetID="11" presetClass="entr" presetSubtype="0" fill="hold" grpId="0" nodeType="afterEffect">
                                  <p:stCondLst>
                                    <p:cond delay="0"/>
                                  </p:stCondLst>
                                  <p:childTnLst>
                                    <p:set>
                                      <p:cBhvr>
                                        <p:cTn id="27" dur="1000">
                                          <p:stCondLst>
                                            <p:cond delay="0"/>
                                          </p:stCondLst>
                                        </p:cTn>
                                        <p:tgtEl>
                                          <p:spTgt spid="5"/>
                                        </p:tgtEl>
                                        <p:attrNameLst>
                                          <p:attrName>style.visibility</p:attrName>
                                        </p:attrNameLst>
                                      </p:cBhvr>
                                      <p:to>
                                        <p:strVal val="visible"/>
                                      </p:to>
                                    </p:set>
                                  </p:childTnLst>
                                </p:cTn>
                              </p:par>
                            </p:childTnLst>
                          </p:cTn>
                        </p:par>
                        <p:par>
                          <p:cTn id="28" fill="hold">
                            <p:stCondLst>
                              <p:cond delay="1500"/>
                            </p:stCondLst>
                            <p:childTnLst>
                              <p:par>
                                <p:cTn id="29" presetID="11" presetClass="entr" presetSubtype="0" fill="hold" grpId="0" nodeType="afterEffect">
                                  <p:stCondLst>
                                    <p:cond delay="0"/>
                                  </p:stCondLst>
                                  <p:childTnLst>
                                    <p:set>
                                      <p:cBhvr>
                                        <p:cTn id="30" dur="1000">
                                          <p:stCondLst>
                                            <p:cond delay="0"/>
                                          </p:stCondLst>
                                        </p:cTn>
                                        <p:tgtEl>
                                          <p:spTgt spid="6"/>
                                        </p:tgtEl>
                                        <p:attrNameLst>
                                          <p:attrName>style.visibility</p:attrName>
                                        </p:attrNameLst>
                                      </p:cBhvr>
                                      <p:to>
                                        <p:strVal val="visible"/>
                                      </p:to>
                                    </p:set>
                                  </p:childTnLst>
                                </p:cTn>
                              </p:par>
                            </p:childTnLst>
                          </p:cTn>
                        </p:par>
                        <p:par>
                          <p:cTn id="31" fill="hold">
                            <p:stCondLst>
                              <p:cond delay="2500"/>
                            </p:stCondLst>
                            <p:childTnLst>
                              <p:par>
                                <p:cTn id="32" presetID="11" presetClass="entr" presetSubtype="0" fill="hold" grpId="0" nodeType="afterEffect">
                                  <p:stCondLst>
                                    <p:cond delay="0"/>
                                  </p:stCondLst>
                                  <p:childTnLst>
                                    <p:set>
                                      <p:cBhvr>
                                        <p:cTn id="33" dur="1000">
                                          <p:stCondLst>
                                            <p:cond delay="0"/>
                                          </p:stCondLst>
                                        </p:cTn>
                                        <p:tgtEl>
                                          <p:spTgt spid="7"/>
                                        </p:tgtEl>
                                        <p:attrNameLst>
                                          <p:attrName>style.visibility</p:attrName>
                                        </p:attrNameLst>
                                      </p:cBhvr>
                                      <p:to>
                                        <p:strVal val="visible"/>
                                      </p:to>
                                    </p:set>
                                  </p:childTnLst>
                                </p:cTn>
                              </p:par>
                            </p:childTnLst>
                          </p:cTn>
                        </p:par>
                        <p:par>
                          <p:cTn id="34" fill="hold">
                            <p:stCondLst>
                              <p:cond delay="3500"/>
                            </p:stCondLst>
                            <p:childTnLst>
                              <p:par>
                                <p:cTn id="35" presetID="11" presetClass="entr" presetSubtype="0" fill="hold" grpId="0" nodeType="afterEffect">
                                  <p:stCondLst>
                                    <p:cond delay="0"/>
                                  </p:stCondLst>
                                  <p:childTnLst>
                                    <p:set>
                                      <p:cBhvr>
                                        <p:cTn id="36" dur="1000">
                                          <p:stCondLst>
                                            <p:cond delay="0"/>
                                          </p:stCondLst>
                                        </p:cTn>
                                        <p:tgtEl>
                                          <p:spTgt spid="8"/>
                                        </p:tgtEl>
                                        <p:attrNameLst>
                                          <p:attrName>style.visibility</p:attrName>
                                        </p:attrNameLst>
                                      </p:cBhvr>
                                      <p:to>
                                        <p:strVal val="visible"/>
                                      </p:to>
                                    </p:set>
                                  </p:childTnLst>
                                </p:cTn>
                              </p:par>
                            </p:childTnLst>
                          </p:cTn>
                        </p:par>
                        <p:par>
                          <p:cTn id="37" fill="hold">
                            <p:stCondLst>
                              <p:cond delay="4500"/>
                            </p:stCondLst>
                            <p:childTnLst>
                              <p:par>
                                <p:cTn id="38" presetID="11" presetClass="entr" presetSubtype="0" fill="hold" grpId="0" nodeType="afterEffect">
                                  <p:stCondLst>
                                    <p:cond delay="0"/>
                                  </p:stCondLst>
                                  <p:childTnLst>
                                    <p:set>
                                      <p:cBhvr>
                                        <p:cTn id="39" dur="1000">
                                          <p:stCondLst>
                                            <p:cond delay="0"/>
                                          </p:stCondLst>
                                        </p:cTn>
                                        <p:tgtEl>
                                          <p:spTgt spid="9"/>
                                        </p:tgtEl>
                                        <p:attrNameLst>
                                          <p:attrName>style.visibility</p:attrName>
                                        </p:attrNameLst>
                                      </p:cBhvr>
                                      <p:to>
                                        <p:strVal val="visible"/>
                                      </p:to>
                                    </p:set>
                                  </p:childTnLst>
                                </p:cTn>
                              </p:par>
                            </p:childTnLst>
                          </p:cTn>
                        </p:par>
                        <p:par>
                          <p:cTn id="40" fill="hold">
                            <p:stCondLst>
                              <p:cond delay="5500"/>
                            </p:stCondLst>
                            <p:childTnLst>
                              <p:par>
                                <p:cTn id="41" presetID="11" presetClass="entr" presetSubtype="0" fill="hold" grpId="0" nodeType="afterEffect">
                                  <p:stCondLst>
                                    <p:cond delay="0"/>
                                  </p:stCondLst>
                                  <p:childTnLst>
                                    <p:set>
                                      <p:cBhvr>
                                        <p:cTn id="42" dur="1000">
                                          <p:stCondLst>
                                            <p:cond delay="0"/>
                                          </p:stCondLst>
                                        </p:cTn>
                                        <p:tgtEl>
                                          <p:spTgt spid="10"/>
                                        </p:tgtEl>
                                        <p:attrNameLst>
                                          <p:attrName>style.visibility</p:attrName>
                                        </p:attrNameLst>
                                      </p:cBhvr>
                                      <p:to>
                                        <p:strVal val="visible"/>
                                      </p:to>
                                    </p:set>
                                  </p:childTnLst>
                                </p:cTn>
                              </p:par>
                            </p:childTnLst>
                          </p:cTn>
                        </p:par>
                        <p:par>
                          <p:cTn id="43" fill="hold">
                            <p:stCondLst>
                              <p:cond delay="6500"/>
                            </p:stCondLst>
                            <p:childTnLst>
                              <p:par>
                                <p:cTn id="44" presetID="11" presetClass="entr" presetSubtype="0" fill="hold" grpId="0" nodeType="afterEffect">
                                  <p:stCondLst>
                                    <p:cond delay="0"/>
                                  </p:stCondLst>
                                  <p:childTnLst>
                                    <p:set>
                                      <p:cBhvr>
                                        <p:cTn id="45" dur="1000">
                                          <p:stCondLst>
                                            <p:cond delay="0"/>
                                          </p:stCondLst>
                                        </p:cTn>
                                        <p:tgtEl>
                                          <p:spTgt spid="11"/>
                                        </p:tgtEl>
                                        <p:attrNameLst>
                                          <p:attrName>style.visibility</p:attrName>
                                        </p:attrNameLst>
                                      </p:cBhvr>
                                      <p:to>
                                        <p:strVal val="visible"/>
                                      </p:to>
                                    </p:set>
                                  </p:childTnLst>
                                </p:cTn>
                              </p:par>
                            </p:childTnLst>
                          </p:cTn>
                        </p:par>
                        <p:par>
                          <p:cTn id="46" fill="hold">
                            <p:stCondLst>
                              <p:cond delay="7500"/>
                            </p:stCondLst>
                            <p:childTnLst>
                              <p:par>
                                <p:cTn id="47" presetID="11" presetClass="entr" presetSubtype="0" fill="hold" grpId="0" nodeType="afterEffect">
                                  <p:stCondLst>
                                    <p:cond delay="0"/>
                                  </p:stCondLst>
                                  <p:childTnLst>
                                    <p:set>
                                      <p:cBhvr>
                                        <p:cTn id="48" dur="1000">
                                          <p:stCondLst>
                                            <p:cond delay="0"/>
                                          </p:stCondLst>
                                        </p:cTn>
                                        <p:tgtEl>
                                          <p:spTgt spid="12"/>
                                        </p:tgtEl>
                                        <p:attrNameLst>
                                          <p:attrName>style.visibility</p:attrName>
                                        </p:attrNameLst>
                                      </p:cBhvr>
                                      <p:to>
                                        <p:strVal val="visible"/>
                                      </p:to>
                                    </p:set>
                                  </p:childTnLst>
                                </p:cTn>
                              </p:par>
                            </p:childTnLst>
                          </p:cTn>
                        </p:par>
                        <p:par>
                          <p:cTn id="49" fill="hold">
                            <p:stCondLst>
                              <p:cond delay="8500"/>
                            </p:stCondLst>
                            <p:childTnLst>
                              <p:par>
                                <p:cTn id="50" presetID="11" presetClass="entr" presetSubtype="0" fill="hold" grpId="0" nodeType="afterEffect">
                                  <p:stCondLst>
                                    <p:cond delay="0"/>
                                  </p:stCondLst>
                                  <p:childTnLst>
                                    <p:set>
                                      <p:cBhvr>
                                        <p:cTn id="51" dur="1000">
                                          <p:stCondLst>
                                            <p:cond delay="0"/>
                                          </p:stCondLst>
                                        </p:cTn>
                                        <p:tgtEl>
                                          <p:spTgt spid="13"/>
                                        </p:tgtEl>
                                        <p:attrNameLst>
                                          <p:attrName>style.visibility</p:attrName>
                                        </p:attrNameLst>
                                      </p:cBhvr>
                                      <p:to>
                                        <p:strVal val="visible"/>
                                      </p:to>
                                    </p:set>
                                  </p:childTnLst>
                                </p:cTn>
                              </p:par>
                            </p:childTnLst>
                          </p:cTn>
                        </p:par>
                        <p:par>
                          <p:cTn id="52" fill="hold">
                            <p:stCondLst>
                              <p:cond delay="9500"/>
                            </p:stCondLst>
                            <p:childTnLst>
                              <p:par>
                                <p:cTn id="53" presetID="11" presetClass="entr" presetSubtype="0" fill="hold" grpId="0" nodeType="afterEffect">
                                  <p:stCondLst>
                                    <p:cond delay="0"/>
                                  </p:stCondLst>
                                  <p:childTnLst>
                                    <p:set>
                                      <p:cBhvr>
                                        <p:cTn id="54" dur="1000">
                                          <p:stCondLst>
                                            <p:cond delay="0"/>
                                          </p:stCondLst>
                                        </p:cTn>
                                        <p:tgtEl>
                                          <p:spTgt spid="14"/>
                                        </p:tgtEl>
                                        <p:attrNameLst>
                                          <p:attrName>style.visibility</p:attrName>
                                        </p:attrNameLst>
                                      </p:cBhvr>
                                      <p:to>
                                        <p:strVal val="visible"/>
                                      </p:to>
                                    </p:set>
                                  </p:childTnLst>
                                </p:cTn>
                              </p:par>
                            </p:childTnLst>
                          </p:cTn>
                        </p:par>
                        <p:par>
                          <p:cTn id="55" fill="hold">
                            <p:stCondLst>
                              <p:cond delay="10500"/>
                            </p:stCondLst>
                            <p:childTnLst>
                              <p:par>
                                <p:cTn id="56" presetID="11" presetClass="entr" presetSubtype="0" fill="hold" grpId="0" nodeType="afterEffect">
                                  <p:stCondLst>
                                    <p:cond delay="0"/>
                                  </p:stCondLst>
                                  <p:childTnLst>
                                    <p:set>
                                      <p:cBhvr>
                                        <p:cTn id="57" dur="1000">
                                          <p:stCondLst>
                                            <p:cond delay="0"/>
                                          </p:stCondLst>
                                        </p:cTn>
                                        <p:tgtEl>
                                          <p:spTgt spid="15"/>
                                        </p:tgtEl>
                                        <p:attrNameLst>
                                          <p:attrName>style.visibility</p:attrName>
                                        </p:attrNameLst>
                                      </p:cBhvr>
                                      <p:to>
                                        <p:strVal val="visible"/>
                                      </p:to>
                                    </p:set>
                                  </p:childTnLst>
                                </p:cTn>
                              </p:par>
                            </p:childTnLst>
                          </p:cTn>
                        </p:par>
                        <p:par>
                          <p:cTn id="58" fill="hold">
                            <p:stCondLst>
                              <p:cond delay="11500"/>
                            </p:stCondLst>
                            <p:childTnLst>
                              <p:par>
                                <p:cTn id="59" presetID="11" presetClass="entr" presetSubtype="0" fill="hold" grpId="0" nodeType="afterEffect">
                                  <p:stCondLst>
                                    <p:cond delay="0"/>
                                  </p:stCondLst>
                                  <p:childTnLst>
                                    <p:set>
                                      <p:cBhvr>
                                        <p:cTn id="60" dur="1000">
                                          <p:stCondLst>
                                            <p:cond delay="0"/>
                                          </p:stCondLst>
                                        </p:cTn>
                                        <p:tgtEl>
                                          <p:spTgt spid="16"/>
                                        </p:tgtEl>
                                        <p:attrNameLst>
                                          <p:attrName>style.visibility</p:attrName>
                                        </p:attrNameLst>
                                      </p:cBhvr>
                                      <p:to>
                                        <p:strVal val="visible"/>
                                      </p:to>
                                    </p:set>
                                  </p:childTnLst>
                                </p:cTn>
                              </p:par>
                            </p:childTnLst>
                          </p:cTn>
                        </p:par>
                        <p:par>
                          <p:cTn id="61" fill="hold">
                            <p:stCondLst>
                              <p:cond delay="12500"/>
                            </p:stCondLst>
                            <p:childTnLst>
                              <p:par>
                                <p:cTn id="62" presetID="11" presetClass="entr" presetSubtype="0" fill="hold" grpId="0" nodeType="afterEffect">
                                  <p:stCondLst>
                                    <p:cond delay="0"/>
                                  </p:stCondLst>
                                  <p:childTnLst>
                                    <p:set>
                                      <p:cBhvr>
                                        <p:cTn id="63" dur="1000">
                                          <p:stCondLst>
                                            <p:cond delay="0"/>
                                          </p:stCondLst>
                                        </p:cTn>
                                        <p:tgtEl>
                                          <p:spTgt spid="17"/>
                                        </p:tgtEl>
                                        <p:attrNameLst>
                                          <p:attrName>style.visibility</p:attrName>
                                        </p:attrNameLst>
                                      </p:cBhvr>
                                      <p:to>
                                        <p:strVal val="visible"/>
                                      </p:to>
                                    </p:set>
                                  </p:childTnLst>
                                </p:cTn>
                              </p:par>
                            </p:childTnLst>
                          </p:cTn>
                        </p:par>
                        <p:par>
                          <p:cTn id="64" fill="hold">
                            <p:stCondLst>
                              <p:cond delay="13500"/>
                            </p:stCondLst>
                            <p:childTnLst>
                              <p:par>
                                <p:cTn id="65" presetID="11" presetClass="entr" presetSubtype="0" fill="hold" grpId="0" nodeType="afterEffect">
                                  <p:stCondLst>
                                    <p:cond delay="0"/>
                                  </p:stCondLst>
                                  <p:childTnLst>
                                    <p:set>
                                      <p:cBhvr>
                                        <p:cTn id="66" dur="1000">
                                          <p:stCondLst>
                                            <p:cond delay="0"/>
                                          </p:stCondLst>
                                        </p:cTn>
                                        <p:tgtEl>
                                          <p:spTgt spid="18"/>
                                        </p:tgtEl>
                                        <p:attrNameLst>
                                          <p:attrName>style.visibility</p:attrName>
                                        </p:attrNameLst>
                                      </p:cBhvr>
                                      <p:to>
                                        <p:strVal val="visible"/>
                                      </p:to>
                                    </p:set>
                                  </p:childTnLst>
                                </p:cTn>
                              </p:par>
                            </p:childTnLst>
                          </p:cTn>
                        </p:par>
                        <p:par>
                          <p:cTn id="67" fill="hold">
                            <p:stCondLst>
                              <p:cond delay="14500"/>
                            </p:stCondLst>
                            <p:childTnLst>
                              <p:par>
                                <p:cTn id="68" presetID="11" presetClass="entr" presetSubtype="0" fill="hold" grpId="0" nodeType="afterEffect">
                                  <p:stCondLst>
                                    <p:cond delay="0"/>
                                  </p:stCondLst>
                                  <p:childTnLst>
                                    <p:set>
                                      <p:cBhvr>
                                        <p:cTn id="69" dur="1000">
                                          <p:stCondLst>
                                            <p:cond delay="0"/>
                                          </p:stCondLst>
                                        </p:cTn>
                                        <p:tgtEl>
                                          <p:spTgt spid="19"/>
                                        </p:tgtEl>
                                        <p:attrNameLst>
                                          <p:attrName>style.visibility</p:attrName>
                                        </p:attrNameLst>
                                      </p:cBhvr>
                                      <p:to>
                                        <p:strVal val="visible"/>
                                      </p:to>
                                    </p:set>
                                  </p:childTnLst>
                                </p:cTn>
                              </p:par>
                            </p:childTnLst>
                          </p:cTn>
                        </p:par>
                        <p:par>
                          <p:cTn id="70" fill="hold">
                            <p:stCondLst>
                              <p:cond delay="15500"/>
                            </p:stCondLst>
                            <p:childTnLst>
                              <p:par>
                                <p:cTn id="71" presetID="11" presetClass="entr" presetSubtype="0" fill="hold" grpId="0" nodeType="afterEffect">
                                  <p:stCondLst>
                                    <p:cond delay="0"/>
                                  </p:stCondLst>
                                  <p:childTnLst>
                                    <p:set>
                                      <p:cBhvr>
                                        <p:cTn id="72" dur="1000">
                                          <p:stCondLst>
                                            <p:cond delay="0"/>
                                          </p:stCondLst>
                                        </p:cTn>
                                        <p:tgtEl>
                                          <p:spTgt spid="20"/>
                                        </p:tgtEl>
                                        <p:attrNameLst>
                                          <p:attrName>style.visibility</p:attrName>
                                        </p:attrNameLst>
                                      </p:cBhvr>
                                      <p:to>
                                        <p:strVal val="visible"/>
                                      </p:to>
                                    </p:set>
                                  </p:childTnLst>
                                </p:cTn>
                              </p:par>
                            </p:childTnLst>
                          </p:cTn>
                        </p:par>
                        <p:par>
                          <p:cTn id="73" fill="hold">
                            <p:stCondLst>
                              <p:cond delay="16500"/>
                            </p:stCondLst>
                            <p:childTnLst>
                              <p:par>
                                <p:cTn id="74" presetID="11" presetClass="entr" presetSubtype="0" fill="hold" grpId="0" nodeType="afterEffect">
                                  <p:stCondLst>
                                    <p:cond delay="0"/>
                                  </p:stCondLst>
                                  <p:childTnLst>
                                    <p:set>
                                      <p:cBhvr>
                                        <p:cTn id="75" dur="1000">
                                          <p:stCondLst>
                                            <p:cond delay="0"/>
                                          </p:stCondLst>
                                        </p:cTn>
                                        <p:tgtEl>
                                          <p:spTgt spid="21"/>
                                        </p:tgtEl>
                                        <p:attrNameLst>
                                          <p:attrName>style.visibility</p:attrName>
                                        </p:attrNameLst>
                                      </p:cBhvr>
                                      <p:to>
                                        <p:strVal val="visible"/>
                                      </p:to>
                                    </p:set>
                                  </p:childTnLst>
                                </p:cTn>
                              </p:par>
                            </p:childTnLst>
                          </p:cTn>
                        </p:par>
                        <p:par>
                          <p:cTn id="76" fill="hold">
                            <p:stCondLst>
                              <p:cond delay="17500"/>
                            </p:stCondLst>
                            <p:childTnLst>
                              <p:par>
                                <p:cTn id="77" presetID="11" presetClass="entr" presetSubtype="0" fill="hold" grpId="0" nodeType="afterEffect">
                                  <p:stCondLst>
                                    <p:cond delay="0"/>
                                  </p:stCondLst>
                                  <p:childTnLst>
                                    <p:set>
                                      <p:cBhvr>
                                        <p:cTn id="78" dur="1000">
                                          <p:stCondLst>
                                            <p:cond delay="0"/>
                                          </p:stCondLst>
                                        </p:cTn>
                                        <p:tgtEl>
                                          <p:spTgt spid="22"/>
                                        </p:tgtEl>
                                        <p:attrNameLst>
                                          <p:attrName>style.visibility</p:attrName>
                                        </p:attrNameLst>
                                      </p:cBhvr>
                                      <p:to>
                                        <p:strVal val="visible"/>
                                      </p:to>
                                    </p:set>
                                  </p:childTnLst>
                                </p:cTn>
                              </p:par>
                            </p:childTnLst>
                          </p:cTn>
                        </p:par>
                        <p:par>
                          <p:cTn id="79" fill="hold">
                            <p:stCondLst>
                              <p:cond delay="18500"/>
                            </p:stCondLst>
                            <p:childTnLst>
                              <p:par>
                                <p:cTn id="80" presetID="11" presetClass="entr" presetSubtype="0" fill="hold" grpId="0" nodeType="afterEffect">
                                  <p:stCondLst>
                                    <p:cond delay="0"/>
                                  </p:stCondLst>
                                  <p:childTnLst>
                                    <p:set>
                                      <p:cBhvr>
                                        <p:cTn id="81" dur="1000">
                                          <p:stCondLst>
                                            <p:cond delay="0"/>
                                          </p:stCondLst>
                                        </p:cTn>
                                        <p:tgtEl>
                                          <p:spTgt spid="23"/>
                                        </p:tgtEl>
                                        <p:attrNameLst>
                                          <p:attrName>style.visibility</p:attrName>
                                        </p:attrNameLst>
                                      </p:cBhvr>
                                      <p:to>
                                        <p:strVal val="visible"/>
                                      </p:to>
                                    </p:set>
                                  </p:childTnLst>
                                </p:cTn>
                              </p:par>
                            </p:childTnLst>
                          </p:cTn>
                        </p:par>
                        <p:par>
                          <p:cTn id="82" fill="hold">
                            <p:stCondLst>
                              <p:cond delay="19500"/>
                            </p:stCondLst>
                            <p:childTnLst>
                              <p:par>
                                <p:cTn id="83" presetID="11" presetClass="entr" presetSubtype="0" fill="hold" grpId="0" nodeType="afterEffect">
                                  <p:stCondLst>
                                    <p:cond delay="0"/>
                                  </p:stCondLst>
                                  <p:childTnLst>
                                    <p:set>
                                      <p:cBhvr>
                                        <p:cTn id="84" dur="1000">
                                          <p:stCondLst>
                                            <p:cond delay="0"/>
                                          </p:stCondLst>
                                        </p:cTn>
                                        <p:tgtEl>
                                          <p:spTgt spid="24"/>
                                        </p:tgtEl>
                                        <p:attrNameLst>
                                          <p:attrName>style.visibility</p:attrName>
                                        </p:attrNameLst>
                                      </p:cBhvr>
                                      <p:to>
                                        <p:strVal val="visible"/>
                                      </p:to>
                                    </p:set>
                                  </p:childTnLst>
                                </p:cTn>
                              </p:par>
                            </p:childTnLst>
                          </p:cTn>
                        </p:par>
                        <p:par>
                          <p:cTn id="85" fill="hold">
                            <p:stCondLst>
                              <p:cond delay="20500"/>
                            </p:stCondLst>
                            <p:childTnLst>
                              <p:par>
                                <p:cTn id="86" presetID="11" presetClass="entr" presetSubtype="0" fill="hold" grpId="0" nodeType="afterEffect">
                                  <p:stCondLst>
                                    <p:cond delay="0"/>
                                  </p:stCondLst>
                                  <p:childTnLst>
                                    <p:set>
                                      <p:cBhvr>
                                        <p:cTn id="87" dur="1000">
                                          <p:stCondLst>
                                            <p:cond delay="0"/>
                                          </p:stCondLst>
                                        </p:cTn>
                                        <p:tgtEl>
                                          <p:spTgt spid="25"/>
                                        </p:tgtEl>
                                        <p:attrNameLst>
                                          <p:attrName>style.visibility</p:attrName>
                                        </p:attrNameLst>
                                      </p:cBhvr>
                                      <p:to>
                                        <p:strVal val="visible"/>
                                      </p:to>
                                    </p:set>
                                  </p:childTnLst>
                                </p:cTn>
                              </p:par>
                            </p:childTnLst>
                          </p:cTn>
                        </p:par>
                        <p:par>
                          <p:cTn id="88" fill="hold">
                            <p:stCondLst>
                              <p:cond delay="21500"/>
                            </p:stCondLst>
                            <p:childTnLst>
                              <p:par>
                                <p:cTn id="89" presetID="11" presetClass="entr" presetSubtype="0" fill="hold" grpId="0" nodeType="afterEffect">
                                  <p:stCondLst>
                                    <p:cond delay="0"/>
                                  </p:stCondLst>
                                  <p:childTnLst>
                                    <p:set>
                                      <p:cBhvr>
                                        <p:cTn id="90" dur="1000">
                                          <p:stCondLst>
                                            <p:cond delay="0"/>
                                          </p:stCondLst>
                                        </p:cTn>
                                        <p:tgtEl>
                                          <p:spTgt spid="26"/>
                                        </p:tgtEl>
                                        <p:attrNameLst>
                                          <p:attrName>style.visibility</p:attrName>
                                        </p:attrNameLst>
                                      </p:cBhvr>
                                      <p:to>
                                        <p:strVal val="visible"/>
                                      </p:to>
                                    </p:set>
                                  </p:childTnLst>
                                </p:cTn>
                              </p:par>
                            </p:childTnLst>
                          </p:cTn>
                        </p:par>
                        <p:par>
                          <p:cTn id="91" fill="hold">
                            <p:stCondLst>
                              <p:cond delay="22500"/>
                            </p:stCondLst>
                            <p:childTnLst>
                              <p:par>
                                <p:cTn id="92" presetID="11" presetClass="entr" presetSubtype="0" fill="hold" grpId="0" nodeType="afterEffect">
                                  <p:stCondLst>
                                    <p:cond delay="0"/>
                                  </p:stCondLst>
                                  <p:childTnLst>
                                    <p:set>
                                      <p:cBhvr>
                                        <p:cTn id="93" dur="1000">
                                          <p:stCondLst>
                                            <p:cond delay="0"/>
                                          </p:stCondLst>
                                        </p:cTn>
                                        <p:tgtEl>
                                          <p:spTgt spid="27"/>
                                        </p:tgtEl>
                                        <p:attrNameLst>
                                          <p:attrName>style.visibility</p:attrName>
                                        </p:attrNameLst>
                                      </p:cBhvr>
                                      <p:to>
                                        <p:strVal val="visible"/>
                                      </p:to>
                                    </p:set>
                                  </p:childTnLst>
                                </p:cTn>
                              </p:par>
                            </p:childTnLst>
                          </p:cTn>
                        </p:par>
                        <p:par>
                          <p:cTn id="94" fill="hold">
                            <p:stCondLst>
                              <p:cond delay="23500"/>
                            </p:stCondLst>
                            <p:childTnLst>
                              <p:par>
                                <p:cTn id="95" presetID="11" presetClass="entr" presetSubtype="0" fill="hold" grpId="0" nodeType="afterEffect">
                                  <p:stCondLst>
                                    <p:cond delay="0"/>
                                  </p:stCondLst>
                                  <p:childTnLst>
                                    <p:set>
                                      <p:cBhvr>
                                        <p:cTn id="96" dur="1000">
                                          <p:stCondLst>
                                            <p:cond delay="0"/>
                                          </p:stCondLst>
                                        </p:cTn>
                                        <p:tgtEl>
                                          <p:spTgt spid="28"/>
                                        </p:tgtEl>
                                        <p:attrNameLst>
                                          <p:attrName>style.visibility</p:attrName>
                                        </p:attrNameLst>
                                      </p:cBhvr>
                                      <p:to>
                                        <p:strVal val="visible"/>
                                      </p:to>
                                    </p:set>
                                  </p:childTnLst>
                                </p:cTn>
                              </p:par>
                            </p:childTnLst>
                          </p:cTn>
                        </p:par>
                        <p:par>
                          <p:cTn id="97" fill="hold">
                            <p:stCondLst>
                              <p:cond delay="24500"/>
                            </p:stCondLst>
                            <p:childTnLst>
                              <p:par>
                                <p:cTn id="98" presetID="11" presetClass="entr" presetSubtype="0" fill="hold" grpId="0" nodeType="afterEffect">
                                  <p:stCondLst>
                                    <p:cond delay="0"/>
                                  </p:stCondLst>
                                  <p:childTnLst>
                                    <p:set>
                                      <p:cBhvr>
                                        <p:cTn id="99" dur="1000">
                                          <p:stCondLst>
                                            <p:cond delay="0"/>
                                          </p:stCondLst>
                                        </p:cTn>
                                        <p:tgtEl>
                                          <p:spTgt spid="29"/>
                                        </p:tgtEl>
                                        <p:attrNameLst>
                                          <p:attrName>style.visibility</p:attrName>
                                        </p:attrNameLst>
                                      </p:cBhvr>
                                      <p:to>
                                        <p:strVal val="visible"/>
                                      </p:to>
                                    </p:set>
                                  </p:childTnLst>
                                </p:cTn>
                              </p:par>
                            </p:childTnLst>
                          </p:cTn>
                        </p:par>
                        <p:par>
                          <p:cTn id="100" fill="hold">
                            <p:stCondLst>
                              <p:cond delay="25500"/>
                            </p:stCondLst>
                            <p:childTnLst>
                              <p:par>
                                <p:cTn id="101" presetID="11" presetClass="entr" presetSubtype="0" fill="hold" grpId="0" nodeType="afterEffect">
                                  <p:stCondLst>
                                    <p:cond delay="0"/>
                                  </p:stCondLst>
                                  <p:childTnLst>
                                    <p:set>
                                      <p:cBhvr>
                                        <p:cTn id="102" dur="1000">
                                          <p:stCondLst>
                                            <p:cond delay="0"/>
                                          </p:stCondLst>
                                        </p:cTn>
                                        <p:tgtEl>
                                          <p:spTgt spid="30"/>
                                        </p:tgtEl>
                                        <p:attrNameLst>
                                          <p:attrName>style.visibility</p:attrName>
                                        </p:attrNameLst>
                                      </p:cBhvr>
                                      <p:to>
                                        <p:strVal val="visible"/>
                                      </p:to>
                                    </p:set>
                                  </p:childTnLst>
                                </p:cTn>
                              </p:par>
                            </p:childTnLst>
                          </p:cTn>
                        </p:par>
                        <p:par>
                          <p:cTn id="103" fill="hold">
                            <p:stCondLst>
                              <p:cond delay="26500"/>
                            </p:stCondLst>
                            <p:childTnLst>
                              <p:par>
                                <p:cTn id="104" presetID="11" presetClass="entr" presetSubtype="0" fill="hold" grpId="0" nodeType="afterEffect">
                                  <p:stCondLst>
                                    <p:cond delay="0"/>
                                  </p:stCondLst>
                                  <p:childTnLst>
                                    <p:set>
                                      <p:cBhvr>
                                        <p:cTn id="105" dur="1000">
                                          <p:stCondLst>
                                            <p:cond delay="0"/>
                                          </p:stCondLst>
                                        </p:cTn>
                                        <p:tgtEl>
                                          <p:spTgt spid="31"/>
                                        </p:tgtEl>
                                        <p:attrNameLst>
                                          <p:attrName>style.visibility</p:attrName>
                                        </p:attrNameLst>
                                      </p:cBhvr>
                                      <p:to>
                                        <p:strVal val="visible"/>
                                      </p:to>
                                    </p:set>
                                  </p:childTnLst>
                                </p:cTn>
                              </p:par>
                            </p:childTnLst>
                          </p:cTn>
                        </p:par>
                        <p:par>
                          <p:cTn id="106" fill="hold">
                            <p:stCondLst>
                              <p:cond delay="27500"/>
                            </p:stCondLst>
                            <p:childTnLst>
                              <p:par>
                                <p:cTn id="107" presetID="11" presetClass="entr" presetSubtype="0" fill="hold" grpId="0" nodeType="afterEffect">
                                  <p:stCondLst>
                                    <p:cond delay="0"/>
                                  </p:stCondLst>
                                  <p:childTnLst>
                                    <p:set>
                                      <p:cBhvr>
                                        <p:cTn id="108" dur="1000">
                                          <p:stCondLst>
                                            <p:cond delay="0"/>
                                          </p:stCondLst>
                                        </p:cTn>
                                        <p:tgtEl>
                                          <p:spTgt spid="32"/>
                                        </p:tgtEl>
                                        <p:attrNameLst>
                                          <p:attrName>style.visibility</p:attrName>
                                        </p:attrNameLst>
                                      </p:cBhvr>
                                      <p:to>
                                        <p:strVal val="visible"/>
                                      </p:to>
                                    </p:set>
                                  </p:childTnLst>
                                </p:cTn>
                              </p:par>
                            </p:childTnLst>
                          </p:cTn>
                        </p:par>
                        <p:par>
                          <p:cTn id="109" fill="hold">
                            <p:stCondLst>
                              <p:cond delay="28500"/>
                            </p:stCondLst>
                            <p:childTnLst>
                              <p:par>
                                <p:cTn id="110" presetID="11" presetClass="entr" presetSubtype="0" fill="hold" grpId="0" nodeType="afterEffect">
                                  <p:stCondLst>
                                    <p:cond delay="0"/>
                                  </p:stCondLst>
                                  <p:childTnLst>
                                    <p:set>
                                      <p:cBhvr>
                                        <p:cTn id="111" dur="1000">
                                          <p:stCondLst>
                                            <p:cond delay="0"/>
                                          </p:stCondLst>
                                        </p:cTn>
                                        <p:tgtEl>
                                          <p:spTgt spid="33"/>
                                        </p:tgtEl>
                                        <p:attrNameLst>
                                          <p:attrName>style.visibility</p:attrName>
                                        </p:attrNameLst>
                                      </p:cBhvr>
                                      <p:to>
                                        <p:strVal val="visible"/>
                                      </p:to>
                                    </p:set>
                                  </p:childTnLst>
                                </p:cTn>
                              </p:par>
                            </p:childTnLst>
                          </p:cTn>
                        </p:par>
                        <p:par>
                          <p:cTn id="112" fill="hold">
                            <p:stCondLst>
                              <p:cond delay="29500"/>
                            </p:stCondLst>
                            <p:childTnLst>
                              <p:par>
                                <p:cTn id="113" presetID="11" presetClass="entr" presetSubtype="0" fill="hold" grpId="0" nodeType="afterEffect">
                                  <p:stCondLst>
                                    <p:cond delay="0"/>
                                  </p:stCondLst>
                                  <p:childTnLst>
                                    <p:set>
                                      <p:cBhvr>
                                        <p:cTn id="114" dur="1000">
                                          <p:stCondLst>
                                            <p:cond delay="0"/>
                                          </p:stCondLst>
                                        </p:cTn>
                                        <p:tgtEl>
                                          <p:spTgt spid="34"/>
                                        </p:tgtEl>
                                        <p:attrNameLst>
                                          <p:attrName>style.visibility</p:attrName>
                                        </p:attrNameLst>
                                      </p:cBhvr>
                                      <p:to>
                                        <p:strVal val="visible"/>
                                      </p:to>
                                    </p:set>
                                  </p:childTnLst>
                                </p:cTn>
                              </p:par>
                            </p:childTnLst>
                          </p:cTn>
                        </p:par>
                        <p:par>
                          <p:cTn id="115" fill="hold">
                            <p:stCondLst>
                              <p:cond delay="30500"/>
                            </p:stCondLst>
                            <p:childTnLst>
                              <p:par>
                                <p:cTn id="116" presetID="11" presetClass="entr" presetSubtype="0" fill="hold" grpId="0" nodeType="afterEffect">
                                  <p:stCondLst>
                                    <p:cond delay="0"/>
                                  </p:stCondLst>
                                  <p:childTnLst>
                                    <p:set>
                                      <p:cBhvr>
                                        <p:cTn id="117" dur="1000">
                                          <p:stCondLst>
                                            <p:cond delay="0"/>
                                          </p:stCondLst>
                                        </p:cTn>
                                        <p:tgtEl>
                                          <p:spTgt spid="35"/>
                                        </p:tgtEl>
                                        <p:attrNameLst>
                                          <p:attrName>style.visibility</p:attrName>
                                        </p:attrNameLst>
                                      </p:cBhvr>
                                      <p:to>
                                        <p:strVal val="visible"/>
                                      </p:to>
                                    </p:set>
                                  </p:childTnLst>
                                </p:cTn>
                              </p:par>
                            </p:childTnLst>
                          </p:cTn>
                        </p:par>
                        <p:par>
                          <p:cTn id="118" fill="hold">
                            <p:stCondLst>
                              <p:cond delay="31500"/>
                            </p:stCondLst>
                            <p:childTnLst>
                              <p:par>
                                <p:cTn id="119" presetID="11" presetClass="entr" presetSubtype="0" fill="hold" grpId="0" nodeType="afterEffect">
                                  <p:stCondLst>
                                    <p:cond delay="0"/>
                                  </p:stCondLst>
                                  <p:childTnLst>
                                    <p:set>
                                      <p:cBhvr>
                                        <p:cTn id="120" dur="1000">
                                          <p:stCondLst>
                                            <p:cond delay="0"/>
                                          </p:stCondLst>
                                        </p:cTn>
                                        <p:tgtEl>
                                          <p:spTgt spid="36"/>
                                        </p:tgtEl>
                                        <p:attrNameLst>
                                          <p:attrName>style.visibility</p:attrName>
                                        </p:attrNameLst>
                                      </p:cBhvr>
                                      <p:to>
                                        <p:strVal val="visible"/>
                                      </p:to>
                                    </p:set>
                                  </p:childTnLst>
                                </p:cTn>
                              </p:par>
                            </p:childTnLst>
                          </p:cTn>
                        </p:par>
                        <p:par>
                          <p:cTn id="121" fill="hold">
                            <p:stCondLst>
                              <p:cond delay="32500"/>
                            </p:stCondLst>
                            <p:childTnLst>
                              <p:par>
                                <p:cTn id="122" presetID="11" presetClass="entr" presetSubtype="0" fill="hold" grpId="0" nodeType="afterEffect">
                                  <p:stCondLst>
                                    <p:cond delay="0"/>
                                  </p:stCondLst>
                                  <p:childTnLst>
                                    <p:set>
                                      <p:cBhvr>
                                        <p:cTn id="123" dur="1000">
                                          <p:stCondLst>
                                            <p:cond delay="0"/>
                                          </p:stCondLst>
                                        </p:cTn>
                                        <p:tgtEl>
                                          <p:spTgt spid="37"/>
                                        </p:tgtEl>
                                        <p:attrNameLst>
                                          <p:attrName>style.visibility</p:attrName>
                                        </p:attrNameLst>
                                      </p:cBhvr>
                                      <p:to>
                                        <p:strVal val="visible"/>
                                      </p:to>
                                    </p:set>
                                  </p:childTnLst>
                                </p:cTn>
                              </p:par>
                            </p:childTnLst>
                          </p:cTn>
                        </p:par>
                        <p:par>
                          <p:cTn id="124" fill="hold">
                            <p:stCondLst>
                              <p:cond delay="33500"/>
                            </p:stCondLst>
                            <p:childTnLst>
                              <p:par>
                                <p:cTn id="125" presetID="11" presetClass="entr" presetSubtype="0" fill="hold" grpId="0" nodeType="afterEffect">
                                  <p:stCondLst>
                                    <p:cond delay="0"/>
                                  </p:stCondLst>
                                  <p:childTnLst>
                                    <p:set>
                                      <p:cBhvr>
                                        <p:cTn id="126" dur="1000">
                                          <p:stCondLst>
                                            <p:cond delay="0"/>
                                          </p:stCondLst>
                                        </p:cTn>
                                        <p:tgtEl>
                                          <p:spTgt spid="38"/>
                                        </p:tgtEl>
                                        <p:attrNameLst>
                                          <p:attrName>style.visibility</p:attrName>
                                        </p:attrNameLst>
                                      </p:cBhvr>
                                      <p:to>
                                        <p:strVal val="visible"/>
                                      </p:to>
                                    </p:set>
                                  </p:childTnLst>
                                </p:cTn>
                              </p:par>
                            </p:childTnLst>
                          </p:cTn>
                        </p:par>
                        <p:par>
                          <p:cTn id="127" fill="hold">
                            <p:stCondLst>
                              <p:cond delay="34500"/>
                            </p:stCondLst>
                            <p:childTnLst>
                              <p:par>
                                <p:cTn id="128" presetID="11" presetClass="entr" presetSubtype="0" fill="hold" grpId="0" nodeType="afterEffect">
                                  <p:stCondLst>
                                    <p:cond delay="0"/>
                                  </p:stCondLst>
                                  <p:childTnLst>
                                    <p:set>
                                      <p:cBhvr>
                                        <p:cTn id="129" dur="1000">
                                          <p:stCondLst>
                                            <p:cond delay="0"/>
                                          </p:stCondLst>
                                        </p:cTn>
                                        <p:tgtEl>
                                          <p:spTgt spid="39"/>
                                        </p:tgtEl>
                                        <p:attrNameLst>
                                          <p:attrName>style.visibility</p:attrName>
                                        </p:attrNameLst>
                                      </p:cBhvr>
                                      <p:to>
                                        <p:strVal val="visible"/>
                                      </p:to>
                                    </p:set>
                                  </p:childTnLst>
                                </p:cTn>
                              </p:par>
                            </p:childTnLst>
                          </p:cTn>
                        </p:par>
                        <p:par>
                          <p:cTn id="130" fill="hold">
                            <p:stCondLst>
                              <p:cond delay="35500"/>
                            </p:stCondLst>
                            <p:childTnLst>
                              <p:par>
                                <p:cTn id="131" presetID="11" presetClass="entr" presetSubtype="0" fill="hold" grpId="0" nodeType="afterEffect">
                                  <p:stCondLst>
                                    <p:cond delay="0"/>
                                  </p:stCondLst>
                                  <p:childTnLst>
                                    <p:set>
                                      <p:cBhvr>
                                        <p:cTn id="132" dur="1000">
                                          <p:stCondLst>
                                            <p:cond delay="0"/>
                                          </p:stCondLst>
                                        </p:cTn>
                                        <p:tgtEl>
                                          <p:spTgt spid="40"/>
                                        </p:tgtEl>
                                        <p:attrNameLst>
                                          <p:attrName>style.visibility</p:attrName>
                                        </p:attrNameLst>
                                      </p:cBhvr>
                                      <p:to>
                                        <p:strVal val="visible"/>
                                      </p:to>
                                    </p:set>
                                  </p:childTnLst>
                                </p:cTn>
                              </p:par>
                            </p:childTnLst>
                          </p:cTn>
                        </p:par>
                        <p:par>
                          <p:cTn id="133" fill="hold">
                            <p:stCondLst>
                              <p:cond delay="36500"/>
                            </p:stCondLst>
                            <p:childTnLst>
                              <p:par>
                                <p:cTn id="134" presetID="11" presetClass="entr" presetSubtype="0" fill="hold" grpId="0" nodeType="afterEffect">
                                  <p:stCondLst>
                                    <p:cond delay="0"/>
                                  </p:stCondLst>
                                  <p:childTnLst>
                                    <p:set>
                                      <p:cBhvr>
                                        <p:cTn id="135" dur="1000">
                                          <p:stCondLst>
                                            <p:cond delay="0"/>
                                          </p:stCondLst>
                                        </p:cTn>
                                        <p:tgtEl>
                                          <p:spTgt spid="41"/>
                                        </p:tgtEl>
                                        <p:attrNameLst>
                                          <p:attrName>style.visibility</p:attrName>
                                        </p:attrNameLst>
                                      </p:cBhvr>
                                      <p:to>
                                        <p:strVal val="visible"/>
                                      </p:to>
                                    </p:set>
                                  </p:childTnLst>
                                </p:cTn>
                              </p:par>
                            </p:childTnLst>
                          </p:cTn>
                        </p:par>
                        <p:par>
                          <p:cTn id="136" fill="hold">
                            <p:stCondLst>
                              <p:cond delay="37500"/>
                            </p:stCondLst>
                            <p:childTnLst>
                              <p:par>
                                <p:cTn id="137" presetID="11" presetClass="entr" presetSubtype="0" fill="hold" grpId="0" nodeType="afterEffect">
                                  <p:stCondLst>
                                    <p:cond delay="0"/>
                                  </p:stCondLst>
                                  <p:childTnLst>
                                    <p:set>
                                      <p:cBhvr>
                                        <p:cTn id="138" dur="1000">
                                          <p:stCondLst>
                                            <p:cond delay="0"/>
                                          </p:stCondLst>
                                        </p:cTn>
                                        <p:tgtEl>
                                          <p:spTgt spid="42"/>
                                        </p:tgtEl>
                                        <p:attrNameLst>
                                          <p:attrName>style.visibility</p:attrName>
                                        </p:attrNameLst>
                                      </p:cBhvr>
                                      <p:to>
                                        <p:strVal val="visible"/>
                                      </p:to>
                                    </p:set>
                                  </p:childTnLst>
                                </p:cTn>
                              </p:par>
                            </p:childTnLst>
                          </p:cTn>
                        </p:par>
                        <p:par>
                          <p:cTn id="139" fill="hold">
                            <p:stCondLst>
                              <p:cond delay="38500"/>
                            </p:stCondLst>
                            <p:childTnLst>
                              <p:par>
                                <p:cTn id="140" presetID="11" presetClass="entr" presetSubtype="0" fill="hold" grpId="0" nodeType="afterEffect">
                                  <p:stCondLst>
                                    <p:cond delay="0"/>
                                  </p:stCondLst>
                                  <p:childTnLst>
                                    <p:set>
                                      <p:cBhvr>
                                        <p:cTn id="141" dur="1000">
                                          <p:stCondLst>
                                            <p:cond delay="0"/>
                                          </p:stCondLst>
                                        </p:cTn>
                                        <p:tgtEl>
                                          <p:spTgt spid="43"/>
                                        </p:tgtEl>
                                        <p:attrNameLst>
                                          <p:attrName>style.visibility</p:attrName>
                                        </p:attrNameLst>
                                      </p:cBhvr>
                                      <p:to>
                                        <p:strVal val="visible"/>
                                      </p:to>
                                    </p:set>
                                  </p:childTnLst>
                                </p:cTn>
                              </p:par>
                            </p:childTnLst>
                          </p:cTn>
                        </p:par>
                        <p:par>
                          <p:cTn id="142" fill="hold">
                            <p:stCondLst>
                              <p:cond delay="39500"/>
                            </p:stCondLst>
                            <p:childTnLst>
                              <p:par>
                                <p:cTn id="143" presetID="11" presetClass="entr" presetSubtype="0" fill="hold" grpId="0" nodeType="afterEffect">
                                  <p:stCondLst>
                                    <p:cond delay="0"/>
                                  </p:stCondLst>
                                  <p:childTnLst>
                                    <p:set>
                                      <p:cBhvr>
                                        <p:cTn id="144" dur="1000">
                                          <p:stCondLst>
                                            <p:cond delay="0"/>
                                          </p:stCondLst>
                                        </p:cTn>
                                        <p:tgtEl>
                                          <p:spTgt spid="44"/>
                                        </p:tgtEl>
                                        <p:attrNameLst>
                                          <p:attrName>style.visibility</p:attrName>
                                        </p:attrNameLst>
                                      </p:cBhvr>
                                      <p:to>
                                        <p:strVal val="visible"/>
                                      </p:to>
                                    </p:set>
                                  </p:childTnLst>
                                </p:cTn>
                              </p:par>
                            </p:childTnLst>
                          </p:cTn>
                        </p:par>
                        <p:par>
                          <p:cTn id="145" fill="hold">
                            <p:stCondLst>
                              <p:cond delay="40500"/>
                            </p:stCondLst>
                            <p:childTnLst>
                              <p:par>
                                <p:cTn id="146" presetID="11" presetClass="entr" presetSubtype="0" fill="hold" grpId="0" nodeType="afterEffect">
                                  <p:stCondLst>
                                    <p:cond delay="0"/>
                                  </p:stCondLst>
                                  <p:childTnLst>
                                    <p:set>
                                      <p:cBhvr>
                                        <p:cTn id="147" dur="1000">
                                          <p:stCondLst>
                                            <p:cond delay="0"/>
                                          </p:stCondLst>
                                        </p:cTn>
                                        <p:tgtEl>
                                          <p:spTgt spid="45"/>
                                        </p:tgtEl>
                                        <p:attrNameLst>
                                          <p:attrName>style.visibility</p:attrName>
                                        </p:attrNameLst>
                                      </p:cBhvr>
                                      <p:to>
                                        <p:strVal val="visible"/>
                                      </p:to>
                                    </p:set>
                                  </p:childTnLst>
                                </p:cTn>
                              </p:par>
                            </p:childTnLst>
                          </p:cTn>
                        </p:par>
                        <p:par>
                          <p:cTn id="148" fill="hold">
                            <p:stCondLst>
                              <p:cond delay="41500"/>
                            </p:stCondLst>
                            <p:childTnLst>
                              <p:par>
                                <p:cTn id="149" presetID="11" presetClass="entr" presetSubtype="0" fill="hold" grpId="0" nodeType="afterEffect">
                                  <p:stCondLst>
                                    <p:cond delay="0"/>
                                  </p:stCondLst>
                                  <p:childTnLst>
                                    <p:set>
                                      <p:cBhvr>
                                        <p:cTn id="150" dur="1000">
                                          <p:stCondLst>
                                            <p:cond delay="0"/>
                                          </p:stCondLst>
                                        </p:cTn>
                                        <p:tgtEl>
                                          <p:spTgt spid="46"/>
                                        </p:tgtEl>
                                        <p:attrNameLst>
                                          <p:attrName>style.visibility</p:attrName>
                                        </p:attrNameLst>
                                      </p:cBhvr>
                                      <p:to>
                                        <p:strVal val="visible"/>
                                      </p:to>
                                    </p:set>
                                  </p:childTnLst>
                                </p:cTn>
                              </p:par>
                            </p:childTnLst>
                          </p:cTn>
                        </p:par>
                        <p:par>
                          <p:cTn id="151" fill="hold">
                            <p:stCondLst>
                              <p:cond delay="42500"/>
                            </p:stCondLst>
                            <p:childTnLst>
                              <p:par>
                                <p:cTn id="152" presetID="11" presetClass="entr" presetSubtype="0" fill="hold" grpId="0" nodeType="afterEffect">
                                  <p:stCondLst>
                                    <p:cond delay="0"/>
                                  </p:stCondLst>
                                  <p:childTnLst>
                                    <p:set>
                                      <p:cBhvr>
                                        <p:cTn id="153" dur="1000">
                                          <p:stCondLst>
                                            <p:cond delay="0"/>
                                          </p:stCondLst>
                                        </p:cTn>
                                        <p:tgtEl>
                                          <p:spTgt spid="47"/>
                                        </p:tgtEl>
                                        <p:attrNameLst>
                                          <p:attrName>style.visibility</p:attrName>
                                        </p:attrNameLst>
                                      </p:cBhvr>
                                      <p:to>
                                        <p:strVal val="visible"/>
                                      </p:to>
                                    </p:set>
                                  </p:childTnLst>
                                </p:cTn>
                              </p:par>
                            </p:childTnLst>
                          </p:cTn>
                        </p:par>
                        <p:par>
                          <p:cTn id="154" fill="hold">
                            <p:stCondLst>
                              <p:cond delay="43500"/>
                            </p:stCondLst>
                            <p:childTnLst>
                              <p:par>
                                <p:cTn id="155" presetID="11" presetClass="entr" presetSubtype="0" fill="hold" grpId="0" nodeType="afterEffect">
                                  <p:stCondLst>
                                    <p:cond delay="0"/>
                                  </p:stCondLst>
                                  <p:childTnLst>
                                    <p:set>
                                      <p:cBhvr>
                                        <p:cTn id="156" dur="1000">
                                          <p:stCondLst>
                                            <p:cond delay="0"/>
                                          </p:stCondLst>
                                        </p:cTn>
                                        <p:tgtEl>
                                          <p:spTgt spid="48"/>
                                        </p:tgtEl>
                                        <p:attrNameLst>
                                          <p:attrName>style.visibility</p:attrName>
                                        </p:attrNameLst>
                                      </p:cBhvr>
                                      <p:to>
                                        <p:strVal val="visible"/>
                                      </p:to>
                                    </p:set>
                                  </p:childTnLst>
                                </p:cTn>
                              </p:par>
                            </p:childTnLst>
                          </p:cTn>
                        </p:par>
                        <p:par>
                          <p:cTn id="157" fill="hold">
                            <p:stCondLst>
                              <p:cond delay="44500"/>
                            </p:stCondLst>
                            <p:childTnLst>
                              <p:par>
                                <p:cTn id="158" presetID="11" presetClass="entr" presetSubtype="0" fill="hold" grpId="0" nodeType="afterEffect">
                                  <p:stCondLst>
                                    <p:cond delay="0"/>
                                  </p:stCondLst>
                                  <p:childTnLst>
                                    <p:set>
                                      <p:cBhvr>
                                        <p:cTn id="159" dur="1000">
                                          <p:stCondLst>
                                            <p:cond delay="0"/>
                                          </p:stCondLst>
                                        </p:cTn>
                                        <p:tgtEl>
                                          <p:spTgt spid="49"/>
                                        </p:tgtEl>
                                        <p:attrNameLst>
                                          <p:attrName>style.visibility</p:attrName>
                                        </p:attrNameLst>
                                      </p:cBhvr>
                                      <p:to>
                                        <p:strVal val="visible"/>
                                      </p:to>
                                    </p:set>
                                  </p:childTnLst>
                                </p:cTn>
                              </p:par>
                            </p:childTnLst>
                          </p:cTn>
                        </p:par>
                        <p:par>
                          <p:cTn id="160" fill="hold">
                            <p:stCondLst>
                              <p:cond delay="45500"/>
                            </p:stCondLst>
                            <p:childTnLst>
                              <p:par>
                                <p:cTn id="161" presetID="11" presetClass="entr" presetSubtype="0" fill="hold" grpId="0" nodeType="afterEffect">
                                  <p:stCondLst>
                                    <p:cond delay="0"/>
                                  </p:stCondLst>
                                  <p:childTnLst>
                                    <p:set>
                                      <p:cBhvr>
                                        <p:cTn id="162" dur="1000">
                                          <p:stCondLst>
                                            <p:cond delay="0"/>
                                          </p:stCondLst>
                                        </p:cTn>
                                        <p:tgtEl>
                                          <p:spTgt spid="50"/>
                                        </p:tgtEl>
                                        <p:attrNameLst>
                                          <p:attrName>style.visibility</p:attrName>
                                        </p:attrNameLst>
                                      </p:cBhvr>
                                      <p:to>
                                        <p:strVal val="visible"/>
                                      </p:to>
                                    </p:set>
                                  </p:childTnLst>
                                </p:cTn>
                              </p:par>
                            </p:childTnLst>
                          </p:cTn>
                        </p:par>
                        <p:par>
                          <p:cTn id="163" fill="hold">
                            <p:stCondLst>
                              <p:cond delay="46500"/>
                            </p:stCondLst>
                            <p:childTnLst>
                              <p:par>
                                <p:cTn id="164" presetID="11" presetClass="entr" presetSubtype="0" fill="hold" grpId="0" nodeType="afterEffect">
                                  <p:stCondLst>
                                    <p:cond delay="0"/>
                                  </p:stCondLst>
                                  <p:childTnLst>
                                    <p:set>
                                      <p:cBhvr>
                                        <p:cTn id="165" dur="1000">
                                          <p:stCondLst>
                                            <p:cond delay="0"/>
                                          </p:stCondLst>
                                        </p:cTn>
                                        <p:tgtEl>
                                          <p:spTgt spid="51"/>
                                        </p:tgtEl>
                                        <p:attrNameLst>
                                          <p:attrName>style.visibility</p:attrName>
                                        </p:attrNameLst>
                                      </p:cBhvr>
                                      <p:to>
                                        <p:strVal val="visible"/>
                                      </p:to>
                                    </p:set>
                                  </p:childTnLst>
                                </p:cTn>
                              </p:par>
                            </p:childTnLst>
                          </p:cTn>
                        </p:par>
                        <p:par>
                          <p:cTn id="166" fill="hold">
                            <p:stCondLst>
                              <p:cond delay="47500"/>
                            </p:stCondLst>
                            <p:childTnLst>
                              <p:par>
                                <p:cTn id="167" presetID="11" presetClass="entr" presetSubtype="0" fill="hold" grpId="0" nodeType="afterEffect">
                                  <p:stCondLst>
                                    <p:cond delay="0"/>
                                  </p:stCondLst>
                                  <p:childTnLst>
                                    <p:set>
                                      <p:cBhvr>
                                        <p:cTn id="168" dur="1000">
                                          <p:stCondLst>
                                            <p:cond delay="0"/>
                                          </p:stCondLst>
                                        </p:cTn>
                                        <p:tgtEl>
                                          <p:spTgt spid="52"/>
                                        </p:tgtEl>
                                        <p:attrNameLst>
                                          <p:attrName>style.visibility</p:attrName>
                                        </p:attrNameLst>
                                      </p:cBhvr>
                                      <p:to>
                                        <p:strVal val="visible"/>
                                      </p:to>
                                    </p:set>
                                  </p:childTnLst>
                                </p:cTn>
                              </p:par>
                            </p:childTnLst>
                          </p:cTn>
                        </p:par>
                        <p:par>
                          <p:cTn id="169" fill="hold">
                            <p:stCondLst>
                              <p:cond delay="48500"/>
                            </p:stCondLst>
                            <p:childTnLst>
                              <p:par>
                                <p:cTn id="170" presetID="11" presetClass="entr" presetSubtype="0" fill="hold" grpId="0" nodeType="afterEffect">
                                  <p:stCondLst>
                                    <p:cond delay="0"/>
                                  </p:stCondLst>
                                  <p:childTnLst>
                                    <p:set>
                                      <p:cBhvr>
                                        <p:cTn id="171" dur="1000">
                                          <p:stCondLst>
                                            <p:cond delay="0"/>
                                          </p:stCondLst>
                                        </p:cTn>
                                        <p:tgtEl>
                                          <p:spTgt spid="53"/>
                                        </p:tgtEl>
                                        <p:attrNameLst>
                                          <p:attrName>style.visibility</p:attrName>
                                        </p:attrNameLst>
                                      </p:cBhvr>
                                      <p:to>
                                        <p:strVal val="visible"/>
                                      </p:to>
                                    </p:set>
                                  </p:childTnLst>
                                </p:cTn>
                              </p:par>
                            </p:childTnLst>
                          </p:cTn>
                        </p:par>
                        <p:par>
                          <p:cTn id="172" fill="hold">
                            <p:stCondLst>
                              <p:cond delay="49500"/>
                            </p:stCondLst>
                            <p:childTnLst>
                              <p:par>
                                <p:cTn id="173" presetID="11" presetClass="entr" presetSubtype="0" fill="hold" grpId="0" nodeType="afterEffect">
                                  <p:stCondLst>
                                    <p:cond delay="0"/>
                                  </p:stCondLst>
                                  <p:childTnLst>
                                    <p:set>
                                      <p:cBhvr>
                                        <p:cTn id="174" dur="1000">
                                          <p:stCondLst>
                                            <p:cond delay="0"/>
                                          </p:stCondLst>
                                        </p:cTn>
                                        <p:tgtEl>
                                          <p:spTgt spid="54"/>
                                        </p:tgtEl>
                                        <p:attrNameLst>
                                          <p:attrName>style.visibility</p:attrName>
                                        </p:attrNameLst>
                                      </p:cBhvr>
                                      <p:to>
                                        <p:strVal val="visible"/>
                                      </p:to>
                                    </p:set>
                                  </p:childTnLst>
                                </p:cTn>
                              </p:par>
                            </p:childTnLst>
                          </p:cTn>
                        </p:par>
                        <p:par>
                          <p:cTn id="175" fill="hold">
                            <p:stCondLst>
                              <p:cond delay="50500"/>
                            </p:stCondLst>
                            <p:childTnLst>
                              <p:par>
                                <p:cTn id="176" presetID="11" presetClass="entr" presetSubtype="0" fill="hold" grpId="0" nodeType="afterEffect">
                                  <p:stCondLst>
                                    <p:cond delay="0"/>
                                  </p:stCondLst>
                                  <p:childTnLst>
                                    <p:set>
                                      <p:cBhvr>
                                        <p:cTn id="177" dur="1000">
                                          <p:stCondLst>
                                            <p:cond delay="0"/>
                                          </p:stCondLst>
                                        </p:cTn>
                                        <p:tgtEl>
                                          <p:spTgt spid="55"/>
                                        </p:tgtEl>
                                        <p:attrNameLst>
                                          <p:attrName>style.visibility</p:attrName>
                                        </p:attrNameLst>
                                      </p:cBhvr>
                                      <p:to>
                                        <p:strVal val="visible"/>
                                      </p:to>
                                    </p:set>
                                  </p:childTnLst>
                                </p:cTn>
                              </p:par>
                            </p:childTnLst>
                          </p:cTn>
                        </p:par>
                        <p:par>
                          <p:cTn id="178" fill="hold">
                            <p:stCondLst>
                              <p:cond delay="51500"/>
                            </p:stCondLst>
                            <p:childTnLst>
                              <p:par>
                                <p:cTn id="179" presetID="11" presetClass="entr" presetSubtype="0" fill="hold" grpId="0" nodeType="afterEffect">
                                  <p:stCondLst>
                                    <p:cond delay="0"/>
                                  </p:stCondLst>
                                  <p:childTnLst>
                                    <p:set>
                                      <p:cBhvr>
                                        <p:cTn id="180" dur="1000">
                                          <p:stCondLst>
                                            <p:cond delay="0"/>
                                          </p:stCondLst>
                                        </p:cTn>
                                        <p:tgtEl>
                                          <p:spTgt spid="56"/>
                                        </p:tgtEl>
                                        <p:attrNameLst>
                                          <p:attrName>style.visibility</p:attrName>
                                        </p:attrNameLst>
                                      </p:cBhvr>
                                      <p:to>
                                        <p:strVal val="visible"/>
                                      </p:to>
                                    </p:set>
                                  </p:childTnLst>
                                </p:cTn>
                              </p:par>
                            </p:childTnLst>
                          </p:cTn>
                        </p:par>
                        <p:par>
                          <p:cTn id="181" fill="hold">
                            <p:stCondLst>
                              <p:cond delay="52500"/>
                            </p:stCondLst>
                            <p:childTnLst>
                              <p:par>
                                <p:cTn id="182" presetID="11" presetClass="entr" presetSubtype="0" fill="hold" grpId="0" nodeType="afterEffect">
                                  <p:stCondLst>
                                    <p:cond delay="0"/>
                                  </p:stCondLst>
                                  <p:childTnLst>
                                    <p:set>
                                      <p:cBhvr>
                                        <p:cTn id="183" dur="1000">
                                          <p:stCondLst>
                                            <p:cond delay="0"/>
                                          </p:stCondLst>
                                        </p:cTn>
                                        <p:tgtEl>
                                          <p:spTgt spid="57"/>
                                        </p:tgtEl>
                                        <p:attrNameLst>
                                          <p:attrName>style.visibility</p:attrName>
                                        </p:attrNameLst>
                                      </p:cBhvr>
                                      <p:to>
                                        <p:strVal val="visible"/>
                                      </p:to>
                                    </p:set>
                                  </p:childTnLst>
                                </p:cTn>
                              </p:par>
                            </p:childTnLst>
                          </p:cTn>
                        </p:par>
                        <p:par>
                          <p:cTn id="184" fill="hold">
                            <p:stCondLst>
                              <p:cond delay="53500"/>
                            </p:stCondLst>
                            <p:childTnLst>
                              <p:par>
                                <p:cTn id="185" presetID="11" presetClass="entr" presetSubtype="0" fill="hold" grpId="0" nodeType="afterEffect">
                                  <p:stCondLst>
                                    <p:cond delay="0"/>
                                  </p:stCondLst>
                                  <p:childTnLst>
                                    <p:set>
                                      <p:cBhvr>
                                        <p:cTn id="186" dur="1000">
                                          <p:stCondLst>
                                            <p:cond delay="0"/>
                                          </p:stCondLst>
                                        </p:cTn>
                                        <p:tgtEl>
                                          <p:spTgt spid="58"/>
                                        </p:tgtEl>
                                        <p:attrNameLst>
                                          <p:attrName>style.visibility</p:attrName>
                                        </p:attrNameLst>
                                      </p:cBhvr>
                                      <p:to>
                                        <p:strVal val="visible"/>
                                      </p:to>
                                    </p:set>
                                  </p:childTnLst>
                                </p:cTn>
                              </p:par>
                            </p:childTnLst>
                          </p:cTn>
                        </p:par>
                        <p:par>
                          <p:cTn id="187" fill="hold">
                            <p:stCondLst>
                              <p:cond delay="54500"/>
                            </p:stCondLst>
                            <p:childTnLst>
                              <p:par>
                                <p:cTn id="188" presetID="11" presetClass="entr" presetSubtype="0" fill="hold" grpId="0" nodeType="afterEffect">
                                  <p:stCondLst>
                                    <p:cond delay="0"/>
                                  </p:stCondLst>
                                  <p:childTnLst>
                                    <p:set>
                                      <p:cBhvr>
                                        <p:cTn id="189" dur="1000">
                                          <p:stCondLst>
                                            <p:cond delay="0"/>
                                          </p:stCondLst>
                                        </p:cTn>
                                        <p:tgtEl>
                                          <p:spTgt spid="59"/>
                                        </p:tgtEl>
                                        <p:attrNameLst>
                                          <p:attrName>style.visibility</p:attrName>
                                        </p:attrNameLst>
                                      </p:cBhvr>
                                      <p:to>
                                        <p:strVal val="visible"/>
                                      </p:to>
                                    </p:set>
                                  </p:childTnLst>
                                </p:cTn>
                              </p:par>
                            </p:childTnLst>
                          </p:cTn>
                        </p:par>
                        <p:par>
                          <p:cTn id="190" fill="hold">
                            <p:stCondLst>
                              <p:cond delay="55500"/>
                            </p:stCondLst>
                            <p:childTnLst>
                              <p:par>
                                <p:cTn id="191" presetID="11" presetClass="entr" presetSubtype="0" fill="hold" grpId="0" nodeType="afterEffect">
                                  <p:stCondLst>
                                    <p:cond delay="0"/>
                                  </p:stCondLst>
                                  <p:childTnLst>
                                    <p:set>
                                      <p:cBhvr>
                                        <p:cTn id="192" dur="1000">
                                          <p:stCondLst>
                                            <p:cond delay="0"/>
                                          </p:stCondLst>
                                        </p:cTn>
                                        <p:tgtEl>
                                          <p:spTgt spid="60"/>
                                        </p:tgtEl>
                                        <p:attrNameLst>
                                          <p:attrName>style.visibility</p:attrName>
                                        </p:attrNameLst>
                                      </p:cBhvr>
                                      <p:to>
                                        <p:strVal val="visible"/>
                                      </p:to>
                                    </p:set>
                                  </p:childTnLst>
                                </p:cTn>
                              </p:par>
                            </p:childTnLst>
                          </p:cTn>
                        </p:par>
                        <p:par>
                          <p:cTn id="193" fill="hold">
                            <p:stCondLst>
                              <p:cond delay="56500"/>
                            </p:stCondLst>
                            <p:childTnLst>
                              <p:par>
                                <p:cTn id="194" presetID="11" presetClass="entr" presetSubtype="0" fill="hold" grpId="0" nodeType="afterEffect">
                                  <p:stCondLst>
                                    <p:cond delay="0"/>
                                  </p:stCondLst>
                                  <p:childTnLst>
                                    <p:set>
                                      <p:cBhvr>
                                        <p:cTn id="195" dur="1000">
                                          <p:stCondLst>
                                            <p:cond delay="0"/>
                                          </p:stCondLst>
                                        </p:cTn>
                                        <p:tgtEl>
                                          <p:spTgt spid="61"/>
                                        </p:tgtEl>
                                        <p:attrNameLst>
                                          <p:attrName>style.visibility</p:attrName>
                                        </p:attrNameLst>
                                      </p:cBhvr>
                                      <p:to>
                                        <p:strVal val="visible"/>
                                      </p:to>
                                    </p:set>
                                  </p:childTnLst>
                                </p:cTn>
                              </p:par>
                            </p:childTnLst>
                          </p:cTn>
                        </p:par>
                        <p:par>
                          <p:cTn id="196" fill="hold">
                            <p:stCondLst>
                              <p:cond delay="57500"/>
                            </p:stCondLst>
                            <p:childTnLst>
                              <p:par>
                                <p:cTn id="197" presetID="11" presetClass="entr" presetSubtype="0" fill="hold" grpId="0" nodeType="afterEffect">
                                  <p:stCondLst>
                                    <p:cond delay="0"/>
                                  </p:stCondLst>
                                  <p:childTnLst>
                                    <p:set>
                                      <p:cBhvr>
                                        <p:cTn id="198" dur="1000">
                                          <p:stCondLst>
                                            <p:cond delay="0"/>
                                          </p:stCondLst>
                                        </p:cTn>
                                        <p:tgtEl>
                                          <p:spTgt spid="62"/>
                                        </p:tgtEl>
                                        <p:attrNameLst>
                                          <p:attrName>style.visibility</p:attrName>
                                        </p:attrNameLst>
                                      </p:cBhvr>
                                      <p:to>
                                        <p:strVal val="visible"/>
                                      </p:to>
                                    </p:set>
                                  </p:childTnLst>
                                </p:cTn>
                              </p:par>
                            </p:childTnLst>
                          </p:cTn>
                        </p:par>
                        <p:par>
                          <p:cTn id="199" fill="hold">
                            <p:stCondLst>
                              <p:cond delay="58500"/>
                            </p:stCondLst>
                            <p:childTnLst>
                              <p:par>
                                <p:cTn id="200" presetID="11" presetClass="entr" presetSubtype="0" fill="hold" grpId="0" nodeType="afterEffect">
                                  <p:stCondLst>
                                    <p:cond delay="0"/>
                                  </p:stCondLst>
                                  <p:childTnLst>
                                    <p:set>
                                      <p:cBhvr>
                                        <p:cTn id="201" dur="1000">
                                          <p:stCondLst>
                                            <p:cond delay="0"/>
                                          </p:stCondLst>
                                        </p:cTn>
                                        <p:tgtEl>
                                          <p:spTgt spid="63"/>
                                        </p:tgtEl>
                                        <p:attrNameLst>
                                          <p:attrName>style.visibility</p:attrName>
                                        </p:attrNameLst>
                                      </p:cBhvr>
                                      <p:to>
                                        <p:strVal val="visible"/>
                                      </p:to>
                                    </p:set>
                                  </p:childTnLst>
                                </p:cTn>
                              </p:par>
                            </p:childTnLst>
                          </p:cTn>
                        </p:par>
                        <p:par>
                          <p:cTn id="202" fill="hold">
                            <p:stCondLst>
                              <p:cond delay="59500"/>
                            </p:stCondLst>
                            <p:childTnLst>
                              <p:par>
                                <p:cTn id="203" presetID="11" presetClass="entr" presetSubtype="0" fill="hold" grpId="0" nodeType="afterEffect">
                                  <p:stCondLst>
                                    <p:cond delay="0"/>
                                  </p:stCondLst>
                                  <p:childTnLst>
                                    <p:set>
                                      <p:cBhvr>
                                        <p:cTn id="204" dur="1000">
                                          <p:stCondLst>
                                            <p:cond delay="0"/>
                                          </p:stCondLst>
                                        </p:cTn>
                                        <p:tgtEl>
                                          <p:spTgt spid="64"/>
                                        </p:tgtEl>
                                        <p:attrNameLst>
                                          <p:attrName>style.visibility</p:attrName>
                                        </p:attrNameLst>
                                      </p:cBhvr>
                                      <p:to>
                                        <p:strVal val="visible"/>
                                      </p:to>
                                    </p:set>
                                  </p:childTnLst>
                                </p:cTn>
                              </p:par>
                            </p:childTnLst>
                          </p:cTn>
                        </p:par>
                        <p:par>
                          <p:cTn id="205" fill="hold">
                            <p:stCondLst>
                              <p:cond delay="60500"/>
                            </p:stCondLst>
                            <p:childTnLst>
                              <p:par>
                                <p:cTn id="206" presetID="11" presetClass="entr" presetSubtype="0" fill="hold" grpId="0" nodeType="afterEffect">
                                  <p:stCondLst>
                                    <p:cond delay="0"/>
                                  </p:stCondLst>
                                  <p:childTnLst>
                                    <p:set>
                                      <p:cBhvr>
                                        <p:cTn id="207" dur="1000">
                                          <p:stCondLst>
                                            <p:cond delay="0"/>
                                          </p:stCondLst>
                                        </p:cTn>
                                        <p:tgtEl>
                                          <p:spTgt spid="65"/>
                                        </p:tgtEl>
                                        <p:attrNameLst>
                                          <p:attrName>style.visibility</p:attrName>
                                        </p:attrNameLst>
                                      </p:cBhvr>
                                      <p:to>
                                        <p:strVal val="visible"/>
                                      </p:to>
                                    </p:set>
                                  </p:childTnLst>
                                </p:cTn>
                              </p:par>
                            </p:childTnLst>
                          </p:cTn>
                        </p:par>
                        <p:par>
                          <p:cTn id="208" fill="hold">
                            <p:stCondLst>
                              <p:cond delay="61500"/>
                            </p:stCondLst>
                            <p:childTnLst>
                              <p:par>
                                <p:cTn id="209" presetID="11" presetClass="entr" presetSubtype="0" fill="hold" grpId="0" nodeType="afterEffect">
                                  <p:stCondLst>
                                    <p:cond delay="0"/>
                                  </p:stCondLst>
                                  <p:childTnLst>
                                    <p:set>
                                      <p:cBhvr>
                                        <p:cTn id="210" dur="1000">
                                          <p:stCondLst>
                                            <p:cond delay="0"/>
                                          </p:stCondLst>
                                        </p:cTn>
                                        <p:tgtEl>
                                          <p:spTgt spid="66"/>
                                        </p:tgtEl>
                                        <p:attrNameLst>
                                          <p:attrName>style.visibility</p:attrName>
                                        </p:attrNameLst>
                                      </p:cBhvr>
                                      <p:to>
                                        <p:strVal val="visible"/>
                                      </p:to>
                                    </p:set>
                                  </p:childTnLst>
                                </p:cTn>
                              </p:par>
                            </p:childTnLst>
                          </p:cTn>
                        </p:par>
                        <p:par>
                          <p:cTn id="211" fill="hold">
                            <p:stCondLst>
                              <p:cond delay="62500"/>
                            </p:stCondLst>
                            <p:childTnLst>
                              <p:par>
                                <p:cTn id="212" presetID="11" presetClass="entr" presetSubtype="0" fill="hold" grpId="0" nodeType="afterEffect">
                                  <p:stCondLst>
                                    <p:cond delay="0"/>
                                  </p:stCondLst>
                                  <p:childTnLst>
                                    <p:set>
                                      <p:cBhvr>
                                        <p:cTn id="213" dur="1000">
                                          <p:stCondLst>
                                            <p:cond delay="0"/>
                                          </p:stCondLst>
                                        </p:cTn>
                                        <p:tgtEl>
                                          <p:spTgt spid="67"/>
                                        </p:tgtEl>
                                        <p:attrNameLst>
                                          <p:attrName>style.visibility</p:attrName>
                                        </p:attrNameLst>
                                      </p:cBhvr>
                                      <p:to>
                                        <p:strVal val="visible"/>
                                      </p:to>
                                    </p:set>
                                  </p:childTnLst>
                                </p:cTn>
                              </p:par>
                            </p:childTnLst>
                          </p:cTn>
                        </p:par>
                        <p:par>
                          <p:cTn id="214" fill="hold">
                            <p:stCondLst>
                              <p:cond delay="63500"/>
                            </p:stCondLst>
                            <p:childTnLst>
                              <p:par>
                                <p:cTn id="215" presetID="11" presetClass="entr" presetSubtype="0" fill="hold" grpId="0" nodeType="afterEffect">
                                  <p:stCondLst>
                                    <p:cond delay="0"/>
                                  </p:stCondLst>
                                  <p:childTnLst>
                                    <p:set>
                                      <p:cBhvr>
                                        <p:cTn id="216" dur="1000">
                                          <p:stCondLst>
                                            <p:cond delay="0"/>
                                          </p:stCondLst>
                                        </p:cTn>
                                        <p:tgtEl>
                                          <p:spTgt spid="68"/>
                                        </p:tgtEl>
                                        <p:attrNameLst>
                                          <p:attrName>style.visibility</p:attrName>
                                        </p:attrNameLst>
                                      </p:cBhvr>
                                      <p:to>
                                        <p:strVal val="visible"/>
                                      </p:to>
                                    </p:set>
                                  </p:childTnLst>
                                </p:cTn>
                              </p:par>
                            </p:childTnLst>
                          </p:cTn>
                        </p:par>
                        <p:par>
                          <p:cTn id="217" fill="hold">
                            <p:stCondLst>
                              <p:cond delay="64500"/>
                            </p:stCondLst>
                            <p:childTnLst>
                              <p:par>
                                <p:cTn id="218" presetID="11" presetClass="entr" presetSubtype="0" fill="hold" grpId="0" nodeType="afterEffect">
                                  <p:stCondLst>
                                    <p:cond delay="0"/>
                                  </p:stCondLst>
                                  <p:childTnLst>
                                    <p:set>
                                      <p:cBhvr>
                                        <p:cTn id="219" dur="1000">
                                          <p:stCondLst>
                                            <p:cond delay="0"/>
                                          </p:stCondLst>
                                        </p:cTn>
                                        <p:tgtEl>
                                          <p:spTgt spid="69"/>
                                        </p:tgtEl>
                                        <p:attrNameLst>
                                          <p:attrName>style.visibility</p:attrName>
                                        </p:attrNameLst>
                                      </p:cBhvr>
                                      <p:to>
                                        <p:strVal val="visible"/>
                                      </p:to>
                                    </p:set>
                                  </p:childTnLst>
                                </p:cTn>
                              </p:par>
                            </p:childTnLst>
                          </p:cTn>
                        </p:par>
                        <p:par>
                          <p:cTn id="220" fill="hold">
                            <p:stCondLst>
                              <p:cond delay="65500"/>
                            </p:stCondLst>
                            <p:childTnLst>
                              <p:par>
                                <p:cTn id="221" presetID="11" presetClass="entr" presetSubtype="0" fill="hold" grpId="0" nodeType="afterEffect">
                                  <p:stCondLst>
                                    <p:cond delay="0"/>
                                  </p:stCondLst>
                                  <p:childTnLst>
                                    <p:set>
                                      <p:cBhvr>
                                        <p:cTn id="222" dur="1000">
                                          <p:stCondLst>
                                            <p:cond delay="0"/>
                                          </p:stCondLst>
                                        </p:cTn>
                                        <p:tgtEl>
                                          <p:spTgt spid="70"/>
                                        </p:tgtEl>
                                        <p:attrNameLst>
                                          <p:attrName>style.visibility</p:attrName>
                                        </p:attrNameLst>
                                      </p:cBhvr>
                                      <p:to>
                                        <p:strVal val="visible"/>
                                      </p:to>
                                    </p:set>
                                  </p:childTnLst>
                                </p:cTn>
                              </p:par>
                            </p:childTnLst>
                          </p:cTn>
                        </p:par>
                        <p:par>
                          <p:cTn id="223" fill="hold">
                            <p:stCondLst>
                              <p:cond delay="66500"/>
                            </p:stCondLst>
                            <p:childTnLst>
                              <p:par>
                                <p:cTn id="224" presetID="11" presetClass="entr" presetSubtype="0" fill="hold" grpId="0" nodeType="afterEffect">
                                  <p:stCondLst>
                                    <p:cond delay="0"/>
                                  </p:stCondLst>
                                  <p:childTnLst>
                                    <p:set>
                                      <p:cBhvr>
                                        <p:cTn id="225" dur="1000">
                                          <p:stCondLst>
                                            <p:cond delay="0"/>
                                          </p:stCondLst>
                                        </p:cTn>
                                        <p:tgtEl>
                                          <p:spTgt spid="71"/>
                                        </p:tgtEl>
                                        <p:attrNameLst>
                                          <p:attrName>style.visibility</p:attrName>
                                        </p:attrNameLst>
                                      </p:cBhvr>
                                      <p:to>
                                        <p:strVal val="visible"/>
                                      </p:to>
                                    </p:set>
                                  </p:childTnLst>
                                </p:cTn>
                              </p:par>
                            </p:childTnLst>
                          </p:cTn>
                        </p:par>
                        <p:par>
                          <p:cTn id="226" fill="hold">
                            <p:stCondLst>
                              <p:cond delay="67500"/>
                            </p:stCondLst>
                            <p:childTnLst>
                              <p:par>
                                <p:cTn id="227" presetID="11" presetClass="entr" presetSubtype="0" fill="hold" grpId="0" nodeType="afterEffect">
                                  <p:stCondLst>
                                    <p:cond delay="0"/>
                                  </p:stCondLst>
                                  <p:childTnLst>
                                    <p:set>
                                      <p:cBhvr>
                                        <p:cTn id="228" dur="1000">
                                          <p:stCondLst>
                                            <p:cond delay="0"/>
                                          </p:stCondLst>
                                        </p:cTn>
                                        <p:tgtEl>
                                          <p:spTgt spid="72"/>
                                        </p:tgtEl>
                                        <p:attrNameLst>
                                          <p:attrName>style.visibility</p:attrName>
                                        </p:attrNameLst>
                                      </p:cBhvr>
                                      <p:to>
                                        <p:strVal val="visible"/>
                                      </p:to>
                                    </p:set>
                                  </p:childTnLst>
                                </p:cTn>
                              </p:par>
                            </p:childTnLst>
                          </p:cTn>
                        </p:par>
                        <p:par>
                          <p:cTn id="229" fill="hold">
                            <p:stCondLst>
                              <p:cond delay="68500"/>
                            </p:stCondLst>
                            <p:childTnLst>
                              <p:par>
                                <p:cTn id="230" presetID="11" presetClass="entr" presetSubtype="0" fill="hold" grpId="0" nodeType="afterEffect">
                                  <p:stCondLst>
                                    <p:cond delay="0"/>
                                  </p:stCondLst>
                                  <p:childTnLst>
                                    <p:set>
                                      <p:cBhvr>
                                        <p:cTn id="231" dur="1000">
                                          <p:stCondLst>
                                            <p:cond delay="0"/>
                                          </p:stCondLst>
                                        </p:cTn>
                                        <p:tgtEl>
                                          <p:spTgt spid="73"/>
                                        </p:tgtEl>
                                        <p:attrNameLst>
                                          <p:attrName>style.visibility</p:attrName>
                                        </p:attrNameLst>
                                      </p:cBhvr>
                                      <p:to>
                                        <p:strVal val="visible"/>
                                      </p:to>
                                    </p:set>
                                  </p:childTnLst>
                                </p:cTn>
                              </p:par>
                            </p:childTnLst>
                          </p:cTn>
                        </p:par>
                        <p:par>
                          <p:cTn id="232" fill="hold">
                            <p:stCondLst>
                              <p:cond delay="69500"/>
                            </p:stCondLst>
                            <p:childTnLst>
                              <p:par>
                                <p:cTn id="233" presetID="11" presetClass="entr" presetSubtype="0" fill="hold" grpId="0" nodeType="afterEffect">
                                  <p:stCondLst>
                                    <p:cond delay="0"/>
                                  </p:stCondLst>
                                  <p:childTnLst>
                                    <p:set>
                                      <p:cBhvr>
                                        <p:cTn id="234" dur="1000">
                                          <p:stCondLst>
                                            <p:cond delay="0"/>
                                          </p:stCondLst>
                                        </p:cTn>
                                        <p:tgtEl>
                                          <p:spTgt spid="74"/>
                                        </p:tgtEl>
                                        <p:attrNameLst>
                                          <p:attrName>style.visibility</p:attrName>
                                        </p:attrNameLst>
                                      </p:cBhvr>
                                      <p:to>
                                        <p:strVal val="visible"/>
                                      </p:to>
                                    </p:set>
                                  </p:childTnLst>
                                </p:cTn>
                              </p:par>
                            </p:childTnLst>
                          </p:cTn>
                        </p:par>
                        <p:par>
                          <p:cTn id="235" fill="hold">
                            <p:stCondLst>
                              <p:cond delay="70500"/>
                            </p:stCondLst>
                            <p:childTnLst>
                              <p:par>
                                <p:cTn id="236" presetID="11" presetClass="entr" presetSubtype="0" fill="hold" grpId="0" nodeType="afterEffect">
                                  <p:stCondLst>
                                    <p:cond delay="0"/>
                                  </p:stCondLst>
                                  <p:childTnLst>
                                    <p:set>
                                      <p:cBhvr>
                                        <p:cTn id="237" dur="1000">
                                          <p:stCondLst>
                                            <p:cond delay="0"/>
                                          </p:stCondLst>
                                        </p:cTn>
                                        <p:tgtEl>
                                          <p:spTgt spid="75"/>
                                        </p:tgtEl>
                                        <p:attrNameLst>
                                          <p:attrName>style.visibility</p:attrName>
                                        </p:attrNameLst>
                                      </p:cBhvr>
                                      <p:to>
                                        <p:strVal val="visible"/>
                                      </p:to>
                                    </p:set>
                                  </p:childTnLst>
                                </p:cTn>
                              </p:par>
                            </p:childTnLst>
                          </p:cTn>
                        </p:par>
                        <p:par>
                          <p:cTn id="238" fill="hold">
                            <p:stCondLst>
                              <p:cond delay="71500"/>
                            </p:stCondLst>
                            <p:childTnLst>
                              <p:par>
                                <p:cTn id="239" presetID="11" presetClass="entr" presetSubtype="0" fill="hold" grpId="0" nodeType="afterEffect">
                                  <p:stCondLst>
                                    <p:cond delay="0"/>
                                  </p:stCondLst>
                                  <p:childTnLst>
                                    <p:set>
                                      <p:cBhvr>
                                        <p:cTn id="240" dur="1000">
                                          <p:stCondLst>
                                            <p:cond delay="0"/>
                                          </p:stCondLst>
                                        </p:cTn>
                                        <p:tgtEl>
                                          <p:spTgt spid="76"/>
                                        </p:tgtEl>
                                        <p:attrNameLst>
                                          <p:attrName>style.visibility</p:attrName>
                                        </p:attrNameLst>
                                      </p:cBhvr>
                                      <p:to>
                                        <p:strVal val="visible"/>
                                      </p:to>
                                    </p:set>
                                  </p:childTnLst>
                                </p:cTn>
                              </p:par>
                            </p:childTnLst>
                          </p:cTn>
                        </p:par>
                        <p:par>
                          <p:cTn id="241" fill="hold">
                            <p:stCondLst>
                              <p:cond delay="72500"/>
                            </p:stCondLst>
                            <p:childTnLst>
                              <p:par>
                                <p:cTn id="242" presetID="11" presetClass="entr" presetSubtype="0" fill="hold" grpId="0" nodeType="afterEffect">
                                  <p:stCondLst>
                                    <p:cond delay="0"/>
                                  </p:stCondLst>
                                  <p:childTnLst>
                                    <p:set>
                                      <p:cBhvr>
                                        <p:cTn id="243" dur="1000">
                                          <p:stCondLst>
                                            <p:cond delay="0"/>
                                          </p:stCondLst>
                                        </p:cTn>
                                        <p:tgtEl>
                                          <p:spTgt spid="77"/>
                                        </p:tgtEl>
                                        <p:attrNameLst>
                                          <p:attrName>style.visibility</p:attrName>
                                        </p:attrNameLst>
                                      </p:cBhvr>
                                      <p:to>
                                        <p:strVal val="visible"/>
                                      </p:to>
                                    </p:set>
                                  </p:childTnLst>
                                </p:cTn>
                              </p:par>
                            </p:childTnLst>
                          </p:cTn>
                        </p:par>
                        <p:par>
                          <p:cTn id="244" fill="hold">
                            <p:stCondLst>
                              <p:cond delay="73500"/>
                            </p:stCondLst>
                            <p:childTnLst>
                              <p:par>
                                <p:cTn id="245" presetID="11" presetClass="entr" presetSubtype="0" fill="hold" grpId="0" nodeType="afterEffect">
                                  <p:stCondLst>
                                    <p:cond delay="0"/>
                                  </p:stCondLst>
                                  <p:childTnLst>
                                    <p:set>
                                      <p:cBhvr>
                                        <p:cTn id="246" dur="1000">
                                          <p:stCondLst>
                                            <p:cond delay="0"/>
                                          </p:stCondLst>
                                        </p:cTn>
                                        <p:tgtEl>
                                          <p:spTgt spid="78"/>
                                        </p:tgtEl>
                                        <p:attrNameLst>
                                          <p:attrName>style.visibility</p:attrName>
                                        </p:attrNameLst>
                                      </p:cBhvr>
                                      <p:to>
                                        <p:strVal val="visible"/>
                                      </p:to>
                                    </p:set>
                                  </p:childTnLst>
                                </p:cTn>
                              </p:par>
                            </p:childTnLst>
                          </p:cTn>
                        </p:par>
                        <p:par>
                          <p:cTn id="247" fill="hold">
                            <p:stCondLst>
                              <p:cond delay="74500"/>
                            </p:stCondLst>
                            <p:childTnLst>
                              <p:par>
                                <p:cTn id="248" presetID="11" presetClass="entr" presetSubtype="0" fill="hold" grpId="0" nodeType="afterEffect">
                                  <p:stCondLst>
                                    <p:cond delay="0"/>
                                  </p:stCondLst>
                                  <p:childTnLst>
                                    <p:set>
                                      <p:cBhvr>
                                        <p:cTn id="249" dur="1000">
                                          <p:stCondLst>
                                            <p:cond delay="0"/>
                                          </p:stCondLst>
                                        </p:cTn>
                                        <p:tgtEl>
                                          <p:spTgt spid="79"/>
                                        </p:tgtEl>
                                        <p:attrNameLst>
                                          <p:attrName>style.visibility</p:attrName>
                                        </p:attrNameLst>
                                      </p:cBhvr>
                                      <p:to>
                                        <p:strVal val="visible"/>
                                      </p:to>
                                    </p:set>
                                  </p:childTnLst>
                                </p:cTn>
                              </p:par>
                            </p:childTnLst>
                          </p:cTn>
                        </p:par>
                        <p:par>
                          <p:cTn id="250" fill="hold">
                            <p:stCondLst>
                              <p:cond delay="75500"/>
                            </p:stCondLst>
                            <p:childTnLst>
                              <p:par>
                                <p:cTn id="251" presetID="11" presetClass="entr" presetSubtype="0" fill="hold" grpId="0" nodeType="afterEffect">
                                  <p:stCondLst>
                                    <p:cond delay="0"/>
                                  </p:stCondLst>
                                  <p:childTnLst>
                                    <p:set>
                                      <p:cBhvr>
                                        <p:cTn id="252" dur="1000">
                                          <p:stCondLst>
                                            <p:cond delay="0"/>
                                          </p:stCondLst>
                                        </p:cTn>
                                        <p:tgtEl>
                                          <p:spTgt spid="80"/>
                                        </p:tgtEl>
                                        <p:attrNameLst>
                                          <p:attrName>style.visibility</p:attrName>
                                        </p:attrNameLst>
                                      </p:cBhvr>
                                      <p:to>
                                        <p:strVal val="visible"/>
                                      </p:to>
                                    </p:set>
                                  </p:childTnLst>
                                </p:cTn>
                              </p:par>
                            </p:childTnLst>
                          </p:cTn>
                        </p:par>
                        <p:par>
                          <p:cTn id="253" fill="hold">
                            <p:stCondLst>
                              <p:cond delay="76500"/>
                            </p:stCondLst>
                            <p:childTnLst>
                              <p:par>
                                <p:cTn id="254" presetID="11" presetClass="entr" presetSubtype="0" fill="hold" grpId="0" nodeType="afterEffect">
                                  <p:stCondLst>
                                    <p:cond delay="0"/>
                                  </p:stCondLst>
                                  <p:childTnLst>
                                    <p:set>
                                      <p:cBhvr>
                                        <p:cTn id="255" dur="1000">
                                          <p:stCondLst>
                                            <p:cond delay="0"/>
                                          </p:stCondLst>
                                        </p:cTn>
                                        <p:tgtEl>
                                          <p:spTgt spid="81"/>
                                        </p:tgtEl>
                                        <p:attrNameLst>
                                          <p:attrName>style.visibility</p:attrName>
                                        </p:attrNameLst>
                                      </p:cBhvr>
                                      <p:to>
                                        <p:strVal val="visible"/>
                                      </p:to>
                                    </p:set>
                                  </p:childTnLst>
                                </p:cTn>
                              </p:par>
                            </p:childTnLst>
                          </p:cTn>
                        </p:par>
                        <p:par>
                          <p:cTn id="256" fill="hold">
                            <p:stCondLst>
                              <p:cond delay="77500"/>
                            </p:stCondLst>
                            <p:childTnLst>
                              <p:par>
                                <p:cTn id="257" presetID="11" presetClass="entr" presetSubtype="0" fill="hold" grpId="0" nodeType="afterEffect">
                                  <p:stCondLst>
                                    <p:cond delay="0"/>
                                  </p:stCondLst>
                                  <p:childTnLst>
                                    <p:set>
                                      <p:cBhvr>
                                        <p:cTn id="258" dur="1000">
                                          <p:stCondLst>
                                            <p:cond delay="0"/>
                                          </p:stCondLst>
                                        </p:cTn>
                                        <p:tgtEl>
                                          <p:spTgt spid="82"/>
                                        </p:tgtEl>
                                        <p:attrNameLst>
                                          <p:attrName>style.visibility</p:attrName>
                                        </p:attrNameLst>
                                      </p:cBhvr>
                                      <p:to>
                                        <p:strVal val="visible"/>
                                      </p:to>
                                    </p:set>
                                  </p:childTnLst>
                                </p:cTn>
                              </p:par>
                            </p:childTnLst>
                          </p:cTn>
                        </p:par>
                        <p:par>
                          <p:cTn id="259" fill="hold">
                            <p:stCondLst>
                              <p:cond delay="78500"/>
                            </p:stCondLst>
                            <p:childTnLst>
                              <p:par>
                                <p:cTn id="260" presetID="11" presetClass="entr" presetSubtype="0" fill="hold" grpId="0" nodeType="afterEffect">
                                  <p:stCondLst>
                                    <p:cond delay="0"/>
                                  </p:stCondLst>
                                  <p:childTnLst>
                                    <p:set>
                                      <p:cBhvr>
                                        <p:cTn id="261" dur="1000">
                                          <p:stCondLst>
                                            <p:cond delay="0"/>
                                          </p:stCondLst>
                                        </p:cTn>
                                        <p:tgtEl>
                                          <p:spTgt spid="83"/>
                                        </p:tgtEl>
                                        <p:attrNameLst>
                                          <p:attrName>style.visibility</p:attrName>
                                        </p:attrNameLst>
                                      </p:cBhvr>
                                      <p:to>
                                        <p:strVal val="visible"/>
                                      </p:to>
                                    </p:set>
                                  </p:childTnLst>
                                </p:cTn>
                              </p:par>
                            </p:childTnLst>
                          </p:cTn>
                        </p:par>
                        <p:par>
                          <p:cTn id="262" fill="hold">
                            <p:stCondLst>
                              <p:cond delay="79500"/>
                            </p:stCondLst>
                            <p:childTnLst>
                              <p:par>
                                <p:cTn id="263" presetID="11" presetClass="entr" presetSubtype="0" fill="hold" grpId="0" nodeType="afterEffect">
                                  <p:stCondLst>
                                    <p:cond delay="0"/>
                                  </p:stCondLst>
                                  <p:childTnLst>
                                    <p:set>
                                      <p:cBhvr>
                                        <p:cTn id="264" dur="1000">
                                          <p:stCondLst>
                                            <p:cond delay="0"/>
                                          </p:stCondLst>
                                        </p:cTn>
                                        <p:tgtEl>
                                          <p:spTgt spid="84"/>
                                        </p:tgtEl>
                                        <p:attrNameLst>
                                          <p:attrName>style.visibility</p:attrName>
                                        </p:attrNameLst>
                                      </p:cBhvr>
                                      <p:to>
                                        <p:strVal val="visible"/>
                                      </p:to>
                                    </p:set>
                                  </p:childTnLst>
                                </p:cTn>
                              </p:par>
                            </p:childTnLst>
                          </p:cTn>
                        </p:par>
                        <p:par>
                          <p:cTn id="265" fill="hold">
                            <p:stCondLst>
                              <p:cond delay="80500"/>
                            </p:stCondLst>
                            <p:childTnLst>
                              <p:par>
                                <p:cTn id="266" presetID="11" presetClass="entr" presetSubtype="0" fill="hold" grpId="0" nodeType="afterEffect">
                                  <p:stCondLst>
                                    <p:cond delay="0"/>
                                  </p:stCondLst>
                                  <p:childTnLst>
                                    <p:set>
                                      <p:cBhvr>
                                        <p:cTn id="267" dur="1000">
                                          <p:stCondLst>
                                            <p:cond delay="0"/>
                                          </p:stCondLst>
                                        </p:cTn>
                                        <p:tgtEl>
                                          <p:spTgt spid="85"/>
                                        </p:tgtEl>
                                        <p:attrNameLst>
                                          <p:attrName>style.visibility</p:attrName>
                                        </p:attrNameLst>
                                      </p:cBhvr>
                                      <p:to>
                                        <p:strVal val="visible"/>
                                      </p:to>
                                    </p:set>
                                  </p:childTnLst>
                                </p:cTn>
                              </p:par>
                            </p:childTnLst>
                          </p:cTn>
                        </p:par>
                        <p:par>
                          <p:cTn id="268" fill="hold">
                            <p:stCondLst>
                              <p:cond delay="81500"/>
                            </p:stCondLst>
                            <p:childTnLst>
                              <p:par>
                                <p:cTn id="269" presetID="11" presetClass="entr" presetSubtype="0" fill="hold" grpId="0" nodeType="afterEffect">
                                  <p:stCondLst>
                                    <p:cond delay="0"/>
                                  </p:stCondLst>
                                  <p:childTnLst>
                                    <p:set>
                                      <p:cBhvr>
                                        <p:cTn id="270" dur="1000">
                                          <p:stCondLst>
                                            <p:cond delay="0"/>
                                          </p:stCondLst>
                                        </p:cTn>
                                        <p:tgtEl>
                                          <p:spTgt spid="86"/>
                                        </p:tgtEl>
                                        <p:attrNameLst>
                                          <p:attrName>style.visibility</p:attrName>
                                        </p:attrNameLst>
                                      </p:cBhvr>
                                      <p:to>
                                        <p:strVal val="visible"/>
                                      </p:to>
                                    </p:set>
                                  </p:childTnLst>
                                </p:cTn>
                              </p:par>
                            </p:childTnLst>
                          </p:cTn>
                        </p:par>
                        <p:par>
                          <p:cTn id="271" fill="hold">
                            <p:stCondLst>
                              <p:cond delay="82500"/>
                            </p:stCondLst>
                            <p:childTnLst>
                              <p:par>
                                <p:cTn id="272" presetID="11" presetClass="entr" presetSubtype="0" fill="hold" grpId="0" nodeType="afterEffect">
                                  <p:stCondLst>
                                    <p:cond delay="0"/>
                                  </p:stCondLst>
                                  <p:childTnLst>
                                    <p:set>
                                      <p:cBhvr>
                                        <p:cTn id="273" dur="1000">
                                          <p:stCondLst>
                                            <p:cond delay="0"/>
                                          </p:stCondLst>
                                        </p:cTn>
                                        <p:tgtEl>
                                          <p:spTgt spid="87"/>
                                        </p:tgtEl>
                                        <p:attrNameLst>
                                          <p:attrName>style.visibility</p:attrName>
                                        </p:attrNameLst>
                                      </p:cBhvr>
                                      <p:to>
                                        <p:strVal val="visible"/>
                                      </p:to>
                                    </p:set>
                                  </p:childTnLst>
                                </p:cTn>
                              </p:par>
                            </p:childTnLst>
                          </p:cTn>
                        </p:par>
                        <p:par>
                          <p:cTn id="274" fill="hold">
                            <p:stCondLst>
                              <p:cond delay="83500"/>
                            </p:stCondLst>
                            <p:childTnLst>
                              <p:par>
                                <p:cTn id="275" presetID="11" presetClass="entr" presetSubtype="0" fill="hold" grpId="0" nodeType="afterEffect">
                                  <p:stCondLst>
                                    <p:cond delay="0"/>
                                  </p:stCondLst>
                                  <p:childTnLst>
                                    <p:set>
                                      <p:cBhvr>
                                        <p:cTn id="276" dur="1000">
                                          <p:stCondLst>
                                            <p:cond delay="0"/>
                                          </p:stCondLst>
                                        </p:cTn>
                                        <p:tgtEl>
                                          <p:spTgt spid="88"/>
                                        </p:tgtEl>
                                        <p:attrNameLst>
                                          <p:attrName>style.visibility</p:attrName>
                                        </p:attrNameLst>
                                      </p:cBhvr>
                                      <p:to>
                                        <p:strVal val="visible"/>
                                      </p:to>
                                    </p:set>
                                  </p:childTnLst>
                                </p:cTn>
                              </p:par>
                            </p:childTnLst>
                          </p:cTn>
                        </p:par>
                        <p:par>
                          <p:cTn id="277" fill="hold">
                            <p:stCondLst>
                              <p:cond delay="84500"/>
                            </p:stCondLst>
                            <p:childTnLst>
                              <p:par>
                                <p:cTn id="278" presetID="11" presetClass="entr" presetSubtype="0" fill="hold" grpId="0" nodeType="afterEffect">
                                  <p:stCondLst>
                                    <p:cond delay="0"/>
                                  </p:stCondLst>
                                  <p:childTnLst>
                                    <p:set>
                                      <p:cBhvr>
                                        <p:cTn id="279" dur="1000">
                                          <p:stCondLst>
                                            <p:cond delay="0"/>
                                          </p:stCondLst>
                                        </p:cTn>
                                        <p:tgtEl>
                                          <p:spTgt spid="89"/>
                                        </p:tgtEl>
                                        <p:attrNameLst>
                                          <p:attrName>style.visibility</p:attrName>
                                        </p:attrNameLst>
                                      </p:cBhvr>
                                      <p:to>
                                        <p:strVal val="visible"/>
                                      </p:to>
                                    </p:set>
                                  </p:childTnLst>
                                </p:cTn>
                              </p:par>
                            </p:childTnLst>
                          </p:cTn>
                        </p:par>
                        <p:par>
                          <p:cTn id="280" fill="hold">
                            <p:stCondLst>
                              <p:cond delay="85500"/>
                            </p:stCondLst>
                            <p:childTnLst>
                              <p:par>
                                <p:cTn id="281" presetID="11" presetClass="entr" presetSubtype="0" fill="hold" grpId="0" nodeType="afterEffect">
                                  <p:stCondLst>
                                    <p:cond delay="0"/>
                                  </p:stCondLst>
                                  <p:childTnLst>
                                    <p:set>
                                      <p:cBhvr>
                                        <p:cTn id="282" dur="1000">
                                          <p:stCondLst>
                                            <p:cond delay="0"/>
                                          </p:stCondLst>
                                        </p:cTn>
                                        <p:tgtEl>
                                          <p:spTgt spid="90"/>
                                        </p:tgtEl>
                                        <p:attrNameLst>
                                          <p:attrName>style.visibility</p:attrName>
                                        </p:attrNameLst>
                                      </p:cBhvr>
                                      <p:to>
                                        <p:strVal val="visible"/>
                                      </p:to>
                                    </p:set>
                                  </p:childTnLst>
                                </p:cTn>
                              </p:par>
                            </p:childTnLst>
                          </p:cTn>
                        </p:par>
                        <p:par>
                          <p:cTn id="283" fill="hold">
                            <p:stCondLst>
                              <p:cond delay="86500"/>
                            </p:stCondLst>
                            <p:childTnLst>
                              <p:par>
                                <p:cTn id="284" presetID="11" presetClass="entr" presetSubtype="0" fill="hold" grpId="0" nodeType="afterEffect">
                                  <p:stCondLst>
                                    <p:cond delay="0"/>
                                  </p:stCondLst>
                                  <p:childTnLst>
                                    <p:set>
                                      <p:cBhvr>
                                        <p:cTn id="285" dur="1000">
                                          <p:stCondLst>
                                            <p:cond delay="0"/>
                                          </p:stCondLst>
                                        </p:cTn>
                                        <p:tgtEl>
                                          <p:spTgt spid="91"/>
                                        </p:tgtEl>
                                        <p:attrNameLst>
                                          <p:attrName>style.visibility</p:attrName>
                                        </p:attrNameLst>
                                      </p:cBhvr>
                                      <p:to>
                                        <p:strVal val="visible"/>
                                      </p:to>
                                    </p:set>
                                  </p:childTnLst>
                                </p:cTn>
                              </p:par>
                            </p:childTnLst>
                          </p:cTn>
                        </p:par>
                        <p:par>
                          <p:cTn id="286" fill="hold">
                            <p:stCondLst>
                              <p:cond delay="87500"/>
                            </p:stCondLst>
                            <p:childTnLst>
                              <p:par>
                                <p:cTn id="287" presetID="11" presetClass="entr" presetSubtype="0" fill="hold" grpId="0" nodeType="afterEffect">
                                  <p:stCondLst>
                                    <p:cond delay="0"/>
                                  </p:stCondLst>
                                  <p:childTnLst>
                                    <p:set>
                                      <p:cBhvr>
                                        <p:cTn id="288" dur="1000">
                                          <p:stCondLst>
                                            <p:cond delay="0"/>
                                          </p:stCondLst>
                                        </p:cTn>
                                        <p:tgtEl>
                                          <p:spTgt spid="92"/>
                                        </p:tgtEl>
                                        <p:attrNameLst>
                                          <p:attrName>style.visibility</p:attrName>
                                        </p:attrNameLst>
                                      </p:cBhvr>
                                      <p:to>
                                        <p:strVal val="visible"/>
                                      </p:to>
                                    </p:set>
                                  </p:childTnLst>
                                </p:cTn>
                              </p:par>
                            </p:childTnLst>
                          </p:cTn>
                        </p:par>
                        <p:par>
                          <p:cTn id="289" fill="hold">
                            <p:stCondLst>
                              <p:cond delay="88500"/>
                            </p:stCondLst>
                            <p:childTnLst>
                              <p:par>
                                <p:cTn id="290" presetID="11" presetClass="entr" presetSubtype="0" fill="hold" grpId="0" nodeType="afterEffect">
                                  <p:stCondLst>
                                    <p:cond delay="0"/>
                                  </p:stCondLst>
                                  <p:childTnLst>
                                    <p:set>
                                      <p:cBhvr>
                                        <p:cTn id="291" dur="1000">
                                          <p:stCondLst>
                                            <p:cond delay="0"/>
                                          </p:stCondLst>
                                        </p:cTn>
                                        <p:tgtEl>
                                          <p:spTgt spid="93"/>
                                        </p:tgtEl>
                                        <p:attrNameLst>
                                          <p:attrName>style.visibility</p:attrName>
                                        </p:attrNameLst>
                                      </p:cBhvr>
                                      <p:to>
                                        <p:strVal val="visible"/>
                                      </p:to>
                                    </p:set>
                                  </p:childTnLst>
                                </p:cTn>
                              </p:par>
                            </p:childTnLst>
                          </p:cTn>
                        </p:par>
                        <p:par>
                          <p:cTn id="292" fill="hold">
                            <p:stCondLst>
                              <p:cond delay="89500"/>
                            </p:stCondLst>
                            <p:childTnLst>
                              <p:par>
                                <p:cTn id="293" presetID="11" presetClass="entr" presetSubtype="0" fill="hold" grpId="0" nodeType="afterEffect">
                                  <p:stCondLst>
                                    <p:cond delay="0"/>
                                  </p:stCondLst>
                                  <p:childTnLst>
                                    <p:set>
                                      <p:cBhvr>
                                        <p:cTn id="294" dur="1000">
                                          <p:stCondLst>
                                            <p:cond delay="0"/>
                                          </p:stCondLst>
                                        </p:cTn>
                                        <p:tgtEl>
                                          <p:spTgt spid="94"/>
                                        </p:tgtEl>
                                        <p:attrNameLst>
                                          <p:attrName>style.visibility</p:attrName>
                                        </p:attrNameLst>
                                      </p:cBhvr>
                                      <p:to>
                                        <p:strVal val="visible"/>
                                      </p:to>
                                    </p:set>
                                  </p:childTnLst>
                                </p:cTn>
                              </p:par>
                            </p:childTnLst>
                          </p:cTn>
                        </p:par>
                        <p:par>
                          <p:cTn id="295" fill="hold">
                            <p:stCondLst>
                              <p:cond delay="90500"/>
                            </p:stCondLst>
                            <p:childTnLst>
                              <p:par>
                                <p:cTn id="296" presetID="11" presetClass="entr" presetSubtype="0" fill="hold" grpId="0" nodeType="afterEffect">
                                  <p:stCondLst>
                                    <p:cond delay="0"/>
                                  </p:stCondLst>
                                  <p:childTnLst>
                                    <p:set>
                                      <p:cBhvr>
                                        <p:cTn id="297" dur="1000">
                                          <p:stCondLst>
                                            <p:cond delay="0"/>
                                          </p:stCondLst>
                                        </p:cTn>
                                        <p:tgtEl>
                                          <p:spTgt spid="95"/>
                                        </p:tgtEl>
                                        <p:attrNameLst>
                                          <p:attrName>style.visibility</p:attrName>
                                        </p:attrNameLst>
                                      </p:cBhvr>
                                      <p:to>
                                        <p:strVal val="visible"/>
                                      </p:to>
                                    </p:set>
                                  </p:childTnLst>
                                </p:cTn>
                              </p:par>
                            </p:childTnLst>
                          </p:cTn>
                        </p:par>
                        <p:par>
                          <p:cTn id="298" fill="hold">
                            <p:stCondLst>
                              <p:cond delay="91500"/>
                            </p:stCondLst>
                            <p:childTnLst>
                              <p:par>
                                <p:cTn id="299" presetID="11" presetClass="entr" presetSubtype="0" fill="hold" grpId="0" nodeType="afterEffect">
                                  <p:stCondLst>
                                    <p:cond delay="0"/>
                                  </p:stCondLst>
                                  <p:childTnLst>
                                    <p:set>
                                      <p:cBhvr>
                                        <p:cTn id="300" dur="1000">
                                          <p:stCondLst>
                                            <p:cond delay="0"/>
                                          </p:stCondLst>
                                        </p:cTn>
                                        <p:tgtEl>
                                          <p:spTgt spid="96"/>
                                        </p:tgtEl>
                                        <p:attrNameLst>
                                          <p:attrName>style.visibility</p:attrName>
                                        </p:attrNameLst>
                                      </p:cBhvr>
                                      <p:to>
                                        <p:strVal val="visible"/>
                                      </p:to>
                                    </p:set>
                                  </p:childTnLst>
                                </p:cTn>
                              </p:par>
                            </p:childTnLst>
                          </p:cTn>
                        </p:par>
                        <p:par>
                          <p:cTn id="301" fill="hold">
                            <p:stCondLst>
                              <p:cond delay="92500"/>
                            </p:stCondLst>
                            <p:childTnLst>
                              <p:par>
                                <p:cTn id="302" presetID="11" presetClass="entr" presetSubtype="0" fill="hold" grpId="0" nodeType="afterEffect">
                                  <p:stCondLst>
                                    <p:cond delay="0"/>
                                  </p:stCondLst>
                                  <p:childTnLst>
                                    <p:set>
                                      <p:cBhvr>
                                        <p:cTn id="303" dur="1000">
                                          <p:stCondLst>
                                            <p:cond delay="0"/>
                                          </p:stCondLst>
                                        </p:cTn>
                                        <p:tgtEl>
                                          <p:spTgt spid="97"/>
                                        </p:tgtEl>
                                        <p:attrNameLst>
                                          <p:attrName>style.visibility</p:attrName>
                                        </p:attrNameLst>
                                      </p:cBhvr>
                                      <p:to>
                                        <p:strVal val="visible"/>
                                      </p:to>
                                    </p:set>
                                  </p:childTnLst>
                                </p:cTn>
                              </p:par>
                            </p:childTnLst>
                          </p:cTn>
                        </p:par>
                        <p:par>
                          <p:cTn id="304" fill="hold">
                            <p:stCondLst>
                              <p:cond delay="93500"/>
                            </p:stCondLst>
                            <p:childTnLst>
                              <p:par>
                                <p:cTn id="305" presetID="11" presetClass="entr" presetSubtype="0" fill="hold" grpId="0" nodeType="afterEffect">
                                  <p:stCondLst>
                                    <p:cond delay="0"/>
                                  </p:stCondLst>
                                  <p:childTnLst>
                                    <p:set>
                                      <p:cBhvr>
                                        <p:cTn id="306" dur="1000">
                                          <p:stCondLst>
                                            <p:cond delay="0"/>
                                          </p:stCondLst>
                                        </p:cTn>
                                        <p:tgtEl>
                                          <p:spTgt spid="98"/>
                                        </p:tgtEl>
                                        <p:attrNameLst>
                                          <p:attrName>style.visibility</p:attrName>
                                        </p:attrNameLst>
                                      </p:cBhvr>
                                      <p:to>
                                        <p:strVal val="visible"/>
                                      </p:to>
                                    </p:set>
                                  </p:childTnLst>
                                </p:cTn>
                              </p:par>
                            </p:childTnLst>
                          </p:cTn>
                        </p:par>
                        <p:par>
                          <p:cTn id="307" fill="hold">
                            <p:stCondLst>
                              <p:cond delay="94500"/>
                            </p:stCondLst>
                            <p:childTnLst>
                              <p:par>
                                <p:cTn id="308" presetID="11" presetClass="entr" presetSubtype="0" fill="hold" grpId="0" nodeType="afterEffect">
                                  <p:stCondLst>
                                    <p:cond delay="0"/>
                                  </p:stCondLst>
                                  <p:childTnLst>
                                    <p:set>
                                      <p:cBhvr>
                                        <p:cTn id="309" dur="1000">
                                          <p:stCondLst>
                                            <p:cond delay="0"/>
                                          </p:stCondLst>
                                        </p:cTn>
                                        <p:tgtEl>
                                          <p:spTgt spid="99"/>
                                        </p:tgtEl>
                                        <p:attrNameLst>
                                          <p:attrName>style.visibility</p:attrName>
                                        </p:attrNameLst>
                                      </p:cBhvr>
                                      <p:to>
                                        <p:strVal val="visible"/>
                                      </p:to>
                                    </p:set>
                                  </p:childTnLst>
                                </p:cTn>
                              </p:par>
                            </p:childTnLst>
                          </p:cTn>
                        </p:par>
                        <p:par>
                          <p:cTn id="310" fill="hold">
                            <p:stCondLst>
                              <p:cond delay="95500"/>
                            </p:stCondLst>
                            <p:childTnLst>
                              <p:par>
                                <p:cTn id="311" presetID="11" presetClass="entr" presetSubtype="0" fill="hold" grpId="0" nodeType="afterEffect">
                                  <p:stCondLst>
                                    <p:cond delay="0"/>
                                  </p:stCondLst>
                                  <p:childTnLst>
                                    <p:set>
                                      <p:cBhvr>
                                        <p:cTn id="312" dur="1000">
                                          <p:stCondLst>
                                            <p:cond delay="0"/>
                                          </p:stCondLst>
                                        </p:cTn>
                                        <p:tgtEl>
                                          <p:spTgt spid="100"/>
                                        </p:tgtEl>
                                        <p:attrNameLst>
                                          <p:attrName>style.visibility</p:attrName>
                                        </p:attrNameLst>
                                      </p:cBhvr>
                                      <p:to>
                                        <p:strVal val="visible"/>
                                      </p:to>
                                    </p:set>
                                  </p:childTnLst>
                                </p:cTn>
                              </p:par>
                            </p:childTnLst>
                          </p:cTn>
                        </p:par>
                        <p:par>
                          <p:cTn id="313" fill="hold">
                            <p:stCondLst>
                              <p:cond delay="96500"/>
                            </p:stCondLst>
                            <p:childTnLst>
                              <p:par>
                                <p:cTn id="314" presetID="11" presetClass="entr" presetSubtype="0" fill="hold" grpId="0" nodeType="afterEffect">
                                  <p:stCondLst>
                                    <p:cond delay="0"/>
                                  </p:stCondLst>
                                  <p:childTnLst>
                                    <p:set>
                                      <p:cBhvr>
                                        <p:cTn id="315" dur="1000">
                                          <p:stCondLst>
                                            <p:cond delay="0"/>
                                          </p:stCondLst>
                                        </p:cTn>
                                        <p:tgtEl>
                                          <p:spTgt spid="101"/>
                                        </p:tgtEl>
                                        <p:attrNameLst>
                                          <p:attrName>style.visibility</p:attrName>
                                        </p:attrNameLst>
                                      </p:cBhvr>
                                      <p:to>
                                        <p:strVal val="visible"/>
                                      </p:to>
                                    </p:set>
                                  </p:childTnLst>
                                </p:cTn>
                              </p:par>
                            </p:childTnLst>
                          </p:cTn>
                        </p:par>
                        <p:par>
                          <p:cTn id="316" fill="hold">
                            <p:stCondLst>
                              <p:cond delay="97500"/>
                            </p:stCondLst>
                            <p:childTnLst>
                              <p:par>
                                <p:cTn id="317" presetID="11" presetClass="entr" presetSubtype="0" fill="hold" grpId="0" nodeType="afterEffect">
                                  <p:stCondLst>
                                    <p:cond delay="0"/>
                                  </p:stCondLst>
                                  <p:childTnLst>
                                    <p:set>
                                      <p:cBhvr>
                                        <p:cTn id="318" dur="1000">
                                          <p:stCondLst>
                                            <p:cond delay="0"/>
                                          </p:stCondLst>
                                        </p:cTn>
                                        <p:tgtEl>
                                          <p:spTgt spid="102"/>
                                        </p:tgtEl>
                                        <p:attrNameLst>
                                          <p:attrName>style.visibility</p:attrName>
                                        </p:attrNameLst>
                                      </p:cBhvr>
                                      <p:to>
                                        <p:strVal val="visible"/>
                                      </p:to>
                                    </p:set>
                                  </p:childTnLst>
                                </p:cTn>
                              </p:par>
                            </p:childTnLst>
                          </p:cTn>
                        </p:par>
                        <p:par>
                          <p:cTn id="319" fill="hold">
                            <p:stCondLst>
                              <p:cond delay="98500"/>
                            </p:stCondLst>
                            <p:childTnLst>
                              <p:par>
                                <p:cTn id="320" presetID="11" presetClass="entr" presetSubtype="0" fill="hold" grpId="0" nodeType="afterEffect">
                                  <p:stCondLst>
                                    <p:cond delay="0"/>
                                  </p:stCondLst>
                                  <p:childTnLst>
                                    <p:set>
                                      <p:cBhvr>
                                        <p:cTn id="321" dur="1000">
                                          <p:stCondLst>
                                            <p:cond delay="0"/>
                                          </p:stCondLst>
                                        </p:cTn>
                                        <p:tgtEl>
                                          <p:spTgt spid="103"/>
                                        </p:tgtEl>
                                        <p:attrNameLst>
                                          <p:attrName>style.visibility</p:attrName>
                                        </p:attrNameLst>
                                      </p:cBhvr>
                                      <p:to>
                                        <p:strVal val="visible"/>
                                      </p:to>
                                    </p:set>
                                  </p:childTnLst>
                                </p:cTn>
                              </p:par>
                            </p:childTnLst>
                          </p:cTn>
                        </p:par>
                        <p:par>
                          <p:cTn id="322" fill="hold">
                            <p:stCondLst>
                              <p:cond delay="99500"/>
                            </p:stCondLst>
                            <p:childTnLst>
                              <p:par>
                                <p:cTn id="323" presetID="11" presetClass="entr" presetSubtype="0" fill="hold" grpId="0" nodeType="afterEffect">
                                  <p:stCondLst>
                                    <p:cond delay="0"/>
                                  </p:stCondLst>
                                  <p:childTnLst>
                                    <p:set>
                                      <p:cBhvr>
                                        <p:cTn id="324" dur="1000">
                                          <p:stCondLst>
                                            <p:cond delay="0"/>
                                          </p:stCondLst>
                                        </p:cTn>
                                        <p:tgtEl>
                                          <p:spTgt spid="104"/>
                                        </p:tgtEl>
                                        <p:attrNameLst>
                                          <p:attrName>style.visibility</p:attrName>
                                        </p:attrNameLst>
                                      </p:cBhvr>
                                      <p:to>
                                        <p:strVal val="visible"/>
                                      </p:to>
                                    </p:set>
                                  </p:childTnLst>
                                </p:cTn>
                              </p:par>
                            </p:childTnLst>
                          </p:cTn>
                        </p:par>
                        <p:par>
                          <p:cTn id="325" fill="hold">
                            <p:stCondLst>
                              <p:cond delay="100500"/>
                            </p:stCondLst>
                            <p:childTnLst>
                              <p:par>
                                <p:cTn id="326" presetID="11" presetClass="entr" presetSubtype="0" fill="hold" grpId="0" nodeType="afterEffect">
                                  <p:stCondLst>
                                    <p:cond delay="0"/>
                                  </p:stCondLst>
                                  <p:childTnLst>
                                    <p:set>
                                      <p:cBhvr>
                                        <p:cTn id="327" dur="1000">
                                          <p:stCondLst>
                                            <p:cond delay="0"/>
                                          </p:stCondLst>
                                        </p:cTn>
                                        <p:tgtEl>
                                          <p:spTgt spid="105"/>
                                        </p:tgtEl>
                                        <p:attrNameLst>
                                          <p:attrName>style.visibility</p:attrName>
                                        </p:attrNameLst>
                                      </p:cBhvr>
                                      <p:to>
                                        <p:strVal val="visible"/>
                                      </p:to>
                                    </p:set>
                                  </p:childTnLst>
                                </p:cTn>
                              </p:par>
                            </p:childTnLst>
                          </p:cTn>
                        </p:par>
                        <p:par>
                          <p:cTn id="328" fill="hold">
                            <p:stCondLst>
                              <p:cond delay="101500"/>
                            </p:stCondLst>
                            <p:childTnLst>
                              <p:par>
                                <p:cTn id="329" presetID="11" presetClass="entr" presetSubtype="0" fill="hold" grpId="0" nodeType="afterEffect">
                                  <p:stCondLst>
                                    <p:cond delay="0"/>
                                  </p:stCondLst>
                                  <p:childTnLst>
                                    <p:set>
                                      <p:cBhvr>
                                        <p:cTn id="330" dur="1000">
                                          <p:stCondLst>
                                            <p:cond delay="0"/>
                                          </p:stCondLst>
                                        </p:cTn>
                                        <p:tgtEl>
                                          <p:spTgt spid="106"/>
                                        </p:tgtEl>
                                        <p:attrNameLst>
                                          <p:attrName>style.visibility</p:attrName>
                                        </p:attrNameLst>
                                      </p:cBhvr>
                                      <p:to>
                                        <p:strVal val="visible"/>
                                      </p:to>
                                    </p:set>
                                  </p:childTnLst>
                                </p:cTn>
                              </p:par>
                            </p:childTnLst>
                          </p:cTn>
                        </p:par>
                        <p:par>
                          <p:cTn id="331" fill="hold">
                            <p:stCondLst>
                              <p:cond delay="102500"/>
                            </p:stCondLst>
                            <p:childTnLst>
                              <p:par>
                                <p:cTn id="332" presetID="11" presetClass="entr" presetSubtype="0" fill="hold" grpId="0" nodeType="afterEffect">
                                  <p:stCondLst>
                                    <p:cond delay="0"/>
                                  </p:stCondLst>
                                  <p:childTnLst>
                                    <p:set>
                                      <p:cBhvr>
                                        <p:cTn id="333" dur="1000">
                                          <p:stCondLst>
                                            <p:cond delay="0"/>
                                          </p:stCondLst>
                                        </p:cTn>
                                        <p:tgtEl>
                                          <p:spTgt spid="107"/>
                                        </p:tgtEl>
                                        <p:attrNameLst>
                                          <p:attrName>style.visibility</p:attrName>
                                        </p:attrNameLst>
                                      </p:cBhvr>
                                      <p:to>
                                        <p:strVal val="visible"/>
                                      </p:to>
                                    </p:set>
                                  </p:childTnLst>
                                </p:cTn>
                              </p:par>
                            </p:childTnLst>
                          </p:cTn>
                        </p:par>
                        <p:par>
                          <p:cTn id="334" fill="hold">
                            <p:stCondLst>
                              <p:cond delay="103500"/>
                            </p:stCondLst>
                            <p:childTnLst>
                              <p:par>
                                <p:cTn id="335" presetID="11" presetClass="entr" presetSubtype="0" fill="hold" grpId="0" nodeType="afterEffect">
                                  <p:stCondLst>
                                    <p:cond delay="0"/>
                                  </p:stCondLst>
                                  <p:childTnLst>
                                    <p:set>
                                      <p:cBhvr>
                                        <p:cTn id="336" dur="1000">
                                          <p:stCondLst>
                                            <p:cond delay="0"/>
                                          </p:stCondLst>
                                        </p:cTn>
                                        <p:tgtEl>
                                          <p:spTgt spid="108"/>
                                        </p:tgtEl>
                                        <p:attrNameLst>
                                          <p:attrName>style.visibility</p:attrName>
                                        </p:attrNameLst>
                                      </p:cBhvr>
                                      <p:to>
                                        <p:strVal val="visible"/>
                                      </p:to>
                                    </p:set>
                                  </p:childTnLst>
                                </p:cTn>
                              </p:par>
                            </p:childTnLst>
                          </p:cTn>
                        </p:par>
                        <p:par>
                          <p:cTn id="337" fill="hold">
                            <p:stCondLst>
                              <p:cond delay="104500"/>
                            </p:stCondLst>
                            <p:childTnLst>
                              <p:par>
                                <p:cTn id="338" presetID="11" presetClass="entr" presetSubtype="0" fill="hold" grpId="0" nodeType="afterEffect">
                                  <p:stCondLst>
                                    <p:cond delay="0"/>
                                  </p:stCondLst>
                                  <p:childTnLst>
                                    <p:set>
                                      <p:cBhvr>
                                        <p:cTn id="339" dur="1000">
                                          <p:stCondLst>
                                            <p:cond delay="0"/>
                                          </p:stCondLst>
                                        </p:cTn>
                                        <p:tgtEl>
                                          <p:spTgt spid="109"/>
                                        </p:tgtEl>
                                        <p:attrNameLst>
                                          <p:attrName>style.visibility</p:attrName>
                                        </p:attrNameLst>
                                      </p:cBhvr>
                                      <p:to>
                                        <p:strVal val="visible"/>
                                      </p:to>
                                    </p:set>
                                  </p:childTnLst>
                                </p:cTn>
                              </p:par>
                            </p:childTnLst>
                          </p:cTn>
                        </p:par>
                        <p:par>
                          <p:cTn id="340" fill="hold">
                            <p:stCondLst>
                              <p:cond delay="105500"/>
                            </p:stCondLst>
                            <p:childTnLst>
                              <p:par>
                                <p:cTn id="341" presetID="11" presetClass="entr" presetSubtype="0" fill="hold" grpId="0" nodeType="afterEffect">
                                  <p:stCondLst>
                                    <p:cond delay="0"/>
                                  </p:stCondLst>
                                  <p:childTnLst>
                                    <p:set>
                                      <p:cBhvr>
                                        <p:cTn id="342" dur="1000">
                                          <p:stCondLst>
                                            <p:cond delay="0"/>
                                          </p:stCondLst>
                                        </p:cTn>
                                        <p:tgtEl>
                                          <p:spTgt spid="110"/>
                                        </p:tgtEl>
                                        <p:attrNameLst>
                                          <p:attrName>style.visibility</p:attrName>
                                        </p:attrNameLst>
                                      </p:cBhvr>
                                      <p:to>
                                        <p:strVal val="visible"/>
                                      </p:to>
                                    </p:set>
                                  </p:childTnLst>
                                </p:cTn>
                              </p:par>
                            </p:childTnLst>
                          </p:cTn>
                        </p:par>
                        <p:par>
                          <p:cTn id="343" fill="hold">
                            <p:stCondLst>
                              <p:cond delay="106500"/>
                            </p:stCondLst>
                            <p:childTnLst>
                              <p:par>
                                <p:cTn id="344" presetID="11" presetClass="entr" presetSubtype="0" fill="hold" grpId="0" nodeType="afterEffect">
                                  <p:stCondLst>
                                    <p:cond delay="0"/>
                                  </p:stCondLst>
                                  <p:childTnLst>
                                    <p:set>
                                      <p:cBhvr>
                                        <p:cTn id="345" dur="1000">
                                          <p:stCondLst>
                                            <p:cond delay="0"/>
                                          </p:stCondLst>
                                        </p:cTn>
                                        <p:tgtEl>
                                          <p:spTgt spid="111"/>
                                        </p:tgtEl>
                                        <p:attrNameLst>
                                          <p:attrName>style.visibility</p:attrName>
                                        </p:attrNameLst>
                                      </p:cBhvr>
                                      <p:to>
                                        <p:strVal val="visible"/>
                                      </p:to>
                                    </p:set>
                                  </p:childTnLst>
                                </p:cTn>
                              </p:par>
                            </p:childTnLst>
                          </p:cTn>
                        </p:par>
                        <p:par>
                          <p:cTn id="346" fill="hold">
                            <p:stCondLst>
                              <p:cond delay="107500"/>
                            </p:stCondLst>
                            <p:childTnLst>
                              <p:par>
                                <p:cTn id="347" presetID="11" presetClass="entr" presetSubtype="0" fill="hold" grpId="0" nodeType="afterEffect">
                                  <p:stCondLst>
                                    <p:cond delay="0"/>
                                  </p:stCondLst>
                                  <p:childTnLst>
                                    <p:set>
                                      <p:cBhvr>
                                        <p:cTn id="348" dur="1000">
                                          <p:stCondLst>
                                            <p:cond delay="0"/>
                                          </p:stCondLst>
                                        </p:cTn>
                                        <p:tgtEl>
                                          <p:spTgt spid="112"/>
                                        </p:tgtEl>
                                        <p:attrNameLst>
                                          <p:attrName>style.visibility</p:attrName>
                                        </p:attrNameLst>
                                      </p:cBhvr>
                                      <p:to>
                                        <p:strVal val="visible"/>
                                      </p:to>
                                    </p:set>
                                  </p:childTnLst>
                                </p:cTn>
                              </p:par>
                            </p:childTnLst>
                          </p:cTn>
                        </p:par>
                        <p:par>
                          <p:cTn id="349" fill="hold">
                            <p:stCondLst>
                              <p:cond delay="108500"/>
                            </p:stCondLst>
                            <p:childTnLst>
                              <p:par>
                                <p:cTn id="350" presetID="11" presetClass="entr" presetSubtype="0" fill="hold" grpId="0" nodeType="afterEffect">
                                  <p:stCondLst>
                                    <p:cond delay="0"/>
                                  </p:stCondLst>
                                  <p:childTnLst>
                                    <p:set>
                                      <p:cBhvr>
                                        <p:cTn id="351" dur="1000">
                                          <p:stCondLst>
                                            <p:cond delay="0"/>
                                          </p:stCondLst>
                                        </p:cTn>
                                        <p:tgtEl>
                                          <p:spTgt spid="113"/>
                                        </p:tgtEl>
                                        <p:attrNameLst>
                                          <p:attrName>style.visibility</p:attrName>
                                        </p:attrNameLst>
                                      </p:cBhvr>
                                      <p:to>
                                        <p:strVal val="visible"/>
                                      </p:to>
                                    </p:set>
                                  </p:childTnLst>
                                </p:cTn>
                              </p:par>
                            </p:childTnLst>
                          </p:cTn>
                        </p:par>
                        <p:par>
                          <p:cTn id="352" fill="hold">
                            <p:stCondLst>
                              <p:cond delay="109500"/>
                            </p:stCondLst>
                            <p:childTnLst>
                              <p:par>
                                <p:cTn id="353" presetID="11" presetClass="entr" presetSubtype="0" fill="hold" grpId="0" nodeType="afterEffect">
                                  <p:stCondLst>
                                    <p:cond delay="0"/>
                                  </p:stCondLst>
                                  <p:childTnLst>
                                    <p:set>
                                      <p:cBhvr>
                                        <p:cTn id="354" dur="1000">
                                          <p:stCondLst>
                                            <p:cond delay="0"/>
                                          </p:stCondLst>
                                        </p:cTn>
                                        <p:tgtEl>
                                          <p:spTgt spid="114"/>
                                        </p:tgtEl>
                                        <p:attrNameLst>
                                          <p:attrName>style.visibility</p:attrName>
                                        </p:attrNameLst>
                                      </p:cBhvr>
                                      <p:to>
                                        <p:strVal val="visible"/>
                                      </p:to>
                                    </p:set>
                                  </p:childTnLst>
                                </p:cTn>
                              </p:par>
                            </p:childTnLst>
                          </p:cTn>
                        </p:par>
                        <p:par>
                          <p:cTn id="355" fill="hold">
                            <p:stCondLst>
                              <p:cond delay="110500"/>
                            </p:stCondLst>
                            <p:childTnLst>
                              <p:par>
                                <p:cTn id="356" presetID="11" presetClass="entr" presetSubtype="0" fill="hold" grpId="0" nodeType="afterEffect">
                                  <p:stCondLst>
                                    <p:cond delay="0"/>
                                  </p:stCondLst>
                                  <p:childTnLst>
                                    <p:set>
                                      <p:cBhvr>
                                        <p:cTn id="357" dur="1000">
                                          <p:stCondLst>
                                            <p:cond delay="0"/>
                                          </p:stCondLst>
                                        </p:cTn>
                                        <p:tgtEl>
                                          <p:spTgt spid="115"/>
                                        </p:tgtEl>
                                        <p:attrNameLst>
                                          <p:attrName>style.visibility</p:attrName>
                                        </p:attrNameLst>
                                      </p:cBhvr>
                                      <p:to>
                                        <p:strVal val="visible"/>
                                      </p:to>
                                    </p:set>
                                  </p:childTnLst>
                                </p:cTn>
                              </p:par>
                            </p:childTnLst>
                          </p:cTn>
                        </p:par>
                        <p:par>
                          <p:cTn id="358" fill="hold">
                            <p:stCondLst>
                              <p:cond delay="111500"/>
                            </p:stCondLst>
                            <p:childTnLst>
                              <p:par>
                                <p:cTn id="359" presetID="11" presetClass="entr" presetSubtype="0" fill="hold" grpId="0" nodeType="afterEffect">
                                  <p:stCondLst>
                                    <p:cond delay="0"/>
                                  </p:stCondLst>
                                  <p:childTnLst>
                                    <p:set>
                                      <p:cBhvr>
                                        <p:cTn id="360" dur="1000">
                                          <p:stCondLst>
                                            <p:cond delay="0"/>
                                          </p:stCondLst>
                                        </p:cTn>
                                        <p:tgtEl>
                                          <p:spTgt spid="116"/>
                                        </p:tgtEl>
                                        <p:attrNameLst>
                                          <p:attrName>style.visibility</p:attrName>
                                        </p:attrNameLst>
                                      </p:cBhvr>
                                      <p:to>
                                        <p:strVal val="visible"/>
                                      </p:to>
                                    </p:set>
                                  </p:childTnLst>
                                </p:cTn>
                              </p:par>
                            </p:childTnLst>
                          </p:cTn>
                        </p:par>
                        <p:par>
                          <p:cTn id="361" fill="hold">
                            <p:stCondLst>
                              <p:cond delay="112500"/>
                            </p:stCondLst>
                            <p:childTnLst>
                              <p:par>
                                <p:cTn id="362" presetID="11" presetClass="entr" presetSubtype="0" fill="hold" grpId="0" nodeType="afterEffect">
                                  <p:stCondLst>
                                    <p:cond delay="0"/>
                                  </p:stCondLst>
                                  <p:childTnLst>
                                    <p:set>
                                      <p:cBhvr>
                                        <p:cTn id="363" dur="1000">
                                          <p:stCondLst>
                                            <p:cond delay="0"/>
                                          </p:stCondLst>
                                        </p:cTn>
                                        <p:tgtEl>
                                          <p:spTgt spid="117"/>
                                        </p:tgtEl>
                                        <p:attrNameLst>
                                          <p:attrName>style.visibility</p:attrName>
                                        </p:attrNameLst>
                                      </p:cBhvr>
                                      <p:to>
                                        <p:strVal val="visible"/>
                                      </p:to>
                                    </p:set>
                                  </p:childTnLst>
                                </p:cTn>
                              </p:par>
                            </p:childTnLst>
                          </p:cTn>
                        </p:par>
                        <p:par>
                          <p:cTn id="364" fill="hold">
                            <p:stCondLst>
                              <p:cond delay="113500"/>
                            </p:stCondLst>
                            <p:childTnLst>
                              <p:par>
                                <p:cTn id="365" presetID="11" presetClass="entr" presetSubtype="0" fill="hold" grpId="0" nodeType="afterEffect">
                                  <p:stCondLst>
                                    <p:cond delay="0"/>
                                  </p:stCondLst>
                                  <p:childTnLst>
                                    <p:set>
                                      <p:cBhvr>
                                        <p:cTn id="366" dur="1000">
                                          <p:stCondLst>
                                            <p:cond delay="0"/>
                                          </p:stCondLst>
                                        </p:cTn>
                                        <p:tgtEl>
                                          <p:spTgt spid="118"/>
                                        </p:tgtEl>
                                        <p:attrNameLst>
                                          <p:attrName>style.visibility</p:attrName>
                                        </p:attrNameLst>
                                      </p:cBhvr>
                                      <p:to>
                                        <p:strVal val="visible"/>
                                      </p:to>
                                    </p:set>
                                  </p:childTnLst>
                                </p:cTn>
                              </p:par>
                            </p:childTnLst>
                          </p:cTn>
                        </p:par>
                        <p:par>
                          <p:cTn id="367" fill="hold">
                            <p:stCondLst>
                              <p:cond delay="114500"/>
                            </p:stCondLst>
                            <p:childTnLst>
                              <p:par>
                                <p:cTn id="368" presetID="11" presetClass="entr" presetSubtype="0" fill="hold" grpId="0" nodeType="afterEffect">
                                  <p:stCondLst>
                                    <p:cond delay="0"/>
                                  </p:stCondLst>
                                  <p:childTnLst>
                                    <p:set>
                                      <p:cBhvr>
                                        <p:cTn id="369" dur="1000">
                                          <p:stCondLst>
                                            <p:cond delay="0"/>
                                          </p:stCondLst>
                                        </p:cTn>
                                        <p:tgtEl>
                                          <p:spTgt spid="119"/>
                                        </p:tgtEl>
                                        <p:attrNameLst>
                                          <p:attrName>style.visibility</p:attrName>
                                        </p:attrNameLst>
                                      </p:cBhvr>
                                      <p:to>
                                        <p:strVal val="visible"/>
                                      </p:to>
                                    </p:set>
                                  </p:childTnLst>
                                </p:cTn>
                              </p:par>
                            </p:childTnLst>
                          </p:cTn>
                        </p:par>
                        <p:par>
                          <p:cTn id="370" fill="hold">
                            <p:stCondLst>
                              <p:cond delay="115500"/>
                            </p:stCondLst>
                            <p:childTnLst>
                              <p:par>
                                <p:cTn id="371" presetID="11" presetClass="entr" presetSubtype="0" fill="hold" grpId="0" nodeType="afterEffect">
                                  <p:stCondLst>
                                    <p:cond delay="0"/>
                                  </p:stCondLst>
                                  <p:childTnLst>
                                    <p:set>
                                      <p:cBhvr>
                                        <p:cTn id="372" dur="1000">
                                          <p:stCondLst>
                                            <p:cond delay="0"/>
                                          </p:stCondLst>
                                        </p:cTn>
                                        <p:tgtEl>
                                          <p:spTgt spid="120"/>
                                        </p:tgtEl>
                                        <p:attrNameLst>
                                          <p:attrName>style.visibility</p:attrName>
                                        </p:attrNameLst>
                                      </p:cBhvr>
                                      <p:to>
                                        <p:strVal val="visible"/>
                                      </p:to>
                                    </p:set>
                                  </p:childTnLst>
                                </p:cTn>
                              </p:par>
                            </p:childTnLst>
                          </p:cTn>
                        </p:par>
                        <p:par>
                          <p:cTn id="373" fill="hold">
                            <p:stCondLst>
                              <p:cond delay="116500"/>
                            </p:stCondLst>
                            <p:childTnLst>
                              <p:par>
                                <p:cTn id="374" presetID="11" presetClass="entr" presetSubtype="0" fill="hold" grpId="0" nodeType="afterEffect">
                                  <p:stCondLst>
                                    <p:cond delay="0"/>
                                  </p:stCondLst>
                                  <p:childTnLst>
                                    <p:set>
                                      <p:cBhvr>
                                        <p:cTn id="375" dur="1000">
                                          <p:stCondLst>
                                            <p:cond delay="0"/>
                                          </p:stCondLst>
                                        </p:cTn>
                                        <p:tgtEl>
                                          <p:spTgt spid="121"/>
                                        </p:tgtEl>
                                        <p:attrNameLst>
                                          <p:attrName>style.visibility</p:attrName>
                                        </p:attrNameLst>
                                      </p:cBhvr>
                                      <p:to>
                                        <p:strVal val="visible"/>
                                      </p:to>
                                    </p:set>
                                  </p:childTnLst>
                                </p:cTn>
                              </p:par>
                            </p:childTnLst>
                          </p:cTn>
                        </p:par>
                        <p:par>
                          <p:cTn id="376" fill="hold">
                            <p:stCondLst>
                              <p:cond delay="117500"/>
                            </p:stCondLst>
                            <p:childTnLst>
                              <p:par>
                                <p:cTn id="377" presetID="11" presetClass="entr" presetSubtype="0" fill="hold" grpId="0" nodeType="afterEffect">
                                  <p:stCondLst>
                                    <p:cond delay="0"/>
                                  </p:stCondLst>
                                  <p:childTnLst>
                                    <p:set>
                                      <p:cBhvr>
                                        <p:cTn id="378" dur="1000">
                                          <p:stCondLst>
                                            <p:cond delay="0"/>
                                          </p:stCondLst>
                                        </p:cTn>
                                        <p:tgtEl>
                                          <p:spTgt spid="122"/>
                                        </p:tgtEl>
                                        <p:attrNameLst>
                                          <p:attrName>style.visibility</p:attrName>
                                        </p:attrNameLst>
                                      </p:cBhvr>
                                      <p:to>
                                        <p:strVal val="visible"/>
                                      </p:to>
                                    </p:set>
                                  </p:childTnLst>
                                </p:cTn>
                              </p:par>
                            </p:childTnLst>
                          </p:cTn>
                        </p:par>
                        <p:par>
                          <p:cTn id="379" fill="hold">
                            <p:stCondLst>
                              <p:cond delay="118500"/>
                            </p:stCondLst>
                            <p:childTnLst>
                              <p:par>
                                <p:cTn id="380" presetID="11" presetClass="entr" presetSubtype="0" fill="hold" grpId="0" nodeType="afterEffect">
                                  <p:stCondLst>
                                    <p:cond delay="0"/>
                                  </p:stCondLst>
                                  <p:childTnLst>
                                    <p:set>
                                      <p:cBhvr>
                                        <p:cTn id="381" dur="1000">
                                          <p:stCondLst>
                                            <p:cond delay="0"/>
                                          </p:stCondLst>
                                        </p:cTn>
                                        <p:tgtEl>
                                          <p:spTgt spid="123"/>
                                        </p:tgtEl>
                                        <p:attrNameLst>
                                          <p:attrName>style.visibility</p:attrName>
                                        </p:attrNameLst>
                                      </p:cBhvr>
                                      <p:to>
                                        <p:strVal val="visible"/>
                                      </p:to>
                                    </p:set>
                                  </p:childTnLst>
                                </p:cTn>
                              </p:par>
                            </p:childTnLst>
                          </p:cTn>
                        </p:par>
                        <p:par>
                          <p:cTn id="382" fill="hold">
                            <p:stCondLst>
                              <p:cond delay="119500"/>
                            </p:stCondLst>
                            <p:childTnLst>
                              <p:par>
                                <p:cTn id="383" presetID="11" presetClass="entr" presetSubtype="0" fill="hold" grpId="0" nodeType="afterEffect">
                                  <p:stCondLst>
                                    <p:cond delay="0"/>
                                  </p:stCondLst>
                                  <p:childTnLst>
                                    <p:set>
                                      <p:cBhvr>
                                        <p:cTn id="384" dur="1000">
                                          <p:stCondLst>
                                            <p:cond delay="0"/>
                                          </p:stCondLst>
                                        </p:cTn>
                                        <p:tgtEl>
                                          <p:spTgt spid="124"/>
                                        </p:tgtEl>
                                        <p:attrNameLst>
                                          <p:attrName>style.visibility</p:attrName>
                                        </p:attrNameLst>
                                      </p:cBhvr>
                                      <p:to>
                                        <p:strVal val="visible"/>
                                      </p:to>
                                    </p:set>
                                  </p:childTnLst>
                                </p:cTn>
                              </p:par>
                            </p:childTnLst>
                          </p:cTn>
                        </p:par>
                        <p:par>
                          <p:cTn id="385" fill="hold">
                            <p:stCondLst>
                              <p:cond delay="120500"/>
                            </p:stCondLst>
                            <p:childTnLst>
                              <p:par>
                                <p:cTn id="386" presetID="11" presetClass="entr" presetSubtype="0" fill="hold" grpId="0" nodeType="afterEffect">
                                  <p:stCondLst>
                                    <p:cond delay="0"/>
                                  </p:stCondLst>
                                  <p:childTnLst>
                                    <p:set>
                                      <p:cBhvr>
                                        <p:cTn id="387" dur="1000">
                                          <p:stCondLst>
                                            <p:cond delay="0"/>
                                          </p:stCondLst>
                                        </p:cTn>
                                        <p:tgtEl>
                                          <p:spTgt spid="125"/>
                                        </p:tgtEl>
                                        <p:attrNameLst>
                                          <p:attrName>style.visibility</p:attrName>
                                        </p:attrNameLst>
                                      </p:cBhvr>
                                      <p:to>
                                        <p:strVal val="visible"/>
                                      </p:to>
                                    </p:set>
                                  </p:childTnLst>
                                </p:cTn>
                              </p:par>
                            </p:childTnLst>
                          </p:cTn>
                        </p:par>
                        <p:par>
                          <p:cTn id="388" fill="hold">
                            <p:stCondLst>
                              <p:cond delay="121500"/>
                            </p:stCondLst>
                            <p:childTnLst>
                              <p:par>
                                <p:cTn id="389" presetID="11" presetClass="entr" presetSubtype="0" fill="hold" grpId="0" nodeType="afterEffect">
                                  <p:stCondLst>
                                    <p:cond delay="0"/>
                                  </p:stCondLst>
                                  <p:childTnLst>
                                    <p:set>
                                      <p:cBhvr>
                                        <p:cTn id="390" dur="1000">
                                          <p:stCondLst>
                                            <p:cond delay="0"/>
                                          </p:stCondLst>
                                        </p:cTn>
                                        <p:tgtEl>
                                          <p:spTgt spid="126"/>
                                        </p:tgtEl>
                                        <p:attrNameLst>
                                          <p:attrName>style.visibility</p:attrName>
                                        </p:attrNameLst>
                                      </p:cBhvr>
                                      <p:to>
                                        <p:strVal val="visible"/>
                                      </p:to>
                                    </p:set>
                                  </p:childTnLst>
                                </p:cTn>
                              </p:par>
                            </p:childTnLst>
                          </p:cTn>
                        </p:par>
                        <p:par>
                          <p:cTn id="391" fill="hold">
                            <p:stCondLst>
                              <p:cond delay="122500"/>
                            </p:stCondLst>
                            <p:childTnLst>
                              <p:par>
                                <p:cTn id="392" presetID="11" presetClass="entr" presetSubtype="0" fill="hold" grpId="0" nodeType="afterEffect">
                                  <p:stCondLst>
                                    <p:cond delay="0"/>
                                  </p:stCondLst>
                                  <p:childTnLst>
                                    <p:set>
                                      <p:cBhvr>
                                        <p:cTn id="393" dur="1000">
                                          <p:stCondLst>
                                            <p:cond delay="0"/>
                                          </p:stCondLst>
                                        </p:cTn>
                                        <p:tgtEl>
                                          <p:spTgt spid="127"/>
                                        </p:tgtEl>
                                        <p:attrNameLst>
                                          <p:attrName>style.visibility</p:attrName>
                                        </p:attrNameLst>
                                      </p:cBhvr>
                                      <p:to>
                                        <p:strVal val="visible"/>
                                      </p:to>
                                    </p:set>
                                  </p:childTnLst>
                                </p:cTn>
                              </p:par>
                            </p:childTnLst>
                          </p:cTn>
                        </p:par>
                        <p:par>
                          <p:cTn id="394" fill="hold">
                            <p:stCondLst>
                              <p:cond delay="123500"/>
                            </p:stCondLst>
                            <p:childTnLst>
                              <p:par>
                                <p:cTn id="395" presetID="11" presetClass="entr" presetSubtype="0" fill="hold" grpId="0" nodeType="afterEffect">
                                  <p:stCondLst>
                                    <p:cond delay="0"/>
                                  </p:stCondLst>
                                  <p:childTnLst>
                                    <p:set>
                                      <p:cBhvr>
                                        <p:cTn id="396" dur="1000">
                                          <p:stCondLst>
                                            <p:cond delay="0"/>
                                          </p:stCondLst>
                                        </p:cTn>
                                        <p:tgtEl>
                                          <p:spTgt spid="128"/>
                                        </p:tgtEl>
                                        <p:attrNameLst>
                                          <p:attrName>style.visibility</p:attrName>
                                        </p:attrNameLst>
                                      </p:cBhvr>
                                      <p:to>
                                        <p:strVal val="visible"/>
                                      </p:to>
                                    </p:set>
                                  </p:childTnLst>
                                </p:cTn>
                              </p:par>
                            </p:childTnLst>
                          </p:cTn>
                        </p:par>
                        <p:par>
                          <p:cTn id="397" fill="hold">
                            <p:stCondLst>
                              <p:cond delay="124500"/>
                            </p:stCondLst>
                            <p:childTnLst>
                              <p:par>
                                <p:cTn id="398" presetID="11" presetClass="entr" presetSubtype="0" fill="hold" grpId="0" nodeType="afterEffect">
                                  <p:stCondLst>
                                    <p:cond delay="0"/>
                                  </p:stCondLst>
                                  <p:childTnLst>
                                    <p:set>
                                      <p:cBhvr>
                                        <p:cTn id="399" dur="1000">
                                          <p:stCondLst>
                                            <p:cond delay="0"/>
                                          </p:stCondLst>
                                        </p:cTn>
                                        <p:tgtEl>
                                          <p:spTgt spid="129"/>
                                        </p:tgtEl>
                                        <p:attrNameLst>
                                          <p:attrName>style.visibility</p:attrName>
                                        </p:attrNameLst>
                                      </p:cBhvr>
                                      <p:to>
                                        <p:strVal val="visible"/>
                                      </p:to>
                                    </p:set>
                                  </p:childTnLst>
                                </p:cTn>
                              </p:par>
                            </p:childTnLst>
                          </p:cTn>
                        </p:par>
                        <p:par>
                          <p:cTn id="400" fill="hold">
                            <p:stCondLst>
                              <p:cond delay="125500"/>
                            </p:stCondLst>
                            <p:childTnLst>
                              <p:par>
                                <p:cTn id="401" presetID="11" presetClass="entr" presetSubtype="0" fill="hold" grpId="0" nodeType="afterEffect">
                                  <p:stCondLst>
                                    <p:cond delay="0"/>
                                  </p:stCondLst>
                                  <p:childTnLst>
                                    <p:set>
                                      <p:cBhvr>
                                        <p:cTn id="402" dur="1000">
                                          <p:stCondLst>
                                            <p:cond delay="0"/>
                                          </p:stCondLst>
                                        </p:cTn>
                                        <p:tgtEl>
                                          <p:spTgt spid="130"/>
                                        </p:tgtEl>
                                        <p:attrNameLst>
                                          <p:attrName>style.visibility</p:attrName>
                                        </p:attrNameLst>
                                      </p:cBhvr>
                                      <p:to>
                                        <p:strVal val="visible"/>
                                      </p:to>
                                    </p:set>
                                  </p:childTnLst>
                                </p:cTn>
                              </p:par>
                            </p:childTnLst>
                          </p:cTn>
                        </p:par>
                        <p:par>
                          <p:cTn id="403" fill="hold">
                            <p:stCondLst>
                              <p:cond delay="126500"/>
                            </p:stCondLst>
                            <p:childTnLst>
                              <p:par>
                                <p:cTn id="404" presetID="11" presetClass="entr" presetSubtype="0" fill="hold" grpId="0" nodeType="afterEffect">
                                  <p:stCondLst>
                                    <p:cond delay="0"/>
                                  </p:stCondLst>
                                  <p:childTnLst>
                                    <p:set>
                                      <p:cBhvr>
                                        <p:cTn id="405" dur="1000">
                                          <p:stCondLst>
                                            <p:cond delay="0"/>
                                          </p:stCondLst>
                                        </p:cTn>
                                        <p:tgtEl>
                                          <p:spTgt spid="131"/>
                                        </p:tgtEl>
                                        <p:attrNameLst>
                                          <p:attrName>style.visibility</p:attrName>
                                        </p:attrNameLst>
                                      </p:cBhvr>
                                      <p:to>
                                        <p:strVal val="visible"/>
                                      </p:to>
                                    </p:set>
                                  </p:childTnLst>
                                </p:cTn>
                              </p:par>
                            </p:childTnLst>
                          </p:cTn>
                        </p:par>
                        <p:par>
                          <p:cTn id="406" fill="hold">
                            <p:stCondLst>
                              <p:cond delay="127500"/>
                            </p:stCondLst>
                            <p:childTnLst>
                              <p:par>
                                <p:cTn id="407" presetID="11" presetClass="entr" presetSubtype="0" fill="hold" grpId="0" nodeType="afterEffect">
                                  <p:stCondLst>
                                    <p:cond delay="0"/>
                                  </p:stCondLst>
                                  <p:childTnLst>
                                    <p:set>
                                      <p:cBhvr>
                                        <p:cTn id="408" dur="1000">
                                          <p:stCondLst>
                                            <p:cond delay="0"/>
                                          </p:stCondLst>
                                        </p:cTn>
                                        <p:tgtEl>
                                          <p:spTgt spid="132"/>
                                        </p:tgtEl>
                                        <p:attrNameLst>
                                          <p:attrName>style.visibility</p:attrName>
                                        </p:attrNameLst>
                                      </p:cBhvr>
                                      <p:to>
                                        <p:strVal val="visible"/>
                                      </p:to>
                                    </p:set>
                                  </p:childTnLst>
                                </p:cTn>
                              </p:par>
                            </p:childTnLst>
                          </p:cTn>
                        </p:par>
                        <p:par>
                          <p:cTn id="409" fill="hold">
                            <p:stCondLst>
                              <p:cond delay="128500"/>
                            </p:stCondLst>
                            <p:childTnLst>
                              <p:par>
                                <p:cTn id="410" presetID="11" presetClass="entr" presetSubtype="0" fill="hold" grpId="0" nodeType="afterEffect">
                                  <p:stCondLst>
                                    <p:cond delay="0"/>
                                  </p:stCondLst>
                                  <p:childTnLst>
                                    <p:set>
                                      <p:cBhvr>
                                        <p:cTn id="411" dur="1000">
                                          <p:stCondLst>
                                            <p:cond delay="0"/>
                                          </p:stCondLst>
                                        </p:cTn>
                                        <p:tgtEl>
                                          <p:spTgt spid="133"/>
                                        </p:tgtEl>
                                        <p:attrNameLst>
                                          <p:attrName>style.visibility</p:attrName>
                                        </p:attrNameLst>
                                      </p:cBhvr>
                                      <p:to>
                                        <p:strVal val="visible"/>
                                      </p:to>
                                    </p:set>
                                  </p:childTnLst>
                                </p:cTn>
                              </p:par>
                            </p:childTnLst>
                          </p:cTn>
                        </p:par>
                        <p:par>
                          <p:cTn id="412" fill="hold">
                            <p:stCondLst>
                              <p:cond delay="129500"/>
                            </p:stCondLst>
                            <p:childTnLst>
                              <p:par>
                                <p:cTn id="413" presetID="11" presetClass="entr" presetSubtype="0" fill="hold" grpId="0" nodeType="afterEffect">
                                  <p:stCondLst>
                                    <p:cond delay="0"/>
                                  </p:stCondLst>
                                  <p:childTnLst>
                                    <p:set>
                                      <p:cBhvr>
                                        <p:cTn id="414" dur="1000">
                                          <p:stCondLst>
                                            <p:cond delay="0"/>
                                          </p:stCondLst>
                                        </p:cTn>
                                        <p:tgtEl>
                                          <p:spTgt spid="134"/>
                                        </p:tgtEl>
                                        <p:attrNameLst>
                                          <p:attrName>style.visibility</p:attrName>
                                        </p:attrNameLst>
                                      </p:cBhvr>
                                      <p:to>
                                        <p:strVal val="visible"/>
                                      </p:to>
                                    </p:set>
                                  </p:childTnLst>
                                </p:cTn>
                              </p:par>
                            </p:childTnLst>
                          </p:cTn>
                        </p:par>
                        <p:par>
                          <p:cTn id="415" fill="hold">
                            <p:stCondLst>
                              <p:cond delay="130500"/>
                            </p:stCondLst>
                            <p:childTnLst>
                              <p:par>
                                <p:cTn id="416" presetID="11" presetClass="entr" presetSubtype="0" fill="hold" grpId="0" nodeType="afterEffect">
                                  <p:stCondLst>
                                    <p:cond delay="0"/>
                                  </p:stCondLst>
                                  <p:childTnLst>
                                    <p:set>
                                      <p:cBhvr>
                                        <p:cTn id="417" dur="1000">
                                          <p:stCondLst>
                                            <p:cond delay="0"/>
                                          </p:stCondLst>
                                        </p:cTn>
                                        <p:tgtEl>
                                          <p:spTgt spid="135"/>
                                        </p:tgtEl>
                                        <p:attrNameLst>
                                          <p:attrName>style.visibility</p:attrName>
                                        </p:attrNameLst>
                                      </p:cBhvr>
                                      <p:to>
                                        <p:strVal val="visible"/>
                                      </p:to>
                                    </p:set>
                                  </p:childTnLst>
                                </p:cTn>
                              </p:par>
                            </p:childTnLst>
                          </p:cTn>
                        </p:par>
                        <p:par>
                          <p:cTn id="418" fill="hold">
                            <p:stCondLst>
                              <p:cond delay="131500"/>
                            </p:stCondLst>
                            <p:childTnLst>
                              <p:par>
                                <p:cTn id="419" presetID="11" presetClass="entr" presetSubtype="0" fill="hold" grpId="0" nodeType="afterEffect">
                                  <p:stCondLst>
                                    <p:cond delay="0"/>
                                  </p:stCondLst>
                                  <p:childTnLst>
                                    <p:set>
                                      <p:cBhvr>
                                        <p:cTn id="420" dur="1000">
                                          <p:stCondLst>
                                            <p:cond delay="0"/>
                                          </p:stCondLst>
                                        </p:cTn>
                                        <p:tgtEl>
                                          <p:spTgt spid="136"/>
                                        </p:tgtEl>
                                        <p:attrNameLst>
                                          <p:attrName>style.visibility</p:attrName>
                                        </p:attrNameLst>
                                      </p:cBhvr>
                                      <p:to>
                                        <p:strVal val="visible"/>
                                      </p:to>
                                    </p:set>
                                  </p:childTnLst>
                                </p:cTn>
                              </p:par>
                            </p:childTnLst>
                          </p:cTn>
                        </p:par>
                        <p:par>
                          <p:cTn id="421" fill="hold">
                            <p:stCondLst>
                              <p:cond delay="132500"/>
                            </p:stCondLst>
                            <p:childTnLst>
                              <p:par>
                                <p:cTn id="422" presetID="11" presetClass="entr" presetSubtype="0" fill="hold" grpId="0" nodeType="afterEffect">
                                  <p:stCondLst>
                                    <p:cond delay="0"/>
                                  </p:stCondLst>
                                  <p:childTnLst>
                                    <p:set>
                                      <p:cBhvr>
                                        <p:cTn id="423" dur="1000">
                                          <p:stCondLst>
                                            <p:cond delay="0"/>
                                          </p:stCondLst>
                                        </p:cTn>
                                        <p:tgtEl>
                                          <p:spTgt spid="137"/>
                                        </p:tgtEl>
                                        <p:attrNameLst>
                                          <p:attrName>style.visibility</p:attrName>
                                        </p:attrNameLst>
                                      </p:cBhvr>
                                      <p:to>
                                        <p:strVal val="visible"/>
                                      </p:to>
                                    </p:set>
                                  </p:childTnLst>
                                </p:cTn>
                              </p:par>
                            </p:childTnLst>
                          </p:cTn>
                        </p:par>
                        <p:par>
                          <p:cTn id="424" fill="hold">
                            <p:stCondLst>
                              <p:cond delay="133500"/>
                            </p:stCondLst>
                            <p:childTnLst>
                              <p:par>
                                <p:cTn id="425" presetID="11" presetClass="entr" presetSubtype="0" fill="hold" grpId="0" nodeType="afterEffect">
                                  <p:stCondLst>
                                    <p:cond delay="0"/>
                                  </p:stCondLst>
                                  <p:childTnLst>
                                    <p:set>
                                      <p:cBhvr>
                                        <p:cTn id="426" dur="1000">
                                          <p:stCondLst>
                                            <p:cond delay="0"/>
                                          </p:stCondLst>
                                        </p:cTn>
                                        <p:tgtEl>
                                          <p:spTgt spid="138"/>
                                        </p:tgtEl>
                                        <p:attrNameLst>
                                          <p:attrName>style.visibility</p:attrName>
                                        </p:attrNameLst>
                                      </p:cBhvr>
                                      <p:to>
                                        <p:strVal val="visible"/>
                                      </p:to>
                                    </p:set>
                                  </p:childTnLst>
                                </p:cTn>
                              </p:par>
                            </p:childTnLst>
                          </p:cTn>
                        </p:par>
                        <p:par>
                          <p:cTn id="427" fill="hold">
                            <p:stCondLst>
                              <p:cond delay="134500"/>
                            </p:stCondLst>
                            <p:childTnLst>
                              <p:par>
                                <p:cTn id="428" presetID="11" presetClass="entr" presetSubtype="0" fill="hold" grpId="0" nodeType="afterEffect">
                                  <p:stCondLst>
                                    <p:cond delay="0"/>
                                  </p:stCondLst>
                                  <p:childTnLst>
                                    <p:set>
                                      <p:cBhvr>
                                        <p:cTn id="429" dur="1000">
                                          <p:stCondLst>
                                            <p:cond delay="0"/>
                                          </p:stCondLst>
                                        </p:cTn>
                                        <p:tgtEl>
                                          <p:spTgt spid="139"/>
                                        </p:tgtEl>
                                        <p:attrNameLst>
                                          <p:attrName>style.visibility</p:attrName>
                                        </p:attrNameLst>
                                      </p:cBhvr>
                                      <p:to>
                                        <p:strVal val="visible"/>
                                      </p:to>
                                    </p:set>
                                  </p:childTnLst>
                                </p:cTn>
                              </p:par>
                            </p:childTnLst>
                          </p:cTn>
                        </p:par>
                        <p:par>
                          <p:cTn id="430" fill="hold">
                            <p:stCondLst>
                              <p:cond delay="135500"/>
                            </p:stCondLst>
                            <p:childTnLst>
                              <p:par>
                                <p:cTn id="431" presetID="11" presetClass="entr" presetSubtype="0" fill="hold" grpId="0" nodeType="afterEffect">
                                  <p:stCondLst>
                                    <p:cond delay="0"/>
                                  </p:stCondLst>
                                  <p:childTnLst>
                                    <p:set>
                                      <p:cBhvr>
                                        <p:cTn id="432" dur="1000">
                                          <p:stCondLst>
                                            <p:cond delay="0"/>
                                          </p:stCondLst>
                                        </p:cTn>
                                        <p:tgtEl>
                                          <p:spTgt spid="140"/>
                                        </p:tgtEl>
                                        <p:attrNameLst>
                                          <p:attrName>style.visibility</p:attrName>
                                        </p:attrNameLst>
                                      </p:cBhvr>
                                      <p:to>
                                        <p:strVal val="visible"/>
                                      </p:to>
                                    </p:set>
                                  </p:childTnLst>
                                </p:cTn>
                              </p:par>
                            </p:childTnLst>
                          </p:cTn>
                        </p:par>
                        <p:par>
                          <p:cTn id="433" fill="hold">
                            <p:stCondLst>
                              <p:cond delay="136500"/>
                            </p:stCondLst>
                            <p:childTnLst>
                              <p:par>
                                <p:cTn id="434" presetID="11" presetClass="entr" presetSubtype="0" fill="hold" grpId="0" nodeType="afterEffect">
                                  <p:stCondLst>
                                    <p:cond delay="0"/>
                                  </p:stCondLst>
                                  <p:childTnLst>
                                    <p:set>
                                      <p:cBhvr>
                                        <p:cTn id="435" dur="1000">
                                          <p:stCondLst>
                                            <p:cond delay="0"/>
                                          </p:stCondLst>
                                        </p:cTn>
                                        <p:tgtEl>
                                          <p:spTgt spid="141"/>
                                        </p:tgtEl>
                                        <p:attrNameLst>
                                          <p:attrName>style.visibility</p:attrName>
                                        </p:attrNameLst>
                                      </p:cBhvr>
                                      <p:to>
                                        <p:strVal val="visible"/>
                                      </p:to>
                                    </p:set>
                                  </p:childTnLst>
                                </p:cTn>
                              </p:par>
                            </p:childTnLst>
                          </p:cTn>
                        </p:par>
                        <p:par>
                          <p:cTn id="436" fill="hold">
                            <p:stCondLst>
                              <p:cond delay="137500"/>
                            </p:stCondLst>
                            <p:childTnLst>
                              <p:par>
                                <p:cTn id="437" presetID="11" presetClass="entr" presetSubtype="0" fill="hold" grpId="0" nodeType="afterEffect">
                                  <p:stCondLst>
                                    <p:cond delay="0"/>
                                  </p:stCondLst>
                                  <p:childTnLst>
                                    <p:set>
                                      <p:cBhvr>
                                        <p:cTn id="438" dur="1000">
                                          <p:stCondLst>
                                            <p:cond delay="0"/>
                                          </p:stCondLst>
                                        </p:cTn>
                                        <p:tgtEl>
                                          <p:spTgt spid="142"/>
                                        </p:tgtEl>
                                        <p:attrNameLst>
                                          <p:attrName>style.visibility</p:attrName>
                                        </p:attrNameLst>
                                      </p:cBhvr>
                                      <p:to>
                                        <p:strVal val="visible"/>
                                      </p:to>
                                    </p:set>
                                  </p:childTnLst>
                                </p:cTn>
                              </p:par>
                            </p:childTnLst>
                          </p:cTn>
                        </p:par>
                        <p:par>
                          <p:cTn id="439" fill="hold">
                            <p:stCondLst>
                              <p:cond delay="138500"/>
                            </p:stCondLst>
                            <p:childTnLst>
                              <p:par>
                                <p:cTn id="440" presetID="11" presetClass="entr" presetSubtype="0" fill="hold" grpId="0" nodeType="afterEffect">
                                  <p:stCondLst>
                                    <p:cond delay="0"/>
                                  </p:stCondLst>
                                  <p:childTnLst>
                                    <p:set>
                                      <p:cBhvr>
                                        <p:cTn id="441" dur="1000">
                                          <p:stCondLst>
                                            <p:cond delay="0"/>
                                          </p:stCondLst>
                                        </p:cTn>
                                        <p:tgtEl>
                                          <p:spTgt spid="143"/>
                                        </p:tgtEl>
                                        <p:attrNameLst>
                                          <p:attrName>style.visibility</p:attrName>
                                        </p:attrNameLst>
                                      </p:cBhvr>
                                      <p:to>
                                        <p:strVal val="visible"/>
                                      </p:to>
                                    </p:set>
                                  </p:childTnLst>
                                </p:cTn>
                              </p:par>
                            </p:childTnLst>
                          </p:cTn>
                        </p:par>
                        <p:par>
                          <p:cTn id="442" fill="hold">
                            <p:stCondLst>
                              <p:cond delay="139500"/>
                            </p:stCondLst>
                            <p:childTnLst>
                              <p:par>
                                <p:cTn id="443" presetID="11" presetClass="entr" presetSubtype="0" fill="hold" grpId="0" nodeType="afterEffect">
                                  <p:stCondLst>
                                    <p:cond delay="0"/>
                                  </p:stCondLst>
                                  <p:childTnLst>
                                    <p:set>
                                      <p:cBhvr>
                                        <p:cTn id="444" dur="1000">
                                          <p:stCondLst>
                                            <p:cond delay="0"/>
                                          </p:stCondLst>
                                        </p:cTn>
                                        <p:tgtEl>
                                          <p:spTgt spid="144"/>
                                        </p:tgtEl>
                                        <p:attrNameLst>
                                          <p:attrName>style.visibility</p:attrName>
                                        </p:attrNameLst>
                                      </p:cBhvr>
                                      <p:to>
                                        <p:strVal val="visible"/>
                                      </p:to>
                                    </p:set>
                                  </p:childTnLst>
                                </p:cTn>
                              </p:par>
                            </p:childTnLst>
                          </p:cTn>
                        </p:par>
                        <p:par>
                          <p:cTn id="445" fill="hold">
                            <p:stCondLst>
                              <p:cond delay="140500"/>
                            </p:stCondLst>
                            <p:childTnLst>
                              <p:par>
                                <p:cTn id="446" presetID="11" presetClass="entr" presetSubtype="0" fill="hold" grpId="0" nodeType="afterEffect">
                                  <p:stCondLst>
                                    <p:cond delay="0"/>
                                  </p:stCondLst>
                                  <p:childTnLst>
                                    <p:set>
                                      <p:cBhvr>
                                        <p:cTn id="447" dur="1000">
                                          <p:stCondLst>
                                            <p:cond delay="0"/>
                                          </p:stCondLst>
                                        </p:cTn>
                                        <p:tgtEl>
                                          <p:spTgt spid="145"/>
                                        </p:tgtEl>
                                        <p:attrNameLst>
                                          <p:attrName>style.visibility</p:attrName>
                                        </p:attrNameLst>
                                      </p:cBhvr>
                                      <p:to>
                                        <p:strVal val="visible"/>
                                      </p:to>
                                    </p:set>
                                  </p:childTnLst>
                                </p:cTn>
                              </p:par>
                            </p:childTnLst>
                          </p:cTn>
                        </p:par>
                        <p:par>
                          <p:cTn id="448" fill="hold">
                            <p:stCondLst>
                              <p:cond delay="141500"/>
                            </p:stCondLst>
                            <p:childTnLst>
                              <p:par>
                                <p:cTn id="449" presetID="11" presetClass="entr" presetSubtype="0" fill="hold" grpId="0" nodeType="afterEffect">
                                  <p:stCondLst>
                                    <p:cond delay="0"/>
                                  </p:stCondLst>
                                  <p:childTnLst>
                                    <p:set>
                                      <p:cBhvr>
                                        <p:cTn id="450" dur="1000">
                                          <p:stCondLst>
                                            <p:cond delay="0"/>
                                          </p:stCondLst>
                                        </p:cTn>
                                        <p:tgtEl>
                                          <p:spTgt spid="146"/>
                                        </p:tgtEl>
                                        <p:attrNameLst>
                                          <p:attrName>style.visibility</p:attrName>
                                        </p:attrNameLst>
                                      </p:cBhvr>
                                      <p:to>
                                        <p:strVal val="visible"/>
                                      </p:to>
                                    </p:set>
                                  </p:childTnLst>
                                </p:cTn>
                              </p:par>
                            </p:childTnLst>
                          </p:cTn>
                        </p:par>
                        <p:par>
                          <p:cTn id="451" fill="hold">
                            <p:stCondLst>
                              <p:cond delay="142500"/>
                            </p:stCondLst>
                            <p:childTnLst>
                              <p:par>
                                <p:cTn id="452" presetID="11" presetClass="entr" presetSubtype="0" fill="hold" grpId="0" nodeType="afterEffect">
                                  <p:stCondLst>
                                    <p:cond delay="0"/>
                                  </p:stCondLst>
                                  <p:childTnLst>
                                    <p:set>
                                      <p:cBhvr>
                                        <p:cTn id="453" dur="1000">
                                          <p:stCondLst>
                                            <p:cond delay="0"/>
                                          </p:stCondLst>
                                        </p:cTn>
                                        <p:tgtEl>
                                          <p:spTgt spid="147"/>
                                        </p:tgtEl>
                                        <p:attrNameLst>
                                          <p:attrName>style.visibility</p:attrName>
                                        </p:attrNameLst>
                                      </p:cBhvr>
                                      <p:to>
                                        <p:strVal val="visible"/>
                                      </p:to>
                                    </p:set>
                                  </p:childTnLst>
                                </p:cTn>
                              </p:par>
                            </p:childTnLst>
                          </p:cTn>
                        </p:par>
                        <p:par>
                          <p:cTn id="454" fill="hold">
                            <p:stCondLst>
                              <p:cond delay="143500"/>
                            </p:stCondLst>
                            <p:childTnLst>
                              <p:par>
                                <p:cTn id="455" presetID="11" presetClass="entr" presetSubtype="0" fill="hold" grpId="0" nodeType="afterEffect">
                                  <p:stCondLst>
                                    <p:cond delay="0"/>
                                  </p:stCondLst>
                                  <p:childTnLst>
                                    <p:set>
                                      <p:cBhvr>
                                        <p:cTn id="456" dur="1000">
                                          <p:stCondLst>
                                            <p:cond delay="0"/>
                                          </p:stCondLst>
                                        </p:cTn>
                                        <p:tgtEl>
                                          <p:spTgt spid="148"/>
                                        </p:tgtEl>
                                        <p:attrNameLst>
                                          <p:attrName>style.visibility</p:attrName>
                                        </p:attrNameLst>
                                      </p:cBhvr>
                                      <p:to>
                                        <p:strVal val="visible"/>
                                      </p:to>
                                    </p:set>
                                  </p:childTnLst>
                                </p:cTn>
                              </p:par>
                            </p:childTnLst>
                          </p:cTn>
                        </p:par>
                        <p:par>
                          <p:cTn id="457" fill="hold">
                            <p:stCondLst>
                              <p:cond delay="144500"/>
                            </p:stCondLst>
                            <p:childTnLst>
                              <p:par>
                                <p:cTn id="458" presetID="11" presetClass="entr" presetSubtype="0" fill="hold" grpId="0" nodeType="afterEffect">
                                  <p:stCondLst>
                                    <p:cond delay="0"/>
                                  </p:stCondLst>
                                  <p:childTnLst>
                                    <p:set>
                                      <p:cBhvr>
                                        <p:cTn id="459" dur="1000">
                                          <p:stCondLst>
                                            <p:cond delay="0"/>
                                          </p:stCondLst>
                                        </p:cTn>
                                        <p:tgtEl>
                                          <p:spTgt spid="149"/>
                                        </p:tgtEl>
                                        <p:attrNameLst>
                                          <p:attrName>style.visibility</p:attrName>
                                        </p:attrNameLst>
                                      </p:cBhvr>
                                      <p:to>
                                        <p:strVal val="visible"/>
                                      </p:to>
                                    </p:set>
                                  </p:childTnLst>
                                </p:cTn>
                              </p:par>
                            </p:childTnLst>
                          </p:cTn>
                        </p:par>
                        <p:par>
                          <p:cTn id="460" fill="hold">
                            <p:stCondLst>
                              <p:cond delay="145500"/>
                            </p:stCondLst>
                            <p:childTnLst>
                              <p:par>
                                <p:cTn id="461" presetID="11" presetClass="entr" presetSubtype="0" fill="hold" grpId="0" nodeType="afterEffect">
                                  <p:stCondLst>
                                    <p:cond delay="0"/>
                                  </p:stCondLst>
                                  <p:childTnLst>
                                    <p:set>
                                      <p:cBhvr>
                                        <p:cTn id="462" dur="1000">
                                          <p:stCondLst>
                                            <p:cond delay="0"/>
                                          </p:stCondLst>
                                        </p:cTn>
                                        <p:tgtEl>
                                          <p:spTgt spid="150"/>
                                        </p:tgtEl>
                                        <p:attrNameLst>
                                          <p:attrName>style.visibility</p:attrName>
                                        </p:attrNameLst>
                                      </p:cBhvr>
                                      <p:to>
                                        <p:strVal val="visible"/>
                                      </p:to>
                                    </p:set>
                                  </p:childTnLst>
                                </p:cTn>
                              </p:par>
                            </p:childTnLst>
                          </p:cTn>
                        </p:par>
                        <p:par>
                          <p:cTn id="463" fill="hold">
                            <p:stCondLst>
                              <p:cond delay="146500"/>
                            </p:stCondLst>
                            <p:childTnLst>
                              <p:par>
                                <p:cTn id="464" presetID="11" presetClass="entr" presetSubtype="0" fill="hold" grpId="0" nodeType="afterEffect">
                                  <p:stCondLst>
                                    <p:cond delay="0"/>
                                  </p:stCondLst>
                                  <p:childTnLst>
                                    <p:set>
                                      <p:cBhvr>
                                        <p:cTn id="465" dur="1000">
                                          <p:stCondLst>
                                            <p:cond delay="0"/>
                                          </p:stCondLst>
                                        </p:cTn>
                                        <p:tgtEl>
                                          <p:spTgt spid="151"/>
                                        </p:tgtEl>
                                        <p:attrNameLst>
                                          <p:attrName>style.visibility</p:attrName>
                                        </p:attrNameLst>
                                      </p:cBhvr>
                                      <p:to>
                                        <p:strVal val="visible"/>
                                      </p:to>
                                    </p:set>
                                  </p:childTnLst>
                                </p:cTn>
                              </p:par>
                            </p:childTnLst>
                          </p:cTn>
                        </p:par>
                        <p:par>
                          <p:cTn id="466" fill="hold">
                            <p:stCondLst>
                              <p:cond delay="147500"/>
                            </p:stCondLst>
                            <p:childTnLst>
                              <p:par>
                                <p:cTn id="467" presetID="11" presetClass="entr" presetSubtype="0" fill="hold" grpId="0" nodeType="afterEffect">
                                  <p:stCondLst>
                                    <p:cond delay="0"/>
                                  </p:stCondLst>
                                  <p:childTnLst>
                                    <p:set>
                                      <p:cBhvr>
                                        <p:cTn id="468" dur="1000">
                                          <p:stCondLst>
                                            <p:cond delay="0"/>
                                          </p:stCondLst>
                                        </p:cTn>
                                        <p:tgtEl>
                                          <p:spTgt spid="152"/>
                                        </p:tgtEl>
                                        <p:attrNameLst>
                                          <p:attrName>style.visibility</p:attrName>
                                        </p:attrNameLst>
                                      </p:cBhvr>
                                      <p:to>
                                        <p:strVal val="visible"/>
                                      </p:to>
                                    </p:set>
                                  </p:childTnLst>
                                </p:cTn>
                              </p:par>
                            </p:childTnLst>
                          </p:cTn>
                        </p:par>
                        <p:par>
                          <p:cTn id="469" fill="hold">
                            <p:stCondLst>
                              <p:cond delay="148500"/>
                            </p:stCondLst>
                            <p:childTnLst>
                              <p:par>
                                <p:cTn id="470" presetID="11" presetClass="entr" presetSubtype="0" fill="hold" grpId="0" nodeType="afterEffect">
                                  <p:stCondLst>
                                    <p:cond delay="0"/>
                                  </p:stCondLst>
                                  <p:childTnLst>
                                    <p:set>
                                      <p:cBhvr>
                                        <p:cTn id="471" dur="1000">
                                          <p:stCondLst>
                                            <p:cond delay="0"/>
                                          </p:stCondLst>
                                        </p:cTn>
                                        <p:tgtEl>
                                          <p:spTgt spid="153"/>
                                        </p:tgtEl>
                                        <p:attrNameLst>
                                          <p:attrName>style.visibility</p:attrName>
                                        </p:attrNameLst>
                                      </p:cBhvr>
                                      <p:to>
                                        <p:strVal val="visible"/>
                                      </p:to>
                                    </p:set>
                                  </p:childTnLst>
                                </p:cTn>
                              </p:par>
                            </p:childTnLst>
                          </p:cTn>
                        </p:par>
                        <p:par>
                          <p:cTn id="472" fill="hold">
                            <p:stCondLst>
                              <p:cond delay="149500"/>
                            </p:stCondLst>
                            <p:childTnLst>
                              <p:par>
                                <p:cTn id="473" presetID="11" presetClass="entr" presetSubtype="0" fill="hold" grpId="0" nodeType="afterEffect">
                                  <p:stCondLst>
                                    <p:cond delay="0"/>
                                  </p:stCondLst>
                                  <p:childTnLst>
                                    <p:set>
                                      <p:cBhvr>
                                        <p:cTn id="474" dur="1000">
                                          <p:stCondLst>
                                            <p:cond delay="0"/>
                                          </p:stCondLst>
                                        </p:cTn>
                                        <p:tgtEl>
                                          <p:spTgt spid="154"/>
                                        </p:tgtEl>
                                        <p:attrNameLst>
                                          <p:attrName>style.visibility</p:attrName>
                                        </p:attrNameLst>
                                      </p:cBhvr>
                                      <p:to>
                                        <p:strVal val="visible"/>
                                      </p:to>
                                    </p:set>
                                  </p:childTnLst>
                                </p:cTn>
                              </p:par>
                            </p:childTnLst>
                          </p:cTn>
                        </p:par>
                        <p:par>
                          <p:cTn id="475" fill="hold">
                            <p:stCondLst>
                              <p:cond delay="150500"/>
                            </p:stCondLst>
                            <p:childTnLst>
                              <p:par>
                                <p:cTn id="476" presetID="11" presetClass="entr" presetSubtype="0" fill="hold" grpId="0" nodeType="afterEffect">
                                  <p:stCondLst>
                                    <p:cond delay="0"/>
                                  </p:stCondLst>
                                  <p:childTnLst>
                                    <p:set>
                                      <p:cBhvr>
                                        <p:cTn id="477" dur="1000">
                                          <p:stCondLst>
                                            <p:cond delay="0"/>
                                          </p:stCondLst>
                                        </p:cTn>
                                        <p:tgtEl>
                                          <p:spTgt spid="155"/>
                                        </p:tgtEl>
                                        <p:attrNameLst>
                                          <p:attrName>style.visibility</p:attrName>
                                        </p:attrNameLst>
                                      </p:cBhvr>
                                      <p:to>
                                        <p:strVal val="visible"/>
                                      </p:to>
                                    </p:set>
                                  </p:childTnLst>
                                </p:cTn>
                              </p:par>
                            </p:childTnLst>
                          </p:cTn>
                        </p:par>
                        <p:par>
                          <p:cTn id="478" fill="hold">
                            <p:stCondLst>
                              <p:cond delay="151500"/>
                            </p:stCondLst>
                            <p:childTnLst>
                              <p:par>
                                <p:cTn id="479" presetID="11" presetClass="entr" presetSubtype="0" fill="hold" grpId="0" nodeType="afterEffect">
                                  <p:stCondLst>
                                    <p:cond delay="0"/>
                                  </p:stCondLst>
                                  <p:childTnLst>
                                    <p:set>
                                      <p:cBhvr>
                                        <p:cTn id="480" dur="1000">
                                          <p:stCondLst>
                                            <p:cond delay="0"/>
                                          </p:stCondLst>
                                        </p:cTn>
                                        <p:tgtEl>
                                          <p:spTgt spid="156"/>
                                        </p:tgtEl>
                                        <p:attrNameLst>
                                          <p:attrName>style.visibility</p:attrName>
                                        </p:attrNameLst>
                                      </p:cBhvr>
                                      <p:to>
                                        <p:strVal val="visible"/>
                                      </p:to>
                                    </p:set>
                                  </p:childTnLst>
                                </p:cTn>
                              </p:par>
                            </p:childTnLst>
                          </p:cTn>
                        </p:par>
                        <p:par>
                          <p:cTn id="481" fill="hold">
                            <p:stCondLst>
                              <p:cond delay="152500"/>
                            </p:stCondLst>
                            <p:childTnLst>
                              <p:par>
                                <p:cTn id="482" presetID="11" presetClass="entr" presetSubtype="0" fill="hold" grpId="0" nodeType="afterEffect">
                                  <p:stCondLst>
                                    <p:cond delay="0"/>
                                  </p:stCondLst>
                                  <p:childTnLst>
                                    <p:set>
                                      <p:cBhvr>
                                        <p:cTn id="483" dur="1000">
                                          <p:stCondLst>
                                            <p:cond delay="0"/>
                                          </p:stCondLst>
                                        </p:cTn>
                                        <p:tgtEl>
                                          <p:spTgt spid="157"/>
                                        </p:tgtEl>
                                        <p:attrNameLst>
                                          <p:attrName>style.visibility</p:attrName>
                                        </p:attrNameLst>
                                      </p:cBhvr>
                                      <p:to>
                                        <p:strVal val="visible"/>
                                      </p:to>
                                    </p:set>
                                  </p:childTnLst>
                                </p:cTn>
                              </p:par>
                            </p:childTnLst>
                          </p:cTn>
                        </p:par>
                        <p:par>
                          <p:cTn id="484" fill="hold">
                            <p:stCondLst>
                              <p:cond delay="153500"/>
                            </p:stCondLst>
                            <p:childTnLst>
                              <p:par>
                                <p:cTn id="485" presetID="11" presetClass="entr" presetSubtype="0" fill="hold" grpId="0" nodeType="afterEffect">
                                  <p:stCondLst>
                                    <p:cond delay="0"/>
                                  </p:stCondLst>
                                  <p:childTnLst>
                                    <p:set>
                                      <p:cBhvr>
                                        <p:cTn id="486" dur="1000">
                                          <p:stCondLst>
                                            <p:cond delay="0"/>
                                          </p:stCondLst>
                                        </p:cTn>
                                        <p:tgtEl>
                                          <p:spTgt spid="158"/>
                                        </p:tgtEl>
                                        <p:attrNameLst>
                                          <p:attrName>style.visibility</p:attrName>
                                        </p:attrNameLst>
                                      </p:cBhvr>
                                      <p:to>
                                        <p:strVal val="visible"/>
                                      </p:to>
                                    </p:set>
                                  </p:childTnLst>
                                </p:cTn>
                              </p:par>
                            </p:childTnLst>
                          </p:cTn>
                        </p:par>
                        <p:par>
                          <p:cTn id="487" fill="hold">
                            <p:stCondLst>
                              <p:cond delay="154500"/>
                            </p:stCondLst>
                            <p:childTnLst>
                              <p:par>
                                <p:cTn id="488" presetID="11" presetClass="entr" presetSubtype="0" fill="hold" grpId="0" nodeType="afterEffect">
                                  <p:stCondLst>
                                    <p:cond delay="0"/>
                                  </p:stCondLst>
                                  <p:childTnLst>
                                    <p:set>
                                      <p:cBhvr>
                                        <p:cTn id="489" dur="1000">
                                          <p:stCondLst>
                                            <p:cond delay="0"/>
                                          </p:stCondLst>
                                        </p:cTn>
                                        <p:tgtEl>
                                          <p:spTgt spid="159"/>
                                        </p:tgtEl>
                                        <p:attrNameLst>
                                          <p:attrName>style.visibility</p:attrName>
                                        </p:attrNameLst>
                                      </p:cBhvr>
                                      <p:to>
                                        <p:strVal val="visible"/>
                                      </p:to>
                                    </p:set>
                                  </p:childTnLst>
                                </p:cTn>
                              </p:par>
                            </p:childTnLst>
                          </p:cTn>
                        </p:par>
                        <p:par>
                          <p:cTn id="490" fill="hold">
                            <p:stCondLst>
                              <p:cond delay="155500"/>
                            </p:stCondLst>
                            <p:childTnLst>
                              <p:par>
                                <p:cTn id="491" presetID="11" presetClass="entr" presetSubtype="0" fill="hold" grpId="0" nodeType="afterEffect">
                                  <p:stCondLst>
                                    <p:cond delay="0"/>
                                  </p:stCondLst>
                                  <p:childTnLst>
                                    <p:set>
                                      <p:cBhvr>
                                        <p:cTn id="492" dur="1000">
                                          <p:stCondLst>
                                            <p:cond delay="0"/>
                                          </p:stCondLst>
                                        </p:cTn>
                                        <p:tgtEl>
                                          <p:spTgt spid="160"/>
                                        </p:tgtEl>
                                        <p:attrNameLst>
                                          <p:attrName>style.visibility</p:attrName>
                                        </p:attrNameLst>
                                      </p:cBhvr>
                                      <p:to>
                                        <p:strVal val="visible"/>
                                      </p:to>
                                    </p:set>
                                  </p:childTnLst>
                                </p:cTn>
                              </p:par>
                            </p:childTnLst>
                          </p:cTn>
                        </p:par>
                        <p:par>
                          <p:cTn id="493" fill="hold">
                            <p:stCondLst>
                              <p:cond delay="156500"/>
                            </p:stCondLst>
                            <p:childTnLst>
                              <p:par>
                                <p:cTn id="494" presetID="11" presetClass="entr" presetSubtype="0" fill="hold" grpId="0" nodeType="afterEffect">
                                  <p:stCondLst>
                                    <p:cond delay="0"/>
                                  </p:stCondLst>
                                  <p:childTnLst>
                                    <p:set>
                                      <p:cBhvr>
                                        <p:cTn id="495" dur="1000">
                                          <p:stCondLst>
                                            <p:cond delay="0"/>
                                          </p:stCondLst>
                                        </p:cTn>
                                        <p:tgtEl>
                                          <p:spTgt spid="161"/>
                                        </p:tgtEl>
                                        <p:attrNameLst>
                                          <p:attrName>style.visibility</p:attrName>
                                        </p:attrNameLst>
                                      </p:cBhvr>
                                      <p:to>
                                        <p:strVal val="visible"/>
                                      </p:to>
                                    </p:set>
                                  </p:childTnLst>
                                </p:cTn>
                              </p:par>
                            </p:childTnLst>
                          </p:cTn>
                        </p:par>
                        <p:par>
                          <p:cTn id="496" fill="hold">
                            <p:stCondLst>
                              <p:cond delay="157500"/>
                            </p:stCondLst>
                            <p:childTnLst>
                              <p:par>
                                <p:cTn id="497" presetID="11" presetClass="entr" presetSubtype="0" fill="hold" grpId="0" nodeType="afterEffect">
                                  <p:stCondLst>
                                    <p:cond delay="0"/>
                                  </p:stCondLst>
                                  <p:childTnLst>
                                    <p:set>
                                      <p:cBhvr>
                                        <p:cTn id="498" dur="1000">
                                          <p:stCondLst>
                                            <p:cond delay="0"/>
                                          </p:stCondLst>
                                        </p:cTn>
                                        <p:tgtEl>
                                          <p:spTgt spid="162"/>
                                        </p:tgtEl>
                                        <p:attrNameLst>
                                          <p:attrName>style.visibility</p:attrName>
                                        </p:attrNameLst>
                                      </p:cBhvr>
                                      <p:to>
                                        <p:strVal val="visible"/>
                                      </p:to>
                                    </p:set>
                                  </p:childTnLst>
                                </p:cTn>
                              </p:par>
                            </p:childTnLst>
                          </p:cTn>
                        </p:par>
                        <p:par>
                          <p:cTn id="499" fill="hold">
                            <p:stCondLst>
                              <p:cond delay="158500"/>
                            </p:stCondLst>
                            <p:childTnLst>
                              <p:par>
                                <p:cTn id="500" presetID="11" presetClass="entr" presetSubtype="0" fill="hold" grpId="0" nodeType="afterEffect">
                                  <p:stCondLst>
                                    <p:cond delay="0"/>
                                  </p:stCondLst>
                                  <p:childTnLst>
                                    <p:set>
                                      <p:cBhvr>
                                        <p:cTn id="501" dur="1000">
                                          <p:stCondLst>
                                            <p:cond delay="0"/>
                                          </p:stCondLst>
                                        </p:cTn>
                                        <p:tgtEl>
                                          <p:spTgt spid="163"/>
                                        </p:tgtEl>
                                        <p:attrNameLst>
                                          <p:attrName>style.visibility</p:attrName>
                                        </p:attrNameLst>
                                      </p:cBhvr>
                                      <p:to>
                                        <p:strVal val="visible"/>
                                      </p:to>
                                    </p:set>
                                  </p:childTnLst>
                                </p:cTn>
                              </p:par>
                            </p:childTnLst>
                          </p:cTn>
                        </p:par>
                        <p:par>
                          <p:cTn id="502" fill="hold">
                            <p:stCondLst>
                              <p:cond delay="159500"/>
                            </p:stCondLst>
                            <p:childTnLst>
                              <p:par>
                                <p:cTn id="503" presetID="11" presetClass="entr" presetSubtype="0" fill="hold" grpId="0" nodeType="afterEffect">
                                  <p:stCondLst>
                                    <p:cond delay="0"/>
                                  </p:stCondLst>
                                  <p:childTnLst>
                                    <p:set>
                                      <p:cBhvr>
                                        <p:cTn id="504" dur="1000">
                                          <p:stCondLst>
                                            <p:cond delay="0"/>
                                          </p:stCondLst>
                                        </p:cTn>
                                        <p:tgtEl>
                                          <p:spTgt spid="164"/>
                                        </p:tgtEl>
                                        <p:attrNameLst>
                                          <p:attrName>style.visibility</p:attrName>
                                        </p:attrNameLst>
                                      </p:cBhvr>
                                      <p:to>
                                        <p:strVal val="visible"/>
                                      </p:to>
                                    </p:set>
                                  </p:childTnLst>
                                </p:cTn>
                              </p:par>
                            </p:childTnLst>
                          </p:cTn>
                        </p:par>
                        <p:par>
                          <p:cTn id="505" fill="hold">
                            <p:stCondLst>
                              <p:cond delay="160500"/>
                            </p:stCondLst>
                            <p:childTnLst>
                              <p:par>
                                <p:cTn id="506" presetID="11" presetClass="entr" presetSubtype="0" fill="hold" grpId="0" nodeType="afterEffect">
                                  <p:stCondLst>
                                    <p:cond delay="0"/>
                                  </p:stCondLst>
                                  <p:childTnLst>
                                    <p:set>
                                      <p:cBhvr>
                                        <p:cTn id="507" dur="1000">
                                          <p:stCondLst>
                                            <p:cond delay="0"/>
                                          </p:stCondLst>
                                        </p:cTn>
                                        <p:tgtEl>
                                          <p:spTgt spid="165"/>
                                        </p:tgtEl>
                                        <p:attrNameLst>
                                          <p:attrName>style.visibility</p:attrName>
                                        </p:attrNameLst>
                                      </p:cBhvr>
                                      <p:to>
                                        <p:strVal val="visible"/>
                                      </p:to>
                                    </p:set>
                                  </p:childTnLst>
                                </p:cTn>
                              </p:par>
                            </p:childTnLst>
                          </p:cTn>
                        </p:par>
                        <p:par>
                          <p:cTn id="508" fill="hold">
                            <p:stCondLst>
                              <p:cond delay="161500"/>
                            </p:stCondLst>
                            <p:childTnLst>
                              <p:par>
                                <p:cTn id="509" presetID="11" presetClass="entr" presetSubtype="0" fill="hold" grpId="0" nodeType="afterEffect">
                                  <p:stCondLst>
                                    <p:cond delay="0"/>
                                  </p:stCondLst>
                                  <p:childTnLst>
                                    <p:set>
                                      <p:cBhvr>
                                        <p:cTn id="510" dur="1000">
                                          <p:stCondLst>
                                            <p:cond delay="0"/>
                                          </p:stCondLst>
                                        </p:cTn>
                                        <p:tgtEl>
                                          <p:spTgt spid="166"/>
                                        </p:tgtEl>
                                        <p:attrNameLst>
                                          <p:attrName>style.visibility</p:attrName>
                                        </p:attrNameLst>
                                      </p:cBhvr>
                                      <p:to>
                                        <p:strVal val="visible"/>
                                      </p:to>
                                    </p:set>
                                  </p:childTnLst>
                                </p:cTn>
                              </p:par>
                            </p:childTnLst>
                          </p:cTn>
                        </p:par>
                        <p:par>
                          <p:cTn id="511" fill="hold">
                            <p:stCondLst>
                              <p:cond delay="162500"/>
                            </p:stCondLst>
                            <p:childTnLst>
                              <p:par>
                                <p:cTn id="512" presetID="11" presetClass="entr" presetSubtype="0" fill="hold" grpId="0" nodeType="afterEffect">
                                  <p:stCondLst>
                                    <p:cond delay="0"/>
                                  </p:stCondLst>
                                  <p:childTnLst>
                                    <p:set>
                                      <p:cBhvr>
                                        <p:cTn id="513" dur="1000">
                                          <p:stCondLst>
                                            <p:cond delay="0"/>
                                          </p:stCondLst>
                                        </p:cTn>
                                        <p:tgtEl>
                                          <p:spTgt spid="167"/>
                                        </p:tgtEl>
                                        <p:attrNameLst>
                                          <p:attrName>style.visibility</p:attrName>
                                        </p:attrNameLst>
                                      </p:cBhvr>
                                      <p:to>
                                        <p:strVal val="visible"/>
                                      </p:to>
                                    </p:set>
                                  </p:childTnLst>
                                </p:cTn>
                              </p:par>
                            </p:childTnLst>
                          </p:cTn>
                        </p:par>
                        <p:par>
                          <p:cTn id="514" fill="hold">
                            <p:stCondLst>
                              <p:cond delay="163500"/>
                            </p:stCondLst>
                            <p:childTnLst>
                              <p:par>
                                <p:cTn id="515" presetID="11" presetClass="entr" presetSubtype="0" fill="hold" grpId="0" nodeType="afterEffect">
                                  <p:stCondLst>
                                    <p:cond delay="0"/>
                                  </p:stCondLst>
                                  <p:childTnLst>
                                    <p:set>
                                      <p:cBhvr>
                                        <p:cTn id="516" dur="1000">
                                          <p:stCondLst>
                                            <p:cond delay="0"/>
                                          </p:stCondLst>
                                        </p:cTn>
                                        <p:tgtEl>
                                          <p:spTgt spid="168"/>
                                        </p:tgtEl>
                                        <p:attrNameLst>
                                          <p:attrName>style.visibility</p:attrName>
                                        </p:attrNameLst>
                                      </p:cBhvr>
                                      <p:to>
                                        <p:strVal val="visible"/>
                                      </p:to>
                                    </p:set>
                                  </p:childTnLst>
                                </p:cTn>
                              </p:par>
                            </p:childTnLst>
                          </p:cTn>
                        </p:par>
                        <p:par>
                          <p:cTn id="517" fill="hold">
                            <p:stCondLst>
                              <p:cond delay="164500"/>
                            </p:stCondLst>
                            <p:childTnLst>
                              <p:par>
                                <p:cTn id="518" presetID="11" presetClass="entr" presetSubtype="0" fill="hold" grpId="0" nodeType="afterEffect">
                                  <p:stCondLst>
                                    <p:cond delay="0"/>
                                  </p:stCondLst>
                                  <p:childTnLst>
                                    <p:set>
                                      <p:cBhvr>
                                        <p:cTn id="519" dur="1000">
                                          <p:stCondLst>
                                            <p:cond delay="0"/>
                                          </p:stCondLst>
                                        </p:cTn>
                                        <p:tgtEl>
                                          <p:spTgt spid="169"/>
                                        </p:tgtEl>
                                        <p:attrNameLst>
                                          <p:attrName>style.visibility</p:attrName>
                                        </p:attrNameLst>
                                      </p:cBhvr>
                                      <p:to>
                                        <p:strVal val="visible"/>
                                      </p:to>
                                    </p:set>
                                  </p:childTnLst>
                                </p:cTn>
                              </p:par>
                            </p:childTnLst>
                          </p:cTn>
                        </p:par>
                        <p:par>
                          <p:cTn id="520" fill="hold">
                            <p:stCondLst>
                              <p:cond delay="165500"/>
                            </p:stCondLst>
                            <p:childTnLst>
                              <p:par>
                                <p:cTn id="521" presetID="11" presetClass="entr" presetSubtype="0" fill="hold" grpId="0" nodeType="afterEffect">
                                  <p:stCondLst>
                                    <p:cond delay="0"/>
                                  </p:stCondLst>
                                  <p:childTnLst>
                                    <p:set>
                                      <p:cBhvr>
                                        <p:cTn id="522" dur="1000">
                                          <p:stCondLst>
                                            <p:cond delay="0"/>
                                          </p:stCondLst>
                                        </p:cTn>
                                        <p:tgtEl>
                                          <p:spTgt spid="170"/>
                                        </p:tgtEl>
                                        <p:attrNameLst>
                                          <p:attrName>style.visibility</p:attrName>
                                        </p:attrNameLst>
                                      </p:cBhvr>
                                      <p:to>
                                        <p:strVal val="visible"/>
                                      </p:to>
                                    </p:set>
                                  </p:childTnLst>
                                </p:cTn>
                              </p:par>
                            </p:childTnLst>
                          </p:cTn>
                        </p:par>
                        <p:par>
                          <p:cTn id="523" fill="hold">
                            <p:stCondLst>
                              <p:cond delay="166500"/>
                            </p:stCondLst>
                            <p:childTnLst>
                              <p:par>
                                <p:cTn id="524" presetID="11" presetClass="entr" presetSubtype="0" fill="hold" grpId="0" nodeType="afterEffect">
                                  <p:stCondLst>
                                    <p:cond delay="0"/>
                                  </p:stCondLst>
                                  <p:childTnLst>
                                    <p:set>
                                      <p:cBhvr>
                                        <p:cTn id="525" dur="1000">
                                          <p:stCondLst>
                                            <p:cond delay="0"/>
                                          </p:stCondLst>
                                        </p:cTn>
                                        <p:tgtEl>
                                          <p:spTgt spid="171"/>
                                        </p:tgtEl>
                                        <p:attrNameLst>
                                          <p:attrName>style.visibility</p:attrName>
                                        </p:attrNameLst>
                                      </p:cBhvr>
                                      <p:to>
                                        <p:strVal val="visible"/>
                                      </p:to>
                                    </p:set>
                                  </p:childTnLst>
                                </p:cTn>
                              </p:par>
                            </p:childTnLst>
                          </p:cTn>
                        </p:par>
                        <p:par>
                          <p:cTn id="526" fill="hold">
                            <p:stCondLst>
                              <p:cond delay="167500"/>
                            </p:stCondLst>
                            <p:childTnLst>
                              <p:par>
                                <p:cTn id="527" presetID="11" presetClass="entr" presetSubtype="0" fill="hold" grpId="0" nodeType="afterEffect">
                                  <p:stCondLst>
                                    <p:cond delay="0"/>
                                  </p:stCondLst>
                                  <p:childTnLst>
                                    <p:set>
                                      <p:cBhvr>
                                        <p:cTn id="528" dur="1000">
                                          <p:stCondLst>
                                            <p:cond delay="0"/>
                                          </p:stCondLst>
                                        </p:cTn>
                                        <p:tgtEl>
                                          <p:spTgt spid="172"/>
                                        </p:tgtEl>
                                        <p:attrNameLst>
                                          <p:attrName>style.visibility</p:attrName>
                                        </p:attrNameLst>
                                      </p:cBhvr>
                                      <p:to>
                                        <p:strVal val="visible"/>
                                      </p:to>
                                    </p:set>
                                  </p:childTnLst>
                                </p:cTn>
                              </p:par>
                            </p:childTnLst>
                          </p:cTn>
                        </p:par>
                        <p:par>
                          <p:cTn id="529" fill="hold">
                            <p:stCondLst>
                              <p:cond delay="168500"/>
                            </p:stCondLst>
                            <p:childTnLst>
                              <p:par>
                                <p:cTn id="530" presetID="11" presetClass="entr" presetSubtype="0" fill="hold" grpId="0" nodeType="afterEffect">
                                  <p:stCondLst>
                                    <p:cond delay="0"/>
                                  </p:stCondLst>
                                  <p:childTnLst>
                                    <p:set>
                                      <p:cBhvr>
                                        <p:cTn id="531" dur="1000">
                                          <p:stCondLst>
                                            <p:cond delay="0"/>
                                          </p:stCondLst>
                                        </p:cTn>
                                        <p:tgtEl>
                                          <p:spTgt spid="173"/>
                                        </p:tgtEl>
                                        <p:attrNameLst>
                                          <p:attrName>style.visibility</p:attrName>
                                        </p:attrNameLst>
                                      </p:cBhvr>
                                      <p:to>
                                        <p:strVal val="visible"/>
                                      </p:to>
                                    </p:set>
                                  </p:childTnLst>
                                </p:cTn>
                              </p:par>
                            </p:childTnLst>
                          </p:cTn>
                        </p:par>
                        <p:par>
                          <p:cTn id="532" fill="hold">
                            <p:stCondLst>
                              <p:cond delay="169500"/>
                            </p:stCondLst>
                            <p:childTnLst>
                              <p:par>
                                <p:cTn id="533" presetID="11" presetClass="entr" presetSubtype="0" fill="hold" grpId="0" nodeType="afterEffect">
                                  <p:stCondLst>
                                    <p:cond delay="0"/>
                                  </p:stCondLst>
                                  <p:childTnLst>
                                    <p:set>
                                      <p:cBhvr>
                                        <p:cTn id="534" dur="1000">
                                          <p:stCondLst>
                                            <p:cond delay="0"/>
                                          </p:stCondLst>
                                        </p:cTn>
                                        <p:tgtEl>
                                          <p:spTgt spid="174"/>
                                        </p:tgtEl>
                                        <p:attrNameLst>
                                          <p:attrName>style.visibility</p:attrName>
                                        </p:attrNameLst>
                                      </p:cBhvr>
                                      <p:to>
                                        <p:strVal val="visible"/>
                                      </p:to>
                                    </p:set>
                                  </p:childTnLst>
                                </p:cTn>
                              </p:par>
                            </p:childTnLst>
                          </p:cTn>
                        </p:par>
                        <p:par>
                          <p:cTn id="535" fill="hold">
                            <p:stCondLst>
                              <p:cond delay="170500"/>
                            </p:stCondLst>
                            <p:childTnLst>
                              <p:par>
                                <p:cTn id="536" presetID="11" presetClass="entr" presetSubtype="0" fill="hold" grpId="0" nodeType="afterEffect">
                                  <p:stCondLst>
                                    <p:cond delay="0"/>
                                  </p:stCondLst>
                                  <p:childTnLst>
                                    <p:set>
                                      <p:cBhvr>
                                        <p:cTn id="537" dur="1000">
                                          <p:stCondLst>
                                            <p:cond delay="0"/>
                                          </p:stCondLst>
                                        </p:cTn>
                                        <p:tgtEl>
                                          <p:spTgt spid="175"/>
                                        </p:tgtEl>
                                        <p:attrNameLst>
                                          <p:attrName>style.visibility</p:attrName>
                                        </p:attrNameLst>
                                      </p:cBhvr>
                                      <p:to>
                                        <p:strVal val="visible"/>
                                      </p:to>
                                    </p:set>
                                  </p:childTnLst>
                                </p:cTn>
                              </p:par>
                            </p:childTnLst>
                          </p:cTn>
                        </p:par>
                        <p:par>
                          <p:cTn id="538" fill="hold">
                            <p:stCondLst>
                              <p:cond delay="171500"/>
                            </p:stCondLst>
                            <p:childTnLst>
                              <p:par>
                                <p:cTn id="539" presetID="11" presetClass="entr" presetSubtype="0" fill="hold" grpId="0" nodeType="afterEffect">
                                  <p:stCondLst>
                                    <p:cond delay="0"/>
                                  </p:stCondLst>
                                  <p:childTnLst>
                                    <p:set>
                                      <p:cBhvr>
                                        <p:cTn id="540" dur="1000">
                                          <p:stCondLst>
                                            <p:cond delay="0"/>
                                          </p:stCondLst>
                                        </p:cTn>
                                        <p:tgtEl>
                                          <p:spTgt spid="176"/>
                                        </p:tgtEl>
                                        <p:attrNameLst>
                                          <p:attrName>style.visibility</p:attrName>
                                        </p:attrNameLst>
                                      </p:cBhvr>
                                      <p:to>
                                        <p:strVal val="visible"/>
                                      </p:to>
                                    </p:set>
                                  </p:childTnLst>
                                </p:cTn>
                              </p:par>
                            </p:childTnLst>
                          </p:cTn>
                        </p:par>
                        <p:par>
                          <p:cTn id="541" fill="hold">
                            <p:stCondLst>
                              <p:cond delay="172500"/>
                            </p:stCondLst>
                            <p:childTnLst>
                              <p:par>
                                <p:cTn id="542" presetID="11" presetClass="entr" presetSubtype="0" fill="hold" grpId="0" nodeType="afterEffect">
                                  <p:stCondLst>
                                    <p:cond delay="0"/>
                                  </p:stCondLst>
                                  <p:childTnLst>
                                    <p:set>
                                      <p:cBhvr>
                                        <p:cTn id="543" dur="1000">
                                          <p:stCondLst>
                                            <p:cond delay="0"/>
                                          </p:stCondLst>
                                        </p:cTn>
                                        <p:tgtEl>
                                          <p:spTgt spid="177"/>
                                        </p:tgtEl>
                                        <p:attrNameLst>
                                          <p:attrName>style.visibility</p:attrName>
                                        </p:attrNameLst>
                                      </p:cBhvr>
                                      <p:to>
                                        <p:strVal val="visible"/>
                                      </p:to>
                                    </p:set>
                                  </p:childTnLst>
                                </p:cTn>
                              </p:par>
                            </p:childTnLst>
                          </p:cTn>
                        </p:par>
                        <p:par>
                          <p:cTn id="544" fill="hold">
                            <p:stCondLst>
                              <p:cond delay="173500"/>
                            </p:stCondLst>
                            <p:childTnLst>
                              <p:par>
                                <p:cTn id="545" presetID="11" presetClass="entr" presetSubtype="0" fill="hold" grpId="0" nodeType="afterEffect">
                                  <p:stCondLst>
                                    <p:cond delay="0"/>
                                  </p:stCondLst>
                                  <p:childTnLst>
                                    <p:set>
                                      <p:cBhvr>
                                        <p:cTn id="546" dur="1000">
                                          <p:stCondLst>
                                            <p:cond delay="0"/>
                                          </p:stCondLst>
                                        </p:cTn>
                                        <p:tgtEl>
                                          <p:spTgt spid="178"/>
                                        </p:tgtEl>
                                        <p:attrNameLst>
                                          <p:attrName>style.visibility</p:attrName>
                                        </p:attrNameLst>
                                      </p:cBhvr>
                                      <p:to>
                                        <p:strVal val="visible"/>
                                      </p:to>
                                    </p:set>
                                  </p:childTnLst>
                                </p:cTn>
                              </p:par>
                            </p:childTnLst>
                          </p:cTn>
                        </p:par>
                        <p:par>
                          <p:cTn id="547" fill="hold">
                            <p:stCondLst>
                              <p:cond delay="174500"/>
                            </p:stCondLst>
                            <p:childTnLst>
                              <p:par>
                                <p:cTn id="548" presetID="11" presetClass="entr" presetSubtype="0" fill="hold" grpId="0" nodeType="afterEffect">
                                  <p:stCondLst>
                                    <p:cond delay="0"/>
                                  </p:stCondLst>
                                  <p:childTnLst>
                                    <p:set>
                                      <p:cBhvr>
                                        <p:cTn id="549" dur="1000">
                                          <p:stCondLst>
                                            <p:cond delay="0"/>
                                          </p:stCondLst>
                                        </p:cTn>
                                        <p:tgtEl>
                                          <p:spTgt spid="179"/>
                                        </p:tgtEl>
                                        <p:attrNameLst>
                                          <p:attrName>style.visibility</p:attrName>
                                        </p:attrNameLst>
                                      </p:cBhvr>
                                      <p:to>
                                        <p:strVal val="visible"/>
                                      </p:to>
                                    </p:set>
                                  </p:childTnLst>
                                </p:cTn>
                              </p:par>
                            </p:childTnLst>
                          </p:cTn>
                        </p:par>
                        <p:par>
                          <p:cTn id="550" fill="hold">
                            <p:stCondLst>
                              <p:cond delay="175500"/>
                            </p:stCondLst>
                            <p:childTnLst>
                              <p:par>
                                <p:cTn id="551" presetID="11" presetClass="entr" presetSubtype="0" fill="hold" grpId="0" nodeType="afterEffect">
                                  <p:stCondLst>
                                    <p:cond delay="0"/>
                                  </p:stCondLst>
                                  <p:childTnLst>
                                    <p:set>
                                      <p:cBhvr>
                                        <p:cTn id="552" dur="1000">
                                          <p:stCondLst>
                                            <p:cond delay="0"/>
                                          </p:stCondLst>
                                        </p:cTn>
                                        <p:tgtEl>
                                          <p:spTgt spid="180"/>
                                        </p:tgtEl>
                                        <p:attrNameLst>
                                          <p:attrName>style.visibility</p:attrName>
                                        </p:attrNameLst>
                                      </p:cBhvr>
                                      <p:to>
                                        <p:strVal val="visible"/>
                                      </p:to>
                                    </p:set>
                                  </p:childTnLst>
                                </p:cTn>
                              </p:par>
                            </p:childTnLst>
                          </p:cTn>
                        </p:par>
                        <p:par>
                          <p:cTn id="553" fill="hold">
                            <p:stCondLst>
                              <p:cond delay="176500"/>
                            </p:stCondLst>
                            <p:childTnLst>
                              <p:par>
                                <p:cTn id="554" presetID="11" presetClass="entr" presetSubtype="0" fill="hold" grpId="0" nodeType="afterEffect">
                                  <p:stCondLst>
                                    <p:cond delay="0"/>
                                  </p:stCondLst>
                                  <p:childTnLst>
                                    <p:set>
                                      <p:cBhvr>
                                        <p:cTn id="555" dur="1000">
                                          <p:stCondLst>
                                            <p:cond delay="0"/>
                                          </p:stCondLst>
                                        </p:cTn>
                                        <p:tgtEl>
                                          <p:spTgt spid="181"/>
                                        </p:tgtEl>
                                        <p:attrNameLst>
                                          <p:attrName>style.visibility</p:attrName>
                                        </p:attrNameLst>
                                      </p:cBhvr>
                                      <p:to>
                                        <p:strVal val="visible"/>
                                      </p:to>
                                    </p:set>
                                  </p:childTnLst>
                                </p:cTn>
                              </p:par>
                            </p:childTnLst>
                          </p:cTn>
                        </p:par>
                        <p:par>
                          <p:cTn id="556" fill="hold">
                            <p:stCondLst>
                              <p:cond delay="177500"/>
                            </p:stCondLst>
                            <p:childTnLst>
                              <p:par>
                                <p:cTn id="557" presetID="11" presetClass="entr" presetSubtype="0" fill="hold" grpId="0" nodeType="afterEffect">
                                  <p:stCondLst>
                                    <p:cond delay="0"/>
                                  </p:stCondLst>
                                  <p:childTnLst>
                                    <p:set>
                                      <p:cBhvr>
                                        <p:cTn id="558" dur="1000">
                                          <p:stCondLst>
                                            <p:cond delay="0"/>
                                          </p:stCondLst>
                                        </p:cTn>
                                        <p:tgtEl>
                                          <p:spTgt spid="182"/>
                                        </p:tgtEl>
                                        <p:attrNameLst>
                                          <p:attrName>style.visibility</p:attrName>
                                        </p:attrNameLst>
                                      </p:cBhvr>
                                      <p:to>
                                        <p:strVal val="visible"/>
                                      </p:to>
                                    </p:set>
                                  </p:childTnLst>
                                </p:cTn>
                              </p:par>
                            </p:childTnLst>
                          </p:cTn>
                        </p:par>
                        <p:par>
                          <p:cTn id="559" fill="hold">
                            <p:stCondLst>
                              <p:cond delay="178500"/>
                            </p:stCondLst>
                            <p:childTnLst>
                              <p:par>
                                <p:cTn id="560" presetID="11" presetClass="entr" presetSubtype="0" fill="hold" grpId="0" nodeType="afterEffect">
                                  <p:stCondLst>
                                    <p:cond delay="0"/>
                                  </p:stCondLst>
                                  <p:childTnLst>
                                    <p:set>
                                      <p:cBhvr>
                                        <p:cTn id="561" dur="1000">
                                          <p:stCondLst>
                                            <p:cond delay="0"/>
                                          </p:stCondLst>
                                        </p:cTn>
                                        <p:tgtEl>
                                          <p:spTgt spid="183"/>
                                        </p:tgtEl>
                                        <p:attrNameLst>
                                          <p:attrName>style.visibility</p:attrName>
                                        </p:attrNameLst>
                                      </p:cBhvr>
                                      <p:to>
                                        <p:strVal val="visible"/>
                                      </p:to>
                                    </p:set>
                                  </p:childTnLst>
                                </p:cTn>
                              </p:par>
                            </p:childTnLst>
                          </p:cTn>
                        </p:par>
                        <p:par>
                          <p:cTn id="562" fill="hold">
                            <p:stCondLst>
                              <p:cond delay="179500"/>
                            </p:stCondLst>
                            <p:childTnLst>
                              <p:par>
                                <p:cTn id="563" presetID="11" presetClass="entr" presetSubtype="0" fill="hold" grpId="0" nodeType="afterEffect">
                                  <p:stCondLst>
                                    <p:cond delay="0"/>
                                  </p:stCondLst>
                                  <p:childTnLst>
                                    <p:set>
                                      <p:cBhvr>
                                        <p:cTn id="564" dur="1000">
                                          <p:stCondLst>
                                            <p:cond delay="0"/>
                                          </p:stCondLst>
                                        </p:cTn>
                                        <p:tgtEl>
                                          <p:spTgt spid="184"/>
                                        </p:tgtEl>
                                        <p:attrNameLst>
                                          <p:attrName>style.visibility</p:attrName>
                                        </p:attrNameLst>
                                      </p:cBhvr>
                                      <p:to>
                                        <p:strVal val="visible"/>
                                      </p:to>
                                    </p:set>
                                  </p:childTnLst>
                                </p:cTn>
                              </p:par>
                            </p:childTnLst>
                          </p:cTn>
                        </p:par>
                        <p:par>
                          <p:cTn id="565" fill="hold">
                            <p:stCondLst>
                              <p:cond delay="180500"/>
                            </p:stCondLst>
                            <p:childTnLst>
                              <p:par>
                                <p:cTn id="566" presetID="11" presetClass="entr" presetSubtype="0" fill="hold" grpId="0" nodeType="afterEffect">
                                  <p:stCondLst>
                                    <p:cond delay="0"/>
                                  </p:stCondLst>
                                  <p:childTnLst>
                                    <p:set>
                                      <p:cBhvr>
                                        <p:cTn id="567" dur="1000">
                                          <p:stCondLst>
                                            <p:cond delay="0"/>
                                          </p:stCondLst>
                                        </p:cTn>
                                        <p:tgtEl>
                                          <p:spTgt spid="185"/>
                                        </p:tgtEl>
                                        <p:attrNameLst>
                                          <p:attrName>style.visibility</p:attrName>
                                        </p:attrNameLst>
                                      </p:cBhvr>
                                      <p:to>
                                        <p:strVal val="visible"/>
                                      </p:to>
                                    </p:set>
                                  </p:childTnLst>
                                </p:cTn>
                              </p:par>
                            </p:childTnLst>
                          </p:cTn>
                        </p:par>
                        <p:par>
                          <p:cTn id="568" fill="hold">
                            <p:stCondLst>
                              <p:cond delay="181500"/>
                            </p:stCondLst>
                            <p:childTnLst>
                              <p:par>
                                <p:cTn id="569" presetID="11" presetClass="entr" presetSubtype="0" fill="hold" grpId="0" nodeType="afterEffect">
                                  <p:stCondLst>
                                    <p:cond delay="0"/>
                                  </p:stCondLst>
                                  <p:childTnLst>
                                    <p:set>
                                      <p:cBhvr>
                                        <p:cTn id="570" dur="1000">
                                          <p:stCondLst>
                                            <p:cond delay="0"/>
                                          </p:stCondLst>
                                        </p:cTn>
                                        <p:tgtEl>
                                          <p:spTgt spid="186"/>
                                        </p:tgtEl>
                                        <p:attrNameLst>
                                          <p:attrName>style.visibility</p:attrName>
                                        </p:attrNameLst>
                                      </p:cBhvr>
                                      <p:to>
                                        <p:strVal val="visible"/>
                                      </p:to>
                                    </p:set>
                                  </p:childTnLst>
                                </p:cTn>
                              </p:par>
                            </p:childTnLst>
                          </p:cTn>
                        </p:par>
                        <p:par>
                          <p:cTn id="571" fill="hold">
                            <p:stCondLst>
                              <p:cond delay="182500"/>
                            </p:stCondLst>
                            <p:childTnLst>
                              <p:par>
                                <p:cTn id="572" presetID="11" presetClass="entr" presetSubtype="0" fill="hold" grpId="0" nodeType="afterEffect">
                                  <p:stCondLst>
                                    <p:cond delay="0"/>
                                  </p:stCondLst>
                                  <p:childTnLst>
                                    <p:set>
                                      <p:cBhvr>
                                        <p:cTn id="573" dur="1000">
                                          <p:stCondLst>
                                            <p:cond delay="0"/>
                                          </p:stCondLst>
                                        </p:cTn>
                                        <p:tgtEl>
                                          <p:spTgt spid="187"/>
                                        </p:tgtEl>
                                        <p:attrNameLst>
                                          <p:attrName>style.visibility</p:attrName>
                                        </p:attrNameLst>
                                      </p:cBhvr>
                                      <p:to>
                                        <p:strVal val="visible"/>
                                      </p:to>
                                    </p:set>
                                  </p:childTnLst>
                                </p:cTn>
                              </p:par>
                            </p:childTnLst>
                          </p:cTn>
                        </p:par>
                        <p:par>
                          <p:cTn id="574" fill="hold">
                            <p:stCondLst>
                              <p:cond delay="183500"/>
                            </p:stCondLst>
                            <p:childTnLst>
                              <p:par>
                                <p:cTn id="575" presetID="11" presetClass="entr" presetSubtype="0" fill="hold" grpId="0" nodeType="afterEffect">
                                  <p:stCondLst>
                                    <p:cond delay="0"/>
                                  </p:stCondLst>
                                  <p:childTnLst>
                                    <p:set>
                                      <p:cBhvr>
                                        <p:cTn id="576" dur="1000">
                                          <p:stCondLst>
                                            <p:cond delay="0"/>
                                          </p:stCondLst>
                                        </p:cTn>
                                        <p:tgtEl>
                                          <p:spTgt spid="188"/>
                                        </p:tgtEl>
                                        <p:attrNameLst>
                                          <p:attrName>style.visibility</p:attrName>
                                        </p:attrNameLst>
                                      </p:cBhvr>
                                      <p:to>
                                        <p:strVal val="visible"/>
                                      </p:to>
                                    </p:set>
                                  </p:childTnLst>
                                </p:cTn>
                              </p:par>
                            </p:childTnLst>
                          </p:cTn>
                        </p:par>
                        <p:par>
                          <p:cTn id="577" fill="hold">
                            <p:stCondLst>
                              <p:cond delay="184500"/>
                            </p:stCondLst>
                            <p:childTnLst>
                              <p:par>
                                <p:cTn id="578" presetID="11" presetClass="entr" presetSubtype="0" fill="hold" grpId="0" nodeType="afterEffect">
                                  <p:stCondLst>
                                    <p:cond delay="0"/>
                                  </p:stCondLst>
                                  <p:childTnLst>
                                    <p:set>
                                      <p:cBhvr>
                                        <p:cTn id="579" dur="1000">
                                          <p:stCondLst>
                                            <p:cond delay="0"/>
                                          </p:stCondLst>
                                        </p:cTn>
                                        <p:tgtEl>
                                          <p:spTgt spid="189"/>
                                        </p:tgtEl>
                                        <p:attrNameLst>
                                          <p:attrName>style.visibility</p:attrName>
                                        </p:attrNameLst>
                                      </p:cBhvr>
                                      <p:to>
                                        <p:strVal val="visible"/>
                                      </p:to>
                                    </p:set>
                                  </p:childTnLst>
                                </p:cTn>
                              </p:par>
                            </p:childTnLst>
                          </p:cTn>
                        </p:par>
                        <p:par>
                          <p:cTn id="580" fill="hold">
                            <p:stCondLst>
                              <p:cond delay="185500"/>
                            </p:stCondLst>
                            <p:childTnLst>
                              <p:par>
                                <p:cTn id="581" presetID="11" presetClass="entr" presetSubtype="0" fill="hold" grpId="0" nodeType="afterEffect">
                                  <p:stCondLst>
                                    <p:cond delay="0"/>
                                  </p:stCondLst>
                                  <p:childTnLst>
                                    <p:set>
                                      <p:cBhvr>
                                        <p:cTn id="582" dur="1000">
                                          <p:stCondLst>
                                            <p:cond delay="0"/>
                                          </p:stCondLst>
                                        </p:cTn>
                                        <p:tgtEl>
                                          <p:spTgt spid="190"/>
                                        </p:tgtEl>
                                        <p:attrNameLst>
                                          <p:attrName>style.visibility</p:attrName>
                                        </p:attrNameLst>
                                      </p:cBhvr>
                                      <p:to>
                                        <p:strVal val="visible"/>
                                      </p:to>
                                    </p:set>
                                  </p:childTnLst>
                                </p:cTn>
                              </p:par>
                            </p:childTnLst>
                          </p:cTn>
                        </p:par>
                        <p:par>
                          <p:cTn id="583" fill="hold">
                            <p:stCondLst>
                              <p:cond delay="186500"/>
                            </p:stCondLst>
                            <p:childTnLst>
                              <p:par>
                                <p:cTn id="584" presetID="11" presetClass="entr" presetSubtype="0" fill="hold" grpId="0" nodeType="afterEffect">
                                  <p:stCondLst>
                                    <p:cond delay="0"/>
                                  </p:stCondLst>
                                  <p:childTnLst>
                                    <p:set>
                                      <p:cBhvr>
                                        <p:cTn id="585" dur="1000">
                                          <p:stCondLst>
                                            <p:cond delay="0"/>
                                          </p:stCondLst>
                                        </p:cTn>
                                        <p:tgtEl>
                                          <p:spTgt spid="191"/>
                                        </p:tgtEl>
                                        <p:attrNameLst>
                                          <p:attrName>style.visibility</p:attrName>
                                        </p:attrNameLst>
                                      </p:cBhvr>
                                      <p:to>
                                        <p:strVal val="visible"/>
                                      </p:to>
                                    </p:set>
                                  </p:childTnLst>
                                </p:cTn>
                              </p:par>
                            </p:childTnLst>
                          </p:cTn>
                        </p:par>
                        <p:par>
                          <p:cTn id="586" fill="hold">
                            <p:stCondLst>
                              <p:cond delay="187500"/>
                            </p:stCondLst>
                            <p:childTnLst>
                              <p:par>
                                <p:cTn id="587" presetID="11" presetClass="entr" presetSubtype="0" fill="hold" grpId="0" nodeType="afterEffect">
                                  <p:stCondLst>
                                    <p:cond delay="0"/>
                                  </p:stCondLst>
                                  <p:childTnLst>
                                    <p:set>
                                      <p:cBhvr>
                                        <p:cTn id="588" dur="1000">
                                          <p:stCondLst>
                                            <p:cond delay="0"/>
                                          </p:stCondLst>
                                        </p:cTn>
                                        <p:tgtEl>
                                          <p:spTgt spid="192"/>
                                        </p:tgtEl>
                                        <p:attrNameLst>
                                          <p:attrName>style.visibility</p:attrName>
                                        </p:attrNameLst>
                                      </p:cBhvr>
                                      <p:to>
                                        <p:strVal val="visible"/>
                                      </p:to>
                                    </p:set>
                                  </p:childTnLst>
                                </p:cTn>
                              </p:par>
                            </p:childTnLst>
                          </p:cTn>
                        </p:par>
                        <p:par>
                          <p:cTn id="589" fill="hold">
                            <p:stCondLst>
                              <p:cond delay="188500"/>
                            </p:stCondLst>
                            <p:childTnLst>
                              <p:par>
                                <p:cTn id="590" presetID="11" presetClass="entr" presetSubtype="0" fill="hold" grpId="0" nodeType="afterEffect">
                                  <p:stCondLst>
                                    <p:cond delay="0"/>
                                  </p:stCondLst>
                                  <p:childTnLst>
                                    <p:set>
                                      <p:cBhvr>
                                        <p:cTn id="591" dur="1000">
                                          <p:stCondLst>
                                            <p:cond delay="0"/>
                                          </p:stCondLst>
                                        </p:cTn>
                                        <p:tgtEl>
                                          <p:spTgt spid="193"/>
                                        </p:tgtEl>
                                        <p:attrNameLst>
                                          <p:attrName>style.visibility</p:attrName>
                                        </p:attrNameLst>
                                      </p:cBhvr>
                                      <p:to>
                                        <p:strVal val="visible"/>
                                      </p:to>
                                    </p:set>
                                  </p:childTnLst>
                                </p:cTn>
                              </p:par>
                            </p:childTnLst>
                          </p:cTn>
                        </p:par>
                        <p:par>
                          <p:cTn id="592" fill="hold">
                            <p:stCondLst>
                              <p:cond delay="189500"/>
                            </p:stCondLst>
                            <p:childTnLst>
                              <p:par>
                                <p:cTn id="593" presetID="11" presetClass="entr" presetSubtype="0" fill="hold" grpId="0" nodeType="afterEffect">
                                  <p:stCondLst>
                                    <p:cond delay="0"/>
                                  </p:stCondLst>
                                  <p:childTnLst>
                                    <p:set>
                                      <p:cBhvr>
                                        <p:cTn id="594" dur="1000">
                                          <p:stCondLst>
                                            <p:cond delay="0"/>
                                          </p:stCondLst>
                                        </p:cTn>
                                        <p:tgtEl>
                                          <p:spTgt spid="194"/>
                                        </p:tgtEl>
                                        <p:attrNameLst>
                                          <p:attrName>style.visibility</p:attrName>
                                        </p:attrNameLst>
                                      </p:cBhvr>
                                      <p:to>
                                        <p:strVal val="visible"/>
                                      </p:to>
                                    </p:set>
                                  </p:childTnLst>
                                </p:cTn>
                              </p:par>
                            </p:childTnLst>
                          </p:cTn>
                        </p:par>
                        <p:par>
                          <p:cTn id="595" fill="hold">
                            <p:stCondLst>
                              <p:cond delay="190500"/>
                            </p:stCondLst>
                            <p:childTnLst>
                              <p:par>
                                <p:cTn id="596" presetID="11" presetClass="entr" presetSubtype="0" fill="hold" grpId="0" nodeType="afterEffect">
                                  <p:stCondLst>
                                    <p:cond delay="0"/>
                                  </p:stCondLst>
                                  <p:childTnLst>
                                    <p:set>
                                      <p:cBhvr>
                                        <p:cTn id="597" dur="1000">
                                          <p:stCondLst>
                                            <p:cond delay="0"/>
                                          </p:stCondLst>
                                        </p:cTn>
                                        <p:tgtEl>
                                          <p:spTgt spid="195"/>
                                        </p:tgtEl>
                                        <p:attrNameLst>
                                          <p:attrName>style.visibility</p:attrName>
                                        </p:attrNameLst>
                                      </p:cBhvr>
                                      <p:to>
                                        <p:strVal val="visible"/>
                                      </p:to>
                                    </p:set>
                                  </p:childTnLst>
                                </p:cTn>
                              </p:par>
                            </p:childTnLst>
                          </p:cTn>
                        </p:par>
                        <p:par>
                          <p:cTn id="598" fill="hold">
                            <p:stCondLst>
                              <p:cond delay="191500"/>
                            </p:stCondLst>
                            <p:childTnLst>
                              <p:par>
                                <p:cTn id="599" presetID="11" presetClass="entr" presetSubtype="0" fill="hold" grpId="0" nodeType="afterEffect">
                                  <p:stCondLst>
                                    <p:cond delay="0"/>
                                  </p:stCondLst>
                                  <p:childTnLst>
                                    <p:set>
                                      <p:cBhvr>
                                        <p:cTn id="600" dur="1000">
                                          <p:stCondLst>
                                            <p:cond delay="0"/>
                                          </p:stCondLst>
                                        </p:cTn>
                                        <p:tgtEl>
                                          <p:spTgt spid="196"/>
                                        </p:tgtEl>
                                        <p:attrNameLst>
                                          <p:attrName>style.visibility</p:attrName>
                                        </p:attrNameLst>
                                      </p:cBhvr>
                                      <p:to>
                                        <p:strVal val="visible"/>
                                      </p:to>
                                    </p:set>
                                  </p:childTnLst>
                                </p:cTn>
                              </p:par>
                            </p:childTnLst>
                          </p:cTn>
                        </p:par>
                        <p:par>
                          <p:cTn id="601" fill="hold">
                            <p:stCondLst>
                              <p:cond delay="192500"/>
                            </p:stCondLst>
                            <p:childTnLst>
                              <p:par>
                                <p:cTn id="602" presetID="11" presetClass="entr" presetSubtype="0" fill="hold" grpId="0" nodeType="afterEffect">
                                  <p:stCondLst>
                                    <p:cond delay="0"/>
                                  </p:stCondLst>
                                  <p:childTnLst>
                                    <p:set>
                                      <p:cBhvr>
                                        <p:cTn id="603" dur="1000">
                                          <p:stCondLst>
                                            <p:cond delay="0"/>
                                          </p:stCondLst>
                                        </p:cTn>
                                        <p:tgtEl>
                                          <p:spTgt spid="197"/>
                                        </p:tgtEl>
                                        <p:attrNameLst>
                                          <p:attrName>style.visibility</p:attrName>
                                        </p:attrNameLst>
                                      </p:cBhvr>
                                      <p:to>
                                        <p:strVal val="visible"/>
                                      </p:to>
                                    </p:set>
                                  </p:childTnLst>
                                </p:cTn>
                              </p:par>
                            </p:childTnLst>
                          </p:cTn>
                        </p:par>
                        <p:par>
                          <p:cTn id="604" fill="hold">
                            <p:stCondLst>
                              <p:cond delay="193500"/>
                            </p:stCondLst>
                            <p:childTnLst>
                              <p:par>
                                <p:cTn id="605" presetID="11" presetClass="entr" presetSubtype="0" fill="hold" grpId="0" nodeType="afterEffect">
                                  <p:stCondLst>
                                    <p:cond delay="0"/>
                                  </p:stCondLst>
                                  <p:childTnLst>
                                    <p:set>
                                      <p:cBhvr>
                                        <p:cTn id="606" dur="1000">
                                          <p:stCondLst>
                                            <p:cond delay="0"/>
                                          </p:stCondLst>
                                        </p:cTn>
                                        <p:tgtEl>
                                          <p:spTgt spid="198"/>
                                        </p:tgtEl>
                                        <p:attrNameLst>
                                          <p:attrName>style.visibility</p:attrName>
                                        </p:attrNameLst>
                                      </p:cBhvr>
                                      <p:to>
                                        <p:strVal val="visible"/>
                                      </p:to>
                                    </p:set>
                                  </p:childTnLst>
                                </p:cTn>
                              </p:par>
                            </p:childTnLst>
                          </p:cTn>
                        </p:par>
                        <p:par>
                          <p:cTn id="607" fill="hold">
                            <p:stCondLst>
                              <p:cond delay="194500"/>
                            </p:stCondLst>
                            <p:childTnLst>
                              <p:par>
                                <p:cTn id="608" presetID="11" presetClass="entr" presetSubtype="0" fill="hold" grpId="0" nodeType="afterEffect">
                                  <p:stCondLst>
                                    <p:cond delay="0"/>
                                  </p:stCondLst>
                                  <p:childTnLst>
                                    <p:set>
                                      <p:cBhvr>
                                        <p:cTn id="609" dur="1000">
                                          <p:stCondLst>
                                            <p:cond delay="0"/>
                                          </p:stCondLst>
                                        </p:cTn>
                                        <p:tgtEl>
                                          <p:spTgt spid="199"/>
                                        </p:tgtEl>
                                        <p:attrNameLst>
                                          <p:attrName>style.visibility</p:attrName>
                                        </p:attrNameLst>
                                      </p:cBhvr>
                                      <p:to>
                                        <p:strVal val="visible"/>
                                      </p:to>
                                    </p:set>
                                  </p:childTnLst>
                                </p:cTn>
                              </p:par>
                            </p:childTnLst>
                          </p:cTn>
                        </p:par>
                        <p:par>
                          <p:cTn id="610" fill="hold">
                            <p:stCondLst>
                              <p:cond delay="195500"/>
                            </p:stCondLst>
                            <p:childTnLst>
                              <p:par>
                                <p:cTn id="611" presetID="11" presetClass="entr" presetSubtype="0" fill="hold" grpId="0" nodeType="afterEffect">
                                  <p:stCondLst>
                                    <p:cond delay="0"/>
                                  </p:stCondLst>
                                  <p:childTnLst>
                                    <p:set>
                                      <p:cBhvr>
                                        <p:cTn id="612" dur="1000">
                                          <p:stCondLst>
                                            <p:cond delay="0"/>
                                          </p:stCondLst>
                                        </p:cTn>
                                        <p:tgtEl>
                                          <p:spTgt spid="200"/>
                                        </p:tgtEl>
                                        <p:attrNameLst>
                                          <p:attrName>style.visibility</p:attrName>
                                        </p:attrNameLst>
                                      </p:cBhvr>
                                      <p:to>
                                        <p:strVal val="visible"/>
                                      </p:to>
                                    </p:set>
                                  </p:childTnLst>
                                </p:cTn>
                              </p:par>
                            </p:childTnLst>
                          </p:cTn>
                        </p:par>
                        <p:par>
                          <p:cTn id="613" fill="hold">
                            <p:stCondLst>
                              <p:cond delay="196500"/>
                            </p:stCondLst>
                            <p:childTnLst>
                              <p:par>
                                <p:cTn id="614" presetID="11" presetClass="entr" presetSubtype="0" fill="hold" grpId="0" nodeType="afterEffect">
                                  <p:stCondLst>
                                    <p:cond delay="0"/>
                                  </p:stCondLst>
                                  <p:childTnLst>
                                    <p:set>
                                      <p:cBhvr>
                                        <p:cTn id="615" dur="1000">
                                          <p:stCondLst>
                                            <p:cond delay="0"/>
                                          </p:stCondLst>
                                        </p:cTn>
                                        <p:tgtEl>
                                          <p:spTgt spid="201"/>
                                        </p:tgtEl>
                                        <p:attrNameLst>
                                          <p:attrName>style.visibility</p:attrName>
                                        </p:attrNameLst>
                                      </p:cBhvr>
                                      <p:to>
                                        <p:strVal val="visible"/>
                                      </p:to>
                                    </p:set>
                                  </p:childTnLst>
                                </p:cTn>
                              </p:par>
                            </p:childTnLst>
                          </p:cTn>
                        </p:par>
                        <p:par>
                          <p:cTn id="616" fill="hold">
                            <p:stCondLst>
                              <p:cond delay="197500"/>
                            </p:stCondLst>
                            <p:childTnLst>
                              <p:par>
                                <p:cTn id="617" presetID="11" presetClass="entr" presetSubtype="0" fill="hold" grpId="0" nodeType="afterEffect">
                                  <p:stCondLst>
                                    <p:cond delay="0"/>
                                  </p:stCondLst>
                                  <p:childTnLst>
                                    <p:set>
                                      <p:cBhvr>
                                        <p:cTn id="618" dur="1000">
                                          <p:stCondLst>
                                            <p:cond delay="0"/>
                                          </p:stCondLst>
                                        </p:cTn>
                                        <p:tgtEl>
                                          <p:spTgt spid="202"/>
                                        </p:tgtEl>
                                        <p:attrNameLst>
                                          <p:attrName>style.visibility</p:attrName>
                                        </p:attrNameLst>
                                      </p:cBhvr>
                                      <p:to>
                                        <p:strVal val="visible"/>
                                      </p:to>
                                    </p:set>
                                  </p:childTnLst>
                                </p:cTn>
                              </p:par>
                            </p:childTnLst>
                          </p:cTn>
                        </p:par>
                        <p:par>
                          <p:cTn id="619" fill="hold">
                            <p:stCondLst>
                              <p:cond delay="198500"/>
                            </p:stCondLst>
                            <p:childTnLst>
                              <p:par>
                                <p:cTn id="620" presetID="11" presetClass="entr" presetSubtype="0" fill="hold" grpId="0" nodeType="afterEffect">
                                  <p:stCondLst>
                                    <p:cond delay="0"/>
                                  </p:stCondLst>
                                  <p:childTnLst>
                                    <p:set>
                                      <p:cBhvr>
                                        <p:cTn id="621" dur="1000">
                                          <p:stCondLst>
                                            <p:cond delay="0"/>
                                          </p:stCondLst>
                                        </p:cTn>
                                        <p:tgtEl>
                                          <p:spTgt spid="203"/>
                                        </p:tgtEl>
                                        <p:attrNameLst>
                                          <p:attrName>style.visibility</p:attrName>
                                        </p:attrNameLst>
                                      </p:cBhvr>
                                      <p:to>
                                        <p:strVal val="visible"/>
                                      </p:to>
                                    </p:set>
                                  </p:childTnLst>
                                </p:cTn>
                              </p:par>
                            </p:childTnLst>
                          </p:cTn>
                        </p:par>
                        <p:par>
                          <p:cTn id="622" fill="hold">
                            <p:stCondLst>
                              <p:cond delay="199500"/>
                            </p:stCondLst>
                            <p:childTnLst>
                              <p:par>
                                <p:cTn id="623" presetID="11" presetClass="entr" presetSubtype="0" fill="hold" grpId="0" nodeType="afterEffect">
                                  <p:stCondLst>
                                    <p:cond delay="0"/>
                                  </p:stCondLst>
                                  <p:childTnLst>
                                    <p:set>
                                      <p:cBhvr>
                                        <p:cTn id="624" dur="1000">
                                          <p:stCondLst>
                                            <p:cond delay="0"/>
                                          </p:stCondLst>
                                        </p:cTn>
                                        <p:tgtEl>
                                          <p:spTgt spid="204"/>
                                        </p:tgtEl>
                                        <p:attrNameLst>
                                          <p:attrName>style.visibility</p:attrName>
                                        </p:attrNameLst>
                                      </p:cBhvr>
                                      <p:to>
                                        <p:strVal val="visible"/>
                                      </p:to>
                                    </p:set>
                                  </p:childTnLst>
                                </p:cTn>
                              </p:par>
                            </p:childTnLst>
                          </p:cTn>
                        </p:par>
                        <p:par>
                          <p:cTn id="625" fill="hold">
                            <p:stCondLst>
                              <p:cond delay="200500"/>
                            </p:stCondLst>
                            <p:childTnLst>
                              <p:par>
                                <p:cTn id="626" presetID="11" presetClass="entr" presetSubtype="0" fill="hold" grpId="0" nodeType="afterEffect">
                                  <p:stCondLst>
                                    <p:cond delay="0"/>
                                  </p:stCondLst>
                                  <p:childTnLst>
                                    <p:set>
                                      <p:cBhvr>
                                        <p:cTn id="627" dur="1000">
                                          <p:stCondLst>
                                            <p:cond delay="0"/>
                                          </p:stCondLst>
                                        </p:cTn>
                                        <p:tgtEl>
                                          <p:spTgt spid="205"/>
                                        </p:tgtEl>
                                        <p:attrNameLst>
                                          <p:attrName>style.visibility</p:attrName>
                                        </p:attrNameLst>
                                      </p:cBhvr>
                                      <p:to>
                                        <p:strVal val="visible"/>
                                      </p:to>
                                    </p:set>
                                  </p:childTnLst>
                                </p:cTn>
                              </p:par>
                            </p:childTnLst>
                          </p:cTn>
                        </p:par>
                        <p:par>
                          <p:cTn id="628" fill="hold">
                            <p:stCondLst>
                              <p:cond delay="201500"/>
                            </p:stCondLst>
                            <p:childTnLst>
                              <p:par>
                                <p:cTn id="629" presetID="11" presetClass="entr" presetSubtype="0" fill="hold" grpId="0" nodeType="afterEffect">
                                  <p:stCondLst>
                                    <p:cond delay="0"/>
                                  </p:stCondLst>
                                  <p:childTnLst>
                                    <p:set>
                                      <p:cBhvr>
                                        <p:cTn id="630" dur="1000">
                                          <p:stCondLst>
                                            <p:cond delay="0"/>
                                          </p:stCondLst>
                                        </p:cTn>
                                        <p:tgtEl>
                                          <p:spTgt spid="206"/>
                                        </p:tgtEl>
                                        <p:attrNameLst>
                                          <p:attrName>style.visibility</p:attrName>
                                        </p:attrNameLst>
                                      </p:cBhvr>
                                      <p:to>
                                        <p:strVal val="visible"/>
                                      </p:to>
                                    </p:set>
                                  </p:childTnLst>
                                </p:cTn>
                              </p:par>
                            </p:childTnLst>
                          </p:cTn>
                        </p:par>
                        <p:par>
                          <p:cTn id="631" fill="hold">
                            <p:stCondLst>
                              <p:cond delay="202500"/>
                            </p:stCondLst>
                            <p:childTnLst>
                              <p:par>
                                <p:cTn id="632" presetID="11" presetClass="entr" presetSubtype="0" fill="hold" grpId="0" nodeType="afterEffect">
                                  <p:stCondLst>
                                    <p:cond delay="0"/>
                                  </p:stCondLst>
                                  <p:childTnLst>
                                    <p:set>
                                      <p:cBhvr>
                                        <p:cTn id="633" dur="1000">
                                          <p:stCondLst>
                                            <p:cond delay="0"/>
                                          </p:stCondLst>
                                        </p:cTn>
                                        <p:tgtEl>
                                          <p:spTgt spid="207"/>
                                        </p:tgtEl>
                                        <p:attrNameLst>
                                          <p:attrName>style.visibility</p:attrName>
                                        </p:attrNameLst>
                                      </p:cBhvr>
                                      <p:to>
                                        <p:strVal val="visible"/>
                                      </p:to>
                                    </p:set>
                                  </p:childTnLst>
                                </p:cTn>
                              </p:par>
                            </p:childTnLst>
                          </p:cTn>
                        </p:par>
                        <p:par>
                          <p:cTn id="634" fill="hold">
                            <p:stCondLst>
                              <p:cond delay="203500"/>
                            </p:stCondLst>
                            <p:childTnLst>
                              <p:par>
                                <p:cTn id="635" presetID="11" presetClass="entr" presetSubtype="0" fill="hold" grpId="0" nodeType="afterEffect">
                                  <p:stCondLst>
                                    <p:cond delay="0"/>
                                  </p:stCondLst>
                                  <p:childTnLst>
                                    <p:set>
                                      <p:cBhvr>
                                        <p:cTn id="636" dur="1000">
                                          <p:stCondLst>
                                            <p:cond delay="0"/>
                                          </p:stCondLst>
                                        </p:cTn>
                                        <p:tgtEl>
                                          <p:spTgt spid="208"/>
                                        </p:tgtEl>
                                        <p:attrNameLst>
                                          <p:attrName>style.visibility</p:attrName>
                                        </p:attrNameLst>
                                      </p:cBhvr>
                                      <p:to>
                                        <p:strVal val="visible"/>
                                      </p:to>
                                    </p:set>
                                  </p:childTnLst>
                                </p:cTn>
                              </p:par>
                            </p:childTnLst>
                          </p:cTn>
                        </p:par>
                        <p:par>
                          <p:cTn id="637" fill="hold">
                            <p:stCondLst>
                              <p:cond delay="204500"/>
                            </p:stCondLst>
                            <p:childTnLst>
                              <p:par>
                                <p:cTn id="638" presetID="11" presetClass="entr" presetSubtype="0" fill="hold" grpId="0" nodeType="afterEffect">
                                  <p:stCondLst>
                                    <p:cond delay="0"/>
                                  </p:stCondLst>
                                  <p:childTnLst>
                                    <p:set>
                                      <p:cBhvr>
                                        <p:cTn id="639" dur="1000">
                                          <p:stCondLst>
                                            <p:cond delay="0"/>
                                          </p:stCondLst>
                                        </p:cTn>
                                        <p:tgtEl>
                                          <p:spTgt spid="209"/>
                                        </p:tgtEl>
                                        <p:attrNameLst>
                                          <p:attrName>style.visibility</p:attrName>
                                        </p:attrNameLst>
                                      </p:cBhvr>
                                      <p:to>
                                        <p:strVal val="visible"/>
                                      </p:to>
                                    </p:set>
                                  </p:childTnLst>
                                </p:cTn>
                              </p:par>
                            </p:childTnLst>
                          </p:cTn>
                        </p:par>
                        <p:par>
                          <p:cTn id="640" fill="hold">
                            <p:stCondLst>
                              <p:cond delay="205500"/>
                            </p:stCondLst>
                            <p:childTnLst>
                              <p:par>
                                <p:cTn id="641" presetID="11" presetClass="entr" presetSubtype="0" fill="hold" grpId="0" nodeType="afterEffect">
                                  <p:stCondLst>
                                    <p:cond delay="0"/>
                                  </p:stCondLst>
                                  <p:childTnLst>
                                    <p:set>
                                      <p:cBhvr>
                                        <p:cTn id="642" dur="1000">
                                          <p:stCondLst>
                                            <p:cond delay="0"/>
                                          </p:stCondLst>
                                        </p:cTn>
                                        <p:tgtEl>
                                          <p:spTgt spid="210"/>
                                        </p:tgtEl>
                                        <p:attrNameLst>
                                          <p:attrName>style.visibility</p:attrName>
                                        </p:attrNameLst>
                                      </p:cBhvr>
                                      <p:to>
                                        <p:strVal val="visible"/>
                                      </p:to>
                                    </p:set>
                                  </p:childTnLst>
                                </p:cTn>
                              </p:par>
                            </p:childTnLst>
                          </p:cTn>
                        </p:par>
                        <p:par>
                          <p:cTn id="643" fill="hold">
                            <p:stCondLst>
                              <p:cond delay="206500"/>
                            </p:stCondLst>
                            <p:childTnLst>
                              <p:par>
                                <p:cTn id="644" presetID="11" presetClass="entr" presetSubtype="0" fill="hold" grpId="0" nodeType="afterEffect">
                                  <p:stCondLst>
                                    <p:cond delay="0"/>
                                  </p:stCondLst>
                                  <p:childTnLst>
                                    <p:set>
                                      <p:cBhvr>
                                        <p:cTn id="645" dur="1000">
                                          <p:stCondLst>
                                            <p:cond delay="0"/>
                                          </p:stCondLst>
                                        </p:cTn>
                                        <p:tgtEl>
                                          <p:spTgt spid="211"/>
                                        </p:tgtEl>
                                        <p:attrNameLst>
                                          <p:attrName>style.visibility</p:attrName>
                                        </p:attrNameLst>
                                      </p:cBhvr>
                                      <p:to>
                                        <p:strVal val="visible"/>
                                      </p:to>
                                    </p:set>
                                  </p:childTnLst>
                                </p:cTn>
                              </p:par>
                            </p:childTnLst>
                          </p:cTn>
                        </p:par>
                        <p:par>
                          <p:cTn id="646" fill="hold">
                            <p:stCondLst>
                              <p:cond delay="207500"/>
                            </p:stCondLst>
                            <p:childTnLst>
                              <p:par>
                                <p:cTn id="647" presetID="11" presetClass="entr" presetSubtype="0" fill="hold" grpId="0" nodeType="afterEffect">
                                  <p:stCondLst>
                                    <p:cond delay="0"/>
                                  </p:stCondLst>
                                  <p:childTnLst>
                                    <p:set>
                                      <p:cBhvr>
                                        <p:cTn id="648" dur="1000">
                                          <p:stCondLst>
                                            <p:cond delay="0"/>
                                          </p:stCondLst>
                                        </p:cTn>
                                        <p:tgtEl>
                                          <p:spTgt spid="212"/>
                                        </p:tgtEl>
                                        <p:attrNameLst>
                                          <p:attrName>style.visibility</p:attrName>
                                        </p:attrNameLst>
                                      </p:cBhvr>
                                      <p:to>
                                        <p:strVal val="visible"/>
                                      </p:to>
                                    </p:set>
                                  </p:childTnLst>
                                </p:cTn>
                              </p:par>
                            </p:childTnLst>
                          </p:cTn>
                        </p:par>
                        <p:par>
                          <p:cTn id="649" fill="hold">
                            <p:stCondLst>
                              <p:cond delay="208500"/>
                            </p:stCondLst>
                            <p:childTnLst>
                              <p:par>
                                <p:cTn id="650" presetID="11" presetClass="entr" presetSubtype="0" fill="hold" grpId="0" nodeType="afterEffect">
                                  <p:stCondLst>
                                    <p:cond delay="0"/>
                                  </p:stCondLst>
                                  <p:childTnLst>
                                    <p:set>
                                      <p:cBhvr>
                                        <p:cTn id="651" dur="1000">
                                          <p:stCondLst>
                                            <p:cond delay="0"/>
                                          </p:stCondLst>
                                        </p:cTn>
                                        <p:tgtEl>
                                          <p:spTgt spid="213"/>
                                        </p:tgtEl>
                                        <p:attrNameLst>
                                          <p:attrName>style.visibility</p:attrName>
                                        </p:attrNameLst>
                                      </p:cBhvr>
                                      <p:to>
                                        <p:strVal val="visible"/>
                                      </p:to>
                                    </p:set>
                                  </p:childTnLst>
                                </p:cTn>
                              </p:par>
                            </p:childTnLst>
                          </p:cTn>
                        </p:par>
                        <p:par>
                          <p:cTn id="652" fill="hold">
                            <p:stCondLst>
                              <p:cond delay="209500"/>
                            </p:stCondLst>
                            <p:childTnLst>
                              <p:par>
                                <p:cTn id="653" presetID="11" presetClass="entr" presetSubtype="0" fill="hold" grpId="0" nodeType="afterEffect">
                                  <p:stCondLst>
                                    <p:cond delay="0"/>
                                  </p:stCondLst>
                                  <p:childTnLst>
                                    <p:set>
                                      <p:cBhvr>
                                        <p:cTn id="654" dur="1000">
                                          <p:stCondLst>
                                            <p:cond delay="0"/>
                                          </p:stCondLst>
                                        </p:cTn>
                                        <p:tgtEl>
                                          <p:spTgt spid="214"/>
                                        </p:tgtEl>
                                        <p:attrNameLst>
                                          <p:attrName>style.visibility</p:attrName>
                                        </p:attrNameLst>
                                      </p:cBhvr>
                                      <p:to>
                                        <p:strVal val="visible"/>
                                      </p:to>
                                    </p:set>
                                  </p:childTnLst>
                                </p:cTn>
                              </p:par>
                            </p:childTnLst>
                          </p:cTn>
                        </p:par>
                        <p:par>
                          <p:cTn id="655" fill="hold">
                            <p:stCondLst>
                              <p:cond delay="210500"/>
                            </p:stCondLst>
                            <p:childTnLst>
                              <p:par>
                                <p:cTn id="656" presetID="11" presetClass="entr" presetSubtype="0" fill="hold" grpId="0" nodeType="afterEffect">
                                  <p:stCondLst>
                                    <p:cond delay="0"/>
                                  </p:stCondLst>
                                  <p:childTnLst>
                                    <p:set>
                                      <p:cBhvr>
                                        <p:cTn id="657" dur="1000">
                                          <p:stCondLst>
                                            <p:cond delay="0"/>
                                          </p:stCondLst>
                                        </p:cTn>
                                        <p:tgtEl>
                                          <p:spTgt spid="215"/>
                                        </p:tgtEl>
                                        <p:attrNameLst>
                                          <p:attrName>style.visibility</p:attrName>
                                        </p:attrNameLst>
                                      </p:cBhvr>
                                      <p:to>
                                        <p:strVal val="visible"/>
                                      </p:to>
                                    </p:set>
                                  </p:childTnLst>
                                </p:cTn>
                              </p:par>
                            </p:childTnLst>
                          </p:cTn>
                        </p:par>
                        <p:par>
                          <p:cTn id="658" fill="hold">
                            <p:stCondLst>
                              <p:cond delay="211500"/>
                            </p:stCondLst>
                            <p:childTnLst>
                              <p:par>
                                <p:cTn id="659" presetID="11" presetClass="entr" presetSubtype="0" fill="hold" grpId="0" nodeType="afterEffect">
                                  <p:stCondLst>
                                    <p:cond delay="0"/>
                                  </p:stCondLst>
                                  <p:childTnLst>
                                    <p:set>
                                      <p:cBhvr>
                                        <p:cTn id="660" dur="1000">
                                          <p:stCondLst>
                                            <p:cond delay="0"/>
                                          </p:stCondLst>
                                        </p:cTn>
                                        <p:tgtEl>
                                          <p:spTgt spid="216"/>
                                        </p:tgtEl>
                                        <p:attrNameLst>
                                          <p:attrName>style.visibility</p:attrName>
                                        </p:attrNameLst>
                                      </p:cBhvr>
                                      <p:to>
                                        <p:strVal val="visible"/>
                                      </p:to>
                                    </p:set>
                                  </p:childTnLst>
                                </p:cTn>
                              </p:par>
                            </p:childTnLst>
                          </p:cTn>
                        </p:par>
                        <p:par>
                          <p:cTn id="661" fill="hold">
                            <p:stCondLst>
                              <p:cond delay="212500"/>
                            </p:stCondLst>
                            <p:childTnLst>
                              <p:par>
                                <p:cTn id="662" presetID="11" presetClass="entr" presetSubtype="0" fill="hold" grpId="0" nodeType="afterEffect">
                                  <p:stCondLst>
                                    <p:cond delay="0"/>
                                  </p:stCondLst>
                                  <p:childTnLst>
                                    <p:set>
                                      <p:cBhvr>
                                        <p:cTn id="663" dur="1000">
                                          <p:stCondLst>
                                            <p:cond delay="0"/>
                                          </p:stCondLst>
                                        </p:cTn>
                                        <p:tgtEl>
                                          <p:spTgt spid="217"/>
                                        </p:tgtEl>
                                        <p:attrNameLst>
                                          <p:attrName>style.visibility</p:attrName>
                                        </p:attrNameLst>
                                      </p:cBhvr>
                                      <p:to>
                                        <p:strVal val="visible"/>
                                      </p:to>
                                    </p:set>
                                  </p:childTnLst>
                                </p:cTn>
                              </p:par>
                            </p:childTnLst>
                          </p:cTn>
                        </p:par>
                        <p:par>
                          <p:cTn id="664" fill="hold">
                            <p:stCondLst>
                              <p:cond delay="213500"/>
                            </p:stCondLst>
                            <p:childTnLst>
                              <p:par>
                                <p:cTn id="665" presetID="11" presetClass="entr" presetSubtype="0" fill="hold" grpId="0" nodeType="afterEffect">
                                  <p:stCondLst>
                                    <p:cond delay="0"/>
                                  </p:stCondLst>
                                  <p:childTnLst>
                                    <p:set>
                                      <p:cBhvr>
                                        <p:cTn id="666" dur="1000">
                                          <p:stCondLst>
                                            <p:cond delay="0"/>
                                          </p:stCondLst>
                                        </p:cTn>
                                        <p:tgtEl>
                                          <p:spTgt spid="218"/>
                                        </p:tgtEl>
                                        <p:attrNameLst>
                                          <p:attrName>style.visibility</p:attrName>
                                        </p:attrNameLst>
                                      </p:cBhvr>
                                      <p:to>
                                        <p:strVal val="visible"/>
                                      </p:to>
                                    </p:set>
                                  </p:childTnLst>
                                </p:cTn>
                              </p:par>
                            </p:childTnLst>
                          </p:cTn>
                        </p:par>
                        <p:par>
                          <p:cTn id="667" fill="hold">
                            <p:stCondLst>
                              <p:cond delay="214500"/>
                            </p:stCondLst>
                            <p:childTnLst>
                              <p:par>
                                <p:cTn id="668" presetID="11" presetClass="entr" presetSubtype="0" fill="hold" grpId="0" nodeType="afterEffect">
                                  <p:stCondLst>
                                    <p:cond delay="0"/>
                                  </p:stCondLst>
                                  <p:childTnLst>
                                    <p:set>
                                      <p:cBhvr>
                                        <p:cTn id="669" dur="1000">
                                          <p:stCondLst>
                                            <p:cond delay="0"/>
                                          </p:stCondLst>
                                        </p:cTn>
                                        <p:tgtEl>
                                          <p:spTgt spid="219"/>
                                        </p:tgtEl>
                                        <p:attrNameLst>
                                          <p:attrName>style.visibility</p:attrName>
                                        </p:attrNameLst>
                                      </p:cBhvr>
                                      <p:to>
                                        <p:strVal val="visible"/>
                                      </p:to>
                                    </p:set>
                                  </p:childTnLst>
                                </p:cTn>
                              </p:par>
                            </p:childTnLst>
                          </p:cTn>
                        </p:par>
                        <p:par>
                          <p:cTn id="670" fill="hold">
                            <p:stCondLst>
                              <p:cond delay="215500"/>
                            </p:stCondLst>
                            <p:childTnLst>
                              <p:par>
                                <p:cTn id="671" presetID="11" presetClass="entr" presetSubtype="0" fill="hold" grpId="0" nodeType="afterEffect">
                                  <p:stCondLst>
                                    <p:cond delay="0"/>
                                  </p:stCondLst>
                                  <p:childTnLst>
                                    <p:set>
                                      <p:cBhvr>
                                        <p:cTn id="672" dur="1000">
                                          <p:stCondLst>
                                            <p:cond delay="0"/>
                                          </p:stCondLst>
                                        </p:cTn>
                                        <p:tgtEl>
                                          <p:spTgt spid="220"/>
                                        </p:tgtEl>
                                        <p:attrNameLst>
                                          <p:attrName>style.visibility</p:attrName>
                                        </p:attrNameLst>
                                      </p:cBhvr>
                                      <p:to>
                                        <p:strVal val="visible"/>
                                      </p:to>
                                    </p:set>
                                  </p:childTnLst>
                                </p:cTn>
                              </p:par>
                            </p:childTnLst>
                          </p:cTn>
                        </p:par>
                        <p:par>
                          <p:cTn id="673" fill="hold">
                            <p:stCondLst>
                              <p:cond delay="216500"/>
                            </p:stCondLst>
                            <p:childTnLst>
                              <p:par>
                                <p:cTn id="674" presetID="11" presetClass="entr" presetSubtype="0" fill="hold" grpId="0" nodeType="afterEffect">
                                  <p:stCondLst>
                                    <p:cond delay="0"/>
                                  </p:stCondLst>
                                  <p:childTnLst>
                                    <p:set>
                                      <p:cBhvr>
                                        <p:cTn id="675" dur="1000">
                                          <p:stCondLst>
                                            <p:cond delay="0"/>
                                          </p:stCondLst>
                                        </p:cTn>
                                        <p:tgtEl>
                                          <p:spTgt spid="221"/>
                                        </p:tgtEl>
                                        <p:attrNameLst>
                                          <p:attrName>style.visibility</p:attrName>
                                        </p:attrNameLst>
                                      </p:cBhvr>
                                      <p:to>
                                        <p:strVal val="visible"/>
                                      </p:to>
                                    </p:set>
                                  </p:childTnLst>
                                </p:cTn>
                              </p:par>
                            </p:childTnLst>
                          </p:cTn>
                        </p:par>
                        <p:par>
                          <p:cTn id="676" fill="hold">
                            <p:stCondLst>
                              <p:cond delay="217500"/>
                            </p:stCondLst>
                            <p:childTnLst>
                              <p:par>
                                <p:cTn id="677" presetID="11" presetClass="entr" presetSubtype="0" fill="hold" grpId="0" nodeType="afterEffect">
                                  <p:stCondLst>
                                    <p:cond delay="0"/>
                                  </p:stCondLst>
                                  <p:childTnLst>
                                    <p:set>
                                      <p:cBhvr>
                                        <p:cTn id="678" dur="1000">
                                          <p:stCondLst>
                                            <p:cond delay="0"/>
                                          </p:stCondLst>
                                        </p:cTn>
                                        <p:tgtEl>
                                          <p:spTgt spid="222"/>
                                        </p:tgtEl>
                                        <p:attrNameLst>
                                          <p:attrName>style.visibility</p:attrName>
                                        </p:attrNameLst>
                                      </p:cBhvr>
                                      <p:to>
                                        <p:strVal val="visible"/>
                                      </p:to>
                                    </p:set>
                                  </p:childTnLst>
                                </p:cTn>
                              </p:par>
                            </p:childTnLst>
                          </p:cTn>
                        </p:par>
                        <p:par>
                          <p:cTn id="679" fill="hold">
                            <p:stCondLst>
                              <p:cond delay="218500"/>
                            </p:stCondLst>
                            <p:childTnLst>
                              <p:par>
                                <p:cTn id="680" presetID="11" presetClass="entr" presetSubtype="0" fill="hold" grpId="0" nodeType="afterEffect">
                                  <p:stCondLst>
                                    <p:cond delay="0"/>
                                  </p:stCondLst>
                                  <p:childTnLst>
                                    <p:set>
                                      <p:cBhvr>
                                        <p:cTn id="681" dur="1000">
                                          <p:stCondLst>
                                            <p:cond delay="0"/>
                                          </p:stCondLst>
                                        </p:cTn>
                                        <p:tgtEl>
                                          <p:spTgt spid="223"/>
                                        </p:tgtEl>
                                        <p:attrNameLst>
                                          <p:attrName>style.visibility</p:attrName>
                                        </p:attrNameLst>
                                      </p:cBhvr>
                                      <p:to>
                                        <p:strVal val="visible"/>
                                      </p:to>
                                    </p:set>
                                  </p:childTnLst>
                                </p:cTn>
                              </p:par>
                            </p:childTnLst>
                          </p:cTn>
                        </p:par>
                        <p:par>
                          <p:cTn id="682" fill="hold">
                            <p:stCondLst>
                              <p:cond delay="219500"/>
                            </p:stCondLst>
                            <p:childTnLst>
                              <p:par>
                                <p:cTn id="683" presetID="11" presetClass="entr" presetSubtype="0" fill="hold" grpId="0" nodeType="afterEffect">
                                  <p:stCondLst>
                                    <p:cond delay="0"/>
                                  </p:stCondLst>
                                  <p:childTnLst>
                                    <p:set>
                                      <p:cBhvr>
                                        <p:cTn id="684" dur="1000">
                                          <p:stCondLst>
                                            <p:cond delay="0"/>
                                          </p:stCondLst>
                                        </p:cTn>
                                        <p:tgtEl>
                                          <p:spTgt spid="224"/>
                                        </p:tgtEl>
                                        <p:attrNameLst>
                                          <p:attrName>style.visibility</p:attrName>
                                        </p:attrNameLst>
                                      </p:cBhvr>
                                      <p:to>
                                        <p:strVal val="visible"/>
                                      </p:to>
                                    </p:set>
                                  </p:childTnLst>
                                </p:cTn>
                              </p:par>
                            </p:childTnLst>
                          </p:cTn>
                        </p:par>
                        <p:par>
                          <p:cTn id="685" fill="hold">
                            <p:stCondLst>
                              <p:cond delay="220500"/>
                            </p:stCondLst>
                            <p:childTnLst>
                              <p:par>
                                <p:cTn id="686" presetID="11" presetClass="entr" presetSubtype="0" fill="hold" grpId="0" nodeType="afterEffect">
                                  <p:stCondLst>
                                    <p:cond delay="0"/>
                                  </p:stCondLst>
                                  <p:childTnLst>
                                    <p:set>
                                      <p:cBhvr>
                                        <p:cTn id="687" dur="1000">
                                          <p:stCondLst>
                                            <p:cond delay="0"/>
                                          </p:stCondLst>
                                        </p:cTn>
                                        <p:tgtEl>
                                          <p:spTgt spid="225"/>
                                        </p:tgtEl>
                                        <p:attrNameLst>
                                          <p:attrName>style.visibility</p:attrName>
                                        </p:attrNameLst>
                                      </p:cBhvr>
                                      <p:to>
                                        <p:strVal val="visible"/>
                                      </p:to>
                                    </p:set>
                                  </p:childTnLst>
                                </p:cTn>
                              </p:par>
                            </p:childTnLst>
                          </p:cTn>
                        </p:par>
                        <p:par>
                          <p:cTn id="688" fill="hold">
                            <p:stCondLst>
                              <p:cond delay="221500"/>
                            </p:stCondLst>
                            <p:childTnLst>
                              <p:par>
                                <p:cTn id="689" presetID="11" presetClass="entr" presetSubtype="0" fill="hold" grpId="0" nodeType="afterEffect">
                                  <p:stCondLst>
                                    <p:cond delay="0"/>
                                  </p:stCondLst>
                                  <p:childTnLst>
                                    <p:set>
                                      <p:cBhvr>
                                        <p:cTn id="690" dur="1000">
                                          <p:stCondLst>
                                            <p:cond delay="0"/>
                                          </p:stCondLst>
                                        </p:cTn>
                                        <p:tgtEl>
                                          <p:spTgt spid="226"/>
                                        </p:tgtEl>
                                        <p:attrNameLst>
                                          <p:attrName>style.visibility</p:attrName>
                                        </p:attrNameLst>
                                      </p:cBhvr>
                                      <p:to>
                                        <p:strVal val="visible"/>
                                      </p:to>
                                    </p:set>
                                  </p:childTnLst>
                                </p:cTn>
                              </p:par>
                            </p:childTnLst>
                          </p:cTn>
                        </p:par>
                        <p:par>
                          <p:cTn id="691" fill="hold">
                            <p:stCondLst>
                              <p:cond delay="222500"/>
                            </p:stCondLst>
                            <p:childTnLst>
                              <p:par>
                                <p:cTn id="692" presetID="11" presetClass="entr" presetSubtype="0" fill="hold" grpId="0" nodeType="afterEffect">
                                  <p:stCondLst>
                                    <p:cond delay="0"/>
                                  </p:stCondLst>
                                  <p:childTnLst>
                                    <p:set>
                                      <p:cBhvr>
                                        <p:cTn id="693" dur="1000">
                                          <p:stCondLst>
                                            <p:cond delay="0"/>
                                          </p:stCondLst>
                                        </p:cTn>
                                        <p:tgtEl>
                                          <p:spTgt spid="227"/>
                                        </p:tgtEl>
                                        <p:attrNameLst>
                                          <p:attrName>style.visibility</p:attrName>
                                        </p:attrNameLst>
                                      </p:cBhvr>
                                      <p:to>
                                        <p:strVal val="visible"/>
                                      </p:to>
                                    </p:set>
                                  </p:childTnLst>
                                </p:cTn>
                              </p:par>
                            </p:childTnLst>
                          </p:cTn>
                        </p:par>
                        <p:par>
                          <p:cTn id="694" fill="hold">
                            <p:stCondLst>
                              <p:cond delay="223500"/>
                            </p:stCondLst>
                            <p:childTnLst>
                              <p:par>
                                <p:cTn id="695" presetID="11" presetClass="entr" presetSubtype="0" fill="hold" grpId="0" nodeType="afterEffect">
                                  <p:stCondLst>
                                    <p:cond delay="0"/>
                                  </p:stCondLst>
                                  <p:childTnLst>
                                    <p:set>
                                      <p:cBhvr>
                                        <p:cTn id="696" dur="1000">
                                          <p:stCondLst>
                                            <p:cond delay="0"/>
                                          </p:stCondLst>
                                        </p:cTn>
                                        <p:tgtEl>
                                          <p:spTgt spid="228"/>
                                        </p:tgtEl>
                                        <p:attrNameLst>
                                          <p:attrName>style.visibility</p:attrName>
                                        </p:attrNameLst>
                                      </p:cBhvr>
                                      <p:to>
                                        <p:strVal val="visible"/>
                                      </p:to>
                                    </p:set>
                                  </p:childTnLst>
                                </p:cTn>
                              </p:par>
                            </p:childTnLst>
                          </p:cTn>
                        </p:par>
                        <p:par>
                          <p:cTn id="697" fill="hold">
                            <p:stCondLst>
                              <p:cond delay="224500"/>
                            </p:stCondLst>
                            <p:childTnLst>
                              <p:par>
                                <p:cTn id="698" presetID="11" presetClass="entr" presetSubtype="0" fill="hold" grpId="0" nodeType="afterEffect">
                                  <p:stCondLst>
                                    <p:cond delay="0"/>
                                  </p:stCondLst>
                                  <p:childTnLst>
                                    <p:set>
                                      <p:cBhvr>
                                        <p:cTn id="699" dur="1000">
                                          <p:stCondLst>
                                            <p:cond delay="0"/>
                                          </p:stCondLst>
                                        </p:cTn>
                                        <p:tgtEl>
                                          <p:spTgt spid="229"/>
                                        </p:tgtEl>
                                        <p:attrNameLst>
                                          <p:attrName>style.visibility</p:attrName>
                                        </p:attrNameLst>
                                      </p:cBhvr>
                                      <p:to>
                                        <p:strVal val="visible"/>
                                      </p:to>
                                    </p:set>
                                  </p:childTnLst>
                                </p:cTn>
                              </p:par>
                            </p:childTnLst>
                          </p:cTn>
                        </p:par>
                        <p:par>
                          <p:cTn id="700" fill="hold">
                            <p:stCondLst>
                              <p:cond delay="225500"/>
                            </p:stCondLst>
                            <p:childTnLst>
                              <p:par>
                                <p:cTn id="701" presetID="11" presetClass="entr" presetSubtype="0" fill="hold" grpId="0" nodeType="afterEffect">
                                  <p:stCondLst>
                                    <p:cond delay="0"/>
                                  </p:stCondLst>
                                  <p:childTnLst>
                                    <p:set>
                                      <p:cBhvr>
                                        <p:cTn id="702" dur="1000">
                                          <p:stCondLst>
                                            <p:cond delay="0"/>
                                          </p:stCondLst>
                                        </p:cTn>
                                        <p:tgtEl>
                                          <p:spTgt spid="230"/>
                                        </p:tgtEl>
                                        <p:attrNameLst>
                                          <p:attrName>style.visibility</p:attrName>
                                        </p:attrNameLst>
                                      </p:cBhvr>
                                      <p:to>
                                        <p:strVal val="visible"/>
                                      </p:to>
                                    </p:set>
                                  </p:childTnLst>
                                </p:cTn>
                              </p:par>
                            </p:childTnLst>
                          </p:cTn>
                        </p:par>
                        <p:par>
                          <p:cTn id="703" fill="hold">
                            <p:stCondLst>
                              <p:cond delay="226500"/>
                            </p:stCondLst>
                            <p:childTnLst>
                              <p:par>
                                <p:cTn id="704" presetID="11" presetClass="entr" presetSubtype="0" fill="hold" grpId="0" nodeType="afterEffect">
                                  <p:stCondLst>
                                    <p:cond delay="0"/>
                                  </p:stCondLst>
                                  <p:childTnLst>
                                    <p:set>
                                      <p:cBhvr>
                                        <p:cTn id="705" dur="1000">
                                          <p:stCondLst>
                                            <p:cond delay="0"/>
                                          </p:stCondLst>
                                        </p:cTn>
                                        <p:tgtEl>
                                          <p:spTgt spid="231"/>
                                        </p:tgtEl>
                                        <p:attrNameLst>
                                          <p:attrName>style.visibility</p:attrName>
                                        </p:attrNameLst>
                                      </p:cBhvr>
                                      <p:to>
                                        <p:strVal val="visible"/>
                                      </p:to>
                                    </p:set>
                                  </p:childTnLst>
                                </p:cTn>
                              </p:par>
                            </p:childTnLst>
                          </p:cTn>
                        </p:par>
                        <p:par>
                          <p:cTn id="706" fill="hold">
                            <p:stCondLst>
                              <p:cond delay="227500"/>
                            </p:stCondLst>
                            <p:childTnLst>
                              <p:par>
                                <p:cTn id="707" presetID="11" presetClass="entr" presetSubtype="0" fill="hold" grpId="0" nodeType="afterEffect">
                                  <p:stCondLst>
                                    <p:cond delay="0"/>
                                  </p:stCondLst>
                                  <p:childTnLst>
                                    <p:set>
                                      <p:cBhvr>
                                        <p:cTn id="708" dur="1000">
                                          <p:stCondLst>
                                            <p:cond delay="0"/>
                                          </p:stCondLst>
                                        </p:cTn>
                                        <p:tgtEl>
                                          <p:spTgt spid="232"/>
                                        </p:tgtEl>
                                        <p:attrNameLst>
                                          <p:attrName>style.visibility</p:attrName>
                                        </p:attrNameLst>
                                      </p:cBhvr>
                                      <p:to>
                                        <p:strVal val="visible"/>
                                      </p:to>
                                    </p:set>
                                  </p:childTnLst>
                                </p:cTn>
                              </p:par>
                            </p:childTnLst>
                          </p:cTn>
                        </p:par>
                        <p:par>
                          <p:cTn id="709" fill="hold">
                            <p:stCondLst>
                              <p:cond delay="228500"/>
                            </p:stCondLst>
                            <p:childTnLst>
                              <p:par>
                                <p:cTn id="710" presetID="11" presetClass="entr" presetSubtype="0" fill="hold" grpId="0" nodeType="afterEffect">
                                  <p:stCondLst>
                                    <p:cond delay="0"/>
                                  </p:stCondLst>
                                  <p:childTnLst>
                                    <p:set>
                                      <p:cBhvr>
                                        <p:cTn id="711" dur="1000">
                                          <p:stCondLst>
                                            <p:cond delay="0"/>
                                          </p:stCondLst>
                                        </p:cTn>
                                        <p:tgtEl>
                                          <p:spTgt spid="233"/>
                                        </p:tgtEl>
                                        <p:attrNameLst>
                                          <p:attrName>style.visibility</p:attrName>
                                        </p:attrNameLst>
                                      </p:cBhvr>
                                      <p:to>
                                        <p:strVal val="visible"/>
                                      </p:to>
                                    </p:set>
                                  </p:childTnLst>
                                </p:cTn>
                              </p:par>
                            </p:childTnLst>
                          </p:cTn>
                        </p:par>
                        <p:par>
                          <p:cTn id="712" fill="hold">
                            <p:stCondLst>
                              <p:cond delay="229500"/>
                            </p:stCondLst>
                            <p:childTnLst>
                              <p:par>
                                <p:cTn id="713" presetID="11" presetClass="entr" presetSubtype="0" fill="hold" grpId="0" nodeType="afterEffect">
                                  <p:stCondLst>
                                    <p:cond delay="0"/>
                                  </p:stCondLst>
                                  <p:childTnLst>
                                    <p:set>
                                      <p:cBhvr>
                                        <p:cTn id="714" dur="1000">
                                          <p:stCondLst>
                                            <p:cond delay="0"/>
                                          </p:stCondLst>
                                        </p:cTn>
                                        <p:tgtEl>
                                          <p:spTgt spid="234"/>
                                        </p:tgtEl>
                                        <p:attrNameLst>
                                          <p:attrName>style.visibility</p:attrName>
                                        </p:attrNameLst>
                                      </p:cBhvr>
                                      <p:to>
                                        <p:strVal val="visible"/>
                                      </p:to>
                                    </p:set>
                                  </p:childTnLst>
                                </p:cTn>
                              </p:par>
                            </p:childTnLst>
                          </p:cTn>
                        </p:par>
                        <p:par>
                          <p:cTn id="715" fill="hold">
                            <p:stCondLst>
                              <p:cond delay="230500"/>
                            </p:stCondLst>
                            <p:childTnLst>
                              <p:par>
                                <p:cTn id="716" presetID="11" presetClass="entr" presetSubtype="0" fill="hold" grpId="0" nodeType="afterEffect">
                                  <p:stCondLst>
                                    <p:cond delay="0"/>
                                  </p:stCondLst>
                                  <p:childTnLst>
                                    <p:set>
                                      <p:cBhvr>
                                        <p:cTn id="717" dur="1000">
                                          <p:stCondLst>
                                            <p:cond delay="0"/>
                                          </p:stCondLst>
                                        </p:cTn>
                                        <p:tgtEl>
                                          <p:spTgt spid="235"/>
                                        </p:tgtEl>
                                        <p:attrNameLst>
                                          <p:attrName>style.visibility</p:attrName>
                                        </p:attrNameLst>
                                      </p:cBhvr>
                                      <p:to>
                                        <p:strVal val="visible"/>
                                      </p:to>
                                    </p:set>
                                  </p:childTnLst>
                                </p:cTn>
                              </p:par>
                            </p:childTnLst>
                          </p:cTn>
                        </p:par>
                        <p:par>
                          <p:cTn id="718" fill="hold">
                            <p:stCondLst>
                              <p:cond delay="231500"/>
                            </p:stCondLst>
                            <p:childTnLst>
                              <p:par>
                                <p:cTn id="719" presetID="11" presetClass="entr" presetSubtype="0" fill="hold" grpId="0" nodeType="afterEffect">
                                  <p:stCondLst>
                                    <p:cond delay="0"/>
                                  </p:stCondLst>
                                  <p:childTnLst>
                                    <p:set>
                                      <p:cBhvr>
                                        <p:cTn id="720" dur="1000">
                                          <p:stCondLst>
                                            <p:cond delay="0"/>
                                          </p:stCondLst>
                                        </p:cTn>
                                        <p:tgtEl>
                                          <p:spTgt spid="236"/>
                                        </p:tgtEl>
                                        <p:attrNameLst>
                                          <p:attrName>style.visibility</p:attrName>
                                        </p:attrNameLst>
                                      </p:cBhvr>
                                      <p:to>
                                        <p:strVal val="visible"/>
                                      </p:to>
                                    </p:set>
                                  </p:childTnLst>
                                </p:cTn>
                              </p:par>
                            </p:childTnLst>
                          </p:cTn>
                        </p:par>
                        <p:par>
                          <p:cTn id="721" fill="hold">
                            <p:stCondLst>
                              <p:cond delay="232500"/>
                            </p:stCondLst>
                            <p:childTnLst>
                              <p:par>
                                <p:cTn id="722" presetID="11" presetClass="entr" presetSubtype="0" fill="hold" grpId="0" nodeType="afterEffect">
                                  <p:stCondLst>
                                    <p:cond delay="0"/>
                                  </p:stCondLst>
                                  <p:childTnLst>
                                    <p:set>
                                      <p:cBhvr>
                                        <p:cTn id="723" dur="1000">
                                          <p:stCondLst>
                                            <p:cond delay="0"/>
                                          </p:stCondLst>
                                        </p:cTn>
                                        <p:tgtEl>
                                          <p:spTgt spid="237"/>
                                        </p:tgtEl>
                                        <p:attrNameLst>
                                          <p:attrName>style.visibility</p:attrName>
                                        </p:attrNameLst>
                                      </p:cBhvr>
                                      <p:to>
                                        <p:strVal val="visible"/>
                                      </p:to>
                                    </p:set>
                                  </p:childTnLst>
                                </p:cTn>
                              </p:par>
                            </p:childTnLst>
                          </p:cTn>
                        </p:par>
                        <p:par>
                          <p:cTn id="724" fill="hold">
                            <p:stCondLst>
                              <p:cond delay="233500"/>
                            </p:stCondLst>
                            <p:childTnLst>
                              <p:par>
                                <p:cTn id="725" presetID="11" presetClass="entr" presetSubtype="0" fill="hold" grpId="0" nodeType="afterEffect">
                                  <p:stCondLst>
                                    <p:cond delay="0"/>
                                  </p:stCondLst>
                                  <p:childTnLst>
                                    <p:set>
                                      <p:cBhvr>
                                        <p:cTn id="726" dur="1000">
                                          <p:stCondLst>
                                            <p:cond delay="0"/>
                                          </p:stCondLst>
                                        </p:cTn>
                                        <p:tgtEl>
                                          <p:spTgt spid="238"/>
                                        </p:tgtEl>
                                        <p:attrNameLst>
                                          <p:attrName>style.visibility</p:attrName>
                                        </p:attrNameLst>
                                      </p:cBhvr>
                                      <p:to>
                                        <p:strVal val="visible"/>
                                      </p:to>
                                    </p:set>
                                  </p:childTnLst>
                                </p:cTn>
                              </p:par>
                            </p:childTnLst>
                          </p:cTn>
                        </p:par>
                        <p:par>
                          <p:cTn id="727" fill="hold">
                            <p:stCondLst>
                              <p:cond delay="234500"/>
                            </p:stCondLst>
                            <p:childTnLst>
                              <p:par>
                                <p:cTn id="728" presetID="11" presetClass="entr" presetSubtype="0" fill="hold" grpId="0" nodeType="afterEffect">
                                  <p:stCondLst>
                                    <p:cond delay="0"/>
                                  </p:stCondLst>
                                  <p:childTnLst>
                                    <p:set>
                                      <p:cBhvr>
                                        <p:cTn id="729" dur="1000">
                                          <p:stCondLst>
                                            <p:cond delay="0"/>
                                          </p:stCondLst>
                                        </p:cTn>
                                        <p:tgtEl>
                                          <p:spTgt spid="239"/>
                                        </p:tgtEl>
                                        <p:attrNameLst>
                                          <p:attrName>style.visibility</p:attrName>
                                        </p:attrNameLst>
                                      </p:cBhvr>
                                      <p:to>
                                        <p:strVal val="visible"/>
                                      </p:to>
                                    </p:set>
                                  </p:childTnLst>
                                </p:cTn>
                              </p:par>
                            </p:childTnLst>
                          </p:cTn>
                        </p:par>
                        <p:par>
                          <p:cTn id="730" fill="hold">
                            <p:stCondLst>
                              <p:cond delay="235500"/>
                            </p:stCondLst>
                            <p:childTnLst>
                              <p:par>
                                <p:cTn id="731" presetID="11" presetClass="entr" presetSubtype="0" fill="hold" grpId="0" nodeType="afterEffect">
                                  <p:stCondLst>
                                    <p:cond delay="0"/>
                                  </p:stCondLst>
                                  <p:childTnLst>
                                    <p:set>
                                      <p:cBhvr>
                                        <p:cTn id="732" dur="1000">
                                          <p:stCondLst>
                                            <p:cond delay="0"/>
                                          </p:stCondLst>
                                        </p:cTn>
                                        <p:tgtEl>
                                          <p:spTgt spid="240"/>
                                        </p:tgtEl>
                                        <p:attrNameLst>
                                          <p:attrName>style.visibility</p:attrName>
                                        </p:attrNameLst>
                                      </p:cBhvr>
                                      <p:to>
                                        <p:strVal val="visible"/>
                                      </p:to>
                                    </p:set>
                                  </p:childTnLst>
                                </p:cTn>
                              </p:par>
                            </p:childTnLst>
                          </p:cTn>
                        </p:par>
                        <p:par>
                          <p:cTn id="733" fill="hold">
                            <p:stCondLst>
                              <p:cond delay="236500"/>
                            </p:stCondLst>
                            <p:childTnLst>
                              <p:par>
                                <p:cTn id="734" presetID="11" presetClass="entr" presetSubtype="0" fill="hold" grpId="0" nodeType="afterEffect">
                                  <p:stCondLst>
                                    <p:cond delay="0"/>
                                  </p:stCondLst>
                                  <p:childTnLst>
                                    <p:set>
                                      <p:cBhvr>
                                        <p:cTn id="735" dur="1000">
                                          <p:stCondLst>
                                            <p:cond delay="0"/>
                                          </p:stCondLst>
                                        </p:cTn>
                                        <p:tgtEl>
                                          <p:spTgt spid="241"/>
                                        </p:tgtEl>
                                        <p:attrNameLst>
                                          <p:attrName>style.visibility</p:attrName>
                                        </p:attrNameLst>
                                      </p:cBhvr>
                                      <p:to>
                                        <p:strVal val="visible"/>
                                      </p:to>
                                    </p:set>
                                  </p:childTnLst>
                                </p:cTn>
                              </p:par>
                            </p:childTnLst>
                          </p:cTn>
                        </p:par>
                        <p:par>
                          <p:cTn id="736" fill="hold">
                            <p:stCondLst>
                              <p:cond delay="237500"/>
                            </p:stCondLst>
                            <p:childTnLst>
                              <p:par>
                                <p:cTn id="737" presetID="11" presetClass="entr" presetSubtype="0" fill="hold" grpId="0" nodeType="afterEffect">
                                  <p:stCondLst>
                                    <p:cond delay="0"/>
                                  </p:stCondLst>
                                  <p:childTnLst>
                                    <p:set>
                                      <p:cBhvr>
                                        <p:cTn id="738" dur="1000">
                                          <p:stCondLst>
                                            <p:cond delay="0"/>
                                          </p:stCondLst>
                                        </p:cTn>
                                        <p:tgtEl>
                                          <p:spTgt spid="242"/>
                                        </p:tgtEl>
                                        <p:attrNameLst>
                                          <p:attrName>style.visibility</p:attrName>
                                        </p:attrNameLst>
                                      </p:cBhvr>
                                      <p:to>
                                        <p:strVal val="visible"/>
                                      </p:to>
                                    </p:set>
                                  </p:childTnLst>
                                </p:cTn>
                              </p:par>
                            </p:childTnLst>
                          </p:cTn>
                        </p:par>
                        <p:par>
                          <p:cTn id="739" fill="hold">
                            <p:stCondLst>
                              <p:cond delay="238500"/>
                            </p:stCondLst>
                            <p:childTnLst>
                              <p:par>
                                <p:cTn id="740" presetID="11" presetClass="entr" presetSubtype="0" fill="hold" grpId="0" nodeType="afterEffect">
                                  <p:stCondLst>
                                    <p:cond delay="0"/>
                                  </p:stCondLst>
                                  <p:childTnLst>
                                    <p:set>
                                      <p:cBhvr>
                                        <p:cTn id="741" dur="1000">
                                          <p:stCondLst>
                                            <p:cond delay="0"/>
                                          </p:stCondLst>
                                        </p:cTn>
                                        <p:tgtEl>
                                          <p:spTgt spid="243"/>
                                        </p:tgtEl>
                                        <p:attrNameLst>
                                          <p:attrName>style.visibility</p:attrName>
                                        </p:attrNameLst>
                                      </p:cBhvr>
                                      <p:to>
                                        <p:strVal val="visible"/>
                                      </p:to>
                                    </p:set>
                                  </p:childTnLst>
                                </p:cTn>
                              </p:par>
                            </p:childTnLst>
                          </p:cTn>
                        </p:par>
                        <p:par>
                          <p:cTn id="742" fill="hold">
                            <p:stCondLst>
                              <p:cond delay="239500"/>
                            </p:stCondLst>
                            <p:childTnLst>
                              <p:par>
                                <p:cTn id="743" presetID="11" presetClass="entr" presetSubtype="0" fill="hold" grpId="0" nodeType="afterEffect">
                                  <p:stCondLst>
                                    <p:cond delay="0"/>
                                  </p:stCondLst>
                                  <p:childTnLst>
                                    <p:set>
                                      <p:cBhvr>
                                        <p:cTn id="744" dur="1000">
                                          <p:stCondLst>
                                            <p:cond delay="0"/>
                                          </p:stCondLst>
                                        </p:cTn>
                                        <p:tgtEl>
                                          <p:spTgt spid="244"/>
                                        </p:tgtEl>
                                        <p:attrNameLst>
                                          <p:attrName>style.visibility</p:attrName>
                                        </p:attrNameLst>
                                      </p:cBhvr>
                                      <p:to>
                                        <p:strVal val="visible"/>
                                      </p:to>
                                    </p:set>
                                  </p:childTnLst>
                                </p:cTn>
                              </p:par>
                            </p:childTnLst>
                          </p:cTn>
                        </p:par>
                        <p:par>
                          <p:cTn id="745" fill="hold">
                            <p:stCondLst>
                              <p:cond delay="240500"/>
                            </p:stCondLst>
                            <p:childTnLst>
                              <p:par>
                                <p:cTn id="746" presetID="11" presetClass="entr" presetSubtype="0" fill="hold" grpId="0" nodeType="afterEffect">
                                  <p:stCondLst>
                                    <p:cond delay="0"/>
                                  </p:stCondLst>
                                  <p:childTnLst>
                                    <p:set>
                                      <p:cBhvr>
                                        <p:cTn id="747" dur="1000">
                                          <p:stCondLst>
                                            <p:cond delay="0"/>
                                          </p:stCondLst>
                                        </p:cTn>
                                        <p:tgtEl>
                                          <p:spTgt spid="245"/>
                                        </p:tgtEl>
                                        <p:attrNameLst>
                                          <p:attrName>style.visibility</p:attrName>
                                        </p:attrNameLst>
                                      </p:cBhvr>
                                      <p:to>
                                        <p:strVal val="visible"/>
                                      </p:to>
                                    </p:set>
                                  </p:childTnLst>
                                </p:cTn>
                              </p:par>
                            </p:childTnLst>
                          </p:cTn>
                        </p:par>
                        <p:par>
                          <p:cTn id="748" fill="hold">
                            <p:stCondLst>
                              <p:cond delay="241500"/>
                            </p:stCondLst>
                            <p:childTnLst>
                              <p:par>
                                <p:cTn id="749" presetID="11" presetClass="entr" presetSubtype="0" fill="hold" grpId="0" nodeType="afterEffect">
                                  <p:stCondLst>
                                    <p:cond delay="0"/>
                                  </p:stCondLst>
                                  <p:childTnLst>
                                    <p:set>
                                      <p:cBhvr>
                                        <p:cTn id="750" dur="1000">
                                          <p:stCondLst>
                                            <p:cond delay="0"/>
                                          </p:stCondLst>
                                        </p:cTn>
                                        <p:tgtEl>
                                          <p:spTgt spid="246"/>
                                        </p:tgtEl>
                                        <p:attrNameLst>
                                          <p:attrName>style.visibility</p:attrName>
                                        </p:attrNameLst>
                                      </p:cBhvr>
                                      <p:to>
                                        <p:strVal val="visible"/>
                                      </p:to>
                                    </p:set>
                                  </p:childTnLst>
                                </p:cTn>
                              </p:par>
                            </p:childTnLst>
                          </p:cTn>
                        </p:par>
                        <p:par>
                          <p:cTn id="751" fill="hold">
                            <p:stCondLst>
                              <p:cond delay="242500"/>
                            </p:stCondLst>
                            <p:childTnLst>
                              <p:par>
                                <p:cTn id="752" presetID="11" presetClass="entr" presetSubtype="0" fill="hold" grpId="0" nodeType="afterEffect">
                                  <p:stCondLst>
                                    <p:cond delay="0"/>
                                  </p:stCondLst>
                                  <p:childTnLst>
                                    <p:set>
                                      <p:cBhvr>
                                        <p:cTn id="753" dur="1000">
                                          <p:stCondLst>
                                            <p:cond delay="0"/>
                                          </p:stCondLst>
                                        </p:cTn>
                                        <p:tgtEl>
                                          <p:spTgt spid="247"/>
                                        </p:tgtEl>
                                        <p:attrNameLst>
                                          <p:attrName>style.visibility</p:attrName>
                                        </p:attrNameLst>
                                      </p:cBhvr>
                                      <p:to>
                                        <p:strVal val="visible"/>
                                      </p:to>
                                    </p:set>
                                  </p:childTnLst>
                                </p:cTn>
                              </p:par>
                            </p:childTnLst>
                          </p:cTn>
                        </p:par>
                        <p:par>
                          <p:cTn id="754" fill="hold">
                            <p:stCondLst>
                              <p:cond delay="243500"/>
                            </p:stCondLst>
                            <p:childTnLst>
                              <p:par>
                                <p:cTn id="755" presetID="11" presetClass="entr" presetSubtype="0" fill="hold" grpId="0" nodeType="afterEffect">
                                  <p:stCondLst>
                                    <p:cond delay="0"/>
                                  </p:stCondLst>
                                  <p:childTnLst>
                                    <p:set>
                                      <p:cBhvr>
                                        <p:cTn id="756" dur="1000">
                                          <p:stCondLst>
                                            <p:cond delay="0"/>
                                          </p:stCondLst>
                                        </p:cTn>
                                        <p:tgtEl>
                                          <p:spTgt spid="248"/>
                                        </p:tgtEl>
                                        <p:attrNameLst>
                                          <p:attrName>style.visibility</p:attrName>
                                        </p:attrNameLst>
                                      </p:cBhvr>
                                      <p:to>
                                        <p:strVal val="visible"/>
                                      </p:to>
                                    </p:set>
                                  </p:childTnLst>
                                </p:cTn>
                              </p:par>
                            </p:childTnLst>
                          </p:cTn>
                        </p:par>
                        <p:par>
                          <p:cTn id="757" fill="hold">
                            <p:stCondLst>
                              <p:cond delay="244500"/>
                            </p:stCondLst>
                            <p:childTnLst>
                              <p:par>
                                <p:cTn id="758" presetID="11" presetClass="entr" presetSubtype="0" fill="hold" grpId="0" nodeType="afterEffect">
                                  <p:stCondLst>
                                    <p:cond delay="0"/>
                                  </p:stCondLst>
                                  <p:childTnLst>
                                    <p:set>
                                      <p:cBhvr>
                                        <p:cTn id="759" dur="1000">
                                          <p:stCondLst>
                                            <p:cond delay="0"/>
                                          </p:stCondLst>
                                        </p:cTn>
                                        <p:tgtEl>
                                          <p:spTgt spid="249"/>
                                        </p:tgtEl>
                                        <p:attrNameLst>
                                          <p:attrName>style.visibility</p:attrName>
                                        </p:attrNameLst>
                                      </p:cBhvr>
                                      <p:to>
                                        <p:strVal val="visible"/>
                                      </p:to>
                                    </p:set>
                                  </p:childTnLst>
                                </p:cTn>
                              </p:par>
                            </p:childTnLst>
                          </p:cTn>
                        </p:par>
                        <p:par>
                          <p:cTn id="760" fill="hold">
                            <p:stCondLst>
                              <p:cond delay="245500"/>
                            </p:stCondLst>
                            <p:childTnLst>
                              <p:par>
                                <p:cTn id="761" presetID="11" presetClass="entr" presetSubtype="0" fill="hold" grpId="0" nodeType="afterEffect">
                                  <p:stCondLst>
                                    <p:cond delay="0"/>
                                  </p:stCondLst>
                                  <p:childTnLst>
                                    <p:set>
                                      <p:cBhvr>
                                        <p:cTn id="762" dur="1000">
                                          <p:stCondLst>
                                            <p:cond delay="0"/>
                                          </p:stCondLst>
                                        </p:cTn>
                                        <p:tgtEl>
                                          <p:spTgt spid="250"/>
                                        </p:tgtEl>
                                        <p:attrNameLst>
                                          <p:attrName>style.visibility</p:attrName>
                                        </p:attrNameLst>
                                      </p:cBhvr>
                                      <p:to>
                                        <p:strVal val="visible"/>
                                      </p:to>
                                    </p:set>
                                  </p:childTnLst>
                                </p:cTn>
                              </p:par>
                            </p:childTnLst>
                          </p:cTn>
                        </p:par>
                        <p:par>
                          <p:cTn id="763" fill="hold">
                            <p:stCondLst>
                              <p:cond delay="246500"/>
                            </p:stCondLst>
                            <p:childTnLst>
                              <p:par>
                                <p:cTn id="764" presetID="11" presetClass="entr" presetSubtype="0" fill="hold" grpId="0" nodeType="afterEffect">
                                  <p:stCondLst>
                                    <p:cond delay="0"/>
                                  </p:stCondLst>
                                  <p:childTnLst>
                                    <p:set>
                                      <p:cBhvr>
                                        <p:cTn id="765" dur="1000">
                                          <p:stCondLst>
                                            <p:cond delay="0"/>
                                          </p:stCondLst>
                                        </p:cTn>
                                        <p:tgtEl>
                                          <p:spTgt spid="251"/>
                                        </p:tgtEl>
                                        <p:attrNameLst>
                                          <p:attrName>style.visibility</p:attrName>
                                        </p:attrNameLst>
                                      </p:cBhvr>
                                      <p:to>
                                        <p:strVal val="visible"/>
                                      </p:to>
                                    </p:set>
                                  </p:childTnLst>
                                </p:cTn>
                              </p:par>
                            </p:childTnLst>
                          </p:cTn>
                        </p:par>
                        <p:par>
                          <p:cTn id="766" fill="hold">
                            <p:stCondLst>
                              <p:cond delay="247500"/>
                            </p:stCondLst>
                            <p:childTnLst>
                              <p:par>
                                <p:cTn id="767" presetID="11" presetClass="entr" presetSubtype="0" fill="hold" grpId="0" nodeType="afterEffect">
                                  <p:stCondLst>
                                    <p:cond delay="0"/>
                                  </p:stCondLst>
                                  <p:childTnLst>
                                    <p:set>
                                      <p:cBhvr>
                                        <p:cTn id="768" dur="1000">
                                          <p:stCondLst>
                                            <p:cond delay="0"/>
                                          </p:stCondLst>
                                        </p:cTn>
                                        <p:tgtEl>
                                          <p:spTgt spid="252"/>
                                        </p:tgtEl>
                                        <p:attrNameLst>
                                          <p:attrName>style.visibility</p:attrName>
                                        </p:attrNameLst>
                                      </p:cBhvr>
                                      <p:to>
                                        <p:strVal val="visible"/>
                                      </p:to>
                                    </p:set>
                                  </p:childTnLst>
                                </p:cTn>
                              </p:par>
                            </p:childTnLst>
                          </p:cTn>
                        </p:par>
                        <p:par>
                          <p:cTn id="769" fill="hold">
                            <p:stCondLst>
                              <p:cond delay="248500"/>
                            </p:stCondLst>
                            <p:childTnLst>
                              <p:par>
                                <p:cTn id="770" presetID="11" presetClass="entr" presetSubtype="0" fill="hold" grpId="0" nodeType="afterEffect">
                                  <p:stCondLst>
                                    <p:cond delay="0"/>
                                  </p:stCondLst>
                                  <p:childTnLst>
                                    <p:set>
                                      <p:cBhvr>
                                        <p:cTn id="771" dur="1000">
                                          <p:stCondLst>
                                            <p:cond delay="0"/>
                                          </p:stCondLst>
                                        </p:cTn>
                                        <p:tgtEl>
                                          <p:spTgt spid="253"/>
                                        </p:tgtEl>
                                        <p:attrNameLst>
                                          <p:attrName>style.visibility</p:attrName>
                                        </p:attrNameLst>
                                      </p:cBhvr>
                                      <p:to>
                                        <p:strVal val="visible"/>
                                      </p:to>
                                    </p:set>
                                  </p:childTnLst>
                                </p:cTn>
                              </p:par>
                            </p:childTnLst>
                          </p:cTn>
                        </p:par>
                        <p:par>
                          <p:cTn id="772" fill="hold">
                            <p:stCondLst>
                              <p:cond delay="249500"/>
                            </p:stCondLst>
                            <p:childTnLst>
                              <p:par>
                                <p:cTn id="773" presetID="11" presetClass="entr" presetSubtype="0" fill="hold" grpId="0" nodeType="afterEffect">
                                  <p:stCondLst>
                                    <p:cond delay="0"/>
                                  </p:stCondLst>
                                  <p:childTnLst>
                                    <p:set>
                                      <p:cBhvr>
                                        <p:cTn id="774" dur="1000">
                                          <p:stCondLst>
                                            <p:cond delay="0"/>
                                          </p:stCondLst>
                                        </p:cTn>
                                        <p:tgtEl>
                                          <p:spTgt spid="254"/>
                                        </p:tgtEl>
                                        <p:attrNameLst>
                                          <p:attrName>style.visibility</p:attrName>
                                        </p:attrNameLst>
                                      </p:cBhvr>
                                      <p:to>
                                        <p:strVal val="visible"/>
                                      </p:to>
                                    </p:set>
                                  </p:childTnLst>
                                </p:cTn>
                              </p:par>
                            </p:childTnLst>
                          </p:cTn>
                        </p:par>
                        <p:par>
                          <p:cTn id="775" fill="hold">
                            <p:stCondLst>
                              <p:cond delay="250500"/>
                            </p:stCondLst>
                            <p:childTnLst>
                              <p:par>
                                <p:cTn id="776" presetID="11" presetClass="entr" presetSubtype="0" fill="hold" grpId="0" nodeType="afterEffect">
                                  <p:stCondLst>
                                    <p:cond delay="0"/>
                                  </p:stCondLst>
                                  <p:childTnLst>
                                    <p:set>
                                      <p:cBhvr>
                                        <p:cTn id="777" dur="1000">
                                          <p:stCondLst>
                                            <p:cond delay="0"/>
                                          </p:stCondLst>
                                        </p:cTn>
                                        <p:tgtEl>
                                          <p:spTgt spid="255"/>
                                        </p:tgtEl>
                                        <p:attrNameLst>
                                          <p:attrName>style.visibility</p:attrName>
                                        </p:attrNameLst>
                                      </p:cBhvr>
                                      <p:to>
                                        <p:strVal val="visible"/>
                                      </p:to>
                                    </p:set>
                                  </p:childTnLst>
                                </p:cTn>
                              </p:par>
                            </p:childTnLst>
                          </p:cTn>
                        </p:par>
                        <p:par>
                          <p:cTn id="778" fill="hold">
                            <p:stCondLst>
                              <p:cond delay="251500"/>
                            </p:stCondLst>
                            <p:childTnLst>
                              <p:par>
                                <p:cTn id="779" presetID="11" presetClass="entr" presetSubtype="0" fill="hold" grpId="0" nodeType="afterEffect">
                                  <p:stCondLst>
                                    <p:cond delay="0"/>
                                  </p:stCondLst>
                                  <p:childTnLst>
                                    <p:set>
                                      <p:cBhvr>
                                        <p:cTn id="780" dur="1000">
                                          <p:stCondLst>
                                            <p:cond delay="0"/>
                                          </p:stCondLst>
                                        </p:cTn>
                                        <p:tgtEl>
                                          <p:spTgt spid="256"/>
                                        </p:tgtEl>
                                        <p:attrNameLst>
                                          <p:attrName>style.visibility</p:attrName>
                                        </p:attrNameLst>
                                      </p:cBhvr>
                                      <p:to>
                                        <p:strVal val="visible"/>
                                      </p:to>
                                    </p:set>
                                  </p:childTnLst>
                                </p:cTn>
                              </p:par>
                            </p:childTnLst>
                          </p:cTn>
                        </p:par>
                        <p:par>
                          <p:cTn id="781" fill="hold">
                            <p:stCondLst>
                              <p:cond delay="252500"/>
                            </p:stCondLst>
                            <p:childTnLst>
                              <p:par>
                                <p:cTn id="782" presetID="11" presetClass="entr" presetSubtype="0" fill="hold" grpId="0" nodeType="afterEffect">
                                  <p:stCondLst>
                                    <p:cond delay="0"/>
                                  </p:stCondLst>
                                  <p:childTnLst>
                                    <p:set>
                                      <p:cBhvr>
                                        <p:cTn id="783" dur="1000">
                                          <p:stCondLst>
                                            <p:cond delay="0"/>
                                          </p:stCondLst>
                                        </p:cTn>
                                        <p:tgtEl>
                                          <p:spTgt spid="257"/>
                                        </p:tgtEl>
                                        <p:attrNameLst>
                                          <p:attrName>style.visibility</p:attrName>
                                        </p:attrNameLst>
                                      </p:cBhvr>
                                      <p:to>
                                        <p:strVal val="visible"/>
                                      </p:to>
                                    </p:set>
                                  </p:childTnLst>
                                </p:cTn>
                              </p:par>
                            </p:childTnLst>
                          </p:cTn>
                        </p:par>
                        <p:par>
                          <p:cTn id="784" fill="hold">
                            <p:stCondLst>
                              <p:cond delay="253500"/>
                            </p:stCondLst>
                            <p:childTnLst>
                              <p:par>
                                <p:cTn id="785" presetID="11" presetClass="entr" presetSubtype="0" fill="hold" grpId="0" nodeType="afterEffect">
                                  <p:stCondLst>
                                    <p:cond delay="0"/>
                                  </p:stCondLst>
                                  <p:childTnLst>
                                    <p:set>
                                      <p:cBhvr>
                                        <p:cTn id="786" dur="1000">
                                          <p:stCondLst>
                                            <p:cond delay="0"/>
                                          </p:stCondLst>
                                        </p:cTn>
                                        <p:tgtEl>
                                          <p:spTgt spid="258"/>
                                        </p:tgtEl>
                                        <p:attrNameLst>
                                          <p:attrName>style.visibility</p:attrName>
                                        </p:attrNameLst>
                                      </p:cBhvr>
                                      <p:to>
                                        <p:strVal val="visible"/>
                                      </p:to>
                                    </p:set>
                                  </p:childTnLst>
                                </p:cTn>
                              </p:par>
                            </p:childTnLst>
                          </p:cTn>
                        </p:par>
                        <p:par>
                          <p:cTn id="787" fill="hold">
                            <p:stCondLst>
                              <p:cond delay="254500"/>
                            </p:stCondLst>
                            <p:childTnLst>
                              <p:par>
                                <p:cTn id="788" presetID="11" presetClass="entr" presetSubtype="0" fill="hold" grpId="0" nodeType="afterEffect">
                                  <p:stCondLst>
                                    <p:cond delay="0"/>
                                  </p:stCondLst>
                                  <p:childTnLst>
                                    <p:set>
                                      <p:cBhvr>
                                        <p:cTn id="789" dur="1000">
                                          <p:stCondLst>
                                            <p:cond delay="0"/>
                                          </p:stCondLst>
                                        </p:cTn>
                                        <p:tgtEl>
                                          <p:spTgt spid="259"/>
                                        </p:tgtEl>
                                        <p:attrNameLst>
                                          <p:attrName>style.visibility</p:attrName>
                                        </p:attrNameLst>
                                      </p:cBhvr>
                                      <p:to>
                                        <p:strVal val="visible"/>
                                      </p:to>
                                    </p:set>
                                  </p:childTnLst>
                                </p:cTn>
                              </p:par>
                            </p:childTnLst>
                          </p:cTn>
                        </p:par>
                        <p:par>
                          <p:cTn id="790" fill="hold">
                            <p:stCondLst>
                              <p:cond delay="255500"/>
                            </p:stCondLst>
                            <p:childTnLst>
                              <p:par>
                                <p:cTn id="791" presetID="11" presetClass="entr" presetSubtype="0" fill="hold" grpId="0" nodeType="afterEffect">
                                  <p:stCondLst>
                                    <p:cond delay="0"/>
                                  </p:stCondLst>
                                  <p:childTnLst>
                                    <p:set>
                                      <p:cBhvr>
                                        <p:cTn id="792" dur="1000">
                                          <p:stCondLst>
                                            <p:cond delay="0"/>
                                          </p:stCondLst>
                                        </p:cTn>
                                        <p:tgtEl>
                                          <p:spTgt spid="260"/>
                                        </p:tgtEl>
                                        <p:attrNameLst>
                                          <p:attrName>style.visibility</p:attrName>
                                        </p:attrNameLst>
                                      </p:cBhvr>
                                      <p:to>
                                        <p:strVal val="visible"/>
                                      </p:to>
                                    </p:set>
                                  </p:childTnLst>
                                </p:cTn>
                              </p:par>
                            </p:childTnLst>
                          </p:cTn>
                        </p:par>
                        <p:par>
                          <p:cTn id="793" fill="hold">
                            <p:stCondLst>
                              <p:cond delay="256500"/>
                            </p:stCondLst>
                            <p:childTnLst>
                              <p:par>
                                <p:cTn id="794" presetID="11" presetClass="entr" presetSubtype="0" fill="hold" grpId="0" nodeType="afterEffect">
                                  <p:stCondLst>
                                    <p:cond delay="0"/>
                                  </p:stCondLst>
                                  <p:childTnLst>
                                    <p:set>
                                      <p:cBhvr>
                                        <p:cTn id="795" dur="1000">
                                          <p:stCondLst>
                                            <p:cond delay="0"/>
                                          </p:stCondLst>
                                        </p:cTn>
                                        <p:tgtEl>
                                          <p:spTgt spid="261"/>
                                        </p:tgtEl>
                                        <p:attrNameLst>
                                          <p:attrName>style.visibility</p:attrName>
                                        </p:attrNameLst>
                                      </p:cBhvr>
                                      <p:to>
                                        <p:strVal val="visible"/>
                                      </p:to>
                                    </p:set>
                                  </p:childTnLst>
                                </p:cTn>
                              </p:par>
                            </p:childTnLst>
                          </p:cTn>
                        </p:par>
                        <p:par>
                          <p:cTn id="796" fill="hold">
                            <p:stCondLst>
                              <p:cond delay="257500"/>
                            </p:stCondLst>
                            <p:childTnLst>
                              <p:par>
                                <p:cTn id="797" presetID="11" presetClass="entr" presetSubtype="0" fill="hold" grpId="0" nodeType="afterEffect">
                                  <p:stCondLst>
                                    <p:cond delay="0"/>
                                  </p:stCondLst>
                                  <p:childTnLst>
                                    <p:set>
                                      <p:cBhvr>
                                        <p:cTn id="798" dur="1000">
                                          <p:stCondLst>
                                            <p:cond delay="0"/>
                                          </p:stCondLst>
                                        </p:cTn>
                                        <p:tgtEl>
                                          <p:spTgt spid="262"/>
                                        </p:tgtEl>
                                        <p:attrNameLst>
                                          <p:attrName>style.visibility</p:attrName>
                                        </p:attrNameLst>
                                      </p:cBhvr>
                                      <p:to>
                                        <p:strVal val="visible"/>
                                      </p:to>
                                    </p:set>
                                  </p:childTnLst>
                                </p:cTn>
                              </p:par>
                            </p:childTnLst>
                          </p:cTn>
                        </p:par>
                        <p:par>
                          <p:cTn id="799" fill="hold">
                            <p:stCondLst>
                              <p:cond delay="258500"/>
                            </p:stCondLst>
                            <p:childTnLst>
                              <p:par>
                                <p:cTn id="800" presetID="11" presetClass="entr" presetSubtype="0" fill="hold" grpId="0" nodeType="afterEffect">
                                  <p:stCondLst>
                                    <p:cond delay="0"/>
                                  </p:stCondLst>
                                  <p:childTnLst>
                                    <p:set>
                                      <p:cBhvr>
                                        <p:cTn id="801" dur="1000">
                                          <p:stCondLst>
                                            <p:cond delay="0"/>
                                          </p:stCondLst>
                                        </p:cTn>
                                        <p:tgtEl>
                                          <p:spTgt spid="263"/>
                                        </p:tgtEl>
                                        <p:attrNameLst>
                                          <p:attrName>style.visibility</p:attrName>
                                        </p:attrNameLst>
                                      </p:cBhvr>
                                      <p:to>
                                        <p:strVal val="visible"/>
                                      </p:to>
                                    </p:set>
                                  </p:childTnLst>
                                </p:cTn>
                              </p:par>
                            </p:childTnLst>
                          </p:cTn>
                        </p:par>
                        <p:par>
                          <p:cTn id="802" fill="hold">
                            <p:stCondLst>
                              <p:cond delay="259500"/>
                            </p:stCondLst>
                            <p:childTnLst>
                              <p:par>
                                <p:cTn id="803" presetID="11" presetClass="entr" presetSubtype="0" fill="hold" grpId="0" nodeType="afterEffect">
                                  <p:stCondLst>
                                    <p:cond delay="0"/>
                                  </p:stCondLst>
                                  <p:childTnLst>
                                    <p:set>
                                      <p:cBhvr>
                                        <p:cTn id="804" dur="1000">
                                          <p:stCondLst>
                                            <p:cond delay="0"/>
                                          </p:stCondLst>
                                        </p:cTn>
                                        <p:tgtEl>
                                          <p:spTgt spid="264"/>
                                        </p:tgtEl>
                                        <p:attrNameLst>
                                          <p:attrName>style.visibility</p:attrName>
                                        </p:attrNameLst>
                                      </p:cBhvr>
                                      <p:to>
                                        <p:strVal val="visible"/>
                                      </p:to>
                                    </p:set>
                                  </p:childTnLst>
                                </p:cTn>
                              </p:par>
                            </p:childTnLst>
                          </p:cTn>
                        </p:par>
                        <p:par>
                          <p:cTn id="805" fill="hold">
                            <p:stCondLst>
                              <p:cond delay="260500"/>
                            </p:stCondLst>
                            <p:childTnLst>
                              <p:par>
                                <p:cTn id="806" presetID="11" presetClass="entr" presetSubtype="0" fill="hold" grpId="0" nodeType="afterEffect">
                                  <p:stCondLst>
                                    <p:cond delay="0"/>
                                  </p:stCondLst>
                                  <p:childTnLst>
                                    <p:set>
                                      <p:cBhvr>
                                        <p:cTn id="807" dur="1000">
                                          <p:stCondLst>
                                            <p:cond delay="0"/>
                                          </p:stCondLst>
                                        </p:cTn>
                                        <p:tgtEl>
                                          <p:spTgt spid="265"/>
                                        </p:tgtEl>
                                        <p:attrNameLst>
                                          <p:attrName>style.visibility</p:attrName>
                                        </p:attrNameLst>
                                      </p:cBhvr>
                                      <p:to>
                                        <p:strVal val="visible"/>
                                      </p:to>
                                    </p:set>
                                  </p:childTnLst>
                                </p:cTn>
                              </p:par>
                            </p:childTnLst>
                          </p:cTn>
                        </p:par>
                        <p:par>
                          <p:cTn id="808" fill="hold">
                            <p:stCondLst>
                              <p:cond delay="261500"/>
                            </p:stCondLst>
                            <p:childTnLst>
                              <p:par>
                                <p:cTn id="809" presetID="11" presetClass="entr" presetSubtype="0" fill="hold" grpId="0" nodeType="afterEffect">
                                  <p:stCondLst>
                                    <p:cond delay="0"/>
                                  </p:stCondLst>
                                  <p:childTnLst>
                                    <p:set>
                                      <p:cBhvr>
                                        <p:cTn id="810" dur="1000">
                                          <p:stCondLst>
                                            <p:cond delay="0"/>
                                          </p:stCondLst>
                                        </p:cTn>
                                        <p:tgtEl>
                                          <p:spTgt spid="266"/>
                                        </p:tgtEl>
                                        <p:attrNameLst>
                                          <p:attrName>style.visibility</p:attrName>
                                        </p:attrNameLst>
                                      </p:cBhvr>
                                      <p:to>
                                        <p:strVal val="visible"/>
                                      </p:to>
                                    </p:set>
                                  </p:childTnLst>
                                </p:cTn>
                              </p:par>
                            </p:childTnLst>
                          </p:cTn>
                        </p:par>
                        <p:par>
                          <p:cTn id="811" fill="hold">
                            <p:stCondLst>
                              <p:cond delay="262500"/>
                            </p:stCondLst>
                            <p:childTnLst>
                              <p:par>
                                <p:cTn id="812" presetID="11" presetClass="entr" presetSubtype="0" fill="hold" grpId="0" nodeType="afterEffect">
                                  <p:stCondLst>
                                    <p:cond delay="0"/>
                                  </p:stCondLst>
                                  <p:childTnLst>
                                    <p:set>
                                      <p:cBhvr>
                                        <p:cTn id="813" dur="1000">
                                          <p:stCondLst>
                                            <p:cond delay="0"/>
                                          </p:stCondLst>
                                        </p:cTn>
                                        <p:tgtEl>
                                          <p:spTgt spid="267"/>
                                        </p:tgtEl>
                                        <p:attrNameLst>
                                          <p:attrName>style.visibility</p:attrName>
                                        </p:attrNameLst>
                                      </p:cBhvr>
                                      <p:to>
                                        <p:strVal val="visible"/>
                                      </p:to>
                                    </p:set>
                                  </p:childTnLst>
                                </p:cTn>
                              </p:par>
                            </p:childTnLst>
                          </p:cTn>
                        </p:par>
                        <p:par>
                          <p:cTn id="814" fill="hold">
                            <p:stCondLst>
                              <p:cond delay="263500"/>
                            </p:stCondLst>
                            <p:childTnLst>
                              <p:par>
                                <p:cTn id="815" presetID="11" presetClass="entr" presetSubtype="0" fill="hold" grpId="0" nodeType="afterEffect">
                                  <p:stCondLst>
                                    <p:cond delay="0"/>
                                  </p:stCondLst>
                                  <p:childTnLst>
                                    <p:set>
                                      <p:cBhvr>
                                        <p:cTn id="816" dur="1000">
                                          <p:stCondLst>
                                            <p:cond delay="0"/>
                                          </p:stCondLst>
                                        </p:cTn>
                                        <p:tgtEl>
                                          <p:spTgt spid="268"/>
                                        </p:tgtEl>
                                        <p:attrNameLst>
                                          <p:attrName>style.visibility</p:attrName>
                                        </p:attrNameLst>
                                      </p:cBhvr>
                                      <p:to>
                                        <p:strVal val="visible"/>
                                      </p:to>
                                    </p:set>
                                  </p:childTnLst>
                                </p:cTn>
                              </p:par>
                            </p:childTnLst>
                          </p:cTn>
                        </p:par>
                        <p:par>
                          <p:cTn id="817" fill="hold">
                            <p:stCondLst>
                              <p:cond delay="264500"/>
                            </p:stCondLst>
                            <p:childTnLst>
                              <p:par>
                                <p:cTn id="818" presetID="11" presetClass="entr" presetSubtype="0" fill="hold" grpId="0" nodeType="afterEffect">
                                  <p:stCondLst>
                                    <p:cond delay="0"/>
                                  </p:stCondLst>
                                  <p:childTnLst>
                                    <p:set>
                                      <p:cBhvr>
                                        <p:cTn id="819" dur="1000">
                                          <p:stCondLst>
                                            <p:cond delay="0"/>
                                          </p:stCondLst>
                                        </p:cTn>
                                        <p:tgtEl>
                                          <p:spTgt spid="269"/>
                                        </p:tgtEl>
                                        <p:attrNameLst>
                                          <p:attrName>style.visibility</p:attrName>
                                        </p:attrNameLst>
                                      </p:cBhvr>
                                      <p:to>
                                        <p:strVal val="visible"/>
                                      </p:to>
                                    </p:set>
                                  </p:childTnLst>
                                </p:cTn>
                              </p:par>
                            </p:childTnLst>
                          </p:cTn>
                        </p:par>
                        <p:par>
                          <p:cTn id="820" fill="hold">
                            <p:stCondLst>
                              <p:cond delay="265500"/>
                            </p:stCondLst>
                            <p:childTnLst>
                              <p:par>
                                <p:cTn id="821" presetID="11" presetClass="entr" presetSubtype="0" fill="hold" grpId="0" nodeType="afterEffect">
                                  <p:stCondLst>
                                    <p:cond delay="0"/>
                                  </p:stCondLst>
                                  <p:childTnLst>
                                    <p:set>
                                      <p:cBhvr>
                                        <p:cTn id="822" dur="1000">
                                          <p:stCondLst>
                                            <p:cond delay="0"/>
                                          </p:stCondLst>
                                        </p:cTn>
                                        <p:tgtEl>
                                          <p:spTgt spid="270"/>
                                        </p:tgtEl>
                                        <p:attrNameLst>
                                          <p:attrName>style.visibility</p:attrName>
                                        </p:attrNameLst>
                                      </p:cBhvr>
                                      <p:to>
                                        <p:strVal val="visible"/>
                                      </p:to>
                                    </p:set>
                                  </p:childTnLst>
                                </p:cTn>
                              </p:par>
                            </p:childTnLst>
                          </p:cTn>
                        </p:par>
                        <p:par>
                          <p:cTn id="823" fill="hold">
                            <p:stCondLst>
                              <p:cond delay="266500"/>
                            </p:stCondLst>
                            <p:childTnLst>
                              <p:par>
                                <p:cTn id="824" presetID="11" presetClass="entr" presetSubtype="0" fill="hold" grpId="0" nodeType="afterEffect">
                                  <p:stCondLst>
                                    <p:cond delay="0"/>
                                  </p:stCondLst>
                                  <p:childTnLst>
                                    <p:set>
                                      <p:cBhvr>
                                        <p:cTn id="825" dur="1000">
                                          <p:stCondLst>
                                            <p:cond delay="0"/>
                                          </p:stCondLst>
                                        </p:cTn>
                                        <p:tgtEl>
                                          <p:spTgt spid="271"/>
                                        </p:tgtEl>
                                        <p:attrNameLst>
                                          <p:attrName>style.visibility</p:attrName>
                                        </p:attrNameLst>
                                      </p:cBhvr>
                                      <p:to>
                                        <p:strVal val="visible"/>
                                      </p:to>
                                    </p:set>
                                  </p:childTnLst>
                                </p:cTn>
                              </p:par>
                            </p:childTnLst>
                          </p:cTn>
                        </p:par>
                        <p:par>
                          <p:cTn id="826" fill="hold">
                            <p:stCondLst>
                              <p:cond delay="267500"/>
                            </p:stCondLst>
                            <p:childTnLst>
                              <p:par>
                                <p:cTn id="827" presetID="11" presetClass="entr" presetSubtype="0" fill="hold" grpId="0" nodeType="afterEffect">
                                  <p:stCondLst>
                                    <p:cond delay="0"/>
                                  </p:stCondLst>
                                  <p:childTnLst>
                                    <p:set>
                                      <p:cBhvr>
                                        <p:cTn id="828" dur="1000">
                                          <p:stCondLst>
                                            <p:cond delay="0"/>
                                          </p:stCondLst>
                                        </p:cTn>
                                        <p:tgtEl>
                                          <p:spTgt spid="272"/>
                                        </p:tgtEl>
                                        <p:attrNameLst>
                                          <p:attrName>style.visibility</p:attrName>
                                        </p:attrNameLst>
                                      </p:cBhvr>
                                      <p:to>
                                        <p:strVal val="visible"/>
                                      </p:to>
                                    </p:set>
                                  </p:childTnLst>
                                </p:cTn>
                              </p:par>
                            </p:childTnLst>
                          </p:cTn>
                        </p:par>
                        <p:par>
                          <p:cTn id="829" fill="hold">
                            <p:stCondLst>
                              <p:cond delay="268500"/>
                            </p:stCondLst>
                            <p:childTnLst>
                              <p:par>
                                <p:cTn id="830" presetID="11" presetClass="entr" presetSubtype="0" fill="hold" grpId="0" nodeType="afterEffect">
                                  <p:stCondLst>
                                    <p:cond delay="0"/>
                                  </p:stCondLst>
                                  <p:childTnLst>
                                    <p:set>
                                      <p:cBhvr>
                                        <p:cTn id="831" dur="1000">
                                          <p:stCondLst>
                                            <p:cond delay="0"/>
                                          </p:stCondLst>
                                        </p:cTn>
                                        <p:tgtEl>
                                          <p:spTgt spid="273"/>
                                        </p:tgtEl>
                                        <p:attrNameLst>
                                          <p:attrName>style.visibility</p:attrName>
                                        </p:attrNameLst>
                                      </p:cBhvr>
                                      <p:to>
                                        <p:strVal val="visible"/>
                                      </p:to>
                                    </p:set>
                                  </p:childTnLst>
                                </p:cTn>
                              </p:par>
                            </p:childTnLst>
                          </p:cTn>
                        </p:par>
                        <p:par>
                          <p:cTn id="832" fill="hold">
                            <p:stCondLst>
                              <p:cond delay="269500"/>
                            </p:stCondLst>
                            <p:childTnLst>
                              <p:par>
                                <p:cTn id="833" presetID="11" presetClass="entr" presetSubtype="0" fill="hold" grpId="0" nodeType="afterEffect">
                                  <p:stCondLst>
                                    <p:cond delay="0"/>
                                  </p:stCondLst>
                                  <p:childTnLst>
                                    <p:set>
                                      <p:cBhvr>
                                        <p:cTn id="834" dur="1000">
                                          <p:stCondLst>
                                            <p:cond delay="0"/>
                                          </p:stCondLst>
                                        </p:cTn>
                                        <p:tgtEl>
                                          <p:spTgt spid="274"/>
                                        </p:tgtEl>
                                        <p:attrNameLst>
                                          <p:attrName>style.visibility</p:attrName>
                                        </p:attrNameLst>
                                      </p:cBhvr>
                                      <p:to>
                                        <p:strVal val="visible"/>
                                      </p:to>
                                    </p:set>
                                  </p:childTnLst>
                                </p:cTn>
                              </p:par>
                            </p:childTnLst>
                          </p:cTn>
                        </p:par>
                        <p:par>
                          <p:cTn id="835" fill="hold">
                            <p:stCondLst>
                              <p:cond delay="270500"/>
                            </p:stCondLst>
                            <p:childTnLst>
                              <p:par>
                                <p:cTn id="836" presetID="11" presetClass="entr" presetSubtype="0" fill="hold" grpId="0" nodeType="afterEffect">
                                  <p:stCondLst>
                                    <p:cond delay="0"/>
                                  </p:stCondLst>
                                  <p:childTnLst>
                                    <p:set>
                                      <p:cBhvr>
                                        <p:cTn id="837" dur="1000">
                                          <p:stCondLst>
                                            <p:cond delay="0"/>
                                          </p:stCondLst>
                                        </p:cTn>
                                        <p:tgtEl>
                                          <p:spTgt spid="275"/>
                                        </p:tgtEl>
                                        <p:attrNameLst>
                                          <p:attrName>style.visibility</p:attrName>
                                        </p:attrNameLst>
                                      </p:cBhvr>
                                      <p:to>
                                        <p:strVal val="visible"/>
                                      </p:to>
                                    </p:set>
                                  </p:childTnLst>
                                </p:cTn>
                              </p:par>
                            </p:childTnLst>
                          </p:cTn>
                        </p:par>
                        <p:par>
                          <p:cTn id="838" fill="hold">
                            <p:stCondLst>
                              <p:cond delay="271500"/>
                            </p:stCondLst>
                            <p:childTnLst>
                              <p:par>
                                <p:cTn id="839" presetID="11" presetClass="entr" presetSubtype="0" fill="hold" grpId="0" nodeType="afterEffect">
                                  <p:stCondLst>
                                    <p:cond delay="0"/>
                                  </p:stCondLst>
                                  <p:childTnLst>
                                    <p:set>
                                      <p:cBhvr>
                                        <p:cTn id="840" dur="1000">
                                          <p:stCondLst>
                                            <p:cond delay="0"/>
                                          </p:stCondLst>
                                        </p:cTn>
                                        <p:tgtEl>
                                          <p:spTgt spid="276"/>
                                        </p:tgtEl>
                                        <p:attrNameLst>
                                          <p:attrName>style.visibility</p:attrName>
                                        </p:attrNameLst>
                                      </p:cBhvr>
                                      <p:to>
                                        <p:strVal val="visible"/>
                                      </p:to>
                                    </p:set>
                                  </p:childTnLst>
                                </p:cTn>
                              </p:par>
                            </p:childTnLst>
                          </p:cTn>
                        </p:par>
                        <p:par>
                          <p:cTn id="841" fill="hold">
                            <p:stCondLst>
                              <p:cond delay="272500"/>
                            </p:stCondLst>
                            <p:childTnLst>
                              <p:par>
                                <p:cTn id="842" presetID="11" presetClass="entr" presetSubtype="0" fill="hold" grpId="0" nodeType="afterEffect">
                                  <p:stCondLst>
                                    <p:cond delay="0"/>
                                  </p:stCondLst>
                                  <p:childTnLst>
                                    <p:set>
                                      <p:cBhvr>
                                        <p:cTn id="843" dur="1000">
                                          <p:stCondLst>
                                            <p:cond delay="0"/>
                                          </p:stCondLst>
                                        </p:cTn>
                                        <p:tgtEl>
                                          <p:spTgt spid="277"/>
                                        </p:tgtEl>
                                        <p:attrNameLst>
                                          <p:attrName>style.visibility</p:attrName>
                                        </p:attrNameLst>
                                      </p:cBhvr>
                                      <p:to>
                                        <p:strVal val="visible"/>
                                      </p:to>
                                    </p:set>
                                  </p:childTnLst>
                                </p:cTn>
                              </p:par>
                            </p:childTnLst>
                          </p:cTn>
                        </p:par>
                        <p:par>
                          <p:cTn id="844" fill="hold">
                            <p:stCondLst>
                              <p:cond delay="273500"/>
                            </p:stCondLst>
                            <p:childTnLst>
                              <p:par>
                                <p:cTn id="845" presetID="11" presetClass="entr" presetSubtype="0" fill="hold" grpId="0" nodeType="afterEffect">
                                  <p:stCondLst>
                                    <p:cond delay="0"/>
                                  </p:stCondLst>
                                  <p:childTnLst>
                                    <p:set>
                                      <p:cBhvr>
                                        <p:cTn id="846" dur="1000">
                                          <p:stCondLst>
                                            <p:cond delay="0"/>
                                          </p:stCondLst>
                                        </p:cTn>
                                        <p:tgtEl>
                                          <p:spTgt spid="278"/>
                                        </p:tgtEl>
                                        <p:attrNameLst>
                                          <p:attrName>style.visibility</p:attrName>
                                        </p:attrNameLst>
                                      </p:cBhvr>
                                      <p:to>
                                        <p:strVal val="visible"/>
                                      </p:to>
                                    </p:set>
                                  </p:childTnLst>
                                </p:cTn>
                              </p:par>
                            </p:childTnLst>
                          </p:cTn>
                        </p:par>
                        <p:par>
                          <p:cTn id="847" fill="hold">
                            <p:stCondLst>
                              <p:cond delay="274500"/>
                            </p:stCondLst>
                            <p:childTnLst>
                              <p:par>
                                <p:cTn id="848" presetID="11" presetClass="entr" presetSubtype="0" fill="hold" grpId="0" nodeType="afterEffect">
                                  <p:stCondLst>
                                    <p:cond delay="0"/>
                                  </p:stCondLst>
                                  <p:childTnLst>
                                    <p:set>
                                      <p:cBhvr>
                                        <p:cTn id="849" dur="1000">
                                          <p:stCondLst>
                                            <p:cond delay="0"/>
                                          </p:stCondLst>
                                        </p:cTn>
                                        <p:tgtEl>
                                          <p:spTgt spid="279"/>
                                        </p:tgtEl>
                                        <p:attrNameLst>
                                          <p:attrName>style.visibility</p:attrName>
                                        </p:attrNameLst>
                                      </p:cBhvr>
                                      <p:to>
                                        <p:strVal val="visible"/>
                                      </p:to>
                                    </p:set>
                                  </p:childTnLst>
                                </p:cTn>
                              </p:par>
                            </p:childTnLst>
                          </p:cTn>
                        </p:par>
                        <p:par>
                          <p:cTn id="850" fill="hold">
                            <p:stCondLst>
                              <p:cond delay="275500"/>
                            </p:stCondLst>
                            <p:childTnLst>
                              <p:par>
                                <p:cTn id="851" presetID="11" presetClass="entr" presetSubtype="0" fill="hold" grpId="0" nodeType="afterEffect">
                                  <p:stCondLst>
                                    <p:cond delay="0"/>
                                  </p:stCondLst>
                                  <p:childTnLst>
                                    <p:set>
                                      <p:cBhvr>
                                        <p:cTn id="852" dur="1000">
                                          <p:stCondLst>
                                            <p:cond delay="0"/>
                                          </p:stCondLst>
                                        </p:cTn>
                                        <p:tgtEl>
                                          <p:spTgt spid="280"/>
                                        </p:tgtEl>
                                        <p:attrNameLst>
                                          <p:attrName>style.visibility</p:attrName>
                                        </p:attrNameLst>
                                      </p:cBhvr>
                                      <p:to>
                                        <p:strVal val="visible"/>
                                      </p:to>
                                    </p:set>
                                  </p:childTnLst>
                                </p:cTn>
                              </p:par>
                            </p:childTnLst>
                          </p:cTn>
                        </p:par>
                        <p:par>
                          <p:cTn id="853" fill="hold">
                            <p:stCondLst>
                              <p:cond delay="276500"/>
                            </p:stCondLst>
                            <p:childTnLst>
                              <p:par>
                                <p:cTn id="854" presetID="11" presetClass="entr" presetSubtype="0" fill="hold" grpId="0" nodeType="afterEffect">
                                  <p:stCondLst>
                                    <p:cond delay="0"/>
                                  </p:stCondLst>
                                  <p:childTnLst>
                                    <p:set>
                                      <p:cBhvr>
                                        <p:cTn id="855" dur="1000">
                                          <p:stCondLst>
                                            <p:cond delay="0"/>
                                          </p:stCondLst>
                                        </p:cTn>
                                        <p:tgtEl>
                                          <p:spTgt spid="281"/>
                                        </p:tgtEl>
                                        <p:attrNameLst>
                                          <p:attrName>style.visibility</p:attrName>
                                        </p:attrNameLst>
                                      </p:cBhvr>
                                      <p:to>
                                        <p:strVal val="visible"/>
                                      </p:to>
                                    </p:set>
                                  </p:childTnLst>
                                </p:cTn>
                              </p:par>
                            </p:childTnLst>
                          </p:cTn>
                        </p:par>
                        <p:par>
                          <p:cTn id="856" fill="hold">
                            <p:stCondLst>
                              <p:cond delay="277500"/>
                            </p:stCondLst>
                            <p:childTnLst>
                              <p:par>
                                <p:cTn id="857" presetID="11" presetClass="entr" presetSubtype="0" fill="hold" grpId="0" nodeType="afterEffect">
                                  <p:stCondLst>
                                    <p:cond delay="0"/>
                                  </p:stCondLst>
                                  <p:childTnLst>
                                    <p:set>
                                      <p:cBhvr>
                                        <p:cTn id="858" dur="1000">
                                          <p:stCondLst>
                                            <p:cond delay="0"/>
                                          </p:stCondLst>
                                        </p:cTn>
                                        <p:tgtEl>
                                          <p:spTgt spid="282"/>
                                        </p:tgtEl>
                                        <p:attrNameLst>
                                          <p:attrName>style.visibility</p:attrName>
                                        </p:attrNameLst>
                                      </p:cBhvr>
                                      <p:to>
                                        <p:strVal val="visible"/>
                                      </p:to>
                                    </p:set>
                                  </p:childTnLst>
                                </p:cTn>
                              </p:par>
                            </p:childTnLst>
                          </p:cTn>
                        </p:par>
                        <p:par>
                          <p:cTn id="859" fill="hold">
                            <p:stCondLst>
                              <p:cond delay="278500"/>
                            </p:stCondLst>
                            <p:childTnLst>
                              <p:par>
                                <p:cTn id="860" presetID="11" presetClass="entr" presetSubtype="0" fill="hold" grpId="0" nodeType="afterEffect">
                                  <p:stCondLst>
                                    <p:cond delay="0"/>
                                  </p:stCondLst>
                                  <p:childTnLst>
                                    <p:set>
                                      <p:cBhvr>
                                        <p:cTn id="861" dur="1000">
                                          <p:stCondLst>
                                            <p:cond delay="0"/>
                                          </p:stCondLst>
                                        </p:cTn>
                                        <p:tgtEl>
                                          <p:spTgt spid="283"/>
                                        </p:tgtEl>
                                        <p:attrNameLst>
                                          <p:attrName>style.visibility</p:attrName>
                                        </p:attrNameLst>
                                      </p:cBhvr>
                                      <p:to>
                                        <p:strVal val="visible"/>
                                      </p:to>
                                    </p:set>
                                  </p:childTnLst>
                                </p:cTn>
                              </p:par>
                            </p:childTnLst>
                          </p:cTn>
                        </p:par>
                        <p:par>
                          <p:cTn id="862" fill="hold">
                            <p:stCondLst>
                              <p:cond delay="279500"/>
                            </p:stCondLst>
                            <p:childTnLst>
                              <p:par>
                                <p:cTn id="863" presetID="11" presetClass="entr" presetSubtype="0" fill="hold" grpId="0" nodeType="afterEffect">
                                  <p:stCondLst>
                                    <p:cond delay="0"/>
                                  </p:stCondLst>
                                  <p:childTnLst>
                                    <p:set>
                                      <p:cBhvr>
                                        <p:cTn id="864" dur="1000">
                                          <p:stCondLst>
                                            <p:cond delay="0"/>
                                          </p:stCondLst>
                                        </p:cTn>
                                        <p:tgtEl>
                                          <p:spTgt spid="284"/>
                                        </p:tgtEl>
                                        <p:attrNameLst>
                                          <p:attrName>style.visibility</p:attrName>
                                        </p:attrNameLst>
                                      </p:cBhvr>
                                      <p:to>
                                        <p:strVal val="visible"/>
                                      </p:to>
                                    </p:set>
                                  </p:childTnLst>
                                </p:cTn>
                              </p:par>
                            </p:childTnLst>
                          </p:cTn>
                        </p:par>
                        <p:par>
                          <p:cTn id="865" fill="hold">
                            <p:stCondLst>
                              <p:cond delay="280500"/>
                            </p:stCondLst>
                            <p:childTnLst>
                              <p:par>
                                <p:cTn id="866" presetID="11" presetClass="entr" presetSubtype="0" fill="hold" grpId="0" nodeType="afterEffect">
                                  <p:stCondLst>
                                    <p:cond delay="0"/>
                                  </p:stCondLst>
                                  <p:childTnLst>
                                    <p:set>
                                      <p:cBhvr>
                                        <p:cTn id="867" dur="1000">
                                          <p:stCondLst>
                                            <p:cond delay="0"/>
                                          </p:stCondLst>
                                        </p:cTn>
                                        <p:tgtEl>
                                          <p:spTgt spid="285"/>
                                        </p:tgtEl>
                                        <p:attrNameLst>
                                          <p:attrName>style.visibility</p:attrName>
                                        </p:attrNameLst>
                                      </p:cBhvr>
                                      <p:to>
                                        <p:strVal val="visible"/>
                                      </p:to>
                                    </p:set>
                                  </p:childTnLst>
                                </p:cTn>
                              </p:par>
                            </p:childTnLst>
                          </p:cTn>
                        </p:par>
                        <p:par>
                          <p:cTn id="868" fill="hold">
                            <p:stCondLst>
                              <p:cond delay="281500"/>
                            </p:stCondLst>
                            <p:childTnLst>
                              <p:par>
                                <p:cTn id="869" presetID="11" presetClass="entr" presetSubtype="0" fill="hold" grpId="0" nodeType="afterEffect">
                                  <p:stCondLst>
                                    <p:cond delay="0"/>
                                  </p:stCondLst>
                                  <p:childTnLst>
                                    <p:set>
                                      <p:cBhvr>
                                        <p:cTn id="870" dur="1000">
                                          <p:stCondLst>
                                            <p:cond delay="0"/>
                                          </p:stCondLst>
                                        </p:cTn>
                                        <p:tgtEl>
                                          <p:spTgt spid="286"/>
                                        </p:tgtEl>
                                        <p:attrNameLst>
                                          <p:attrName>style.visibility</p:attrName>
                                        </p:attrNameLst>
                                      </p:cBhvr>
                                      <p:to>
                                        <p:strVal val="visible"/>
                                      </p:to>
                                    </p:set>
                                  </p:childTnLst>
                                </p:cTn>
                              </p:par>
                            </p:childTnLst>
                          </p:cTn>
                        </p:par>
                        <p:par>
                          <p:cTn id="871" fill="hold">
                            <p:stCondLst>
                              <p:cond delay="282500"/>
                            </p:stCondLst>
                            <p:childTnLst>
                              <p:par>
                                <p:cTn id="872" presetID="11" presetClass="entr" presetSubtype="0" fill="hold" grpId="0" nodeType="afterEffect">
                                  <p:stCondLst>
                                    <p:cond delay="0"/>
                                  </p:stCondLst>
                                  <p:childTnLst>
                                    <p:set>
                                      <p:cBhvr>
                                        <p:cTn id="873" dur="1000">
                                          <p:stCondLst>
                                            <p:cond delay="0"/>
                                          </p:stCondLst>
                                        </p:cTn>
                                        <p:tgtEl>
                                          <p:spTgt spid="287"/>
                                        </p:tgtEl>
                                        <p:attrNameLst>
                                          <p:attrName>style.visibility</p:attrName>
                                        </p:attrNameLst>
                                      </p:cBhvr>
                                      <p:to>
                                        <p:strVal val="visible"/>
                                      </p:to>
                                    </p:set>
                                  </p:childTnLst>
                                </p:cTn>
                              </p:par>
                            </p:childTnLst>
                          </p:cTn>
                        </p:par>
                        <p:par>
                          <p:cTn id="874" fill="hold">
                            <p:stCondLst>
                              <p:cond delay="283500"/>
                            </p:stCondLst>
                            <p:childTnLst>
                              <p:par>
                                <p:cTn id="875" presetID="11" presetClass="entr" presetSubtype="0" fill="hold" grpId="0" nodeType="afterEffect">
                                  <p:stCondLst>
                                    <p:cond delay="0"/>
                                  </p:stCondLst>
                                  <p:childTnLst>
                                    <p:set>
                                      <p:cBhvr>
                                        <p:cTn id="876" dur="1000">
                                          <p:stCondLst>
                                            <p:cond delay="0"/>
                                          </p:stCondLst>
                                        </p:cTn>
                                        <p:tgtEl>
                                          <p:spTgt spid="288"/>
                                        </p:tgtEl>
                                        <p:attrNameLst>
                                          <p:attrName>style.visibility</p:attrName>
                                        </p:attrNameLst>
                                      </p:cBhvr>
                                      <p:to>
                                        <p:strVal val="visible"/>
                                      </p:to>
                                    </p:set>
                                  </p:childTnLst>
                                </p:cTn>
                              </p:par>
                            </p:childTnLst>
                          </p:cTn>
                        </p:par>
                        <p:par>
                          <p:cTn id="877" fill="hold">
                            <p:stCondLst>
                              <p:cond delay="284500"/>
                            </p:stCondLst>
                            <p:childTnLst>
                              <p:par>
                                <p:cTn id="878" presetID="11" presetClass="entr" presetSubtype="0" fill="hold" grpId="0" nodeType="afterEffect">
                                  <p:stCondLst>
                                    <p:cond delay="0"/>
                                  </p:stCondLst>
                                  <p:childTnLst>
                                    <p:set>
                                      <p:cBhvr>
                                        <p:cTn id="879" dur="1000">
                                          <p:stCondLst>
                                            <p:cond delay="0"/>
                                          </p:stCondLst>
                                        </p:cTn>
                                        <p:tgtEl>
                                          <p:spTgt spid="289"/>
                                        </p:tgtEl>
                                        <p:attrNameLst>
                                          <p:attrName>style.visibility</p:attrName>
                                        </p:attrNameLst>
                                      </p:cBhvr>
                                      <p:to>
                                        <p:strVal val="visible"/>
                                      </p:to>
                                    </p:set>
                                  </p:childTnLst>
                                </p:cTn>
                              </p:par>
                            </p:childTnLst>
                          </p:cTn>
                        </p:par>
                        <p:par>
                          <p:cTn id="880" fill="hold">
                            <p:stCondLst>
                              <p:cond delay="285500"/>
                            </p:stCondLst>
                            <p:childTnLst>
                              <p:par>
                                <p:cTn id="881" presetID="11" presetClass="entr" presetSubtype="0" fill="hold" grpId="0" nodeType="afterEffect">
                                  <p:stCondLst>
                                    <p:cond delay="0"/>
                                  </p:stCondLst>
                                  <p:childTnLst>
                                    <p:set>
                                      <p:cBhvr>
                                        <p:cTn id="882" dur="1000">
                                          <p:stCondLst>
                                            <p:cond delay="0"/>
                                          </p:stCondLst>
                                        </p:cTn>
                                        <p:tgtEl>
                                          <p:spTgt spid="290"/>
                                        </p:tgtEl>
                                        <p:attrNameLst>
                                          <p:attrName>style.visibility</p:attrName>
                                        </p:attrNameLst>
                                      </p:cBhvr>
                                      <p:to>
                                        <p:strVal val="visible"/>
                                      </p:to>
                                    </p:set>
                                  </p:childTnLst>
                                </p:cTn>
                              </p:par>
                            </p:childTnLst>
                          </p:cTn>
                        </p:par>
                        <p:par>
                          <p:cTn id="883" fill="hold">
                            <p:stCondLst>
                              <p:cond delay="286500"/>
                            </p:stCondLst>
                            <p:childTnLst>
                              <p:par>
                                <p:cTn id="884" presetID="11" presetClass="entr" presetSubtype="0" fill="hold" grpId="0" nodeType="afterEffect">
                                  <p:stCondLst>
                                    <p:cond delay="0"/>
                                  </p:stCondLst>
                                  <p:childTnLst>
                                    <p:set>
                                      <p:cBhvr>
                                        <p:cTn id="885" dur="1000">
                                          <p:stCondLst>
                                            <p:cond delay="0"/>
                                          </p:stCondLst>
                                        </p:cTn>
                                        <p:tgtEl>
                                          <p:spTgt spid="291"/>
                                        </p:tgtEl>
                                        <p:attrNameLst>
                                          <p:attrName>style.visibility</p:attrName>
                                        </p:attrNameLst>
                                      </p:cBhvr>
                                      <p:to>
                                        <p:strVal val="visible"/>
                                      </p:to>
                                    </p:set>
                                  </p:childTnLst>
                                </p:cTn>
                              </p:par>
                            </p:childTnLst>
                          </p:cTn>
                        </p:par>
                        <p:par>
                          <p:cTn id="886" fill="hold">
                            <p:stCondLst>
                              <p:cond delay="287500"/>
                            </p:stCondLst>
                            <p:childTnLst>
                              <p:par>
                                <p:cTn id="887" presetID="11" presetClass="entr" presetSubtype="0" fill="hold" grpId="0" nodeType="afterEffect">
                                  <p:stCondLst>
                                    <p:cond delay="0"/>
                                  </p:stCondLst>
                                  <p:childTnLst>
                                    <p:set>
                                      <p:cBhvr>
                                        <p:cTn id="888" dur="1000">
                                          <p:stCondLst>
                                            <p:cond delay="0"/>
                                          </p:stCondLst>
                                        </p:cTn>
                                        <p:tgtEl>
                                          <p:spTgt spid="292"/>
                                        </p:tgtEl>
                                        <p:attrNameLst>
                                          <p:attrName>style.visibility</p:attrName>
                                        </p:attrNameLst>
                                      </p:cBhvr>
                                      <p:to>
                                        <p:strVal val="visible"/>
                                      </p:to>
                                    </p:set>
                                  </p:childTnLst>
                                </p:cTn>
                              </p:par>
                            </p:childTnLst>
                          </p:cTn>
                        </p:par>
                        <p:par>
                          <p:cTn id="889" fill="hold">
                            <p:stCondLst>
                              <p:cond delay="288500"/>
                            </p:stCondLst>
                            <p:childTnLst>
                              <p:par>
                                <p:cTn id="890" presetID="11" presetClass="entr" presetSubtype="0" fill="hold" grpId="0" nodeType="afterEffect">
                                  <p:stCondLst>
                                    <p:cond delay="0"/>
                                  </p:stCondLst>
                                  <p:childTnLst>
                                    <p:set>
                                      <p:cBhvr>
                                        <p:cTn id="891" dur="1000">
                                          <p:stCondLst>
                                            <p:cond delay="0"/>
                                          </p:stCondLst>
                                        </p:cTn>
                                        <p:tgtEl>
                                          <p:spTgt spid="293"/>
                                        </p:tgtEl>
                                        <p:attrNameLst>
                                          <p:attrName>style.visibility</p:attrName>
                                        </p:attrNameLst>
                                      </p:cBhvr>
                                      <p:to>
                                        <p:strVal val="visible"/>
                                      </p:to>
                                    </p:set>
                                  </p:childTnLst>
                                </p:cTn>
                              </p:par>
                            </p:childTnLst>
                          </p:cTn>
                        </p:par>
                        <p:par>
                          <p:cTn id="892" fill="hold">
                            <p:stCondLst>
                              <p:cond delay="289500"/>
                            </p:stCondLst>
                            <p:childTnLst>
                              <p:par>
                                <p:cTn id="893" presetID="11" presetClass="entr" presetSubtype="0" fill="hold" grpId="0" nodeType="afterEffect">
                                  <p:stCondLst>
                                    <p:cond delay="0"/>
                                  </p:stCondLst>
                                  <p:childTnLst>
                                    <p:set>
                                      <p:cBhvr>
                                        <p:cTn id="894" dur="1000">
                                          <p:stCondLst>
                                            <p:cond delay="0"/>
                                          </p:stCondLst>
                                        </p:cTn>
                                        <p:tgtEl>
                                          <p:spTgt spid="294"/>
                                        </p:tgtEl>
                                        <p:attrNameLst>
                                          <p:attrName>style.visibility</p:attrName>
                                        </p:attrNameLst>
                                      </p:cBhvr>
                                      <p:to>
                                        <p:strVal val="visible"/>
                                      </p:to>
                                    </p:set>
                                  </p:childTnLst>
                                </p:cTn>
                              </p:par>
                            </p:childTnLst>
                          </p:cTn>
                        </p:par>
                        <p:par>
                          <p:cTn id="895" fill="hold">
                            <p:stCondLst>
                              <p:cond delay="290500"/>
                            </p:stCondLst>
                            <p:childTnLst>
                              <p:par>
                                <p:cTn id="896" presetID="11" presetClass="entr" presetSubtype="0" fill="hold" grpId="0" nodeType="afterEffect">
                                  <p:stCondLst>
                                    <p:cond delay="0"/>
                                  </p:stCondLst>
                                  <p:childTnLst>
                                    <p:set>
                                      <p:cBhvr>
                                        <p:cTn id="897" dur="1000">
                                          <p:stCondLst>
                                            <p:cond delay="0"/>
                                          </p:stCondLst>
                                        </p:cTn>
                                        <p:tgtEl>
                                          <p:spTgt spid="295"/>
                                        </p:tgtEl>
                                        <p:attrNameLst>
                                          <p:attrName>style.visibility</p:attrName>
                                        </p:attrNameLst>
                                      </p:cBhvr>
                                      <p:to>
                                        <p:strVal val="visible"/>
                                      </p:to>
                                    </p:set>
                                  </p:childTnLst>
                                </p:cTn>
                              </p:par>
                            </p:childTnLst>
                          </p:cTn>
                        </p:par>
                        <p:par>
                          <p:cTn id="898" fill="hold">
                            <p:stCondLst>
                              <p:cond delay="291500"/>
                            </p:stCondLst>
                            <p:childTnLst>
                              <p:par>
                                <p:cTn id="899" presetID="11" presetClass="entr" presetSubtype="0" fill="hold" grpId="0" nodeType="afterEffect">
                                  <p:stCondLst>
                                    <p:cond delay="0"/>
                                  </p:stCondLst>
                                  <p:childTnLst>
                                    <p:set>
                                      <p:cBhvr>
                                        <p:cTn id="900" dur="1000">
                                          <p:stCondLst>
                                            <p:cond delay="0"/>
                                          </p:stCondLst>
                                        </p:cTn>
                                        <p:tgtEl>
                                          <p:spTgt spid="296"/>
                                        </p:tgtEl>
                                        <p:attrNameLst>
                                          <p:attrName>style.visibility</p:attrName>
                                        </p:attrNameLst>
                                      </p:cBhvr>
                                      <p:to>
                                        <p:strVal val="visible"/>
                                      </p:to>
                                    </p:set>
                                  </p:childTnLst>
                                  <p:subTnLst>
                                    <p:audio>
                                      <p:cMediaNode>
                                        <p:cTn display="0" masterRel="sameClick">
                                          <p:stCondLst>
                                            <p:cond evt="begin" delay="0">
                                              <p:tn val="899"/>
                                            </p:cond>
                                          </p:stCondLst>
                                          <p:endCondLst>
                                            <p:cond evt="onStopAudio" delay="0">
                                              <p:tgtEl>
                                                <p:sldTgt/>
                                              </p:tgtEl>
                                            </p:cond>
                                          </p:endCondLst>
                                        </p:cTn>
                                        <p:tgtEl>
                                          <p:sndTgt r:embed="rId3" name="click.wav"/>
                                        </p:tgtEl>
                                      </p:cMediaNode>
                                    </p:audio>
                                  </p:subTnLst>
                                </p:cTn>
                              </p:par>
                            </p:childTnLst>
                          </p:cTn>
                        </p:par>
                        <p:par>
                          <p:cTn id="901" fill="hold">
                            <p:stCondLst>
                              <p:cond delay="292500"/>
                            </p:stCondLst>
                            <p:childTnLst>
                              <p:par>
                                <p:cTn id="902" presetID="11" presetClass="entr" presetSubtype="0" fill="hold" grpId="0" nodeType="afterEffect">
                                  <p:stCondLst>
                                    <p:cond delay="0"/>
                                  </p:stCondLst>
                                  <p:childTnLst>
                                    <p:set>
                                      <p:cBhvr>
                                        <p:cTn id="903" dur="1000">
                                          <p:stCondLst>
                                            <p:cond delay="0"/>
                                          </p:stCondLst>
                                        </p:cTn>
                                        <p:tgtEl>
                                          <p:spTgt spid="297"/>
                                        </p:tgtEl>
                                        <p:attrNameLst>
                                          <p:attrName>style.visibility</p:attrName>
                                        </p:attrNameLst>
                                      </p:cBhvr>
                                      <p:to>
                                        <p:strVal val="visible"/>
                                      </p:to>
                                    </p:set>
                                  </p:childTnLst>
                                  <p:subTnLst>
                                    <p:audio>
                                      <p:cMediaNode>
                                        <p:cTn display="0" masterRel="sameClick">
                                          <p:stCondLst>
                                            <p:cond evt="begin" delay="0">
                                              <p:tn val="902"/>
                                            </p:cond>
                                          </p:stCondLst>
                                          <p:endCondLst>
                                            <p:cond evt="onStopAudio" delay="0">
                                              <p:tgtEl>
                                                <p:sldTgt/>
                                              </p:tgtEl>
                                            </p:cond>
                                          </p:endCondLst>
                                        </p:cTn>
                                        <p:tgtEl>
                                          <p:sndTgt r:embed="rId3" name="click.wav"/>
                                        </p:tgtEl>
                                      </p:cMediaNode>
                                    </p:audio>
                                  </p:subTnLst>
                                </p:cTn>
                              </p:par>
                            </p:childTnLst>
                          </p:cTn>
                        </p:par>
                        <p:par>
                          <p:cTn id="904" fill="hold">
                            <p:stCondLst>
                              <p:cond delay="293500"/>
                            </p:stCondLst>
                            <p:childTnLst>
                              <p:par>
                                <p:cTn id="905" presetID="11" presetClass="entr" presetSubtype="0" fill="hold" grpId="0" nodeType="afterEffect">
                                  <p:stCondLst>
                                    <p:cond delay="0"/>
                                  </p:stCondLst>
                                  <p:childTnLst>
                                    <p:set>
                                      <p:cBhvr>
                                        <p:cTn id="906" dur="1000">
                                          <p:stCondLst>
                                            <p:cond delay="0"/>
                                          </p:stCondLst>
                                        </p:cTn>
                                        <p:tgtEl>
                                          <p:spTgt spid="298"/>
                                        </p:tgtEl>
                                        <p:attrNameLst>
                                          <p:attrName>style.visibility</p:attrName>
                                        </p:attrNameLst>
                                      </p:cBhvr>
                                      <p:to>
                                        <p:strVal val="visible"/>
                                      </p:to>
                                    </p:set>
                                  </p:childTnLst>
                                  <p:subTnLst>
                                    <p:audio>
                                      <p:cMediaNode>
                                        <p:cTn display="0" masterRel="sameClick">
                                          <p:stCondLst>
                                            <p:cond evt="begin" delay="0">
                                              <p:tn val="905"/>
                                            </p:cond>
                                          </p:stCondLst>
                                          <p:endCondLst>
                                            <p:cond evt="onStopAudio" delay="0">
                                              <p:tgtEl>
                                                <p:sldTgt/>
                                              </p:tgtEl>
                                            </p:cond>
                                          </p:endCondLst>
                                        </p:cTn>
                                        <p:tgtEl>
                                          <p:sndTgt r:embed="rId3" name="click.wav"/>
                                        </p:tgtEl>
                                      </p:cMediaNode>
                                    </p:audio>
                                  </p:subTnLst>
                                </p:cTn>
                              </p:par>
                            </p:childTnLst>
                          </p:cTn>
                        </p:par>
                        <p:par>
                          <p:cTn id="907" fill="hold">
                            <p:stCondLst>
                              <p:cond delay="294500"/>
                            </p:stCondLst>
                            <p:childTnLst>
                              <p:par>
                                <p:cTn id="908" presetID="11" presetClass="entr" presetSubtype="0" fill="hold" grpId="0" nodeType="afterEffect">
                                  <p:stCondLst>
                                    <p:cond delay="0"/>
                                  </p:stCondLst>
                                  <p:childTnLst>
                                    <p:set>
                                      <p:cBhvr>
                                        <p:cTn id="909" dur="1000">
                                          <p:stCondLst>
                                            <p:cond delay="0"/>
                                          </p:stCondLst>
                                        </p:cTn>
                                        <p:tgtEl>
                                          <p:spTgt spid="299"/>
                                        </p:tgtEl>
                                        <p:attrNameLst>
                                          <p:attrName>style.visibility</p:attrName>
                                        </p:attrNameLst>
                                      </p:cBhvr>
                                      <p:to>
                                        <p:strVal val="visible"/>
                                      </p:to>
                                    </p:set>
                                  </p:childTnLst>
                                  <p:subTnLst>
                                    <p:audio>
                                      <p:cMediaNode>
                                        <p:cTn display="0" masterRel="sameClick">
                                          <p:stCondLst>
                                            <p:cond evt="begin" delay="0">
                                              <p:tn val="908"/>
                                            </p:cond>
                                          </p:stCondLst>
                                          <p:endCondLst>
                                            <p:cond evt="onStopAudio" delay="0">
                                              <p:tgtEl>
                                                <p:sldTgt/>
                                              </p:tgtEl>
                                            </p:cond>
                                          </p:endCondLst>
                                        </p:cTn>
                                        <p:tgtEl>
                                          <p:sndTgt r:embed="rId3" name="click.wav"/>
                                        </p:tgtEl>
                                      </p:cMediaNode>
                                    </p:audio>
                                  </p:subTnLst>
                                </p:cTn>
                              </p:par>
                            </p:childTnLst>
                          </p:cTn>
                        </p:par>
                        <p:par>
                          <p:cTn id="910" fill="hold">
                            <p:stCondLst>
                              <p:cond delay="295500"/>
                            </p:stCondLst>
                            <p:childTnLst>
                              <p:par>
                                <p:cTn id="911" presetID="11" presetClass="entr" presetSubtype="0" fill="hold" grpId="0" nodeType="afterEffect">
                                  <p:stCondLst>
                                    <p:cond delay="0"/>
                                  </p:stCondLst>
                                  <p:childTnLst>
                                    <p:set>
                                      <p:cBhvr>
                                        <p:cTn id="912" dur="1000">
                                          <p:stCondLst>
                                            <p:cond delay="0"/>
                                          </p:stCondLst>
                                        </p:cTn>
                                        <p:tgtEl>
                                          <p:spTgt spid="300"/>
                                        </p:tgtEl>
                                        <p:attrNameLst>
                                          <p:attrName>style.visibility</p:attrName>
                                        </p:attrNameLst>
                                      </p:cBhvr>
                                      <p:to>
                                        <p:strVal val="visible"/>
                                      </p:to>
                                    </p:set>
                                  </p:childTnLst>
                                  <p:subTnLst>
                                    <p:audio>
                                      <p:cMediaNode>
                                        <p:cTn display="0" masterRel="sameClick">
                                          <p:stCondLst>
                                            <p:cond evt="begin" delay="0">
                                              <p:tn val="911"/>
                                            </p:cond>
                                          </p:stCondLst>
                                          <p:endCondLst>
                                            <p:cond evt="onStopAudio" delay="0">
                                              <p:tgtEl>
                                                <p:sldTgt/>
                                              </p:tgtEl>
                                            </p:cond>
                                          </p:endCondLst>
                                        </p:cTn>
                                        <p:tgtEl>
                                          <p:sndTgt r:embed="rId3" name="click.wav"/>
                                        </p:tgtEl>
                                      </p:cMediaNode>
                                    </p:audio>
                                  </p:subTnLst>
                                </p:cTn>
                              </p:par>
                            </p:childTnLst>
                          </p:cTn>
                        </p:par>
                        <p:par>
                          <p:cTn id="913" fill="hold">
                            <p:stCondLst>
                              <p:cond delay="296500"/>
                            </p:stCondLst>
                            <p:childTnLst>
                              <p:par>
                                <p:cTn id="914" presetID="11" presetClass="entr" presetSubtype="0" fill="hold" grpId="0" nodeType="afterEffect">
                                  <p:stCondLst>
                                    <p:cond delay="0"/>
                                  </p:stCondLst>
                                  <p:childTnLst>
                                    <p:set>
                                      <p:cBhvr>
                                        <p:cTn id="915" dur="1000">
                                          <p:stCondLst>
                                            <p:cond delay="0"/>
                                          </p:stCondLst>
                                        </p:cTn>
                                        <p:tgtEl>
                                          <p:spTgt spid="301"/>
                                        </p:tgtEl>
                                        <p:attrNameLst>
                                          <p:attrName>style.visibility</p:attrName>
                                        </p:attrNameLst>
                                      </p:cBhvr>
                                      <p:to>
                                        <p:strVal val="visible"/>
                                      </p:to>
                                    </p:set>
                                  </p:childTnLst>
                                  <p:subTnLst>
                                    <p:audio>
                                      <p:cMediaNode>
                                        <p:cTn display="0" masterRel="sameClick">
                                          <p:stCondLst>
                                            <p:cond evt="begin" delay="0">
                                              <p:tn val="914"/>
                                            </p:cond>
                                          </p:stCondLst>
                                          <p:endCondLst>
                                            <p:cond evt="onStopAudio" delay="0">
                                              <p:tgtEl>
                                                <p:sldTgt/>
                                              </p:tgtEl>
                                            </p:cond>
                                          </p:endCondLst>
                                        </p:cTn>
                                        <p:tgtEl>
                                          <p:sndTgt r:embed="rId3" name="click.wav"/>
                                        </p:tgtEl>
                                      </p:cMediaNode>
                                    </p:audio>
                                  </p:subTnLst>
                                </p:cTn>
                              </p:par>
                            </p:childTnLst>
                          </p:cTn>
                        </p:par>
                        <p:par>
                          <p:cTn id="916" fill="hold">
                            <p:stCondLst>
                              <p:cond delay="297500"/>
                            </p:stCondLst>
                            <p:childTnLst>
                              <p:par>
                                <p:cTn id="917" presetID="11" presetClass="entr" presetSubtype="0" fill="hold" grpId="0" nodeType="afterEffect">
                                  <p:stCondLst>
                                    <p:cond delay="0"/>
                                  </p:stCondLst>
                                  <p:childTnLst>
                                    <p:set>
                                      <p:cBhvr>
                                        <p:cTn id="918" dur="1000">
                                          <p:stCondLst>
                                            <p:cond delay="0"/>
                                          </p:stCondLst>
                                        </p:cTn>
                                        <p:tgtEl>
                                          <p:spTgt spid="302"/>
                                        </p:tgtEl>
                                        <p:attrNameLst>
                                          <p:attrName>style.visibility</p:attrName>
                                        </p:attrNameLst>
                                      </p:cBhvr>
                                      <p:to>
                                        <p:strVal val="visible"/>
                                      </p:to>
                                    </p:set>
                                  </p:childTnLst>
                                  <p:subTnLst>
                                    <p:audio>
                                      <p:cMediaNode>
                                        <p:cTn display="0" masterRel="sameClick">
                                          <p:stCondLst>
                                            <p:cond evt="begin" delay="0">
                                              <p:tn val="917"/>
                                            </p:cond>
                                          </p:stCondLst>
                                          <p:endCondLst>
                                            <p:cond evt="onStopAudio" delay="0">
                                              <p:tgtEl>
                                                <p:sldTgt/>
                                              </p:tgtEl>
                                            </p:cond>
                                          </p:endCondLst>
                                        </p:cTn>
                                        <p:tgtEl>
                                          <p:sndTgt r:embed="rId3" name="click.wav"/>
                                        </p:tgtEl>
                                      </p:cMediaNode>
                                    </p:audio>
                                  </p:subTnLst>
                                </p:cTn>
                              </p:par>
                            </p:childTnLst>
                          </p:cTn>
                        </p:par>
                        <p:par>
                          <p:cTn id="919" fill="hold">
                            <p:stCondLst>
                              <p:cond delay="298500"/>
                            </p:stCondLst>
                            <p:childTnLst>
                              <p:par>
                                <p:cTn id="920" presetID="11" presetClass="entr" presetSubtype="0" fill="hold" grpId="0" nodeType="afterEffect">
                                  <p:stCondLst>
                                    <p:cond delay="0"/>
                                  </p:stCondLst>
                                  <p:childTnLst>
                                    <p:set>
                                      <p:cBhvr>
                                        <p:cTn id="921" dur="1000">
                                          <p:stCondLst>
                                            <p:cond delay="0"/>
                                          </p:stCondLst>
                                        </p:cTn>
                                        <p:tgtEl>
                                          <p:spTgt spid="303"/>
                                        </p:tgtEl>
                                        <p:attrNameLst>
                                          <p:attrName>style.visibility</p:attrName>
                                        </p:attrNameLst>
                                      </p:cBhvr>
                                      <p:to>
                                        <p:strVal val="visible"/>
                                      </p:to>
                                    </p:set>
                                  </p:childTnLst>
                                  <p:subTnLst>
                                    <p:audio>
                                      <p:cMediaNode>
                                        <p:cTn display="0" masterRel="sameClick">
                                          <p:stCondLst>
                                            <p:cond evt="begin" delay="0">
                                              <p:tn val="920"/>
                                            </p:cond>
                                          </p:stCondLst>
                                          <p:endCondLst>
                                            <p:cond evt="onStopAudio" delay="0">
                                              <p:tgtEl>
                                                <p:sldTgt/>
                                              </p:tgtEl>
                                            </p:cond>
                                          </p:endCondLst>
                                        </p:cTn>
                                        <p:tgtEl>
                                          <p:sndTgt r:embed="rId3" name="click.wav"/>
                                        </p:tgtEl>
                                      </p:cMediaNode>
                                    </p:audio>
                                  </p:subTnLst>
                                </p:cTn>
                              </p:par>
                            </p:childTnLst>
                          </p:cTn>
                        </p:par>
                        <p:par>
                          <p:cTn id="922" fill="hold">
                            <p:stCondLst>
                              <p:cond delay="299500"/>
                            </p:stCondLst>
                            <p:childTnLst>
                              <p:par>
                                <p:cTn id="923" presetID="11" presetClass="entr" presetSubtype="0" fill="hold" grpId="0" nodeType="afterEffect">
                                  <p:stCondLst>
                                    <p:cond delay="0"/>
                                  </p:stCondLst>
                                  <p:childTnLst>
                                    <p:set>
                                      <p:cBhvr>
                                        <p:cTn id="924" dur="1000">
                                          <p:stCondLst>
                                            <p:cond delay="0"/>
                                          </p:stCondLst>
                                        </p:cTn>
                                        <p:tgtEl>
                                          <p:spTgt spid="304"/>
                                        </p:tgtEl>
                                        <p:attrNameLst>
                                          <p:attrName>style.visibility</p:attrName>
                                        </p:attrNameLst>
                                      </p:cBhvr>
                                      <p:to>
                                        <p:strVal val="visible"/>
                                      </p:to>
                                    </p:set>
                                  </p:childTnLst>
                                  <p:subTnLst>
                                    <p:audio>
                                      <p:cMediaNode>
                                        <p:cTn display="0" masterRel="sameClick">
                                          <p:stCondLst>
                                            <p:cond evt="begin" delay="0">
                                              <p:tn val="923"/>
                                            </p:cond>
                                          </p:stCondLst>
                                          <p:endCondLst>
                                            <p:cond evt="onStopAudio" delay="0">
                                              <p:tgtEl>
                                                <p:sldTgt/>
                                              </p:tgtEl>
                                            </p:cond>
                                          </p:endCondLst>
                                        </p:cTn>
                                        <p:tgtEl>
                                          <p:sndTgt r:embed="rId3" name="click.wav"/>
                                        </p:tgtEl>
                                      </p:cMediaNode>
                                    </p:audio>
                                  </p:subTnLst>
                                </p:cTn>
                              </p:par>
                            </p:childTnLst>
                          </p:cTn>
                        </p:par>
                        <p:par>
                          <p:cTn id="925" fill="hold">
                            <p:stCondLst>
                              <p:cond delay="300500"/>
                            </p:stCondLst>
                            <p:childTnLst>
                              <p:par>
                                <p:cTn id="926" presetID="11" presetClass="entr" presetSubtype="0" fill="hold" grpId="0" nodeType="afterEffect">
                                  <p:stCondLst>
                                    <p:cond delay="0"/>
                                  </p:stCondLst>
                                  <p:childTnLst>
                                    <p:set>
                                      <p:cBhvr>
                                        <p:cTn id="927" dur="1000">
                                          <p:stCondLst>
                                            <p:cond delay="0"/>
                                          </p:stCondLst>
                                        </p:cTn>
                                        <p:tgtEl>
                                          <p:spTgt spid="305"/>
                                        </p:tgtEl>
                                        <p:attrNameLst>
                                          <p:attrName>style.visibility</p:attrName>
                                        </p:attrNameLst>
                                      </p:cBhvr>
                                      <p:to>
                                        <p:strVal val="visible"/>
                                      </p:to>
                                    </p:set>
                                  </p:childTnLst>
                                  <p:subTnLst>
                                    <p:audio>
                                      <p:cMediaNode>
                                        <p:cTn display="0" masterRel="sameClick">
                                          <p:stCondLst>
                                            <p:cond evt="begin" delay="0">
                                              <p:tn val="926"/>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307"/>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7" grpId="0" animBg="1"/>
      <p:bldP spid="306" grpId="0" animBg="1"/>
      <p:bldP spid="30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92"/>
        <p:cNvGrpSpPr/>
        <p:nvPr/>
      </p:nvGrpSpPr>
      <p:grpSpPr>
        <a:xfrm>
          <a:off x="0" y="0"/>
          <a:ext cx="0" cy="0"/>
          <a:chOff x="0" y="0"/>
          <a:chExt cx="0" cy="0"/>
        </a:xfrm>
      </p:grpSpPr>
      <p:grpSp>
        <p:nvGrpSpPr>
          <p:cNvPr id="1716" name="Google Shape;1716;p42"/>
          <p:cNvGrpSpPr/>
          <p:nvPr/>
        </p:nvGrpSpPr>
        <p:grpSpPr>
          <a:xfrm>
            <a:off x="10370379" y="-72520"/>
            <a:ext cx="1975527" cy="1891695"/>
            <a:chOff x="7777774" y="-54392"/>
            <a:chExt cx="1481645" cy="1418771"/>
          </a:xfrm>
        </p:grpSpPr>
        <p:sp>
          <p:nvSpPr>
            <p:cNvPr id="1717" name="Google Shape;1717;p42"/>
            <p:cNvSpPr/>
            <p:nvPr/>
          </p:nvSpPr>
          <p:spPr>
            <a:xfrm rot="10507462" flipH="1">
              <a:off x="7792013" y="31414"/>
              <a:ext cx="1103494" cy="382043"/>
            </a:xfrm>
            <a:custGeom>
              <a:avLst/>
              <a:gdLst/>
              <a:ahLst/>
              <a:cxnLst/>
              <a:rect l="l" t="t" r="r" b="b"/>
              <a:pathLst>
                <a:path w="42058" h="14561" extrusionOk="0">
                  <a:moveTo>
                    <a:pt x="1" y="0"/>
                  </a:moveTo>
                  <a:lnTo>
                    <a:pt x="1" y="0"/>
                  </a:lnTo>
                  <a:cubicBezTo>
                    <a:pt x="1774" y="3547"/>
                    <a:pt x="9311" y="7379"/>
                    <a:pt x="13017" y="9311"/>
                  </a:cubicBezTo>
                  <a:cubicBezTo>
                    <a:pt x="16532" y="11084"/>
                    <a:pt x="20554" y="12700"/>
                    <a:pt x="24259" y="13808"/>
                  </a:cubicBezTo>
                  <a:cubicBezTo>
                    <a:pt x="26586" y="14396"/>
                    <a:pt x="28970" y="14561"/>
                    <a:pt x="31365" y="14561"/>
                  </a:cubicBezTo>
                  <a:cubicBezTo>
                    <a:pt x="34420" y="14561"/>
                    <a:pt x="37493" y="14293"/>
                    <a:pt x="40489" y="14293"/>
                  </a:cubicBezTo>
                  <a:cubicBezTo>
                    <a:pt x="40961" y="14293"/>
                    <a:pt x="41431" y="14299"/>
                    <a:pt x="41899" y="14315"/>
                  </a:cubicBezTo>
                  <a:lnTo>
                    <a:pt x="42057" y="14283"/>
                  </a:lnTo>
                  <a:cubicBezTo>
                    <a:pt x="30340" y="2407"/>
                    <a:pt x="15582" y="950"/>
                    <a:pt x="1" y="0"/>
                  </a:cubicBezTo>
                  <a:close/>
                </a:path>
              </a:pathLst>
            </a:custGeom>
            <a:solidFill>
              <a:schemeClr val="accent2"/>
            </a:solidFill>
            <a:ln>
              <a:noFill/>
            </a:ln>
          </p:spPr>
          <p:txBody>
            <a:bodyPr spcFirstLastPara="1" wrap="square" lIns="91425" tIns="91425" rIns="91425" bIns="91425" anchor="ctr" anchorCtr="0">
              <a:noAutofit/>
            </a:bodyPr>
            <a:lstStyle/>
            <a:p>
              <a:pPr defTabSz="1219020">
                <a:buClr>
                  <a:srgbClr val="000000"/>
                </a:buClr>
              </a:pPr>
              <a:endParaRPr kern="0">
                <a:solidFill>
                  <a:srgbClr val="000000"/>
                </a:solidFill>
                <a:latin typeface="Times New Roman" panose="02020603050405020304" pitchFamily="18" charset="0"/>
                <a:cs typeface="Times New Roman" panose="02020603050405020304" pitchFamily="18" charset="0"/>
                <a:sym typeface="Arial"/>
              </a:endParaRPr>
            </a:p>
          </p:txBody>
        </p:sp>
        <p:sp>
          <p:nvSpPr>
            <p:cNvPr id="1718" name="Google Shape;1718;p42"/>
            <p:cNvSpPr/>
            <p:nvPr/>
          </p:nvSpPr>
          <p:spPr>
            <a:xfrm rot="10507462" flipH="1">
              <a:off x="7906255" y="25122"/>
              <a:ext cx="985058" cy="331982"/>
            </a:xfrm>
            <a:custGeom>
              <a:avLst/>
              <a:gdLst/>
              <a:ahLst/>
              <a:cxnLst/>
              <a:rect l="l" t="t" r="r" b="b"/>
              <a:pathLst>
                <a:path w="37544" h="12653" extrusionOk="0">
                  <a:moveTo>
                    <a:pt x="454" y="0"/>
                  </a:moveTo>
                  <a:cubicBezTo>
                    <a:pt x="175" y="0"/>
                    <a:pt x="1" y="400"/>
                    <a:pt x="303" y="537"/>
                  </a:cubicBezTo>
                  <a:cubicBezTo>
                    <a:pt x="4768" y="2501"/>
                    <a:pt x="9487" y="3672"/>
                    <a:pt x="14174" y="4939"/>
                  </a:cubicBezTo>
                  <a:cubicBezTo>
                    <a:pt x="19115" y="6269"/>
                    <a:pt x="23992" y="7821"/>
                    <a:pt x="28805" y="9563"/>
                  </a:cubicBezTo>
                  <a:cubicBezTo>
                    <a:pt x="31561" y="10576"/>
                    <a:pt x="34316" y="11590"/>
                    <a:pt x="37071" y="12635"/>
                  </a:cubicBezTo>
                  <a:cubicBezTo>
                    <a:pt x="37105" y="12647"/>
                    <a:pt x="37138" y="12653"/>
                    <a:pt x="37168" y="12653"/>
                  </a:cubicBezTo>
                  <a:cubicBezTo>
                    <a:pt x="37446" y="12653"/>
                    <a:pt x="37543" y="12176"/>
                    <a:pt x="37229" y="12033"/>
                  </a:cubicBezTo>
                  <a:cubicBezTo>
                    <a:pt x="32416" y="10260"/>
                    <a:pt x="27602" y="8454"/>
                    <a:pt x="22725" y="6839"/>
                  </a:cubicBezTo>
                  <a:cubicBezTo>
                    <a:pt x="17975" y="5287"/>
                    <a:pt x="13129" y="4116"/>
                    <a:pt x="8347" y="2722"/>
                  </a:cubicBezTo>
                  <a:cubicBezTo>
                    <a:pt x="5719" y="1962"/>
                    <a:pt x="3122" y="1139"/>
                    <a:pt x="588" y="30"/>
                  </a:cubicBezTo>
                  <a:cubicBezTo>
                    <a:pt x="542" y="9"/>
                    <a:pt x="497" y="0"/>
                    <a:pt x="454" y="0"/>
                  </a:cubicBezTo>
                  <a:close/>
                </a:path>
              </a:pathLst>
            </a:custGeom>
            <a:solidFill>
              <a:schemeClr val="dk1"/>
            </a:solidFill>
            <a:ln>
              <a:noFill/>
            </a:ln>
          </p:spPr>
          <p:txBody>
            <a:bodyPr spcFirstLastPara="1" wrap="square" lIns="91425" tIns="91425" rIns="91425" bIns="91425" anchor="ctr" anchorCtr="0">
              <a:noAutofit/>
            </a:bodyPr>
            <a:lstStyle/>
            <a:p>
              <a:pPr defTabSz="1219020">
                <a:buClr>
                  <a:srgbClr val="000000"/>
                </a:buClr>
              </a:pPr>
              <a:endParaRPr kern="0">
                <a:solidFill>
                  <a:srgbClr val="000000"/>
                </a:solidFill>
                <a:latin typeface="Times New Roman" panose="02020603050405020304" pitchFamily="18" charset="0"/>
                <a:cs typeface="Times New Roman" panose="02020603050405020304" pitchFamily="18" charset="0"/>
                <a:sym typeface="Arial"/>
              </a:endParaRPr>
            </a:p>
          </p:txBody>
        </p:sp>
        <p:sp>
          <p:nvSpPr>
            <p:cNvPr id="1719" name="Google Shape;1719;p42"/>
            <p:cNvSpPr/>
            <p:nvPr/>
          </p:nvSpPr>
          <p:spPr>
            <a:xfrm rot="10507462" flipH="1">
              <a:off x="8318036" y="132428"/>
              <a:ext cx="179438" cy="154329"/>
            </a:xfrm>
            <a:custGeom>
              <a:avLst/>
              <a:gdLst/>
              <a:ahLst/>
              <a:cxnLst/>
              <a:rect l="l" t="t" r="r" b="b"/>
              <a:pathLst>
                <a:path w="6839" h="5882" extrusionOk="0">
                  <a:moveTo>
                    <a:pt x="3301" y="0"/>
                  </a:moveTo>
                  <a:cubicBezTo>
                    <a:pt x="3086" y="0"/>
                    <a:pt x="2872" y="224"/>
                    <a:pt x="3007" y="448"/>
                  </a:cubicBezTo>
                  <a:cubicBezTo>
                    <a:pt x="3944" y="1737"/>
                    <a:pt x="5125" y="2809"/>
                    <a:pt x="6024" y="4116"/>
                  </a:cubicBezTo>
                  <a:lnTo>
                    <a:pt x="6024" y="4116"/>
                  </a:lnTo>
                  <a:cubicBezTo>
                    <a:pt x="4120" y="4513"/>
                    <a:pt x="2148" y="4613"/>
                    <a:pt x="315" y="5294"/>
                  </a:cubicBezTo>
                  <a:cubicBezTo>
                    <a:pt x="1" y="5408"/>
                    <a:pt x="73" y="5882"/>
                    <a:pt x="368" y="5882"/>
                  </a:cubicBezTo>
                  <a:cubicBezTo>
                    <a:pt x="400" y="5882"/>
                    <a:pt x="435" y="5876"/>
                    <a:pt x="473" y="5864"/>
                  </a:cubicBezTo>
                  <a:cubicBezTo>
                    <a:pt x="2437" y="5135"/>
                    <a:pt x="4558" y="5072"/>
                    <a:pt x="6585" y="4597"/>
                  </a:cubicBezTo>
                  <a:cubicBezTo>
                    <a:pt x="6744" y="4534"/>
                    <a:pt x="6839" y="4312"/>
                    <a:pt x="6744" y="4154"/>
                  </a:cubicBezTo>
                  <a:cubicBezTo>
                    <a:pt x="5857" y="2697"/>
                    <a:pt x="4527" y="1525"/>
                    <a:pt x="3545" y="132"/>
                  </a:cubicBezTo>
                  <a:cubicBezTo>
                    <a:pt x="3480" y="39"/>
                    <a:pt x="3391" y="0"/>
                    <a:pt x="3301" y="0"/>
                  </a:cubicBezTo>
                  <a:close/>
                </a:path>
              </a:pathLst>
            </a:custGeom>
            <a:solidFill>
              <a:schemeClr val="dk1"/>
            </a:solidFill>
            <a:ln>
              <a:noFill/>
            </a:ln>
          </p:spPr>
          <p:txBody>
            <a:bodyPr spcFirstLastPara="1" wrap="square" lIns="91425" tIns="91425" rIns="91425" bIns="91425" anchor="ctr" anchorCtr="0">
              <a:noAutofit/>
            </a:bodyPr>
            <a:lstStyle/>
            <a:p>
              <a:pPr defTabSz="1219020">
                <a:buClr>
                  <a:srgbClr val="000000"/>
                </a:buClr>
              </a:pPr>
              <a:endParaRPr kern="0">
                <a:solidFill>
                  <a:srgbClr val="000000"/>
                </a:solidFill>
                <a:latin typeface="Times New Roman" panose="02020603050405020304" pitchFamily="18" charset="0"/>
                <a:cs typeface="Times New Roman" panose="02020603050405020304" pitchFamily="18" charset="0"/>
                <a:sym typeface="Arial"/>
              </a:endParaRPr>
            </a:p>
          </p:txBody>
        </p:sp>
        <p:sp>
          <p:nvSpPr>
            <p:cNvPr id="1720" name="Google Shape;1720;p42"/>
            <p:cNvSpPr/>
            <p:nvPr/>
          </p:nvSpPr>
          <p:spPr>
            <a:xfrm rot="10507462" flipH="1">
              <a:off x="8180509" y="212281"/>
              <a:ext cx="114185" cy="125467"/>
            </a:xfrm>
            <a:custGeom>
              <a:avLst/>
              <a:gdLst/>
              <a:ahLst/>
              <a:cxnLst/>
              <a:rect l="l" t="t" r="r" b="b"/>
              <a:pathLst>
                <a:path w="4352" h="4782" extrusionOk="0">
                  <a:moveTo>
                    <a:pt x="2550" y="1"/>
                  </a:moveTo>
                  <a:cubicBezTo>
                    <a:pt x="2359" y="1"/>
                    <a:pt x="2152" y="219"/>
                    <a:pt x="2261" y="438"/>
                  </a:cubicBezTo>
                  <a:cubicBezTo>
                    <a:pt x="2783" y="1365"/>
                    <a:pt x="3464" y="2267"/>
                    <a:pt x="3721" y="3311"/>
                  </a:cubicBezTo>
                  <a:lnTo>
                    <a:pt x="3721" y="3311"/>
                  </a:lnTo>
                  <a:cubicBezTo>
                    <a:pt x="2628" y="3681"/>
                    <a:pt x="1508" y="3969"/>
                    <a:pt x="361" y="4175"/>
                  </a:cubicBezTo>
                  <a:cubicBezTo>
                    <a:pt x="1" y="4265"/>
                    <a:pt x="124" y="4781"/>
                    <a:pt x="461" y="4781"/>
                  </a:cubicBezTo>
                  <a:cubicBezTo>
                    <a:pt x="480" y="4781"/>
                    <a:pt x="499" y="4780"/>
                    <a:pt x="519" y="4777"/>
                  </a:cubicBezTo>
                  <a:cubicBezTo>
                    <a:pt x="1754" y="4523"/>
                    <a:pt x="2958" y="4207"/>
                    <a:pt x="4130" y="3795"/>
                  </a:cubicBezTo>
                  <a:cubicBezTo>
                    <a:pt x="4288" y="3731"/>
                    <a:pt x="4351" y="3605"/>
                    <a:pt x="4351" y="3446"/>
                  </a:cubicBezTo>
                  <a:cubicBezTo>
                    <a:pt x="4130" y="2243"/>
                    <a:pt x="3369" y="1198"/>
                    <a:pt x="2768" y="153"/>
                  </a:cubicBezTo>
                  <a:cubicBezTo>
                    <a:pt x="2719" y="45"/>
                    <a:pt x="2636" y="1"/>
                    <a:pt x="2550" y="1"/>
                  </a:cubicBezTo>
                  <a:close/>
                </a:path>
              </a:pathLst>
            </a:custGeom>
            <a:solidFill>
              <a:schemeClr val="dk1"/>
            </a:solidFill>
            <a:ln>
              <a:noFill/>
            </a:ln>
          </p:spPr>
          <p:txBody>
            <a:bodyPr spcFirstLastPara="1" wrap="square" lIns="91425" tIns="91425" rIns="91425" bIns="91425" anchor="ctr" anchorCtr="0">
              <a:noAutofit/>
            </a:bodyPr>
            <a:lstStyle/>
            <a:p>
              <a:pPr defTabSz="1219020">
                <a:buClr>
                  <a:srgbClr val="000000"/>
                </a:buClr>
              </a:pPr>
              <a:endParaRPr kern="0">
                <a:solidFill>
                  <a:srgbClr val="000000"/>
                </a:solidFill>
                <a:latin typeface="Times New Roman" panose="02020603050405020304" pitchFamily="18" charset="0"/>
                <a:cs typeface="Times New Roman" panose="02020603050405020304" pitchFamily="18" charset="0"/>
                <a:sym typeface="Arial"/>
              </a:endParaRPr>
            </a:p>
          </p:txBody>
        </p:sp>
        <p:sp>
          <p:nvSpPr>
            <p:cNvPr id="1721" name="Google Shape;1721;p42"/>
            <p:cNvSpPr/>
            <p:nvPr/>
          </p:nvSpPr>
          <p:spPr>
            <a:xfrm rot="10507462" flipH="1">
              <a:off x="8044366" y="282783"/>
              <a:ext cx="73071" cy="89312"/>
            </a:xfrm>
            <a:custGeom>
              <a:avLst/>
              <a:gdLst/>
              <a:ahLst/>
              <a:cxnLst/>
              <a:rect l="l" t="t" r="r" b="b"/>
              <a:pathLst>
                <a:path w="2785" h="3404" extrusionOk="0">
                  <a:moveTo>
                    <a:pt x="1764" y="1"/>
                  </a:moveTo>
                  <a:cubicBezTo>
                    <a:pt x="1585" y="1"/>
                    <a:pt x="1410" y="149"/>
                    <a:pt x="1486" y="377"/>
                  </a:cubicBezTo>
                  <a:cubicBezTo>
                    <a:pt x="1681" y="991"/>
                    <a:pt x="1951" y="1581"/>
                    <a:pt x="2142" y="2212"/>
                  </a:cubicBezTo>
                  <a:lnTo>
                    <a:pt x="2142" y="2212"/>
                  </a:lnTo>
                  <a:cubicBezTo>
                    <a:pt x="1558" y="2469"/>
                    <a:pt x="911" y="2617"/>
                    <a:pt x="314" y="2815"/>
                  </a:cubicBezTo>
                  <a:cubicBezTo>
                    <a:pt x="0" y="2929"/>
                    <a:pt x="98" y="3404"/>
                    <a:pt x="375" y="3404"/>
                  </a:cubicBezTo>
                  <a:cubicBezTo>
                    <a:pt x="405" y="3404"/>
                    <a:pt x="438" y="3398"/>
                    <a:pt x="473" y="3385"/>
                  </a:cubicBezTo>
                  <a:cubicBezTo>
                    <a:pt x="1201" y="3132"/>
                    <a:pt x="1961" y="2974"/>
                    <a:pt x="2626" y="2625"/>
                  </a:cubicBezTo>
                  <a:cubicBezTo>
                    <a:pt x="2753" y="2562"/>
                    <a:pt x="2784" y="2404"/>
                    <a:pt x="2784" y="2309"/>
                  </a:cubicBezTo>
                  <a:cubicBezTo>
                    <a:pt x="2594" y="1580"/>
                    <a:pt x="2278" y="915"/>
                    <a:pt x="2056" y="218"/>
                  </a:cubicBezTo>
                  <a:cubicBezTo>
                    <a:pt x="2005" y="66"/>
                    <a:pt x="1884" y="1"/>
                    <a:pt x="1764" y="1"/>
                  </a:cubicBezTo>
                  <a:close/>
                </a:path>
              </a:pathLst>
            </a:custGeom>
            <a:solidFill>
              <a:schemeClr val="dk1"/>
            </a:solidFill>
            <a:ln>
              <a:noFill/>
            </a:ln>
          </p:spPr>
          <p:txBody>
            <a:bodyPr spcFirstLastPara="1" wrap="square" lIns="91425" tIns="91425" rIns="91425" bIns="91425" anchor="ctr" anchorCtr="0">
              <a:noAutofit/>
            </a:bodyPr>
            <a:lstStyle/>
            <a:p>
              <a:pPr defTabSz="1219020">
                <a:buClr>
                  <a:srgbClr val="000000"/>
                </a:buClr>
              </a:pPr>
              <a:endParaRPr kern="0">
                <a:solidFill>
                  <a:srgbClr val="000000"/>
                </a:solidFill>
                <a:latin typeface="Times New Roman" panose="02020603050405020304" pitchFamily="18" charset="0"/>
                <a:cs typeface="Times New Roman" panose="02020603050405020304" pitchFamily="18" charset="0"/>
                <a:sym typeface="Arial"/>
              </a:endParaRPr>
            </a:p>
          </p:txBody>
        </p:sp>
        <p:sp>
          <p:nvSpPr>
            <p:cNvPr id="1722" name="Google Shape;1722;p42"/>
            <p:cNvSpPr/>
            <p:nvPr/>
          </p:nvSpPr>
          <p:spPr>
            <a:xfrm rot="10507462" flipH="1">
              <a:off x="8332386" y="263840"/>
              <a:ext cx="27444" cy="20806"/>
            </a:xfrm>
            <a:custGeom>
              <a:avLst/>
              <a:gdLst/>
              <a:ahLst/>
              <a:cxnLst/>
              <a:rect l="l" t="t" r="r" b="b"/>
              <a:pathLst>
                <a:path w="1046" h="793" extrusionOk="0">
                  <a:moveTo>
                    <a:pt x="539" y="1"/>
                  </a:moveTo>
                  <a:cubicBezTo>
                    <a:pt x="0" y="1"/>
                    <a:pt x="0" y="793"/>
                    <a:pt x="539" y="793"/>
                  </a:cubicBezTo>
                  <a:cubicBezTo>
                    <a:pt x="1045" y="793"/>
                    <a:pt x="1045" y="1"/>
                    <a:pt x="539" y="1"/>
                  </a:cubicBezTo>
                  <a:close/>
                </a:path>
              </a:pathLst>
            </a:custGeom>
            <a:solidFill>
              <a:schemeClr val="dk1"/>
            </a:solidFill>
            <a:ln>
              <a:noFill/>
            </a:ln>
          </p:spPr>
          <p:txBody>
            <a:bodyPr spcFirstLastPara="1" wrap="square" lIns="91425" tIns="91425" rIns="91425" bIns="91425" anchor="ctr" anchorCtr="0">
              <a:noAutofit/>
            </a:bodyPr>
            <a:lstStyle/>
            <a:p>
              <a:pPr defTabSz="1219020">
                <a:buClr>
                  <a:srgbClr val="000000"/>
                </a:buClr>
              </a:pPr>
              <a:endParaRPr kern="0">
                <a:solidFill>
                  <a:srgbClr val="000000"/>
                </a:solidFill>
                <a:latin typeface="Times New Roman" panose="02020603050405020304" pitchFamily="18" charset="0"/>
                <a:cs typeface="Times New Roman" panose="02020603050405020304" pitchFamily="18" charset="0"/>
                <a:sym typeface="Arial"/>
              </a:endParaRPr>
            </a:p>
          </p:txBody>
        </p:sp>
        <p:sp>
          <p:nvSpPr>
            <p:cNvPr id="1723" name="Google Shape;1723;p42"/>
            <p:cNvSpPr/>
            <p:nvPr/>
          </p:nvSpPr>
          <p:spPr>
            <a:xfrm rot="10507462" flipH="1">
              <a:off x="8307574" y="295137"/>
              <a:ext cx="27444" cy="21646"/>
            </a:xfrm>
            <a:custGeom>
              <a:avLst/>
              <a:gdLst/>
              <a:ahLst/>
              <a:cxnLst/>
              <a:rect l="l" t="t" r="r" b="b"/>
              <a:pathLst>
                <a:path w="1046" h="825" extrusionOk="0">
                  <a:moveTo>
                    <a:pt x="539" y="1"/>
                  </a:moveTo>
                  <a:cubicBezTo>
                    <a:pt x="0" y="1"/>
                    <a:pt x="0" y="824"/>
                    <a:pt x="539" y="824"/>
                  </a:cubicBezTo>
                  <a:cubicBezTo>
                    <a:pt x="1045" y="824"/>
                    <a:pt x="1045" y="1"/>
                    <a:pt x="539" y="1"/>
                  </a:cubicBezTo>
                  <a:close/>
                </a:path>
              </a:pathLst>
            </a:custGeom>
            <a:solidFill>
              <a:schemeClr val="dk1"/>
            </a:solidFill>
            <a:ln>
              <a:noFill/>
            </a:ln>
          </p:spPr>
          <p:txBody>
            <a:bodyPr spcFirstLastPara="1" wrap="square" lIns="91425" tIns="91425" rIns="91425" bIns="91425" anchor="ctr" anchorCtr="0">
              <a:noAutofit/>
            </a:bodyPr>
            <a:lstStyle/>
            <a:p>
              <a:pPr defTabSz="1219020">
                <a:buClr>
                  <a:srgbClr val="000000"/>
                </a:buClr>
              </a:pPr>
              <a:endParaRPr kern="0">
                <a:solidFill>
                  <a:srgbClr val="000000"/>
                </a:solidFill>
                <a:latin typeface="Times New Roman" panose="02020603050405020304" pitchFamily="18" charset="0"/>
                <a:cs typeface="Times New Roman" panose="02020603050405020304" pitchFamily="18" charset="0"/>
                <a:sym typeface="Arial"/>
              </a:endParaRPr>
            </a:p>
          </p:txBody>
        </p:sp>
        <p:sp>
          <p:nvSpPr>
            <p:cNvPr id="1724" name="Google Shape;1724;p42"/>
            <p:cNvSpPr/>
            <p:nvPr/>
          </p:nvSpPr>
          <p:spPr>
            <a:xfrm rot="10507462" flipH="1">
              <a:off x="8132837" y="250851"/>
              <a:ext cx="27444" cy="21620"/>
            </a:xfrm>
            <a:custGeom>
              <a:avLst/>
              <a:gdLst/>
              <a:ahLst/>
              <a:cxnLst/>
              <a:rect l="l" t="t" r="r" b="b"/>
              <a:pathLst>
                <a:path w="1046" h="824" extrusionOk="0">
                  <a:moveTo>
                    <a:pt x="507" y="0"/>
                  </a:moveTo>
                  <a:cubicBezTo>
                    <a:pt x="0" y="0"/>
                    <a:pt x="0" y="824"/>
                    <a:pt x="507" y="824"/>
                  </a:cubicBezTo>
                  <a:cubicBezTo>
                    <a:pt x="1045" y="824"/>
                    <a:pt x="1045" y="0"/>
                    <a:pt x="507" y="0"/>
                  </a:cubicBezTo>
                  <a:close/>
                </a:path>
              </a:pathLst>
            </a:custGeom>
            <a:solidFill>
              <a:schemeClr val="dk1"/>
            </a:solidFill>
            <a:ln>
              <a:noFill/>
            </a:ln>
          </p:spPr>
          <p:txBody>
            <a:bodyPr spcFirstLastPara="1" wrap="square" lIns="91425" tIns="91425" rIns="91425" bIns="91425" anchor="ctr" anchorCtr="0">
              <a:noAutofit/>
            </a:bodyPr>
            <a:lstStyle/>
            <a:p>
              <a:pPr defTabSz="1219020">
                <a:buClr>
                  <a:srgbClr val="000000"/>
                </a:buClr>
              </a:pPr>
              <a:endParaRPr kern="0">
                <a:solidFill>
                  <a:srgbClr val="000000"/>
                </a:solidFill>
                <a:latin typeface="Times New Roman" panose="02020603050405020304" pitchFamily="18" charset="0"/>
                <a:cs typeface="Times New Roman" panose="02020603050405020304" pitchFamily="18" charset="0"/>
                <a:sym typeface="Arial"/>
              </a:endParaRPr>
            </a:p>
          </p:txBody>
        </p:sp>
        <p:sp>
          <p:nvSpPr>
            <p:cNvPr id="1725" name="Google Shape;1725;p42"/>
            <p:cNvSpPr/>
            <p:nvPr/>
          </p:nvSpPr>
          <p:spPr>
            <a:xfrm rot="10507462" flipH="1">
              <a:off x="8101584" y="236821"/>
              <a:ext cx="27444" cy="20806"/>
            </a:xfrm>
            <a:custGeom>
              <a:avLst/>
              <a:gdLst/>
              <a:ahLst/>
              <a:cxnLst/>
              <a:rect l="l" t="t" r="r" b="b"/>
              <a:pathLst>
                <a:path w="1046" h="793" extrusionOk="0">
                  <a:moveTo>
                    <a:pt x="538" y="0"/>
                  </a:moveTo>
                  <a:cubicBezTo>
                    <a:pt x="0" y="0"/>
                    <a:pt x="0" y="792"/>
                    <a:pt x="538" y="792"/>
                  </a:cubicBezTo>
                  <a:cubicBezTo>
                    <a:pt x="1045" y="792"/>
                    <a:pt x="1045" y="0"/>
                    <a:pt x="538" y="0"/>
                  </a:cubicBezTo>
                  <a:close/>
                </a:path>
              </a:pathLst>
            </a:custGeom>
            <a:solidFill>
              <a:schemeClr val="dk1"/>
            </a:solidFill>
            <a:ln>
              <a:noFill/>
            </a:ln>
          </p:spPr>
          <p:txBody>
            <a:bodyPr spcFirstLastPara="1" wrap="square" lIns="91425" tIns="91425" rIns="91425" bIns="91425" anchor="ctr" anchorCtr="0">
              <a:noAutofit/>
            </a:bodyPr>
            <a:lstStyle/>
            <a:p>
              <a:pPr defTabSz="1219020">
                <a:buClr>
                  <a:srgbClr val="000000"/>
                </a:buClr>
              </a:pPr>
              <a:endParaRPr kern="0">
                <a:solidFill>
                  <a:srgbClr val="000000"/>
                </a:solidFill>
                <a:latin typeface="Times New Roman" panose="02020603050405020304" pitchFamily="18" charset="0"/>
                <a:cs typeface="Times New Roman" panose="02020603050405020304" pitchFamily="18" charset="0"/>
                <a:sym typeface="Arial"/>
              </a:endParaRPr>
            </a:p>
          </p:txBody>
        </p:sp>
        <p:sp>
          <p:nvSpPr>
            <p:cNvPr id="1726" name="Google Shape;1726;p42"/>
            <p:cNvSpPr/>
            <p:nvPr/>
          </p:nvSpPr>
          <p:spPr>
            <a:xfrm rot="10507462" flipH="1">
              <a:off x="7878466" y="397643"/>
              <a:ext cx="27444" cy="20806"/>
            </a:xfrm>
            <a:custGeom>
              <a:avLst/>
              <a:gdLst/>
              <a:ahLst/>
              <a:cxnLst/>
              <a:rect l="l" t="t" r="r" b="b"/>
              <a:pathLst>
                <a:path w="1046" h="793" extrusionOk="0">
                  <a:moveTo>
                    <a:pt x="538" y="1"/>
                  </a:moveTo>
                  <a:cubicBezTo>
                    <a:pt x="0" y="1"/>
                    <a:pt x="0" y="792"/>
                    <a:pt x="538" y="792"/>
                  </a:cubicBezTo>
                  <a:cubicBezTo>
                    <a:pt x="1045" y="792"/>
                    <a:pt x="1045" y="1"/>
                    <a:pt x="538" y="1"/>
                  </a:cubicBezTo>
                  <a:close/>
                </a:path>
              </a:pathLst>
            </a:custGeom>
            <a:solidFill>
              <a:schemeClr val="dk1"/>
            </a:solidFill>
            <a:ln>
              <a:noFill/>
            </a:ln>
          </p:spPr>
          <p:txBody>
            <a:bodyPr spcFirstLastPara="1" wrap="square" lIns="91425" tIns="91425" rIns="91425" bIns="91425" anchor="ctr" anchorCtr="0">
              <a:noAutofit/>
            </a:bodyPr>
            <a:lstStyle/>
            <a:p>
              <a:pPr defTabSz="1219020">
                <a:buClr>
                  <a:srgbClr val="000000"/>
                </a:buClr>
              </a:pPr>
              <a:endParaRPr kern="0">
                <a:solidFill>
                  <a:srgbClr val="000000"/>
                </a:solidFill>
                <a:latin typeface="Times New Roman" panose="02020603050405020304" pitchFamily="18" charset="0"/>
                <a:cs typeface="Times New Roman" panose="02020603050405020304" pitchFamily="18" charset="0"/>
                <a:sym typeface="Arial"/>
              </a:endParaRPr>
            </a:p>
          </p:txBody>
        </p:sp>
        <p:sp>
          <p:nvSpPr>
            <p:cNvPr id="1727" name="Google Shape;1727;p42"/>
            <p:cNvSpPr/>
            <p:nvPr/>
          </p:nvSpPr>
          <p:spPr>
            <a:xfrm rot="10507462" flipH="1">
              <a:off x="8540006" y="335265"/>
              <a:ext cx="678054" cy="1002113"/>
            </a:xfrm>
            <a:custGeom>
              <a:avLst/>
              <a:gdLst/>
              <a:ahLst/>
              <a:cxnLst/>
              <a:rect l="l" t="t" r="r" b="b"/>
              <a:pathLst>
                <a:path w="25843" h="38194" extrusionOk="0">
                  <a:moveTo>
                    <a:pt x="0" y="1"/>
                  </a:moveTo>
                  <a:lnTo>
                    <a:pt x="0" y="1"/>
                  </a:lnTo>
                  <a:cubicBezTo>
                    <a:pt x="159" y="8013"/>
                    <a:pt x="3991" y="18305"/>
                    <a:pt x="9153" y="24386"/>
                  </a:cubicBezTo>
                  <a:cubicBezTo>
                    <a:pt x="11718" y="27458"/>
                    <a:pt x="14600" y="30023"/>
                    <a:pt x="17798" y="32430"/>
                  </a:cubicBezTo>
                  <a:cubicBezTo>
                    <a:pt x="20047" y="34171"/>
                    <a:pt x="22454" y="37085"/>
                    <a:pt x="25367" y="37718"/>
                  </a:cubicBezTo>
                  <a:lnTo>
                    <a:pt x="25367" y="38193"/>
                  </a:lnTo>
                  <a:cubicBezTo>
                    <a:pt x="25842" y="29389"/>
                    <a:pt x="25367" y="20712"/>
                    <a:pt x="19889" y="13302"/>
                  </a:cubicBezTo>
                  <a:cubicBezTo>
                    <a:pt x="15233" y="7221"/>
                    <a:pt x="7221" y="2249"/>
                    <a:pt x="0" y="1"/>
                  </a:cubicBezTo>
                  <a:close/>
                </a:path>
              </a:pathLst>
            </a:custGeom>
            <a:solidFill>
              <a:schemeClr val="dk2"/>
            </a:solidFill>
            <a:ln>
              <a:noFill/>
            </a:ln>
          </p:spPr>
          <p:txBody>
            <a:bodyPr spcFirstLastPara="1" wrap="square" lIns="91425" tIns="91425" rIns="91425" bIns="91425" anchor="ctr" anchorCtr="0">
              <a:noAutofit/>
            </a:bodyPr>
            <a:lstStyle/>
            <a:p>
              <a:pPr defTabSz="1219020">
                <a:buClr>
                  <a:srgbClr val="000000"/>
                </a:buClr>
              </a:pPr>
              <a:endParaRPr kern="0">
                <a:solidFill>
                  <a:srgbClr val="000000"/>
                </a:solidFill>
                <a:latin typeface="Times New Roman" panose="02020603050405020304" pitchFamily="18" charset="0"/>
                <a:cs typeface="Times New Roman" panose="02020603050405020304" pitchFamily="18" charset="0"/>
                <a:sym typeface="Arial"/>
              </a:endParaRPr>
            </a:p>
          </p:txBody>
        </p:sp>
        <p:sp>
          <p:nvSpPr>
            <p:cNvPr id="1728" name="Google Shape;1728;p42"/>
            <p:cNvSpPr/>
            <p:nvPr/>
          </p:nvSpPr>
          <p:spPr>
            <a:xfrm rot="10507462" flipH="1">
              <a:off x="8622244" y="363224"/>
              <a:ext cx="572580" cy="865547"/>
            </a:xfrm>
            <a:custGeom>
              <a:avLst/>
              <a:gdLst/>
              <a:ahLst/>
              <a:cxnLst/>
              <a:rect l="l" t="t" r="r" b="b"/>
              <a:pathLst>
                <a:path w="21823" h="32989" extrusionOk="0">
                  <a:moveTo>
                    <a:pt x="436" y="0"/>
                  </a:moveTo>
                  <a:cubicBezTo>
                    <a:pt x="202" y="0"/>
                    <a:pt x="1" y="294"/>
                    <a:pt x="223" y="491"/>
                  </a:cubicBezTo>
                  <a:cubicBezTo>
                    <a:pt x="3738" y="3785"/>
                    <a:pt x="6145" y="8092"/>
                    <a:pt x="8837" y="12051"/>
                  </a:cubicBezTo>
                  <a:cubicBezTo>
                    <a:pt x="10230" y="14077"/>
                    <a:pt x="11687" y="16104"/>
                    <a:pt x="13081" y="18163"/>
                  </a:cubicBezTo>
                  <a:cubicBezTo>
                    <a:pt x="14506" y="20284"/>
                    <a:pt x="15868" y="22470"/>
                    <a:pt x="17134" y="24718"/>
                  </a:cubicBezTo>
                  <a:cubicBezTo>
                    <a:pt x="18654" y="27347"/>
                    <a:pt x="19985" y="30038"/>
                    <a:pt x="21156" y="32794"/>
                  </a:cubicBezTo>
                  <a:cubicBezTo>
                    <a:pt x="21218" y="32930"/>
                    <a:pt x="21344" y="32989"/>
                    <a:pt x="21463" y="32989"/>
                  </a:cubicBezTo>
                  <a:cubicBezTo>
                    <a:pt x="21649" y="32989"/>
                    <a:pt x="21823" y="32847"/>
                    <a:pt x="21726" y="32635"/>
                  </a:cubicBezTo>
                  <a:cubicBezTo>
                    <a:pt x="19700" y="27758"/>
                    <a:pt x="17071" y="23166"/>
                    <a:pt x="14157" y="18733"/>
                  </a:cubicBezTo>
                  <a:cubicBezTo>
                    <a:pt x="12764" y="16579"/>
                    <a:pt x="11276" y="14489"/>
                    <a:pt x="9787" y="12399"/>
                  </a:cubicBezTo>
                  <a:cubicBezTo>
                    <a:pt x="8394" y="10372"/>
                    <a:pt x="7095" y="8282"/>
                    <a:pt x="5702" y="6255"/>
                  </a:cubicBezTo>
                  <a:cubicBezTo>
                    <a:pt x="4182" y="4070"/>
                    <a:pt x="2598" y="1885"/>
                    <a:pt x="635" y="80"/>
                  </a:cubicBezTo>
                  <a:cubicBezTo>
                    <a:pt x="572" y="24"/>
                    <a:pt x="503" y="0"/>
                    <a:pt x="436" y="0"/>
                  </a:cubicBezTo>
                  <a:close/>
                </a:path>
              </a:pathLst>
            </a:custGeom>
            <a:solidFill>
              <a:schemeClr val="dk1"/>
            </a:solidFill>
            <a:ln>
              <a:noFill/>
            </a:ln>
          </p:spPr>
          <p:txBody>
            <a:bodyPr spcFirstLastPara="1" wrap="square" lIns="91425" tIns="91425" rIns="91425" bIns="91425" anchor="ctr" anchorCtr="0">
              <a:noAutofit/>
            </a:bodyPr>
            <a:lstStyle/>
            <a:p>
              <a:pPr defTabSz="1219020">
                <a:buClr>
                  <a:srgbClr val="000000"/>
                </a:buClr>
              </a:pPr>
              <a:endParaRPr kern="0">
                <a:solidFill>
                  <a:srgbClr val="000000"/>
                </a:solidFill>
                <a:latin typeface="Times New Roman" panose="02020603050405020304" pitchFamily="18" charset="0"/>
                <a:cs typeface="Times New Roman" panose="02020603050405020304" pitchFamily="18" charset="0"/>
                <a:sym typeface="Arial"/>
              </a:endParaRPr>
            </a:p>
          </p:txBody>
        </p:sp>
        <p:sp>
          <p:nvSpPr>
            <p:cNvPr id="1729" name="Google Shape;1729;p42"/>
            <p:cNvSpPr/>
            <p:nvPr/>
          </p:nvSpPr>
          <p:spPr>
            <a:xfrm rot="10507462" flipH="1">
              <a:off x="8933400" y="492144"/>
              <a:ext cx="192845" cy="167526"/>
            </a:xfrm>
            <a:custGeom>
              <a:avLst/>
              <a:gdLst/>
              <a:ahLst/>
              <a:cxnLst/>
              <a:rect l="l" t="t" r="r" b="b"/>
              <a:pathLst>
                <a:path w="7350" h="6385" extrusionOk="0">
                  <a:moveTo>
                    <a:pt x="7060" y="0"/>
                  </a:moveTo>
                  <a:cubicBezTo>
                    <a:pt x="6914" y="0"/>
                    <a:pt x="6764" y="95"/>
                    <a:pt x="6764" y="285"/>
                  </a:cubicBezTo>
                  <a:cubicBezTo>
                    <a:pt x="6672" y="2146"/>
                    <a:pt x="6463" y="3978"/>
                    <a:pt x="6164" y="5780"/>
                  </a:cubicBezTo>
                  <a:lnTo>
                    <a:pt x="6164" y="5780"/>
                  </a:lnTo>
                  <a:cubicBezTo>
                    <a:pt x="6100" y="5783"/>
                    <a:pt x="6036" y="5784"/>
                    <a:pt x="5971" y="5784"/>
                  </a:cubicBezTo>
                  <a:cubicBezTo>
                    <a:pt x="5107" y="5784"/>
                    <a:pt x="4250" y="5564"/>
                    <a:pt x="3438" y="5321"/>
                  </a:cubicBezTo>
                  <a:cubicBezTo>
                    <a:pt x="2488" y="5004"/>
                    <a:pt x="1538" y="4624"/>
                    <a:pt x="620" y="4212"/>
                  </a:cubicBezTo>
                  <a:cubicBezTo>
                    <a:pt x="574" y="4191"/>
                    <a:pt x="528" y="4182"/>
                    <a:pt x="484" y="4182"/>
                  </a:cubicBezTo>
                  <a:cubicBezTo>
                    <a:pt x="199" y="4182"/>
                    <a:pt x="1" y="4581"/>
                    <a:pt x="303" y="4719"/>
                  </a:cubicBezTo>
                  <a:cubicBezTo>
                    <a:pt x="1285" y="5162"/>
                    <a:pt x="2267" y="5574"/>
                    <a:pt x="3280" y="5891"/>
                  </a:cubicBezTo>
                  <a:cubicBezTo>
                    <a:pt x="4158" y="6137"/>
                    <a:pt x="5083" y="6384"/>
                    <a:pt x="5994" y="6384"/>
                  </a:cubicBezTo>
                  <a:cubicBezTo>
                    <a:pt x="6135" y="6384"/>
                    <a:pt x="6275" y="6378"/>
                    <a:pt x="6415" y="6366"/>
                  </a:cubicBezTo>
                  <a:cubicBezTo>
                    <a:pt x="6510" y="6366"/>
                    <a:pt x="6669" y="6302"/>
                    <a:pt x="6700" y="6144"/>
                  </a:cubicBezTo>
                  <a:cubicBezTo>
                    <a:pt x="7017" y="4212"/>
                    <a:pt x="7270" y="2249"/>
                    <a:pt x="7334" y="285"/>
                  </a:cubicBezTo>
                  <a:cubicBezTo>
                    <a:pt x="7349" y="95"/>
                    <a:pt x="7207" y="0"/>
                    <a:pt x="7060" y="0"/>
                  </a:cubicBezTo>
                  <a:close/>
                </a:path>
              </a:pathLst>
            </a:custGeom>
            <a:solidFill>
              <a:schemeClr val="dk1"/>
            </a:solidFill>
            <a:ln>
              <a:noFill/>
            </a:ln>
          </p:spPr>
          <p:txBody>
            <a:bodyPr spcFirstLastPara="1" wrap="square" lIns="91425" tIns="91425" rIns="91425" bIns="91425" anchor="ctr" anchorCtr="0">
              <a:noAutofit/>
            </a:bodyPr>
            <a:lstStyle/>
            <a:p>
              <a:pPr defTabSz="1219020">
                <a:buClr>
                  <a:srgbClr val="000000"/>
                </a:buClr>
              </a:pPr>
              <a:endParaRPr kern="0">
                <a:solidFill>
                  <a:srgbClr val="000000"/>
                </a:solidFill>
                <a:latin typeface="Times New Roman" panose="02020603050405020304" pitchFamily="18" charset="0"/>
                <a:cs typeface="Times New Roman" panose="02020603050405020304" pitchFamily="18" charset="0"/>
                <a:sym typeface="Arial"/>
              </a:endParaRPr>
            </a:p>
          </p:txBody>
        </p:sp>
        <p:sp>
          <p:nvSpPr>
            <p:cNvPr id="1730" name="Google Shape;1730;p42"/>
            <p:cNvSpPr/>
            <p:nvPr/>
          </p:nvSpPr>
          <p:spPr>
            <a:xfrm rot="10507462" flipH="1">
              <a:off x="8822288" y="674272"/>
              <a:ext cx="219634" cy="202999"/>
            </a:xfrm>
            <a:custGeom>
              <a:avLst/>
              <a:gdLst/>
              <a:ahLst/>
              <a:cxnLst/>
              <a:rect l="l" t="t" r="r" b="b"/>
              <a:pathLst>
                <a:path w="8371" h="7737" extrusionOk="0">
                  <a:moveTo>
                    <a:pt x="7682" y="0"/>
                  </a:moveTo>
                  <a:cubicBezTo>
                    <a:pt x="7531" y="0"/>
                    <a:pt x="7373" y="95"/>
                    <a:pt x="7357" y="285"/>
                  </a:cubicBezTo>
                  <a:cubicBezTo>
                    <a:pt x="7203" y="2565"/>
                    <a:pt x="7768" y="4934"/>
                    <a:pt x="7187" y="7160"/>
                  </a:cubicBezTo>
                  <a:lnTo>
                    <a:pt x="7187" y="7160"/>
                  </a:lnTo>
                  <a:cubicBezTo>
                    <a:pt x="6090" y="7155"/>
                    <a:pt x="4970" y="6915"/>
                    <a:pt x="3905" y="6619"/>
                  </a:cubicBezTo>
                  <a:cubicBezTo>
                    <a:pt x="2765" y="6302"/>
                    <a:pt x="1625" y="5891"/>
                    <a:pt x="580" y="5257"/>
                  </a:cubicBezTo>
                  <a:cubicBezTo>
                    <a:pt x="531" y="5228"/>
                    <a:pt x="483" y="5215"/>
                    <a:pt x="437" y="5215"/>
                  </a:cubicBezTo>
                  <a:cubicBezTo>
                    <a:pt x="182" y="5215"/>
                    <a:pt x="0" y="5603"/>
                    <a:pt x="295" y="5764"/>
                  </a:cubicBezTo>
                  <a:cubicBezTo>
                    <a:pt x="1340" y="6429"/>
                    <a:pt x="2575" y="6841"/>
                    <a:pt x="3747" y="7189"/>
                  </a:cubicBezTo>
                  <a:cubicBezTo>
                    <a:pt x="4836" y="7476"/>
                    <a:pt x="5951" y="7736"/>
                    <a:pt x="7069" y="7736"/>
                  </a:cubicBezTo>
                  <a:cubicBezTo>
                    <a:pt x="7186" y="7736"/>
                    <a:pt x="7303" y="7734"/>
                    <a:pt x="7421" y="7727"/>
                  </a:cubicBezTo>
                  <a:cubicBezTo>
                    <a:pt x="7547" y="7727"/>
                    <a:pt x="7674" y="7664"/>
                    <a:pt x="7706" y="7537"/>
                  </a:cubicBezTo>
                  <a:cubicBezTo>
                    <a:pt x="8371" y="5162"/>
                    <a:pt x="7801" y="2692"/>
                    <a:pt x="7959" y="285"/>
                  </a:cubicBezTo>
                  <a:cubicBezTo>
                    <a:pt x="7975" y="95"/>
                    <a:pt x="7832" y="0"/>
                    <a:pt x="7682" y="0"/>
                  </a:cubicBezTo>
                  <a:close/>
                </a:path>
              </a:pathLst>
            </a:custGeom>
            <a:solidFill>
              <a:schemeClr val="dk1"/>
            </a:solidFill>
            <a:ln>
              <a:noFill/>
            </a:ln>
          </p:spPr>
          <p:txBody>
            <a:bodyPr spcFirstLastPara="1" wrap="square" lIns="91425" tIns="91425" rIns="91425" bIns="91425" anchor="ctr" anchorCtr="0">
              <a:noAutofit/>
            </a:bodyPr>
            <a:lstStyle/>
            <a:p>
              <a:pPr defTabSz="1219020">
                <a:buClr>
                  <a:srgbClr val="000000"/>
                </a:buClr>
              </a:pPr>
              <a:endParaRPr kern="0">
                <a:solidFill>
                  <a:srgbClr val="000000"/>
                </a:solidFill>
                <a:latin typeface="Times New Roman" panose="02020603050405020304" pitchFamily="18" charset="0"/>
                <a:cs typeface="Times New Roman" panose="02020603050405020304" pitchFamily="18" charset="0"/>
                <a:sym typeface="Arial"/>
              </a:endParaRPr>
            </a:p>
          </p:txBody>
        </p:sp>
        <p:sp>
          <p:nvSpPr>
            <p:cNvPr id="1731" name="Google Shape;1731;p42"/>
            <p:cNvSpPr/>
            <p:nvPr/>
          </p:nvSpPr>
          <p:spPr>
            <a:xfrm rot="10507462" flipH="1">
              <a:off x="8732340" y="846810"/>
              <a:ext cx="206148" cy="169704"/>
            </a:xfrm>
            <a:custGeom>
              <a:avLst/>
              <a:gdLst/>
              <a:ahLst/>
              <a:cxnLst/>
              <a:rect l="l" t="t" r="r" b="b"/>
              <a:pathLst>
                <a:path w="7857" h="6468" extrusionOk="0">
                  <a:moveTo>
                    <a:pt x="7398" y="0"/>
                  </a:moveTo>
                  <a:cubicBezTo>
                    <a:pt x="7247" y="0"/>
                    <a:pt x="7097" y="95"/>
                    <a:pt x="7097" y="285"/>
                  </a:cubicBezTo>
                  <a:cubicBezTo>
                    <a:pt x="7129" y="1045"/>
                    <a:pt x="7160" y="1805"/>
                    <a:pt x="7192" y="2565"/>
                  </a:cubicBezTo>
                  <a:cubicBezTo>
                    <a:pt x="7192" y="3484"/>
                    <a:pt x="7255" y="4466"/>
                    <a:pt x="7034" y="5352"/>
                  </a:cubicBezTo>
                  <a:cubicBezTo>
                    <a:pt x="7002" y="5479"/>
                    <a:pt x="6970" y="5606"/>
                    <a:pt x="6939" y="5701"/>
                  </a:cubicBezTo>
                  <a:cubicBezTo>
                    <a:pt x="6875" y="5796"/>
                    <a:pt x="6907" y="5796"/>
                    <a:pt x="6780" y="5827"/>
                  </a:cubicBezTo>
                  <a:cubicBezTo>
                    <a:pt x="6658" y="5868"/>
                    <a:pt x="6524" y="5880"/>
                    <a:pt x="6389" y="5880"/>
                  </a:cubicBezTo>
                  <a:cubicBezTo>
                    <a:pt x="6208" y="5880"/>
                    <a:pt x="6025" y="5859"/>
                    <a:pt x="5862" y="5859"/>
                  </a:cubicBezTo>
                  <a:cubicBezTo>
                    <a:pt x="4880" y="5796"/>
                    <a:pt x="3930" y="5574"/>
                    <a:pt x="2980" y="5352"/>
                  </a:cubicBezTo>
                  <a:cubicBezTo>
                    <a:pt x="2157" y="5162"/>
                    <a:pt x="1333" y="4941"/>
                    <a:pt x="510" y="4751"/>
                  </a:cubicBezTo>
                  <a:cubicBezTo>
                    <a:pt x="481" y="4743"/>
                    <a:pt x="453" y="4740"/>
                    <a:pt x="427" y="4740"/>
                  </a:cubicBezTo>
                  <a:cubicBezTo>
                    <a:pt x="109" y="4740"/>
                    <a:pt x="0" y="5233"/>
                    <a:pt x="351" y="5321"/>
                  </a:cubicBezTo>
                  <a:cubicBezTo>
                    <a:pt x="2125" y="5764"/>
                    <a:pt x="3930" y="6271"/>
                    <a:pt x="5767" y="6429"/>
                  </a:cubicBezTo>
                  <a:cubicBezTo>
                    <a:pt x="5948" y="6448"/>
                    <a:pt x="6150" y="6467"/>
                    <a:pt x="6351" y="6467"/>
                  </a:cubicBezTo>
                  <a:cubicBezTo>
                    <a:pt x="6816" y="6467"/>
                    <a:pt x="7278" y="6365"/>
                    <a:pt x="7477" y="5922"/>
                  </a:cubicBezTo>
                  <a:cubicBezTo>
                    <a:pt x="7857" y="5099"/>
                    <a:pt x="7794" y="4054"/>
                    <a:pt x="7794" y="3199"/>
                  </a:cubicBezTo>
                  <a:cubicBezTo>
                    <a:pt x="7794" y="2249"/>
                    <a:pt x="7699" y="1267"/>
                    <a:pt x="7699" y="285"/>
                  </a:cubicBezTo>
                  <a:cubicBezTo>
                    <a:pt x="7699" y="95"/>
                    <a:pt x="7548" y="0"/>
                    <a:pt x="7398" y="0"/>
                  </a:cubicBezTo>
                  <a:close/>
                </a:path>
              </a:pathLst>
            </a:custGeom>
            <a:solidFill>
              <a:schemeClr val="dk1"/>
            </a:solidFill>
            <a:ln>
              <a:noFill/>
            </a:ln>
          </p:spPr>
          <p:txBody>
            <a:bodyPr spcFirstLastPara="1" wrap="square" lIns="91425" tIns="91425" rIns="91425" bIns="91425" anchor="ctr" anchorCtr="0">
              <a:noAutofit/>
            </a:bodyPr>
            <a:lstStyle/>
            <a:p>
              <a:pPr defTabSz="1219020">
                <a:buClr>
                  <a:srgbClr val="000000"/>
                </a:buClr>
              </a:pPr>
              <a:endParaRPr kern="0">
                <a:solidFill>
                  <a:srgbClr val="000000"/>
                </a:solidFill>
                <a:latin typeface="Times New Roman" panose="02020603050405020304" pitchFamily="18" charset="0"/>
                <a:cs typeface="Times New Roman" panose="02020603050405020304" pitchFamily="18" charset="0"/>
                <a:sym typeface="Arial"/>
              </a:endParaRPr>
            </a:p>
          </p:txBody>
        </p:sp>
        <p:sp>
          <p:nvSpPr>
            <p:cNvPr id="1732" name="Google Shape;1732;p42"/>
            <p:cNvSpPr/>
            <p:nvPr/>
          </p:nvSpPr>
          <p:spPr>
            <a:xfrm rot="10507462" flipH="1">
              <a:off x="8641941" y="1028322"/>
              <a:ext cx="195810" cy="142338"/>
            </a:xfrm>
            <a:custGeom>
              <a:avLst/>
              <a:gdLst/>
              <a:ahLst/>
              <a:cxnLst/>
              <a:rect l="l" t="t" r="r" b="b"/>
              <a:pathLst>
                <a:path w="7463" h="5425" extrusionOk="0">
                  <a:moveTo>
                    <a:pt x="6972" y="0"/>
                  </a:moveTo>
                  <a:cubicBezTo>
                    <a:pt x="6821" y="0"/>
                    <a:pt x="6671" y="95"/>
                    <a:pt x="6671" y="285"/>
                  </a:cubicBezTo>
                  <a:cubicBezTo>
                    <a:pt x="6671" y="982"/>
                    <a:pt x="6766" y="1679"/>
                    <a:pt x="6798" y="2344"/>
                  </a:cubicBezTo>
                  <a:cubicBezTo>
                    <a:pt x="6798" y="2787"/>
                    <a:pt x="6829" y="3199"/>
                    <a:pt x="6798" y="3642"/>
                  </a:cubicBezTo>
                  <a:cubicBezTo>
                    <a:pt x="6798" y="3959"/>
                    <a:pt x="6766" y="4307"/>
                    <a:pt x="6639" y="4592"/>
                  </a:cubicBezTo>
                  <a:cubicBezTo>
                    <a:pt x="6544" y="4782"/>
                    <a:pt x="6481" y="4814"/>
                    <a:pt x="6259" y="4814"/>
                  </a:cubicBezTo>
                  <a:cubicBezTo>
                    <a:pt x="6201" y="4820"/>
                    <a:pt x="6142" y="4822"/>
                    <a:pt x="6082" y="4822"/>
                  </a:cubicBezTo>
                  <a:cubicBezTo>
                    <a:pt x="5816" y="4822"/>
                    <a:pt x="5536" y="4771"/>
                    <a:pt x="5277" y="4719"/>
                  </a:cubicBezTo>
                  <a:cubicBezTo>
                    <a:pt x="4422" y="4529"/>
                    <a:pt x="3599" y="4276"/>
                    <a:pt x="2776" y="3959"/>
                  </a:cubicBezTo>
                  <a:cubicBezTo>
                    <a:pt x="2047" y="3705"/>
                    <a:pt x="1319" y="3420"/>
                    <a:pt x="622" y="3072"/>
                  </a:cubicBezTo>
                  <a:cubicBezTo>
                    <a:pt x="578" y="3052"/>
                    <a:pt x="535" y="3043"/>
                    <a:pt x="493" y="3043"/>
                  </a:cubicBezTo>
                  <a:cubicBezTo>
                    <a:pt x="205" y="3043"/>
                    <a:pt x="1" y="3472"/>
                    <a:pt x="305" y="3610"/>
                  </a:cubicBezTo>
                  <a:cubicBezTo>
                    <a:pt x="1826" y="4307"/>
                    <a:pt x="3441" y="4941"/>
                    <a:pt x="5087" y="5289"/>
                  </a:cubicBezTo>
                  <a:cubicBezTo>
                    <a:pt x="5371" y="5339"/>
                    <a:pt x="5760" y="5424"/>
                    <a:pt x="6130" y="5424"/>
                  </a:cubicBezTo>
                  <a:cubicBezTo>
                    <a:pt x="6462" y="5424"/>
                    <a:pt x="6778" y="5355"/>
                    <a:pt x="6988" y="5131"/>
                  </a:cubicBezTo>
                  <a:cubicBezTo>
                    <a:pt x="7463" y="4624"/>
                    <a:pt x="7399" y="3610"/>
                    <a:pt x="7399" y="2945"/>
                  </a:cubicBezTo>
                  <a:cubicBezTo>
                    <a:pt x="7399" y="2059"/>
                    <a:pt x="7273" y="1172"/>
                    <a:pt x="7273" y="285"/>
                  </a:cubicBezTo>
                  <a:cubicBezTo>
                    <a:pt x="7273" y="95"/>
                    <a:pt x="7122" y="0"/>
                    <a:pt x="6972" y="0"/>
                  </a:cubicBezTo>
                  <a:close/>
                </a:path>
              </a:pathLst>
            </a:custGeom>
            <a:solidFill>
              <a:schemeClr val="dk1"/>
            </a:solidFill>
            <a:ln>
              <a:noFill/>
            </a:ln>
          </p:spPr>
          <p:txBody>
            <a:bodyPr spcFirstLastPara="1" wrap="square" lIns="91425" tIns="91425" rIns="91425" bIns="91425" anchor="ctr" anchorCtr="0">
              <a:noAutofit/>
            </a:bodyPr>
            <a:lstStyle/>
            <a:p>
              <a:pPr defTabSz="1219020">
                <a:buClr>
                  <a:srgbClr val="000000"/>
                </a:buClr>
              </a:pPr>
              <a:endParaRPr kern="0">
                <a:solidFill>
                  <a:srgbClr val="000000"/>
                </a:solidFill>
                <a:latin typeface="Times New Roman" panose="02020603050405020304" pitchFamily="18" charset="0"/>
                <a:cs typeface="Times New Roman" panose="02020603050405020304" pitchFamily="18" charset="0"/>
                <a:sym typeface="Arial"/>
              </a:endParaRPr>
            </a:p>
          </p:txBody>
        </p:sp>
        <p:sp>
          <p:nvSpPr>
            <p:cNvPr id="1733" name="Google Shape;1733;p42"/>
            <p:cNvSpPr/>
            <p:nvPr/>
          </p:nvSpPr>
          <p:spPr>
            <a:xfrm rot="10507462" flipH="1">
              <a:off x="8727272" y="943176"/>
              <a:ext cx="27444" cy="20780"/>
            </a:xfrm>
            <a:custGeom>
              <a:avLst/>
              <a:gdLst/>
              <a:ahLst/>
              <a:cxnLst/>
              <a:rect l="l" t="t" r="r" b="b"/>
              <a:pathLst>
                <a:path w="1046" h="792" extrusionOk="0">
                  <a:moveTo>
                    <a:pt x="507" y="0"/>
                  </a:moveTo>
                  <a:cubicBezTo>
                    <a:pt x="1" y="0"/>
                    <a:pt x="1" y="792"/>
                    <a:pt x="507" y="792"/>
                  </a:cubicBezTo>
                  <a:cubicBezTo>
                    <a:pt x="1046" y="792"/>
                    <a:pt x="1046" y="0"/>
                    <a:pt x="507" y="0"/>
                  </a:cubicBezTo>
                  <a:close/>
                </a:path>
              </a:pathLst>
            </a:custGeom>
            <a:solidFill>
              <a:schemeClr val="dk1"/>
            </a:solidFill>
            <a:ln>
              <a:noFill/>
            </a:ln>
          </p:spPr>
          <p:txBody>
            <a:bodyPr spcFirstLastPara="1" wrap="square" lIns="91425" tIns="91425" rIns="91425" bIns="91425" anchor="ctr" anchorCtr="0">
              <a:noAutofit/>
            </a:bodyPr>
            <a:lstStyle/>
            <a:p>
              <a:pPr defTabSz="1219020">
                <a:buClr>
                  <a:srgbClr val="000000"/>
                </a:buClr>
              </a:pPr>
              <a:endParaRPr kern="0">
                <a:solidFill>
                  <a:srgbClr val="000000"/>
                </a:solidFill>
                <a:latin typeface="Times New Roman" panose="02020603050405020304" pitchFamily="18" charset="0"/>
                <a:cs typeface="Times New Roman" panose="02020603050405020304" pitchFamily="18" charset="0"/>
                <a:sym typeface="Arial"/>
              </a:endParaRPr>
            </a:p>
          </p:txBody>
        </p:sp>
        <p:sp>
          <p:nvSpPr>
            <p:cNvPr id="1734" name="Google Shape;1734;p42"/>
            <p:cNvSpPr/>
            <p:nvPr/>
          </p:nvSpPr>
          <p:spPr>
            <a:xfrm rot="10507462" flipH="1">
              <a:off x="8700895" y="985455"/>
              <a:ext cx="27444" cy="21620"/>
            </a:xfrm>
            <a:custGeom>
              <a:avLst/>
              <a:gdLst/>
              <a:ahLst/>
              <a:cxnLst/>
              <a:rect l="l" t="t" r="r" b="b"/>
              <a:pathLst>
                <a:path w="1046" h="824" extrusionOk="0">
                  <a:moveTo>
                    <a:pt x="539" y="0"/>
                  </a:moveTo>
                  <a:cubicBezTo>
                    <a:pt x="1" y="0"/>
                    <a:pt x="1" y="824"/>
                    <a:pt x="539" y="824"/>
                  </a:cubicBezTo>
                  <a:cubicBezTo>
                    <a:pt x="1046" y="824"/>
                    <a:pt x="1046" y="0"/>
                    <a:pt x="539" y="0"/>
                  </a:cubicBezTo>
                  <a:close/>
                </a:path>
              </a:pathLst>
            </a:custGeom>
            <a:solidFill>
              <a:schemeClr val="dk1"/>
            </a:solidFill>
            <a:ln>
              <a:noFill/>
            </a:ln>
          </p:spPr>
          <p:txBody>
            <a:bodyPr spcFirstLastPara="1" wrap="square" lIns="91425" tIns="91425" rIns="91425" bIns="91425" anchor="ctr" anchorCtr="0">
              <a:noAutofit/>
            </a:bodyPr>
            <a:lstStyle/>
            <a:p>
              <a:pPr defTabSz="1219020">
                <a:buClr>
                  <a:srgbClr val="000000"/>
                </a:buClr>
              </a:pPr>
              <a:endParaRPr kern="0">
                <a:solidFill>
                  <a:srgbClr val="000000"/>
                </a:solidFill>
                <a:latin typeface="Times New Roman" panose="02020603050405020304" pitchFamily="18" charset="0"/>
                <a:cs typeface="Times New Roman" panose="02020603050405020304" pitchFamily="18" charset="0"/>
                <a:sym typeface="Arial"/>
              </a:endParaRPr>
            </a:p>
          </p:txBody>
        </p:sp>
        <p:sp>
          <p:nvSpPr>
            <p:cNvPr id="1735" name="Google Shape;1735;p42"/>
            <p:cNvSpPr/>
            <p:nvPr/>
          </p:nvSpPr>
          <p:spPr>
            <a:xfrm rot="10507462" flipH="1">
              <a:off x="8683087" y="942797"/>
              <a:ext cx="26605" cy="21646"/>
            </a:xfrm>
            <a:custGeom>
              <a:avLst/>
              <a:gdLst/>
              <a:ahLst/>
              <a:cxnLst/>
              <a:rect l="l" t="t" r="r" b="b"/>
              <a:pathLst>
                <a:path w="1014" h="825" extrusionOk="0">
                  <a:moveTo>
                    <a:pt x="507" y="1"/>
                  </a:moveTo>
                  <a:cubicBezTo>
                    <a:pt x="0" y="1"/>
                    <a:pt x="0" y="824"/>
                    <a:pt x="507" y="824"/>
                  </a:cubicBezTo>
                  <a:cubicBezTo>
                    <a:pt x="1014" y="824"/>
                    <a:pt x="1014" y="1"/>
                    <a:pt x="507" y="1"/>
                  </a:cubicBezTo>
                  <a:close/>
                </a:path>
              </a:pathLst>
            </a:custGeom>
            <a:solidFill>
              <a:schemeClr val="dk1"/>
            </a:solidFill>
            <a:ln>
              <a:noFill/>
            </a:ln>
          </p:spPr>
          <p:txBody>
            <a:bodyPr spcFirstLastPara="1" wrap="square" lIns="91425" tIns="91425" rIns="91425" bIns="91425" anchor="ctr" anchorCtr="0">
              <a:noAutofit/>
            </a:bodyPr>
            <a:lstStyle/>
            <a:p>
              <a:pPr defTabSz="1219020">
                <a:buClr>
                  <a:srgbClr val="000000"/>
                </a:buClr>
              </a:pPr>
              <a:endParaRPr kern="0">
                <a:solidFill>
                  <a:srgbClr val="000000"/>
                </a:solidFill>
                <a:latin typeface="Times New Roman" panose="02020603050405020304" pitchFamily="18" charset="0"/>
                <a:cs typeface="Times New Roman" panose="02020603050405020304" pitchFamily="18" charset="0"/>
                <a:sym typeface="Arial"/>
              </a:endParaRPr>
            </a:p>
          </p:txBody>
        </p:sp>
        <p:sp>
          <p:nvSpPr>
            <p:cNvPr id="1736" name="Google Shape;1736;p42"/>
            <p:cNvSpPr/>
            <p:nvPr/>
          </p:nvSpPr>
          <p:spPr>
            <a:xfrm rot="10507462" flipH="1">
              <a:off x="8931600" y="610535"/>
              <a:ext cx="26605" cy="21620"/>
            </a:xfrm>
            <a:custGeom>
              <a:avLst/>
              <a:gdLst/>
              <a:ahLst/>
              <a:cxnLst/>
              <a:rect l="l" t="t" r="r" b="b"/>
              <a:pathLst>
                <a:path w="1014" h="824" extrusionOk="0">
                  <a:moveTo>
                    <a:pt x="507" y="0"/>
                  </a:moveTo>
                  <a:cubicBezTo>
                    <a:pt x="0" y="0"/>
                    <a:pt x="0" y="824"/>
                    <a:pt x="507" y="824"/>
                  </a:cubicBezTo>
                  <a:cubicBezTo>
                    <a:pt x="1014" y="824"/>
                    <a:pt x="1014" y="0"/>
                    <a:pt x="507" y="0"/>
                  </a:cubicBezTo>
                  <a:close/>
                </a:path>
              </a:pathLst>
            </a:custGeom>
            <a:solidFill>
              <a:schemeClr val="dk1"/>
            </a:solidFill>
            <a:ln>
              <a:noFill/>
            </a:ln>
          </p:spPr>
          <p:txBody>
            <a:bodyPr spcFirstLastPara="1" wrap="square" lIns="91425" tIns="91425" rIns="91425" bIns="91425" anchor="ctr" anchorCtr="0">
              <a:noAutofit/>
            </a:bodyPr>
            <a:lstStyle/>
            <a:p>
              <a:pPr defTabSz="1219020">
                <a:buClr>
                  <a:srgbClr val="000000"/>
                </a:buClr>
              </a:pPr>
              <a:endParaRPr kern="0">
                <a:solidFill>
                  <a:srgbClr val="000000"/>
                </a:solidFill>
                <a:latin typeface="Times New Roman" panose="02020603050405020304" pitchFamily="18" charset="0"/>
                <a:cs typeface="Times New Roman" panose="02020603050405020304" pitchFamily="18" charset="0"/>
                <a:sym typeface="Arial"/>
              </a:endParaRPr>
            </a:p>
          </p:txBody>
        </p:sp>
        <p:sp>
          <p:nvSpPr>
            <p:cNvPr id="1737" name="Google Shape;1737;p42"/>
            <p:cNvSpPr/>
            <p:nvPr/>
          </p:nvSpPr>
          <p:spPr>
            <a:xfrm rot="10507462" flipH="1">
              <a:off x="8887990" y="627571"/>
              <a:ext cx="27444" cy="20780"/>
            </a:xfrm>
            <a:custGeom>
              <a:avLst/>
              <a:gdLst/>
              <a:ahLst/>
              <a:cxnLst/>
              <a:rect l="l" t="t" r="r" b="b"/>
              <a:pathLst>
                <a:path w="1046" h="792" extrusionOk="0">
                  <a:moveTo>
                    <a:pt x="539" y="0"/>
                  </a:moveTo>
                  <a:cubicBezTo>
                    <a:pt x="0" y="0"/>
                    <a:pt x="0" y="792"/>
                    <a:pt x="539" y="792"/>
                  </a:cubicBezTo>
                  <a:cubicBezTo>
                    <a:pt x="1045" y="792"/>
                    <a:pt x="1045" y="0"/>
                    <a:pt x="539" y="0"/>
                  </a:cubicBezTo>
                  <a:close/>
                </a:path>
              </a:pathLst>
            </a:custGeom>
            <a:solidFill>
              <a:schemeClr val="dk1"/>
            </a:solidFill>
            <a:ln>
              <a:noFill/>
            </a:ln>
          </p:spPr>
          <p:txBody>
            <a:bodyPr spcFirstLastPara="1" wrap="square" lIns="91425" tIns="91425" rIns="91425" bIns="91425" anchor="ctr" anchorCtr="0">
              <a:noAutofit/>
            </a:bodyPr>
            <a:lstStyle/>
            <a:p>
              <a:pPr defTabSz="1219020">
                <a:buClr>
                  <a:srgbClr val="000000"/>
                </a:buClr>
              </a:pPr>
              <a:endParaRPr kern="0">
                <a:solidFill>
                  <a:srgbClr val="000000"/>
                </a:solidFill>
                <a:latin typeface="Times New Roman" panose="02020603050405020304" pitchFamily="18" charset="0"/>
                <a:cs typeface="Times New Roman" panose="02020603050405020304" pitchFamily="18" charset="0"/>
                <a:sym typeface="Arial"/>
              </a:endParaRPr>
            </a:p>
          </p:txBody>
        </p:sp>
        <p:sp>
          <p:nvSpPr>
            <p:cNvPr id="1738" name="Google Shape;1738;p42"/>
            <p:cNvSpPr/>
            <p:nvPr/>
          </p:nvSpPr>
          <p:spPr>
            <a:xfrm rot="10507462" flipH="1">
              <a:off x="9088498" y="738926"/>
              <a:ext cx="26605" cy="21620"/>
            </a:xfrm>
            <a:custGeom>
              <a:avLst/>
              <a:gdLst/>
              <a:ahLst/>
              <a:cxnLst/>
              <a:rect l="l" t="t" r="r" b="b"/>
              <a:pathLst>
                <a:path w="1014" h="824" extrusionOk="0">
                  <a:moveTo>
                    <a:pt x="507" y="1"/>
                  </a:moveTo>
                  <a:cubicBezTo>
                    <a:pt x="0" y="1"/>
                    <a:pt x="0" y="824"/>
                    <a:pt x="507" y="824"/>
                  </a:cubicBezTo>
                  <a:cubicBezTo>
                    <a:pt x="1014" y="824"/>
                    <a:pt x="1014" y="1"/>
                    <a:pt x="507" y="1"/>
                  </a:cubicBezTo>
                  <a:close/>
                </a:path>
              </a:pathLst>
            </a:custGeom>
            <a:solidFill>
              <a:schemeClr val="dk1"/>
            </a:solidFill>
            <a:ln>
              <a:noFill/>
            </a:ln>
          </p:spPr>
          <p:txBody>
            <a:bodyPr spcFirstLastPara="1" wrap="square" lIns="91425" tIns="91425" rIns="91425" bIns="91425" anchor="ctr" anchorCtr="0">
              <a:noAutofit/>
            </a:bodyPr>
            <a:lstStyle/>
            <a:p>
              <a:pPr defTabSz="1219020">
                <a:buClr>
                  <a:srgbClr val="000000"/>
                </a:buClr>
              </a:pPr>
              <a:endParaRPr kern="0">
                <a:solidFill>
                  <a:srgbClr val="000000"/>
                </a:solidFill>
                <a:latin typeface="Times New Roman" panose="02020603050405020304" pitchFamily="18" charset="0"/>
                <a:cs typeface="Times New Roman" panose="02020603050405020304" pitchFamily="18" charset="0"/>
                <a:sym typeface="Arial"/>
              </a:endParaRPr>
            </a:p>
          </p:txBody>
        </p:sp>
        <p:sp>
          <p:nvSpPr>
            <p:cNvPr id="1739" name="Google Shape;1739;p42"/>
            <p:cNvSpPr/>
            <p:nvPr/>
          </p:nvSpPr>
          <p:spPr>
            <a:xfrm rot="10507462" flipH="1">
              <a:off x="9084344" y="788469"/>
              <a:ext cx="26631" cy="20806"/>
            </a:xfrm>
            <a:custGeom>
              <a:avLst/>
              <a:gdLst/>
              <a:ahLst/>
              <a:cxnLst/>
              <a:rect l="l" t="t" r="r" b="b"/>
              <a:pathLst>
                <a:path w="1015" h="793" extrusionOk="0">
                  <a:moveTo>
                    <a:pt x="507" y="1"/>
                  </a:moveTo>
                  <a:cubicBezTo>
                    <a:pt x="1" y="1"/>
                    <a:pt x="1" y="792"/>
                    <a:pt x="507" y="792"/>
                  </a:cubicBezTo>
                  <a:cubicBezTo>
                    <a:pt x="1014" y="792"/>
                    <a:pt x="1014" y="1"/>
                    <a:pt x="507" y="1"/>
                  </a:cubicBezTo>
                  <a:close/>
                </a:path>
              </a:pathLst>
            </a:custGeom>
            <a:solidFill>
              <a:schemeClr val="dk1"/>
            </a:solidFill>
            <a:ln>
              <a:noFill/>
            </a:ln>
          </p:spPr>
          <p:txBody>
            <a:bodyPr spcFirstLastPara="1" wrap="square" lIns="91425" tIns="91425" rIns="91425" bIns="91425" anchor="ctr" anchorCtr="0">
              <a:noAutofit/>
            </a:bodyPr>
            <a:lstStyle/>
            <a:p>
              <a:pPr defTabSz="1219020">
                <a:buClr>
                  <a:srgbClr val="000000"/>
                </a:buClr>
              </a:pPr>
              <a:endParaRPr kern="0">
                <a:solidFill>
                  <a:srgbClr val="000000"/>
                </a:solidFill>
                <a:latin typeface="Times New Roman" panose="02020603050405020304" pitchFamily="18" charset="0"/>
                <a:cs typeface="Times New Roman" panose="02020603050405020304" pitchFamily="18" charset="0"/>
                <a:sym typeface="Arial"/>
              </a:endParaRPr>
            </a:p>
          </p:txBody>
        </p:sp>
        <p:sp>
          <p:nvSpPr>
            <p:cNvPr id="1740" name="Google Shape;1740;p42"/>
            <p:cNvSpPr/>
            <p:nvPr/>
          </p:nvSpPr>
          <p:spPr>
            <a:xfrm rot="10507462" flipH="1">
              <a:off x="8314505" y="1688"/>
              <a:ext cx="885776" cy="792659"/>
            </a:xfrm>
            <a:custGeom>
              <a:avLst/>
              <a:gdLst/>
              <a:ahLst/>
              <a:cxnLst/>
              <a:rect l="l" t="t" r="r" b="b"/>
              <a:pathLst>
                <a:path w="33760" h="30211" extrusionOk="0">
                  <a:moveTo>
                    <a:pt x="7338" y="1"/>
                  </a:moveTo>
                  <a:cubicBezTo>
                    <a:pt x="6633" y="1"/>
                    <a:pt x="5985" y="348"/>
                    <a:pt x="5447" y="1202"/>
                  </a:cubicBezTo>
                  <a:cubicBezTo>
                    <a:pt x="4497" y="2976"/>
                    <a:pt x="9374" y="8518"/>
                    <a:pt x="10419" y="10228"/>
                  </a:cubicBezTo>
                  <a:cubicBezTo>
                    <a:pt x="7062" y="10513"/>
                    <a:pt x="0" y="11020"/>
                    <a:pt x="4719" y="15802"/>
                  </a:cubicBezTo>
                  <a:cubicBezTo>
                    <a:pt x="7062" y="18177"/>
                    <a:pt x="12193" y="18842"/>
                    <a:pt x="15106" y="20299"/>
                  </a:cubicBezTo>
                  <a:cubicBezTo>
                    <a:pt x="11559" y="22167"/>
                    <a:pt x="6176" y="24891"/>
                    <a:pt x="12605" y="27709"/>
                  </a:cubicBezTo>
                  <a:cubicBezTo>
                    <a:pt x="16848" y="29831"/>
                    <a:pt x="28344" y="29831"/>
                    <a:pt x="32968" y="30211"/>
                  </a:cubicBezTo>
                  <a:cubicBezTo>
                    <a:pt x="33221" y="25334"/>
                    <a:pt x="33759" y="14725"/>
                    <a:pt x="32556" y="9880"/>
                  </a:cubicBezTo>
                  <a:cubicBezTo>
                    <a:pt x="31689" y="6833"/>
                    <a:pt x="30694" y="5650"/>
                    <a:pt x="29732" y="5650"/>
                  </a:cubicBezTo>
                  <a:cubicBezTo>
                    <a:pt x="28165" y="5650"/>
                    <a:pt x="26687" y="8792"/>
                    <a:pt x="26001" y="12128"/>
                  </a:cubicBezTo>
                  <a:cubicBezTo>
                    <a:pt x="24089" y="6228"/>
                    <a:pt x="21950" y="355"/>
                    <a:pt x="19472" y="355"/>
                  </a:cubicBezTo>
                  <a:cubicBezTo>
                    <a:pt x="18133" y="355"/>
                    <a:pt x="16694" y="2072"/>
                    <a:pt x="15138" y="6428"/>
                  </a:cubicBezTo>
                  <a:cubicBezTo>
                    <a:pt x="13896" y="5566"/>
                    <a:pt x="10161" y="1"/>
                    <a:pt x="7338" y="1"/>
                  </a:cubicBezTo>
                  <a:close/>
                </a:path>
              </a:pathLst>
            </a:custGeom>
            <a:solidFill>
              <a:schemeClr val="dk1"/>
            </a:solidFill>
            <a:ln>
              <a:noFill/>
            </a:ln>
          </p:spPr>
          <p:txBody>
            <a:bodyPr spcFirstLastPara="1" wrap="square" lIns="91425" tIns="91425" rIns="91425" bIns="91425" anchor="ctr" anchorCtr="0">
              <a:noAutofit/>
            </a:bodyPr>
            <a:lstStyle/>
            <a:p>
              <a:pPr defTabSz="1219020">
                <a:buClr>
                  <a:srgbClr val="000000"/>
                </a:buClr>
              </a:pPr>
              <a:endParaRPr kern="0">
                <a:solidFill>
                  <a:srgbClr val="000000"/>
                </a:solidFill>
                <a:latin typeface="Times New Roman" panose="02020603050405020304" pitchFamily="18" charset="0"/>
                <a:cs typeface="Times New Roman" panose="02020603050405020304" pitchFamily="18" charset="0"/>
                <a:sym typeface="Arial"/>
              </a:endParaRPr>
            </a:p>
          </p:txBody>
        </p:sp>
        <p:sp>
          <p:nvSpPr>
            <p:cNvPr id="1741" name="Google Shape;1741;p42"/>
            <p:cNvSpPr/>
            <p:nvPr/>
          </p:nvSpPr>
          <p:spPr>
            <a:xfrm rot="10507462" flipH="1">
              <a:off x="8511021" y="-27059"/>
              <a:ext cx="675352" cy="755822"/>
            </a:xfrm>
            <a:custGeom>
              <a:avLst/>
              <a:gdLst/>
              <a:ahLst/>
              <a:cxnLst/>
              <a:rect l="l" t="t" r="r" b="b"/>
              <a:pathLst>
                <a:path w="25740" h="28807" extrusionOk="0">
                  <a:moveTo>
                    <a:pt x="668" y="1"/>
                  </a:moveTo>
                  <a:cubicBezTo>
                    <a:pt x="327" y="1"/>
                    <a:pt x="1" y="491"/>
                    <a:pt x="288" y="874"/>
                  </a:cubicBezTo>
                  <a:cubicBezTo>
                    <a:pt x="6273" y="8379"/>
                    <a:pt x="12607" y="15631"/>
                    <a:pt x="19131" y="22694"/>
                  </a:cubicBezTo>
                  <a:cubicBezTo>
                    <a:pt x="20967" y="24689"/>
                    <a:pt x="22836" y="26684"/>
                    <a:pt x="24704" y="28647"/>
                  </a:cubicBezTo>
                  <a:cubicBezTo>
                    <a:pt x="24809" y="28759"/>
                    <a:pt x="24928" y="28806"/>
                    <a:pt x="25042" y="28806"/>
                  </a:cubicBezTo>
                  <a:cubicBezTo>
                    <a:pt x="25413" y="28806"/>
                    <a:pt x="25740" y="28314"/>
                    <a:pt x="25401" y="27951"/>
                  </a:cubicBezTo>
                  <a:cubicBezTo>
                    <a:pt x="18782" y="20952"/>
                    <a:pt x="12322" y="13826"/>
                    <a:pt x="6146" y="6479"/>
                  </a:cubicBezTo>
                  <a:cubicBezTo>
                    <a:pt x="4405" y="4389"/>
                    <a:pt x="2663" y="2299"/>
                    <a:pt x="984" y="177"/>
                  </a:cubicBezTo>
                  <a:cubicBezTo>
                    <a:pt x="891" y="53"/>
                    <a:pt x="779" y="1"/>
                    <a:pt x="668" y="1"/>
                  </a:cubicBezTo>
                  <a:close/>
                </a:path>
              </a:pathLst>
            </a:custGeom>
            <a:solidFill>
              <a:schemeClr val="dk2"/>
            </a:solidFill>
            <a:ln>
              <a:noFill/>
            </a:ln>
          </p:spPr>
          <p:txBody>
            <a:bodyPr spcFirstLastPara="1" wrap="square" lIns="91425" tIns="91425" rIns="91425" bIns="91425" anchor="ctr" anchorCtr="0">
              <a:noAutofit/>
            </a:bodyPr>
            <a:lstStyle/>
            <a:p>
              <a:pPr defTabSz="1219020">
                <a:buClr>
                  <a:srgbClr val="000000"/>
                </a:buClr>
              </a:pPr>
              <a:endParaRPr kern="0">
                <a:solidFill>
                  <a:srgbClr val="000000"/>
                </a:solidFill>
                <a:latin typeface="Times New Roman" panose="02020603050405020304" pitchFamily="18" charset="0"/>
                <a:cs typeface="Times New Roman" panose="02020603050405020304" pitchFamily="18" charset="0"/>
                <a:sym typeface="Arial"/>
              </a:endParaRPr>
            </a:p>
          </p:txBody>
        </p:sp>
        <p:sp>
          <p:nvSpPr>
            <p:cNvPr id="1742" name="Google Shape;1742;p42"/>
            <p:cNvSpPr/>
            <p:nvPr/>
          </p:nvSpPr>
          <p:spPr>
            <a:xfrm rot="10507462" flipH="1">
              <a:off x="8549531" y="371928"/>
              <a:ext cx="307477" cy="288717"/>
            </a:xfrm>
            <a:custGeom>
              <a:avLst/>
              <a:gdLst/>
              <a:ahLst/>
              <a:cxnLst/>
              <a:rect l="l" t="t" r="r" b="b"/>
              <a:pathLst>
                <a:path w="11719" h="11004" extrusionOk="0">
                  <a:moveTo>
                    <a:pt x="10752" y="1"/>
                  </a:moveTo>
                  <a:cubicBezTo>
                    <a:pt x="10507" y="1"/>
                    <a:pt x="10261" y="159"/>
                    <a:pt x="10261" y="476"/>
                  </a:cubicBezTo>
                  <a:cubicBezTo>
                    <a:pt x="10261" y="3644"/>
                    <a:pt x="10693" y="6813"/>
                    <a:pt x="10459" y="9981"/>
                  </a:cubicBezTo>
                  <a:lnTo>
                    <a:pt x="10459" y="9981"/>
                  </a:lnTo>
                  <a:cubicBezTo>
                    <a:pt x="10045" y="10008"/>
                    <a:pt x="9631" y="10019"/>
                    <a:pt x="9216" y="10019"/>
                  </a:cubicBezTo>
                  <a:cubicBezTo>
                    <a:pt x="6365" y="10019"/>
                    <a:pt x="3511" y="9470"/>
                    <a:pt x="634" y="9470"/>
                  </a:cubicBezTo>
                  <a:cubicBezTo>
                    <a:pt x="1" y="9470"/>
                    <a:pt x="1" y="10451"/>
                    <a:pt x="634" y="10451"/>
                  </a:cubicBezTo>
                  <a:cubicBezTo>
                    <a:pt x="3493" y="10478"/>
                    <a:pt x="6308" y="11003"/>
                    <a:pt x="9152" y="11003"/>
                  </a:cubicBezTo>
                  <a:cubicBezTo>
                    <a:pt x="9742" y="11003"/>
                    <a:pt x="10333" y="10981"/>
                    <a:pt x="10926" y="10926"/>
                  </a:cubicBezTo>
                  <a:cubicBezTo>
                    <a:pt x="11211" y="10895"/>
                    <a:pt x="11401" y="10736"/>
                    <a:pt x="11433" y="10451"/>
                  </a:cubicBezTo>
                  <a:cubicBezTo>
                    <a:pt x="11718" y="7126"/>
                    <a:pt x="11275" y="3801"/>
                    <a:pt x="11243" y="476"/>
                  </a:cubicBezTo>
                  <a:cubicBezTo>
                    <a:pt x="11243" y="159"/>
                    <a:pt x="10998" y="1"/>
                    <a:pt x="10752" y="1"/>
                  </a:cubicBezTo>
                  <a:close/>
                </a:path>
              </a:pathLst>
            </a:custGeom>
            <a:solidFill>
              <a:schemeClr val="dk2"/>
            </a:solidFill>
            <a:ln>
              <a:noFill/>
            </a:ln>
          </p:spPr>
          <p:txBody>
            <a:bodyPr spcFirstLastPara="1" wrap="square" lIns="91425" tIns="91425" rIns="91425" bIns="91425" anchor="ctr" anchorCtr="0">
              <a:noAutofit/>
            </a:bodyPr>
            <a:lstStyle/>
            <a:p>
              <a:pPr defTabSz="1219020">
                <a:buClr>
                  <a:srgbClr val="000000"/>
                </a:buClr>
              </a:pPr>
              <a:endParaRPr kern="0">
                <a:solidFill>
                  <a:srgbClr val="000000"/>
                </a:solidFill>
                <a:latin typeface="Times New Roman" panose="02020603050405020304" pitchFamily="18" charset="0"/>
                <a:cs typeface="Times New Roman" panose="02020603050405020304" pitchFamily="18" charset="0"/>
                <a:sym typeface="Arial"/>
              </a:endParaRPr>
            </a:p>
          </p:txBody>
        </p:sp>
        <p:sp>
          <p:nvSpPr>
            <p:cNvPr id="1743" name="Google Shape;1743;p42"/>
            <p:cNvSpPr/>
            <p:nvPr/>
          </p:nvSpPr>
          <p:spPr>
            <a:xfrm rot="10507462" flipH="1">
              <a:off x="8736176" y="102796"/>
              <a:ext cx="328283" cy="295827"/>
            </a:xfrm>
            <a:custGeom>
              <a:avLst/>
              <a:gdLst/>
              <a:ahLst/>
              <a:cxnLst/>
              <a:rect l="l" t="t" r="r" b="b"/>
              <a:pathLst>
                <a:path w="12512" h="11275" extrusionOk="0">
                  <a:moveTo>
                    <a:pt x="11803" y="0"/>
                  </a:moveTo>
                  <a:cubicBezTo>
                    <a:pt x="11554" y="0"/>
                    <a:pt x="11308" y="159"/>
                    <a:pt x="11308" y="475"/>
                  </a:cubicBezTo>
                  <a:cubicBezTo>
                    <a:pt x="11308" y="3729"/>
                    <a:pt x="11513" y="7042"/>
                    <a:pt x="10940" y="10245"/>
                  </a:cubicBezTo>
                  <a:lnTo>
                    <a:pt x="10940" y="10245"/>
                  </a:lnTo>
                  <a:cubicBezTo>
                    <a:pt x="10308" y="10223"/>
                    <a:pt x="9676" y="10216"/>
                    <a:pt x="9043" y="10216"/>
                  </a:cubicBezTo>
                  <a:cubicBezTo>
                    <a:pt x="7914" y="10216"/>
                    <a:pt x="6783" y="10238"/>
                    <a:pt x="5653" y="10238"/>
                  </a:cubicBezTo>
                  <a:cubicBezTo>
                    <a:pt x="4052" y="10238"/>
                    <a:pt x="2452" y="10193"/>
                    <a:pt x="858" y="9976"/>
                  </a:cubicBezTo>
                  <a:cubicBezTo>
                    <a:pt x="829" y="9971"/>
                    <a:pt x="801" y="9969"/>
                    <a:pt x="774" y="9969"/>
                  </a:cubicBezTo>
                  <a:cubicBezTo>
                    <a:pt x="231" y="9969"/>
                    <a:pt x="1" y="10835"/>
                    <a:pt x="604" y="10926"/>
                  </a:cubicBezTo>
                  <a:cubicBezTo>
                    <a:pt x="2616" y="11195"/>
                    <a:pt x="4648" y="11220"/>
                    <a:pt x="6683" y="11220"/>
                  </a:cubicBezTo>
                  <a:cubicBezTo>
                    <a:pt x="7145" y="11220"/>
                    <a:pt x="7608" y="11219"/>
                    <a:pt x="8071" y="11219"/>
                  </a:cubicBezTo>
                  <a:cubicBezTo>
                    <a:pt x="9162" y="11219"/>
                    <a:pt x="10252" y="11226"/>
                    <a:pt x="11340" y="11274"/>
                  </a:cubicBezTo>
                  <a:cubicBezTo>
                    <a:pt x="11530" y="11274"/>
                    <a:pt x="11783" y="11116"/>
                    <a:pt x="11815" y="10894"/>
                  </a:cubicBezTo>
                  <a:cubicBezTo>
                    <a:pt x="12512" y="7474"/>
                    <a:pt x="12322" y="3959"/>
                    <a:pt x="12322" y="475"/>
                  </a:cubicBezTo>
                  <a:cubicBezTo>
                    <a:pt x="12306" y="159"/>
                    <a:pt x="12053" y="0"/>
                    <a:pt x="11803" y="0"/>
                  </a:cubicBezTo>
                  <a:close/>
                </a:path>
              </a:pathLst>
            </a:custGeom>
            <a:solidFill>
              <a:schemeClr val="dk2"/>
            </a:solidFill>
            <a:ln>
              <a:noFill/>
            </a:ln>
          </p:spPr>
          <p:txBody>
            <a:bodyPr spcFirstLastPara="1" wrap="square" lIns="91425" tIns="91425" rIns="91425" bIns="91425" anchor="ctr" anchorCtr="0">
              <a:noAutofit/>
            </a:bodyPr>
            <a:lstStyle/>
            <a:p>
              <a:pPr defTabSz="1219020">
                <a:buClr>
                  <a:srgbClr val="000000"/>
                </a:buClr>
              </a:pPr>
              <a:endParaRPr kern="0">
                <a:solidFill>
                  <a:srgbClr val="000000"/>
                </a:solidFill>
                <a:latin typeface="Times New Roman" panose="02020603050405020304" pitchFamily="18" charset="0"/>
                <a:cs typeface="Times New Roman" panose="02020603050405020304" pitchFamily="18" charset="0"/>
                <a:sym typeface="Arial"/>
              </a:endParaRPr>
            </a:p>
          </p:txBody>
        </p:sp>
        <p:sp>
          <p:nvSpPr>
            <p:cNvPr id="1744" name="Google Shape;1744;p42"/>
            <p:cNvSpPr/>
            <p:nvPr/>
          </p:nvSpPr>
          <p:spPr>
            <a:xfrm rot="10507462" flipH="1">
              <a:off x="8884544" y="454674"/>
              <a:ext cx="40747" cy="31616"/>
            </a:xfrm>
            <a:custGeom>
              <a:avLst/>
              <a:gdLst/>
              <a:ahLst/>
              <a:cxnLst/>
              <a:rect l="l" t="t" r="r" b="b"/>
              <a:pathLst>
                <a:path w="1553" h="1205" extrusionOk="0">
                  <a:moveTo>
                    <a:pt x="761" y="1"/>
                  </a:moveTo>
                  <a:cubicBezTo>
                    <a:pt x="1" y="1"/>
                    <a:pt x="1" y="1204"/>
                    <a:pt x="761" y="1204"/>
                  </a:cubicBezTo>
                  <a:cubicBezTo>
                    <a:pt x="1553" y="1204"/>
                    <a:pt x="1553" y="1"/>
                    <a:pt x="761" y="1"/>
                  </a:cubicBezTo>
                  <a:close/>
                </a:path>
              </a:pathLst>
            </a:custGeom>
            <a:solidFill>
              <a:schemeClr val="dk2"/>
            </a:solidFill>
            <a:ln>
              <a:noFill/>
            </a:ln>
          </p:spPr>
          <p:txBody>
            <a:bodyPr spcFirstLastPara="1" wrap="square" lIns="91425" tIns="91425" rIns="91425" bIns="91425" anchor="ctr" anchorCtr="0">
              <a:noAutofit/>
            </a:bodyPr>
            <a:lstStyle/>
            <a:p>
              <a:pPr defTabSz="1219020">
                <a:buClr>
                  <a:srgbClr val="000000"/>
                </a:buClr>
              </a:pPr>
              <a:endParaRPr kern="0">
                <a:solidFill>
                  <a:srgbClr val="000000"/>
                </a:solidFill>
                <a:latin typeface="Times New Roman" panose="02020603050405020304" pitchFamily="18" charset="0"/>
                <a:cs typeface="Times New Roman" panose="02020603050405020304" pitchFamily="18" charset="0"/>
                <a:sym typeface="Arial"/>
              </a:endParaRPr>
            </a:p>
          </p:txBody>
        </p:sp>
        <p:sp>
          <p:nvSpPr>
            <p:cNvPr id="1745" name="Google Shape;1745;p42"/>
            <p:cNvSpPr/>
            <p:nvPr/>
          </p:nvSpPr>
          <p:spPr>
            <a:xfrm rot="10507462" flipH="1">
              <a:off x="8891327" y="534150"/>
              <a:ext cx="40747" cy="31616"/>
            </a:xfrm>
            <a:custGeom>
              <a:avLst/>
              <a:gdLst/>
              <a:ahLst/>
              <a:cxnLst/>
              <a:rect l="l" t="t" r="r" b="b"/>
              <a:pathLst>
                <a:path w="1553" h="1205" extrusionOk="0">
                  <a:moveTo>
                    <a:pt x="761" y="1"/>
                  </a:moveTo>
                  <a:cubicBezTo>
                    <a:pt x="1" y="1"/>
                    <a:pt x="1" y="1204"/>
                    <a:pt x="761" y="1204"/>
                  </a:cubicBezTo>
                  <a:cubicBezTo>
                    <a:pt x="1553" y="1204"/>
                    <a:pt x="1553" y="1"/>
                    <a:pt x="761" y="1"/>
                  </a:cubicBezTo>
                  <a:close/>
                </a:path>
              </a:pathLst>
            </a:custGeom>
            <a:solidFill>
              <a:schemeClr val="dk2"/>
            </a:solidFill>
            <a:ln>
              <a:noFill/>
            </a:ln>
          </p:spPr>
          <p:txBody>
            <a:bodyPr spcFirstLastPara="1" wrap="square" lIns="91425" tIns="91425" rIns="91425" bIns="91425" anchor="ctr" anchorCtr="0">
              <a:noAutofit/>
            </a:bodyPr>
            <a:lstStyle/>
            <a:p>
              <a:pPr defTabSz="1219020">
                <a:buClr>
                  <a:srgbClr val="000000"/>
                </a:buClr>
              </a:pPr>
              <a:endParaRPr kern="0">
                <a:solidFill>
                  <a:srgbClr val="000000"/>
                </a:solidFill>
                <a:latin typeface="Times New Roman" panose="02020603050405020304" pitchFamily="18" charset="0"/>
                <a:cs typeface="Times New Roman" panose="02020603050405020304" pitchFamily="18" charset="0"/>
                <a:sym typeface="Arial"/>
              </a:endParaRPr>
            </a:p>
          </p:txBody>
        </p:sp>
        <p:sp>
          <p:nvSpPr>
            <p:cNvPr id="1746" name="Google Shape;1746;p42"/>
            <p:cNvSpPr/>
            <p:nvPr/>
          </p:nvSpPr>
          <p:spPr>
            <a:xfrm rot="10507462" flipH="1">
              <a:off x="8747055" y="533955"/>
              <a:ext cx="40721" cy="31616"/>
            </a:xfrm>
            <a:custGeom>
              <a:avLst/>
              <a:gdLst/>
              <a:ahLst/>
              <a:cxnLst/>
              <a:rect l="l" t="t" r="r" b="b"/>
              <a:pathLst>
                <a:path w="1552" h="1205" extrusionOk="0">
                  <a:moveTo>
                    <a:pt x="792" y="1"/>
                  </a:moveTo>
                  <a:cubicBezTo>
                    <a:pt x="0" y="1"/>
                    <a:pt x="0" y="1204"/>
                    <a:pt x="792" y="1204"/>
                  </a:cubicBezTo>
                  <a:cubicBezTo>
                    <a:pt x="1552" y="1204"/>
                    <a:pt x="1552" y="1"/>
                    <a:pt x="792" y="1"/>
                  </a:cubicBezTo>
                  <a:close/>
                </a:path>
              </a:pathLst>
            </a:custGeom>
            <a:solidFill>
              <a:schemeClr val="dk2"/>
            </a:solidFill>
            <a:ln>
              <a:noFill/>
            </a:ln>
          </p:spPr>
          <p:txBody>
            <a:bodyPr spcFirstLastPara="1" wrap="square" lIns="91425" tIns="91425" rIns="91425" bIns="91425" anchor="ctr" anchorCtr="0">
              <a:noAutofit/>
            </a:bodyPr>
            <a:lstStyle/>
            <a:p>
              <a:pPr defTabSz="1219020">
                <a:buClr>
                  <a:srgbClr val="000000"/>
                </a:buClr>
              </a:pPr>
              <a:endParaRPr kern="0">
                <a:solidFill>
                  <a:srgbClr val="000000"/>
                </a:solidFill>
                <a:latin typeface="Times New Roman" panose="02020603050405020304" pitchFamily="18" charset="0"/>
                <a:cs typeface="Times New Roman" panose="02020603050405020304" pitchFamily="18" charset="0"/>
                <a:sym typeface="Arial"/>
              </a:endParaRPr>
            </a:p>
          </p:txBody>
        </p:sp>
        <p:sp>
          <p:nvSpPr>
            <p:cNvPr id="1747" name="Google Shape;1747;p42"/>
            <p:cNvSpPr/>
            <p:nvPr/>
          </p:nvSpPr>
          <p:spPr>
            <a:xfrm rot="10507462" flipH="1">
              <a:off x="8530081" y="464069"/>
              <a:ext cx="40747" cy="31616"/>
            </a:xfrm>
            <a:custGeom>
              <a:avLst/>
              <a:gdLst/>
              <a:ahLst/>
              <a:cxnLst/>
              <a:rect l="l" t="t" r="r" b="b"/>
              <a:pathLst>
                <a:path w="1553" h="1205" extrusionOk="0">
                  <a:moveTo>
                    <a:pt x="761" y="1"/>
                  </a:moveTo>
                  <a:cubicBezTo>
                    <a:pt x="1" y="1"/>
                    <a:pt x="1" y="1204"/>
                    <a:pt x="761" y="1204"/>
                  </a:cubicBezTo>
                  <a:cubicBezTo>
                    <a:pt x="1553" y="1204"/>
                    <a:pt x="1553" y="1"/>
                    <a:pt x="761" y="1"/>
                  </a:cubicBezTo>
                  <a:close/>
                </a:path>
              </a:pathLst>
            </a:custGeom>
            <a:solidFill>
              <a:schemeClr val="dk2"/>
            </a:solidFill>
            <a:ln>
              <a:noFill/>
            </a:ln>
          </p:spPr>
          <p:txBody>
            <a:bodyPr spcFirstLastPara="1" wrap="square" lIns="91425" tIns="91425" rIns="91425" bIns="91425" anchor="ctr" anchorCtr="0">
              <a:noAutofit/>
            </a:bodyPr>
            <a:lstStyle/>
            <a:p>
              <a:pPr defTabSz="1219020">
                <a:buClr>
                  <a:srgbClr val="000000"/>
                </a:buClr>
              </a:pPr>
              <a:endParaRPr kern="0">
                <a:solidFill>
                  <a:srgbClr val="000000"/>
                </a:solidFill>
                <a:latin typeface="Times New Roman" panose="02020603050405020304" pitchFamily="18" charset="0"/>
                <a:cs typeface="Times New Roman" panose="02020603050405020304" pitchFamily="18" charset="0"/>
                <a:sym typeface="Arial"/>
              </a:endParaRPr>
            </a:p>
          </p:txBody>
        </p:sp>
        <p:sp>
          <p:nvSpPr>
            <p:cNvPr id="1748" name="Google Shape;1748;p42"/>
            <p:cNvSpPr/>
            <p:nvPr/>
          </p:nvSpPr>
          <p:spPr>
            <a:xfrm rot="10507462" flipH="1">
              <a:off x="8464991" y="443791"/>
              <a:ext cx="40721" cy="31590"/>
            </a:xfrm>
            <a:custGeom>
              <a:avLst/>
              <a:gdLst/>
              <a:ahLst/>
              <a:cxnLst/>
              <a:rect l="l" t="t" r="r" b="b"/>
              <a:pathLst>
                <a:path w="1552" h="1204" extrusionOk="0">
                  <a:moveTo>
                    <a:pt x="760" y="0"/>
                  </a:moveTo>
                  <a:cubicBezTo>
                    <a:pt x="0" y="0"/>
                    <a:pt x="0" y="1204"/>
                    <a:pt x="760" y="1204"/>
                  </a:cubicBezTo>
                  <a:cubicBezTo>
                    <a:pt x="1552" y="1204"/>
                    <a:pt x="1552" y="0"/>
                    <a:pt x="760" y="0"/>
                  </a:cubicBezTo>
                  <a:close/>
                </a:path>
              </a:pathLst>
            </a:custGeom>
            <a:solidFill>
              <a:schemeClr val="dk2"/>
            </a:solidFill>
            <a:ln>
              <a:noFill/>
            </a:ln>
          </p:spPr>
          <p:txBody>
            <a:bodyPr spcFirstLastPara="1" wrap="square" lIns="91425" tIns="91425" rIns="91425" bIns="91425" anchor="ctr" anchorCtr="0">
              <a:noAutofit/>
            </a:bodyPr>
            <a:lstStyle/>
            <a:p>
              <a:pPr defTabSz="1219020">
                <a:buClr>
                  <a:srgbClr val="000000"/>
                </a:buClr>
              </a:pPr>
              <a:endParaRPr kern="0">
                <a:solidFill>
                  <a:srgbClr val="000000"/>
                </a:solidFill>
                <a:latin typeface="Times New Roman" panose="02020603050405020304" pitchFamily="18" charset="0"/>
                <a:cs typeface="Times New Roman" panose="02020603050405020304" pitchFamily="18" charset="0"/>
                <a:sym typeface="Arial"/>
              </a:endParaRPr>
            </a:p>
          </p:txBody>
        </p:sp>
        <p:sp>
          <p:nvSpPr>
            <p:cNvPr id="1749" name="Google Shape;1749;p42"/>
            <p:cNvSpPr/>
            <p:nvPr/>
          </p:nvSpPr>
          <p:spPr>
            <a:xfrm rot="10507462" flipH="1">
              <a:off x="8787615" y="217754"/>
              <a:ext cx="40747" cy="31616"/>
            </a:xfrm>
            <a:custGeom>
              <a:avLst/>
              <a:gdLst/>
              <a:ahLst/>
              <a:cxnLst/>
              <a:rect l="l" t="t" r="r" b="b"/>
              <a:pathLst>
                <a:path w="1553" h="1205" extrusionOk="0">
                  <a:moveTo>
                    <a:pt x="792" y="1"/>
                  </a:moveTo>
                  <a:cubicBezTo>
                    <a:pt x="0" y="1"/>
                    <a:pt x="0" y="1204"/>
                    <a:pt x="792" y="1204"/>
                  </a:cubicBezTo>
                  <a:cubicBezTo>
                    <a:pt x="1552" y="1204"/>
                    <a:pt x="1552" y="1"/>
                    <a:pt x="792" y="1"/>
                  </a:cubicBezTo>
                  <a:close/>
                </a:path>
              </a:pathLst>
            </a:custGeom>
            <a:solidFill>
              <a:schemeClr val="dk2"/>
            </a:solidFill>
            <a:ln>
              <a:noFill/>
            </a:ln>
          </p:spPr>
          <p:txBody>
            <a:bodyPr spcFirstLastPara="1" wrap="square" lIns="91425" tIns="91425" rIns="91425" bIns="91425" anchor="ctr" anchorCtr="0">
              <a:noAutofit/>
            </a:bodyPr>
            <a:lstStyle/>
            <a:p>
              <a:pPr defTabSz="1219020">
                <a:buClr>
                  <a:srgbClr val="000000"/>
                </a:buClr>
              </a:pPr>
              <a:endParaRPr kern="0">
                <a:solidFill>
                  <a:srgbClr val="000000"/>
                </a:solidFill>
                <a:latin typeface="Times New Roman" panose="02020603050405020304" pitchFamily="18" charset="0"/>
                <a:cs typeface="Times New Roman" panose="02020603050405020304" pitchFamily="18" charset="0"/>
                <a:sym typeface="Arial"/>
              </a:endParaRPr>
            </a:p>
          </p:txBody>
        </p:sp>
        <p:sp>
          <p:nvSpPr>
            <p:cNvPr id="1750" name="Google Shape;1750;p42"/>
            <p:cNvSpPr/>
            <p:nvPr/>
          </p:nvSpPr>
          <p:spPr>
            <a:xfrm rot="10507462" flipH="1">
              <a:off x="9059186" y="478103"/>
              <a:ext cx="41560" cy="31590"/>
            </a:xfrm>
            <a:custGeom>
              <a:avLst/>
              <a:gdLst/>
              <a:ahLst/>
              <a:cxnLst/>
              <a:rect l="l" t="t" r="r" b="b"/>
              <a:pathLst>
                <a:path w="1584" h="1204" extrusionOk="0">
                  <a:moveTo>
                    <a:pt x="792" y="0"/>
                  </a:moveTo>
                  <a:cubicBezTo>
                    <a:pt x="0" y="0"/>
                    <a:pt x="0" y="1204"/>
                    <a:pt x="792" y="1204"/>
                  </a:cubicBezTo>
                  <a:cubicBezTo>
                    <a:pt x="1584" y="1204"/>
                    <a:pt x="1584" y="0"/>
                    <a:pt x="792" y="0"/>
                  </a:cubicBezTo>
                  <a:close/>
                </a:path>
              </a:pathLst>
            </a:custGeom>
            <a:solidFill>
              <a:schemeClr val="dk2"/>
            </a:solidFill>
            <a:ln>
              <a:noFill/>
            </a:ln>
          </p:spPr>
          <p:txBody>
            <a:bodyPr spcFirstLastPara="1" wrap="square" lIns="91425" tIns="91425" rIns="91425" bIns="91425" anchor="ctr" anchorCtr="0">
              <a:noAutofit/>
            </a:bodyPr>
            <a:lstStyle/>
            <a:p>
              <a:pPr defTabSz="1219020">
                <a:buClr>
                  <a:srgbClr val="000000"/>
                </a:buClr>
              </a:pPr>
              <a:endParaRPr kern="0">
                <a:solidFill>
                  <a:srgbClr val="000000"/>
                </a:solidFill>
                <a:latin typeface="Times New Roman" panose="02020603050405020304" pitchFamily="18" charset="0"/>
                <a:cs typeface="Times New Roman" panose="02020603050405020304" pitchFamily="18" charset="0"/>
                <a:sym typeface="Arial"/>
              </a:endParaRPr>
            </a:p>
          </p:txBody>
        </p:sp>
        <p:sp>
          <p:nvSpPr>
            <p:cNvPr id="1751" name="Google Shape;1751;p42"/>
            <p:cNvSpPr/>
            <p:nvPr/>
          </p:nvSpPr>
          <p:spPr>
            <a:xfrm rot="10507462" flipH="1">
              <a:off x="9083906" y="171613"/>
              <a:ext cx="40721" cy="31616"/>
            </a:xfrm>
            <a:custGeom>
              <a:avLst/>
              <a:gdLst/>
              <a:ahLst/>
              <a:cxnLst/>
              <a:rect l="l" t="t" r="r" b="b"/>
              <a:pathLst>
                <a:path w="1552" h="1205" extrusionOk="0">
                  <a:moveTo>
                    <a:pt x="792" y="0"/>
                  </a:moveTo>
                  <a:cubicBezTo>
                    <a:pt x="10" y="0"/>
                    <a:pt x="0" y="1204"/>
                    <a:pt x="762" y="1204"/>
                  </a:cubicBezTo>
                  <a:cubicBezTo>
                    <a:pt x="772" y="1204"/>
                    <a:pt x="782" y="1204"/>
                    <a:pt x="792" y="1204"/>
                  </a:cubicBezTo>
                  <a:cubicBezTo>
                    <a:pt x="1552" y="1204"/>
                    <a:pt x="1552" y="0"/>
                    <a:pt x="792" y="0"/>
                  </a:cubicBezTo>
                  <a:close/>
                </a:path>
              </a:pathLst>
            </a:custGeom>
            <a:solidFill>
              <a:schemeClr val="dk2"/>
            </a:solidFill>
            <a:ln>
              <a:noFill/>
            </a:ln>
          </p:spPr>
          <p:txBody>
            <a:bodyPr spcFirstLastPara="1" wrap="square" lIns="91425" tIns="91425" rIns="91425" bIns="91425" anchor="ctr" anchorCtr="0">
              <a:noAutofit/>
            </a:bodyPr>
            <a:lstStyle/>
            <a:p>
              <a:pPr defTabSz="1219020">
                <a:buClr>
                  <a:srgbClr val="000000"/>
                </a:buClr>
              </a:pPr>
              <a:endParaRPr kern="0">
                <a:solidFill>
                  <a:srgbClr val="000000"/>
                </a:solidFill>
                <a:latin typeface="Times New Roman" panose="02020603050405020304" pitchFamily="18" charset="0"/>
                <a:cs typeface="Times New Roman" panose="02020603050405020304" pitchFamily="18" charset="0"/>
                <a:sym typeface="Arial"/>
              </a:endParaRPr>
            </a:p>
          </p:txBody>
        </p:sp>
      </p:grpSp>
      <p:sp>
        <p:nvSpPr>
          <p:cNvPr id="1752" name="Google Shape;1752;p42"/>
          <p:cNvSpPr/>
          <p:nvPr/>
        </p:nvSpPr>
        <p:spPr>
          <a:xfrm>
            <a:off x="-759300" y="5478341"/>
            <a:ext cx="5013549" cy="1466115"/>
          </a:xfrm>
          <a:custGeom>
            <a:avLst/>
            <a:gdLst/>
            <a:ahLst/>
            <a:cxnLst/>
            <a:rect l="l" t="t" r="r" b="b"/>
            <a:pathLst>
              <a:path w="123284" h="36052" extrusionOk="0">
                <a:moveTo>
                  <a:pt x="24808" y="1"/>
                </a:moveTo>
                <a:cubicBezTo>
                  <a:pt x="24225" y="1"/>
                  <a:pt x="23619" y="155"/>
                  <a:pt x="22987" y="487"/>
                </a:cubicBezTo>
                <a:cubicBezTo>
                  <a:pt x="13772" y="5427"/>
                  <a:pt x="24698" y="19995"/>
                  <a:pt x="24064" y="26424"/>
                </a:cubicBezTo>
                <a:cubicBezTo>
                  <a:pt x="23889" y="28399"/>
                  <a:pt x="23217" y="29185"/>
                  <a:pt x="22237" y="29185"/>
                </a:cubicBezTo>
                <a:cubicBezTo>
                  <a:pt x="18439" y="29185"/>
                  <a:pt x="10001" y="17384"/>
                  <a:pt x="7786" y="17208"/>
                </a:cubicBezTo>
                <a:cubicBezTo>
                  <a:pt x="7628" y="17197"/>
                  <a:pt x="7478" y="17192"/>
                  <a:pt x="7334" y="17192"/>
                </a:cubicBezTo>
                <a:cubicBezTo>
                  <a:pt x="1" y="17192"/>
                  <a:pt x="10555" y="31206"/>
                  <a:pt x="14468" y="36051"/>
                </a:cubicBezTo>
                <a:lnTo>
                  <a:pt x="117931" y="36051"/>
                </a:lnTo>
                <a:cubicBezTo>
                  <a:pt x="120686" y="31364"/>
                  <a:pt x="123283" y="25379"/>
                  <a:pt x="120623" y="23415"/>
                </a:cubicBezTo>
                <a:cubicBezTo>
                  <a:pt x="119602" y="22657"/>
                  <a:pt x="118721" y="22343"/>
                  <a:pt x="117939" y="22343"/>
                </a:cubicBezTo>
                <a:cubicBezTo>
                  <a:pt x="114162" y="22343"/>
                  <a:pt x="112735" y="29684"/>
                  <a:pt x="109339" y="29684"/>
                </a:cubicBezTo>
                <a:cubicBezTo>
                  <a:pt x="108272" y="29684"/>
                  <a:pt x="107011" y="28960"/>
                  <a:pt x="105422" y="27057"/>
                </a:cubicBezTo>
                <a:cubicBezTo>
                  <a:pt x="101848" y="22929"/>
                  <a:pt x="94686" y="2584"/>
                  <a:pt x="86778" y="2584"/>
                </a:cubicBezTo>
                <a:cubicBezTo>
                  <a:pt x="85648" y="2584"/>
                  <a:pt x="84502" y="3000"/>
                  <a:pt x="83349" y="3939"/>
                </a:cubicBezTo>
                <a:cubicBezTo>
                  <a:pt x="75431" y="10368"/>
                  <a:pt x="90854" y="24049"/>
                  <a:pt x="84647" y="29844"/>
                </a:cubicBezTo>
                <a:cubicBezTo>
                  <a:pt x="83907" y="30555"/>
                  <a:pt x="83201" y="30862"/>
                  <a:pt x="82522" y="30862"/>
                </a:cubicBezTo>
                <a:cubicBezTo>
                  <a:pt x="78202" y="30862"/>
                  <a:pt x="74956" y="18447"/>
                  <a:pt x="70860" y="18447"/>
                </a:cubicBezTo>
                <a:cubicBezTo>
                  <a:pt x="70748" y="18447"/>
                  <a:pt x="70636" y="18456"/>
                  <a:pt x="70523" y="18475"/>
                </a:cubicBezTo>
                <a:cubicBezTo>
                  <a:pt x="65150" y="19297"/>
                  <a:pt x="64758" y="30926"/>
                  <a:pt x="59606" y="30926"/>
                </a:cubicBezTo>
                <a:cubicBezTo>
                  <a:pt x="59201" y="30926"/>
                  <a:pt x="58767" y="30854"/>
                  <a:pt x="58298" y="30699"/>
                </a:cubicBezTo>
                <a:cubicBezTo>
                  <a:pt x="50825" y="28324"/>
                  <a:pt x="61940" y="11635"/>
                  <a:pt x="53168" y="9703"/>
                </a:cubicBezTo>
                <a:cubicBezTo>
                  <a:pt x="52526" y="9550"/>
                  <a:pt x="51925" y="9478"/>
                  <a:pt x="51361" y="9478"/>
                </a:cubicBezTo>
                <a:cubicBezTo>
                  <a:pt x="43268" y="9478"/>
                  <a:pt x="42748" y="24272"/>
                  <a:pt x="37745" y="27469"/>
                </a:cubicBezTo>
                <a:cubicBezTo>
                  <a:pt x="36700" y="26424"/>
                  <a:pt x="36478" y="25125"/>
                  <a:pt x="36035" y="23415"/>
                </a:cubicBezTo>
                <a:cubicBezTo>
                  <a:pt x="34872" y="19287"/>
                  <a:pt x="31334" y="1"/>
                  <a:pt x="24808" y="1"/>
                </a:cubicBezTo>
                <a:close/>
              </a:path>
            </a:pathLst>
          </a:custGeom>
          <a:solidFill>
            <a:schemeClr val="accent2"/>
          </a:solidFill>
          <a:ln>
            <a:noFill/>
          </a:ln>
        </p:spPr>
        <p:txBody>
          <a:bodyPr spcFirstLastPara="1" wrap="square" lIns="121881" tIns="121881" rIns="121881" bIns="121881" anchor="ctr" anchorCtr="0">
            <a:noAutofit/>
          </a:bodyPr>
          <a:lstStyle/>
          <a:p>
            <a:pPr defTabSz="1219020">
              <a:buClr>
                <a:srgbClr val="000000"/>
              </a:buClr>
            </a:pPr>
            <a:endParaRPr kern="0">
              <a:solidFill>
                <a:srgbClr val="000000"/>
              </a:solidFill>
              <a:latin typeface="Times New Roman" panose="02020603050405020304" pitchFamily="18" charset="0"/>
              <a:cs typeface="Times New Roman" panose="02020603050405020304" pitchFamily="18" charset="0"/>
              <a:sym typeface="Arial"/>
            </a:endParaRPr>
          </a:p>
        </p:txBody>
      </p:sp>
      <p:grpSp>
        <p:nvGrpSpPr>
          <p:cNvPr id="44" name="组合 10"/>
          <p:cNvGrpSpPr/>
          <p:nvPr/>
        </p:nvGrpSpPr>
        <p:grpSpPr>
          <a:xfrm>
            <a:off x="395822" y="626799"/>
            <a:ext cx="1228031" cy="1023905"/>
            <a:chOff x="2067317" y="1810431"/>
            <a:chExt cx="2488837" cy="2293259"/>
          </a:xfrm>
          <a:effectLst>
            <a:outerShdw blurRad="139700" dist="63500" dir="2700000" algn="tl" rotWithShape="0">
              <a:prstClr val="black">
                <a:alpha val="40000"/>
              </a:prstClr>
            </a:outerShdw>
          </a:effectLst>
        </p:grpSpPr>
        <p:sp>
          <p:nvSpPr>
            <p:cNvPr id="46" name="圆角矩形 11"/>
            <p:cNvSpPr/>
            <p:nvPr/>
          </p:nvSpPr>
          <p:spPr>
            <a:xfrm rot="2700000">
              <a:off x="2262896" y="1810432"/>
              <a:ext cx="2293258" cy="2293258"/>
            </a:xfrm>
            <a:prstGeom prst="roundRect">
              <a:avLst>
                <a:gd name="adj" fmla="val 12083"/>
              </a:avLst>
            </a:prstGeom>
            <a:solidFill>
              <a:schemeClr val="bg1">
                <a:lumMod val="95000"/>
              </a:schemeClr>
            </a:solidFill>
            <a:ln w="22225" cap="flat" cmpd="sng" algn="ctr">
              <a:noFill/>
              <a:prstDash val="solid"/>
              <a:miter lim="800000"/>
            </a:ln>
            <a:effectLst/>
          </p:spPr>
          <p:txBody>
            <a:bodyPr rtlCol="0" anchor="ctr"/>
            <a:lstStyle/>
            <a:p>
              <a:pPr algn="ctr">
                <a:defRPr/>
              </a:pPr>
              <a:endParaRPr lang="zh-CN" altLang="en-US" sz="1500" kern="0"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sp>
          <p:nvSpPr>
            <p:cNvPr id="47" name="圆角矩形 12"/>
            <p:cNvSpPr/>
            <p:nvPr/>
          </p:nvSpPr>
          <p:spPr>
            <a:xfrm rot="2700000">
              <a:off x="2067317" y="1810431"/>
              <a:ext cx="2293258" cy="2293258"/>
            </a:xfrm>
            <a:prstGeom prst="roundRect">
              <a:avLst>
                <a:gd name="adj" fmla="val 12083"/>
              </a:avLst>
            </a:prstGeom>
            <a:solidFill>
              <a:srgbClr val="123E61"/>
            </a:solidFill>
            <a:ln w="22225" cap="flat" cmpd="sng" algn="ctr">
              <a:gradFill>
                <a:gsLst>
                  <a:gs pos="0">
                    <a:sysClr val="window" lastClr="FFFFFF"/>
                  </a:gs>
                  <a:gs pos="100000">
                    <a:sysClr val="window" lastClr="FFFFFF">
                      <a:lumMod val="75000"/>
                    </a:sysClr>
                  </a:gs>
                </a:gsLst>
                <a:lin ang="0" scaled="0"/>
              </a:gradFill>
              <a:prstDash val="solid"/>
              <a:miter lim="800000"/>
            </a:ln>
            <a:effectLst>
              <a:outerShdw blurRad="63500" dist="25400" dir="2700000" algn="tl" rotWithShape="0">
                <a:prstClr val="black">
                  <a:alpha val="40000"/>
                </a:prstClr>
              </a:outerShdw>
            </a:effectLst>
          </p:spPr>
          <p:txBody>
            <a:bodyPr rtlCol="0" anchor="ctr"/>
            <a:lstStyle/>
            <a:p>
              <a:pPr algn="ctr">
                <a:defRPr/>
              </a:pPr>
              <a:r>
                <a:rPr lang="en-US" altLang="zh-CN" sz="1500" ker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sym typeface="+mn-lt"/>
                </a:rPr>
                <a:t> </a:t>
              </a:r>
              <a:endParaRPr lang="zh-CN" altLang="en-US" sz="1500" kern="0"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grpSp>
      <p:pic>
        <p:nvPicPr>
          <p:cNvPr id="48" name="Picture 4" descr="Trẻ Em, Học Tập, Học Bài, Giáo Dục, Tải hình PNG 109 - Free.Vector6.c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479" y="-166235"/>
            <a:ext cx="1871040" cy="1643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ectangle 44"/>
          <p:cNvSpPr/>
          <p:nvPr/>
        </p:nvSpPr>
        <p:spPr>
          <a:xfrm>
            <a:off x="1696737" y="37599"/>
            <a:ext cx="10184467" cy="6740303"/>
          </a:xfrm>
          <a:prstGeom prst="rect">
            <a:avLst/>
          </a:prstGeom>
        </p:spPr>
        <p:txBody>
          <a:bodyPr wrap="square" lIns="91414" tIns="45718" rIns="91414" bIns="45718">
            <a:spAutoFit/>
          </a:bodyPr>
          <a:lstStyle/>
          <a:p>
            <a:pPr algn="just"/>
            <a:r>
              <a:rPr lang="en-US" sz="2700" b="1" dirty="0" smtClean="0">
                <a:solidFill>
                  <a:srgbClr val="00354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PHIẾU </a:t>
            </a:r>
            <a:r>
              <a:rPr lang="en-US" sz="2700" b="1" dirty="0">
                <a:solidFill>
                  <a:srgbClr val="00354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 TẬP </a:t>
            </a:r>
            <a:endParaRPr lang="en-US" sz="2700" b="1" dirty="0" smtClean="0">
              <a:solidFill>
                <a:srgbClr val="00354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nSpc>
                <a:spcPct val="150000"/>
              </a:lnSpc>
            </a:pPr>
            <a:r>
              <a:rPr lang="vi-VN" sz="2700" dirty="0">
                <a:solidFill>
                  <a:srgbClr val="FF0000"/>
                </a:solidFill>
                <a:latin typeface="Times New Roman" panose="02020603050405020304" pitchFamily="18" charset="0"/>
                <a:cs typeface="Times New Roman" panose="02020603050405020304" pitchFamily="18" charset="0"/>
              </a:rPr>
              <a:t>Câu </a:t>
            </a:r>
            <a:r>
              <a:rPr lang="en-US" sz="2700" dirty="0">
                <a:solidFill>
                  <a:srgbClr val="FF0000"/>
                </a:solidFill>
                <a:latin typeface="Times New Roman" panose="02020603050405020304" pitchFamily="18" charset="0"/>
                <a:cs typeface="Times New Roman" panose="02020603050405020304" pitchFamily="18" charset="0"/>
              </a:rPr>
              <a:t>1</a:t>
            </a:r>
            <a:r>
              <a:rPr lang="vi-VN"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003548"/>
                </a:solidFill>
                <a:latin typeface="Times New Roman" panose="02020603050405020304" pitchFamily="18" charset="0"/>
                <a:cs typeface="Times New Roman" panose="02020603050405020304" pitchFamily="18" charset="0"/>
              </a:rPr>
              <a:t>Có</a:t>
            </a:r>
            <a:r>
              <a:rPr lang="en-US" sz="2700" dirty="0">
                <a:solidFill>
                  <a:srgbClr val="003548"/>
                </a:solidFill>
                <a:latin typeface="Times New Roman" panose="02020603050405020304" pitchFamily="18" charset="0"/>
                <a:cs typeface="Times New Roman" panose="02020603050405020304" pitchFamily="18" charset="0"/>
              </a:rPr>
              <a:t> </a:t>
            </a:r>
            <a:r>
              <a:rPr lang="en-US" sz="2700" dirty="0" err="1">
                <a:solidFill>
                  <a:srgbClr val="003548"/>
                </a:solidFill>
                <a:latin typeface="Times New Roman" panose="02020603050405020304" pitchFamily="18" charset="0"/>
                <a:cs typeface="Times New Roman" panose="02020603050405020304" pitchFamily="18" charset="0"/>
              </a:rPr>
              <a:t>thể</a:t>
            </a:r>
            <a:r>
              <a:rPr lang="en-US" sz="2700" dirty="0">
                <a:solidFill>
                  <a:srgbClr val="003548"/>
                </a:solidFill>
                <a:latin typeface="Times New Roman" panose="02020603050405020304" pitchFamily="18" charset="0"/>
                <a:cs typeface="Times New Roman" panose="02020603050405020304" pitchFamily="18" charset="0"/>
              </a:rPr>
              <a:t> </a:t>
            </a:r>
            <a:r>
              <a:rPr lang="en-US" sz="2700" dirty="0" err="1">
                <a:solidFill>
                  <a:srgbClr val="003548"/>
                </a:solidFill>
                <a:latin typeface="Times New Roman" panose="02020603050405020304" pitchFamily="18" charset="0"/>
                <a:cs typeface="Times New Roman" panose="02020603050405020304" pitchFamily="18" charset="0"/>
              </a:rPr>
              <a:t>chọn</a:t>
            </a:r>
            <a:r>
              <a:rPr lang="en-US" sz="2700" dirty="0">
                <a:solidFill>
                  <a:srgbClr val="003548"/>
                </a:solidFill>
                <a:latin typeface="Times New Roman" panose="02020603050405020304" pitchFamily="18" charset="0"/>
                <a:cs typeface="Times New Roman" panose="02020603050405020304" pitchFamily="18" charset="0"/>
              </a:rPr>
              <a:t> </a:t>
            </a:r>
            <a:r>
              <a:rPr lang="en-US" sz="2700" dirty="0" err="1">
                <a:solidFill>
                  <a:srgbClr val="003548"/>
                </a:solidFill>
                <a:latin typeface="Times New Roman" panose="02020603050405020304" pitchFamily="18" charset="0"/>
                <a:cs typeface="Times New Roman" panose="02020603050405020304" pitchFamily="18" charset="0"/>
              </a:rPr>
              <a:t>một</a:t>
            </a:r>
            <a:r>
              <a:rPr lang="en-US" sz="2700" dirty="0">
                <a:solidFill>
                  <a:srgbClr val="003548"/>
                </a:solidFill>
                <a:latin typeface="Times New Roman" panose="02020603050405020304" pitchFamily="18" charset="0"/>
                <a:cs typeface="Times New Roman" panose="02020603050405020304" pitchFamily="18" charset="0"/>
              </a:rPr>
              <a:t> </a:t>
            </a:r>
            <a:r>
              <a:rPr lang="en-US" sz="2700" dirty="0" err="1">
                <a:solidFill>
                  <a:srgbClr val="003548"/>
                </a:solidFill>
                <a:latin typeface="Times New Roman" panose="02020603050405020304" pitchFamily="18" charset="0"/>
                <a:cs typeface="Times New Roman" panose="02020603050405020304" pitchFamily="18" charset="0"/>
              </a:rPr>
              <a:t>vùng</a:t>
            </a:r>
            <a:r>
              <a:rPr lang="en-US" sz="2700" dirty="0">
                <a:solidFill>
                  <a:srgbClr val="003548"/>
                </a:solidFill>
                <a:latin typeface="Times New Roman" panose="02020603050405020304" pitchFamily="18" charset="0"/>
                <a:cs typeface="Times New Roman" panose="02020603050405020304" pitchFamily="18" charset="0"/>
              </a:rPr>
              <a:t> </a:t>
            </a:r>
            <a:r>
              <a:rPr lang="en-US" sz="2700" dirty="0" err="1">
                <a:solidFill>
                  <a:srgbClr val="003548"/>
                </a:solidFill>
                <a:latin typeface="Times New Roman" panose="02020603050405020304" pitchFamily="18" charset="0"/>
                <a:cs typeface="Times New Roman" panose="02020603050405020304" pitchFamily="18" charset="0"/>
              </a:rPr>
              <a:t>hình</a:t>
            </a:r>
            <a:r>
              <a:rPr lang="en-US" sz="2700" dirty="0">
                <a:solidFill>
                  <a:srgbClr val="003548"/>
                </a:solidFill>
                <a:latin typeface="Times New Roman" panose="02020603050405020304" pitchFamily="18" charset="0"/>
                <a:cs typeface="Times New Roman" panose="02020603050405020304" pitchFamily="18" charset="0"/>
              </a:rPr>
              <a:t> tam </a:t>
            </a:r>
            <a:r>
              <a:rPr lang="en-US" sz="2700" dirty="0" err="1">
                <a:solidFill>
                  <a:srgbClr val="003548"/>
                </a:solidFill>
                <a:latin typeface="Times New Roman" panose="02020603050405020304" pitchFamily="18" charset="0"/>
                <a:cs typeface="Times New Roman" panose="02020603050405020304" pitchFamily="18" charset="0"/>
              </a:rPr>
              <a:t>giác</a:t>
            </a:r>
            <a:r>
              <a:rPr lang="en-US" sz="2700" dirty="0">
                <a:solidFill>
                  <a:srgbClr val="003548"/>
                </a:solidFill>
                <a:latin typeface="Times New Roman" panose="02020603050405020304" pitchFamily="18" charset="0"/>
                <a:cs typeface="Times New Roman" panose="02020603050405020304" pitchFamily="18" charset="0"/>
              </a:rPr>
              <a:t> </a:t>
            </a:r>
            <a:r>
              <a:rPr lang="en-US" sz="2700" dirty="0" err="1">
                <a:solidFill>
                  <a:srgbClr val="003548"/>
                </a:solidFill>
                <a:latin typeface="Times New Roman" panose="02020603050405020304" pitchFamily="18" charset="0"/>
                <a:cs typeface="Times New Roman" panose="02020603050405020304" pitchFamily="18" charset="0"/>
              </a:rPr>
              <a:t>được</a:t>
            </a:r>
            <a:r>
              <a:rPr lang="en-US" sz="2700" dirty="0">
                <a:solidFill>
                  <a:srgbClr val="003548"/>
                </a:solidFill>
                <a:latin typeface="Times New Roman" panose="02020603050405020304" pitchFamily="18" charset="0"/>
                <a:cs typeface="Times New Roman" panose="02020603050405020304" pitchFamily="18" charset="0"/>
              </a:rPr>
              <a:t> </a:t>
            </a:r>
            <a:r>
              <a:rPr lang="en-US" sz="2700" dirty="0" err="1">
                <a:solidFill>
                  <a:srgbClr val="003548"/>
                </a:solidFill>
                <a:latin typeface="Times New Roman" panose="02020603050405020304" pitchFamily="18" charset="0"/>
                <a:cs typeface="Times New Roman" panose="02020603050405020304" pitchFamily="18" charset="0"/>
              </a:rPr>
              <a:t>không</a:t>
            </a:r>
            <a:r>
              <a:rPr lang="en-US" sz="2700" dirty="0" smtClean="0">
                <a:solidFill>
                  <a:srgbClr val="003548"/>
                </a:solidFill>
                <a:latin typeface="Times New Roman" pitchFamily="18" charset="0"/>
                <a:cs typeface="Times New Roman" pitchFamily="18" charset="0"/>
              </a:rPr>
              <a:t>?</a:t>
            </a:r>
          </a:p>
          <a:p>
            <a:pPr algn="just">
              <a:lnSpc>
                <a:spcPct val="150000"/>
              </a:lnSpc>
            </a:pPr>
            <a:r>
              <a:rPr lang="en-US" sz="2700" dirty="0" smtClean="0">
                <a:solidFill>
                  <a:srgbClr val="003548"/>
                </a:solidFill>
                <a:latin typeface="Times New Roman" pitchFamily="18" charset="0"/>
                <a:cs typeface="Times New Roman" pitchFamily="18" charset="0"/>
              </a:rPr>
              <a:t> </a:t>
            </a:r>
            <a:r>
              <a:rPr lang="en-US" sz="2700" dirty="0" smtClean="0">
                <a:solidFill>
                  <a:srgbClr val="0000FF"/>
                </a:solidFill>
                <a:latin typeface="Times New Roman" pitchFamily="18" charset="0"/>
                <a:cs typeface="Times New Roman" pitchFamily="18" charset="0"/>
                <a:sym typeface="Wingdings" pitchFamily="2" charset="2"/>
              </a:rPr>
              <a:t> </a:t>
            </a:r>
            <a:r>
              <a:rPr lang="en-US" sz="2700" dirty="0" err="1" smtClean="0">
                <a:solidFill>
                  <a:srgbClr val="0000FF"/>
                </a:solidFill>
                <a:latin typeface="Times New Roman" pitchFamily="18" charset="0"/>
                <a:cs typeface="Times New Roman" pitchFamily="18" charset="0"/>
              </a:rPr>
              <a:t>Không</a:t>
            </a:r>
            <a:r>
              <a:rPr lang="en-US" sz="2700" dirty="0" smtClean="0">
                <a:solidFill>
                  <a:srgbClr val="0000FF"/>
                </a:solidFill>
                <a:latin typeface="Times New Roman" pitchFamily="18" charset="0"/>
                <a:cs typeface="Times New Roman" pitchFamily="18" charset="0"/>
              </a:rPr>
              <a:t>.</a:t>
            </a:r>
          </a:p>
          <a:p>
            <a:pPr>
              <a:lnSpc>
                <a:spcPct val="150000"/>
              </a:lnSpc>
            </a:pPr>
            <a:r>
              <a:rPr lang="vi-VN" sz="2700" dirty="0">
                <a:solidFill>
                  <a:srgbClr val="FF0000"/>
                </a:solidFill>
                <a:latin typeface="Times New Roman" panose="02020603050405020304" pitchFamily="18" charset="0"/>
                <a:cs typeface="Times New Roman" panose="02020603050405020304" pitchFamily="18" charset="0"/>
              </a:rPr>
              <a:t>Câu 2: </a:t>
            </a:r>
            <a:r>
              <a:rPr lang="vi-VN" sz="2700" dirty="0">
                <a:solidFill>
                  <a:srgbClr val="003548"/>
                </a:solidFill>
                <a:latin typeface="Times New Roman" panose="02020603050405020304" pitchFamily="18" charset="0"/>
                <a:cs typeface="Times New Roman" panose="02020603050405020304" pitchFamily="18" charset="0"/>
              </a:rPr>
              <a:t>Vì sao khi nhập 12/15/2020 thì phần mềm tự động căn phải, nhưng nếu nhập 15/12/ 2020 thì phần mềm sẽ tự động căn trái?</a:t>
            </a:r>
            <a:endParaRPr lang="en-US" sz="2700" dirty="0">
              <a:solidFill>
                <a:srgbClr val="003548"/>
              </a:solidFill>
              <a:latin typeface="Times New Roman" panose="02020603050405020304" pitchFamily="18" charset="0"/>
              <a:cs typeface="Times New Roman" panose="02020603050405020304" pitchFamily="18" charset="0"/>
            </a:endParaRPr>
          </a:p>
          <a:p>
            <a:pPr>
              <a:lnSpc>
                <a:spcPct val="150000"/>
              </a:lnSpc>
            </a:pPr>
            <a:r>
              <a:rPr lang="en-US" sz="2700" dirty="0" smtClean="0">
                <a:solidFill>
                  <a:srgbClr val="003548"/>
                </a:solidFill>
                <a:latin typeface="Times New Roman" pitchFamily="18" charset="0"/>
                <a:cs typeface="Times New Roman" pitchFamily="18" charset="0"/>
                <a:sym typeface="Wingdings" pitchFamily="2" charset="2"/>
              </a:rPr>
              <a:t> </a:t>
            </a:r>
            <a:r>
              <a:rPr lang="en-US" sz="2700" dirty="0" smtClean="0">
                <a:solidFill>
                  <a:srgbClr val="0000FF"/>
                </a:solidFill>
                <a:latin typeface="Times New Roman" pitchFamily="18" charset="0"/>
                <a:cs typeface="Times New Roman" pitchFamily="18" charset="0"/>
              </a:rPr>
              <a:t>V</a:t>
            </a:r>
            <a:r>
              <a:rPr lang="vi-VN" sz="2700" dirty="0">
                <a:solidFill>
                  <a:srgbClr val="0000FF"/>
                </a:solidFill>
                <a:latin typeface="Times New Roman" pitchFamily="18" charset="0"/>
                <a:cs typeface="Times New Roman" pitchFamily="18" charset="0"/>
              </a:rPr>
              <a:t>ì định dạng ngày trong Excel theo kiểu Anh - Mỹ sẽ là tháng/ngày/năm nên nhập 12/15/2020 là Excel sẽ hiểu là ngày 15 tháng 12 năm 2020 và tự động căn phải. Ngược lại, khi nhập 15/12/2020, Excel sẽ hiểu là ngày 12 tháng 15 năm 2020, nhưng không có tháng 15 nên Excel sẽ định dạng như văn bản bình thường.</a:t>
            </a:r>
            <a:r>
              <a:rPr lang="en-US" sz="2700" dirty="0">
                <a:solidFill>
                  <a:srgbClr val="003548"/>
                </a:solidFill>
                <a:latin typeface="Times New Roman" pitchFamily="18" charset="0"/>
                <a:cs typeface="Times New Roman" pitchFamily="18" charset="0"/>
              </a:rPr>
              <a:t/>
            </a:r>
            <a:br>
              <a:rPr lang="en-US" sz="2700" dirty="0">
                <a:solidFill>
                  <a:srgbClr val="003548"/>
                </a:solidFill>
                <a:latin typeface="Times New Roman" pitchFamily="18" charset="0"/>
                <a:cs typeface="Times New Roman" pitchFamily="18" charset="0"/>
              </a:rPr>
            </a:br>
            <a:endParaRPr lang="en-US" sz="2700" dirty="0" smtClean="0">
              <a:solidFill>
                <a:srgbClr val="003548"/>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7187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5">
                                            <p:txEl>
                                              <p:pRg st="1" end="1"/>
                                            </p:txEl>
                                          </p:spTgt>
                                        </p:tgtEl>
                                        <p:attrNameLst>
                                          <p:attrName>style.visibility</p:attrName>
                                        </p:attrNameLst>
                                      </p:cBhvr>
                                      <p:to>
                                        <p:strVal val="visible"/>
                                      </p:to>
                                    </p:set>
                                    <p:animEffect transition="in" filter="fade">
                                      <p:cBhvr>
                                        <p:cTn id="17" dur="1000"/>
                                        <p:tgtEl>
                                          <p:spTgt spid="45">
                                            <p:txEl>
                                              <p:pRg st="1" end="1"/>
                                            </p:txEl>
                                          </p:spTgt>
                                        </p:tgtEl>
                                      </p:cBhvr>
                                    </p:animEffect>
                                    <p:anim calcmode="lin" valueType="num">
                                      <p:cBhvr>
                                        <p:cTn id="1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5">
                                            <p:txEl>
                                              <p:pRg st="2" end="2"/>
                                            </p:txEl>
                                          </p:spTgt>
                                        </p:tgtEl>
                                        <p:attrNameLst>
                                          <p:attrName>style.visibility</p:attrName>
                                        </p:attrNameLst>
                                      </p:cBhvr>
                                      <p:to>
                                        <p:strVal val="visible"/>
                                      </p:to>
                                    </p:set>
                                    <p:animEffect transition="in" filter="barn(inVertical)">
                                      <p:cBhvr>
                                        <p:cTn id="24" dur="500"/>
                                        <p:tgtEl>
                                          <p:spTgt spid="4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5">
                                            <p:txEl>
                                              <p:pRg st="3" end="3"/>
                                            </p:txEl>
                                          </p:spTgt>
                                        </p:tgtEl>
                                        <p:attrNameLst>
                                          <p:attrName>style.visibility</p:attrName>
                                        </p:attrNameLst>
                                      </p:cBhvr>
                                      <p:to>
                                        <p:strVal val="visible"/>
                                      </p:to>
                                    </p:set>
                                    <p:anim calcmode="lin" valueType="num">
                                      <p:cBhvr additive="base">
                                        <p:cTn id="29"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45">
                                            <p:txEl>
                                              <p:pRg st="4" end="4"/>
                                            </p:txEl>
                                          </p:spTgt>
                                        </p:tgtEl>
                                        <p:attrNameLst>
                                          <p:attrName>style.visibility</p:attrName>
                                        </p:attrNameLst>
                                      </p:cBhvr>
                                      <p:to>
                                        <p:strVal val="visible"/>
                                      </p:to>
                                    </p:set>
                                    <p:animEffect transition="in" filter="circle(in)">
                                      <p:cBhvr>
                                        <p:cTn id="35" dur="2000"/>
                                        <p:tgtEl>
                                          <p:spTgt spid="4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92"/>
        <p:cNvGrpSpPr/>
        <p:nvPr/>
      </p:nvGrpSpPr>
      <p:grpSpPr>
        <a:xfrm>
          <a:off x="0" y="0"/>
          <a:ext cx="0" cy="0"/>
          <a:chOff x="0" y="0"/>
          <a:chExt cx="0" cy="0"/>
        </a:xfrm>
      </p:grpSpPr>
      <p:grpSp>
        <p:nvGrpSpPr>
          <p:cNvPr id="1716" name="Google Shape;1716;p42"/>
          <p:cNvGrpSpPr/>
          <p:nvPr/>
        </p:nvGrpSpPr>
        <p:grpSpPr>
          <a:xfrm>
            <a:off x="10370379" y="-72520"/>
            <a:ext cx="1975527" cy="1891695"/>
            <a:chOff x="7777774" y="-54392"/>
            <a:chExt cx="1481645" cy="1418771"/>
          </a:xfrm>
        </p:grpSpPr>
        <p:sp>
          <p:nvSpPr>
            <p:cNvPr id="1717" name="Google Shape;1717;p42"/>
            <p:cNvSpPr/>
            <p:nvPr/>
          </p:nvSpPr>
          <p:spPr>
            <a:xfrm rot="10507462" flipH="1">
              <a:off x="7792013" y="31414"/>
              <a:ext cx="1103494" cy="382043"/>
            </a:xfrm>
            <a:custGeom>
              <a:avLst/>
              <a:gdLst/>
              <a:ahLst/>
              <a:cxnLst/>
              <a:rect l="l" t="t" r="r" b="b"/>
              <a:pathLst>
                <a:path w="42058" h="14561" extrusionOk="0">
                  <a:moveTo>
                    <a:pt x="1" y="0"/>
                  </a:moveTo>
                  <a:lnTo>
                    <a:pt x="1" y="0"/>
                  </a:lnTo>
                  <a:cubicBezTo>
                    <a:pt x="1774" y="3547"/>
                    <a:pt x="9311" y="7379"/>
                    <a:pt x="13017" y="9311"/>
                  </a:cubicBezTo>
                  <a:cubicBezTo>
                    <a:pt x="16532" y="11084"/>
                    <a:pt x="20554" y="12700"/>
                    <a:pt x="24259" y="13808"/>
                  </a:cubicBezTo>
                  <a:cubicBezTo>
                    <a:pt x="26586" y="14396"/>
                    <a:pt x="28970" y="14561"/>
                    <a:pt x="31365" y="14561"/>
                  </a:cubicBezTo>
                  <a:cubicBezTo>
                    <a:pt x="34420" y="14561"/>
                    <a:pt x="37493" y="14293"/>
                    <a:pt x="40489" y="14293"/>
                  </a:cubicBezTo>
                  <a:cubicBezTo>
                    <a:pt x="40961" y="14293"/>
                    <a:pt x="41431" y="14299"/>
                    <a:pt x="41899" y="14315"/>
                  </a:cubicBezTo>
                  <a:lnTo>
                    <a:pt x="42057" y="14283"/>
                  </a:lnTo>
                  <a:cubicBezTo>
                    <a:pt x="30340" y="2407"/>
                    <a:pt x="15582" y="950"/>
                    <a:pt x="1" y="0"/>
                  </a:cubicBezTo>
                  <a:close/>
                </a:path>
              </a:pathLst>
            </a:custGeom>
            <a:solidFill>
              <a:schemeClr val="accent2"/>
            </a:solidFill>
            <a:ln>
              <a:noFill/>
            </a:ln>
          </p:spPr>
          <p:txBody>
            <a:bodyPr spcFirstLastPara="1" wrap="square" lIns="91425" tIns="91425" rIns="91425" bIns="91425" anchor="ctr" anchorCtr="0">
              <a:noAutofit/>
            </a:bodyPr>
            <a:lstStyle/>
            <a:p>
              <a:pPr defTabSz="1219020">
                <a:buClr>
                  <a:srgbClr val="000000"/>
                </a:buClr>
              </a:pPr>
              <a:endParaRPr kern="0">
                <a:solidFill>
                  <a:srgbClr val="000000"/>
                </a:solidFill>
                <a:cs typeface="Arial"/>
                <a:sym typeface="Arial"/>
              </a:endParaRPr>
            </a:p>
          </p:txBody>
        </p:sp>
        <p:sp>
          <p:nvSpPr>
            <p:cNvPr id="1718" name="Google Shape;1718;p42"/>
            <p:cNvSpPr/>
            <p:nvPr/>
          </p:nvSpPr>
          <p:spPr>
            <a:xfrm rot="10507462" flipH="1">
              <a:off x="7906255" y="25122"/>
              <a:ext cx="985058" cy="331982"/>
            </a:xfrm>
            <a:custGeom>
              <a:avLst/>
              <a:gdLst/>
              <a:ahLst/>
              <a:cxnLst/>
              <a:rect l="l" t="t" r="r" b="b"/>
              <a:pathLst>
                <a:path w="37544" h="12653" extrusionOk="0">
                  <a:moveTo>
                    <a:pt x="454" y="0"/>
                  </a:moveTo>
                  <a:cubicBezTo>
                    <a:pt x="175" y="0"/>
                    <a:pt x="1" y="400"/>
                    <a:pt x="303" y="537"/>
                  </a:cubicBezTo>
                  <a:cubicBezTo>
                    <a:pt x="4768" y="2501"/>
                    <a:pt x="9487" y="3672"/>
                    <a:pt x="14174" y="4939"/>
                  </a:cubicBezTo>
                  <a:cubicBezTo>
                    <a:pt x="19115" y="6269"/>
                    <a:pt x="23992" y="7821"/>
                    <a:pt x="28805" y="9563"/>
                  </a:cubicBezTo>
                  <a:cubicBezTo>
                    <a:pt x="31561" y="10576"/>
                    <a:pt x="34316" y="11590"/>
                    <a:pt x="37071" y="12635"/>
                  </a:cubicBezTo>
                  <a:cubicBezTo>
                    <a:pt x="37105" y="12647"/>
                    <a:pt x="37138" y="12653"/>
                    <a:pt x="37168" y="12653"/>
                  </a:cubicBezTo>
                  <a:cubicBezTo>
                    <a:pt x="37446" y="12653"/>
                    <a:pt x="37543" y="12176"/>
                    <a:pt x="37229" y="12033"/>
                  </a:cubicBezTo>
                  <a:cubicBezTo>
                    <a:pt x="32416" y="10260"/>
                    <a:pt x="27602" y="8454"/>
                    <a:pt x="22725" y="6839"/>
                  </a:cubicBezTo>
                  <a:cubicBezTo>
                    <a:pt x="17975" y="5287"/>
                    <a:pt x="13129" y="4116"/>
                    <a:pt x="8347" y="2722"/>
                  </a:cubicBezTo>
                  <a:cubicBezTo>
                    <a:pt x="5719" y="1962"/>
                    <a:pt x="3122" y="1139"/>
                    <a:pt x="588" y="30"/>
                  </a:cubicBezTo>
                  <a:cubicBezTo>
                    <a:pt x="542" y="9"/>
                    <a:pt x="497" y="0"/>
                    <a:pt x="454" y="0"/>
                  </a:cubicBezTo>
                  <a:close/>
                </a:path>
              </a:pathLst>
            </a:custGeom>
            <a:solidFill>
              <a:schemeClr val="dk1"/>
            </a:solidFill>
            <a:ln>
              <a:noFill/>
            </a:ln>
          </p:spPr>
          <p:txBody>
            <a:bodyPr spcFirstLastPara="1" wrap="square" lIns="91425" tIns="91425" rIns="91425" bIns="91425" anchor="ctr" anchorCtr="0">
              <a:noAutofit/>
            </a:bodyPr>
            <a:lstStyle/>
            <a:p>
              <a:pPr defTabSz="1219020">
                <a:buClr>
                  <a:srgbClr val="000000"/>
                </a:buClr>
              </a:pPr>
              <a:endParaRPr kern="0">
                <a:solidFill>
                  <a:srgbClr val="000000"/>
                </a:solidFill>
                <a:cs typeface="Arial"/>
                <a:sym typeface="Arial"/>
              </a:endParaRPr>
            </a:p>
          </p:txBody>
        </p:sp>
        <p:sp>
          <p:nvSpPr>
            <p:cNvPr id="1719" name="Google Shape;1719;p42"/>
            <p:cNvSpPr/>
            <p:nvPr/>
          </p:nvSpPr>
          <p:spPr>
            <a:xfrm rot="10507462" flipH="1">
              <a:off x="8318036" y="132428"/>
              <a:ext cx="179438" cy="154329"/>
            </a:xfrm>
            <a:custGeom>
              <a:avLst/>
              <a:gdLst/>
              <a:ahLst/>
              <a:cxnLst/>
              <a:rect l="l" t="t" r="r" b="b"/>
              <a:pathLst>
                <a:path w="6839" h="5882" extrusionOk="0">
                  <a:moveTo>
                    <a:pt x="3301" y="0"/>
                  </a:moveTo>
                  <a:cubicBezTo>
                    <a:pt x="3086" y="0"/>
                    <a:pt x="2872" y="224"/>
                    <a:pt x="3007" y="448"/>
                  </a:cubicBezTo>
                  <a:cubicBezTo>
                    <a:pt x="3944" y="1737"/>
                    <a:pt x="5125" y="2809"/>
                    <a:pt x="6024" y="4116"/>
                  </a:cubicBezTo>
                  <a:lnTo>
                    <a:pt x="6024" y="4116"/>
                  </a:lnTo>
                  <a:cubicBezTo>
                    <a:pt x="4120" y="4513"/>
                    <a:pt x="2148" y="4613"/>
                    <a:pt x="315" y="5294"/>
                  </a:cubicBezTo>
                  <a:cubicBezTo>
                    <a:pt x="1" y="5408"/>
                    <a:pt x="73" y="5882"/>
                    <a:pt x="368" y="5882"/>
                  </a:cubicBezTo>
                  <a:cubicBezTo>
                    <a:pt x="400" y="5882"/>
                    <a:pt x="435" y="5876"/>
                    <a:pt x="473" y="5864"/>
                  </a:cubicBezTo>
                  <a:cubicBezTo>
                    <a:pt x="2437" y="5135"/>
                    <a:pt x="4558" y="5072"/>
                    <a:pt x="6585" y="4597"/>
                  </a:cubicBezTo>
                  <a:cubicBezTo>
                    <a:pt x="6744" y="4534"/>
                    <a:pt x="6839" y="4312"/>
                    <a:pt x="6744" y="4154"/>
                  </a:cubicBezTo>
                  <a:cubicBezTo>
                    <a:pt x="5857" y="2697"/>
                    <a:pt x="4527" y="1525"/>
                    <a:pt x="3545" y="132"/>
                  </a:cubicBezTo>
                  <a:cubicBezTo>
                    <a:pt x="3480" y="39"/>
                    <a:pt x="3391" y="0"/>
                    <a:pt x="3301" y="0"/>
                  </a:cubicBezTo>
                  <a:close/>
                </a:path>
              </a:pathLst>
            </a:custGeom>
            <a:solidFill>
              <a:schemeClr val="dk1"/>
            </a:solidFill>
            <a:ln>
              <a:noFill/>
            </a:ln>
          </p:spPr>
          <p:txBody>
            <a:bodyPr spcFirstLastPara="1" wrap="square" lIns="91425" tIns="91425" rIns="91425" bIns="91425" anchor="ctr" anchorCtr="0">
              <a:noAutofit/>
            </a:bodyPr>
            <a:lstStyle/>
            <a:p>
              <a:pPr defTabSz="1219020">
                <a:buClr>
                  <a:srgbClr val="000000"/>
                </a:buClr>
              </a:pPr>
              <a:endParaRPr kern="0">
                <a:solidFill>
                  <a:srgbClr val="000000"/>
                </a:solidFill>
                <a:cs typeface="Arial"/>
                <a:sym typeface="Arial"/>
              </a:endParaRPr>
            </a:p>
          </p:txBody>
        </p:sp>
        <p:sp>
          <p:nvSpPr>
            <p:cNvPr id="1720" name="Google Shape;1720;p42"/>
            <p:cNvSpPr/>
            <p:nvPr/>
          </p:nvSpPr>
          <p:spPr>
            <a:xfrm rot="10507462" flipH="1">
              <a:off x="8180509" y="212281"/>
              <a:ext cx="114185" cy="125467"/>
            </a:xfrm>
            <a:custGeom>
              <a:avLst/>
              <a:gdLst/>
              <a:ahLst/>
              <a:cxnLst/>
              <a:rect l="l" t="t" r="r" b="b"/>
              <a:pathLst>
                <a:path w="4352" h="4782" extrusionOk="0">
                  <a:moveTo>
                    <a:pt x="2550" y="1"/>
                  </a:moveTo>
                  <a:cubicBezTo>
                    <a:pt x="2359" y="1"/>
                    <a:pt x="2152" y="219"/>
                    <a:pt x="2261" y="438"/>
                  </a:cubicBezTo>
                  <a:cubicBezTo>
                    <a:pt x="2783" y="1365"/>
                    <a:pt x="3464" y="2267"/>
                    <a:pt x="3721" y="3311"/>
                  </a:cubicBezTo>
                  <a:lnTo>
                    <a:pt x="3721" y="3311"/>
                  </a:lnTo>
                  <a:cubicBezTo>
                    <a:pt x="2628" y="3681"/>
                    <a:pt x="1508" y="3969"/>
                    <a:pt x="361" y="4175"/>
                  </a:cubicBezTo>
                  <a:cubicBezTo>
                    <a:pt x="1" y="4265"/>
                    <a:pt x="124" y="4781"/>
                    <a:pt x="461" y="4781"/>
                  </a:cubicBezTo>
                  <a:cubicBezTo>
                    <a:pt x="480" y="4781"/>
                    <a:pt x="499" y="4780"/>
                    <a:pt x="519" y="4777"/>
                  </a:cubicBezTo>
                  <a:cubicBezTo>
                    <a:pt x="1754" y="4523"/>
                    <a:pt x="2958" y="4207"/>
                    <a:pt x="4130" y="3795"/>
                  </a:cubicBezTo>
                  <a:cubicBezTo>
                    <a:pt x="4288" y="3731"/>
                    <a:pt x="4351" y="3605"/>
                    <a:pt x="4351" y="3446"/>
                  </a:cubicBezTo>
                  <a:cubicBezTo>
                    <a:pt x="4130" y="2243"/>
                    <a:pt x="3369" y="1198"/>
                    <a:pt x="2768" y="153"/>
                  </a:cubicBezTo>
                  <a:cubicBezTo>
                    <a:pt x="2719" y="45"/>
                    <a:pt x="2636" y="1"/>
                    <a:pt x="2550" y="1"/>
                  </a:cubicBezTo>
                  <a:close/>
                </a:path>
              </a:pathLst>
            </a:custGeom>
            <a:solidFill>
              <a:schemeClr val="dk1"/>
            </a:solidFill>
            <a:ln>
              <a:noFill/>
            </a:ln>
          </p:spPr>
          <p:txBody>
            <a:bodyPr spcFirstLastPara="1" wrap="square" lIns="91425" tIns="91425" rIns="91425" bIns="91425" anchor="ctr" anchorCtr="0">
              <a:noAutofit/>
            </a:bodyPr>
            <a:lstStyle/>
            <a:p>
              <a:pPr defTabSz="1219020">
                <a:buClr>
                  <a:srgbClr val="000000"/>
                </a:buClr>
              </a:pPr>
              <a:endParaRPr kern="0">
                <a:solidFill>
                  <a:srgbClr val="000000"/>
                </a:solidFill>
                <a:cs typeface="Arial"/>
                <a:sym typeface="Arial"/>
              </a:endParaRPr>
            </a:p>
          </p:txBody>
        </p:sp>
        <p:sp>
          <p:nvSpPr>
            <p:cNvPr id="1721" name="Google Shape;1721;p42"/>
            <p:cNvSpPr/>
            <p:nvPr/>
          </p:nvSpPr>
          <p:spPr>
            <a:xfrm rot="10507462" flipH="1">
              <a:off x="8044366" y="282783"/>
              <a:ext cx="73071" cy="89312"/>
            </a:xfrm>
            <a:custGeom>
              <a:avLst/>
              <a:gdLst/>
              <a:ahLst/>
              <a:cxnLst/>
              <a:rect l="l" t="t" r="r" b="b"/>
              <a:pathLst>
                <a:path w="2785" h="3404" extrusionOk="0">
                  <a:moveTo>
                    <a:pt x="1764" y="1"/>
                  </a:moveTo>
                  <a:cubicBezTo>
                    <a:pt x="1585" y="1"/>
                    <a:pt x="1410" y="149"/>
                    <a:pt x="1486" y="377"/>
                  </a:cubicBezTo>
                  <a:cubicBezTo>
                    <a:pt x="1681" y="991"/>
                    <a:pt x="1951" y="1581"/>
                    <a:pt x="2142" y="2212"/>
                  </a:cubicBezTo>
                  <a:lnTo>
                    <a:pt x="2142" y="2212"/>
                  </a:lnTo>
                  <a:cubicBezTo>
                    <a:pt x="1558" y="2469"/>
                    <a:pt x="911" y="2617"/>
                    <a:pt x="314" y="2815"/>
                  </a:cubicBezTo>
                  <a:cubicBezTo>
                    <a:pt x="0" y="2929"/>
                    <a:pt x="98" y="3404"/>
                    <a:pt x="375" y="3404"/>
                  </a:cubicBezTo>
                  <a:cubicBezTo>
                    <a:pt x="405" y="3404"/>
                    <a:pt x="438" y="3398"/>
                    <a:pt x="473" y="3385"/>
                  </a:cubicBezTo>
                  <a:cubicBezTo>
                    <a:pt x="1201" y="3132"/>
                    <a:pt x="1961" y="2974"/>
                    <a:pt x="2626" y="2625"/>
                  </a:cubicBezTo>
                  <a:cubicBezTo>
                    <a:pt x="2753" y="2562"/>
                    <a:pt x="2784" y="2404"/>
                    <a:pt x="2784" y="2309"/>
                  </a:cubicBezTo>
                  <a:cubicBezTo>
                    <a:pt x="2594" y="1580"/>
                    <a:pt x="2278" y="915"/>
                    <a:pt x="2056" y="218"/>
                  </a:cubicBezTo>
                  <a:cubicBezTo>
                    <a:pt x="2005" y="66"/>
                    <a:pt x="1884" y="1"/>
                    <a:pt x="1764" y="1"/>
                  </a:cubicBezTo>
                  <a:close/>
                </a:path>
              </a:pathLst>
            </a:custGeom>
            <a:solidFill>
              <a:schemeClr val="dk1"/>
            </a:solidFill>
            <a:ln>
              <a:noFill/>
            </a:ln>
          </p:spPr>
          <p:txBody>
            <a:bodyPr spcFirstLastPara="1" wrap="square" lIns="91425" tIns="91425" rIns="91425" bIns="91425" anchor="ctr" anchorCtr="0">
              <a:noAutofit/>
            </a:bodyPr>
            <a:lstStyle/>
            <a:p>
              <a:pPr defTabSz="1219020">
                <a:buClr>
                  <a:srgbClr val="000000"/>
                </a:buClr>
              </a:pPr>
              <a:endParaRPr kern="0">
                <a:solidFill>
                  <a:srgbClr val="000000"/>
                </a:solidFill>
                <a:cs typeface="Arial"/>
                <a:sym typeface="Arial"/>
              </a:endParaRPr>
            </a:p>
          </p:txBody>
        </p:sp>
        <p:sp>
          <p:nvSpPr>
            <p:cNvPr id="1722" name="Google Shape;1722;p42"/>
            <p:cNvSpPr/>
            <p:nvPr/>
          </p:nvSpPr>
          <p:spPr>
            <a:xfrm rot="10507462" flipH="1">
              <a:off x="8332386" y="263840"/>
              <a:ext cx="27444" cy="20806"/>
            </a:xfrm>
            <a:custGeom>
              <a:avLst/>
              <a:gdLst/>
              <a:ahLst/>
              <a:cxnLst/>
              <a:rect l="l" t="t" r="r" b="b"/>
              <a:pathLst>
                <a:path w="1046" h="793" extrusionOk="0">
                  <a:moveTo>
                    <a:pt x="539" y="1"/>
                  </a:moveTo>
                  <a:cubicBezTo>
                    <a:pt x="0" y="1"/>
                    <a:pt x="0" y="793"/>
                    <a:pt x="539" y="793"/>
                  </a:cubicBezTo>
                  <a:cubicBezTo>
                    <a:pt x="1045" y="793"/>
                    <a:pt x="1045" y="1"/>
                    <a:pt x="539" y="1"/>
                  </a:cubicBezTo>
                  <a:close/>
                </a:path>
              </a:pathLst>
            </a:custGeom>
            <a:solidFill>
              <a:schemeClr val="dk1"/>
            </a:solidFill>
            <a:ln>
              <a:noFill/>
            </a:ln>
          </p:spPr>
          <p:txBody>
            <a:bodyPr spcFirstLastPara="1" wrap="square" lIns="91425" tIns="91425" rIns="91425" bIns="91425" anchor="ctr" anchorCtr="0">
              <a:noAutofit/>
            </a:bodyPr>
            <a:lstStyle/>
            <a:p>
              <a:pPr defTabSz="1219020">
                <a:buClr>
                  <a:srgbClr val="000000"/>
                </a:buClr>
              </a:pPr>
              <a:endParaRPr kern="0">
                <a:solidFill>
                  <a:srgbClr val="000000"/>
                </a:solidFill>
                <a:cs typeface="Arial"/>
                <a:sym typeface="Arial"/>
              </a:endParaRPr>
            </a:p>
          </p:txBody>
        </p:sp>
        <p:sp>
          <p:nvSpPr>
            <p:cNvPr id="1723" name="Google Shape;1723;p42"/>
            <p:cNvSpPr/>
            <p:nvPr/>
          </p:nvSpPr>
          <p:spPr>
            <a:xfrm rot="10507462" flipH="1">
              <a:off x="8307574" y="295137"/>
              <a:ext cx="27444" cy="21646"/>
            </a:xfrm>
            <a:custGeom>
              <a:avLst/>
              <a:gdLst/>
              <a:ahLst/>
              <a:cxnLst/>
              <a:rect l="l" t="t" r="r" b="b"/>
              <a:pathLst>
                <a:path w="1046" h="825" extrusionOk="0">
                  <a:moveTo>
                    <a:pt x="539" y="1"/>
                  </a:moveTo>
                  <a:cubicBezTo>
                    <a:pt x="0" y="1"/>
                    <a:pt x="0" y="824"/>
                    <a:pt x="539" y="824"/>
                  </a:cubicBezTo>
                  <a:cubicBezTo>
                    <a:pt x="1045" y="824"/>
                    <a:pt x="1045" y="1"/>
                    <a:pt x="539" y="1"/>
                  </a:cubicBezTo>
                  <a:close/>
                </a:path>
              </a:pathLst>
            </a:custGeom>
            <a:solidFill>
              <a:schemeClr val="dk1"/>
            </a:solidFill>
            <a:ln>
              <a:noFill/>
            </a:ln>
          </p:spPr>
          <p:txBody>
            <a:bodyPr spcFirstLastPara="1" wrap="square" lIns="91425" tIns="91425" rIns="91425" bIns="91425" anchor="ctr" anchorCtr="0">
              <a:noAutofit/>
            </a:bodyPr>
            <a:lstStyle/>
            <a:p>
              <a:pPr defTabSz="1219020">
                <a:buClr>
                  <a:srgbClr val="000000"/>
                </a:buClr>
              </a:pPr>
              <a:endParaRPr kern="0">
                <a:solidFill>
                  <a:srgbClr val="000000"/>
                </a:solidFill>
                <a:cs typeface="Arial"/>
                <a:sym typeface="Arial"/>
              </a:endParaRPr>
            </a:p>
          </p:txBody>
        </p:sp>
        <p:sp>
          <p:nvSpPr>
            <p:cNvPr id="1724" name="Google Shape;1724;p42"/>
            <p:cNvSpPr/>
            <p:nvPr/>
          </p:nvSpPr>
          <p:spPr>
            <a:xfrm rot="10507462" flipH="1">
              <a:off x="8132837" y="250851"/>
              <a:ext cx="27444" cy="21620"/>
            </a:xfrm>
            <a:custGeom>
              <a:avLst/>
              <a:gdLst/>
              <a:ahLst/>
              <a:cxnLst/>
              <a:rect l="l" t="t" r="r" b="b"/>
              <a:pathLst>
                <a:path w="1046" h="824" extrusionOk="0">
                  <a:moveTo>
                    <a:pt x="507" y="0"/>
                  </a:moveTo>
                  <a:cubicBezTo>
                    <a:pt x="0" y="0"/>
                    <a:pt x="0" y="824"/>
                    <a:pt x="507" y="824"/>
                  </a:cubicBezTo>
                  <a:cubicBezTo>
                    <a:pt x="1045" y="824"/>
                    <a:pt x="1045" y="0"/>
                    <a:pt x="507" y="0"/>
                  </a:cubicBezTo>
                  <a:close/>
                </a:path>
              </a:pathLst>
            </a:custGeom>
            <a:solidFill>
              <a:schemeClr val="dk1"/>
            </a:solidFill>
            <a:ln>
              <a:noFill/>
            </a:ln>
          </p:spPr>
          <p:txBody>
            <a:bodyPr spcFirstLastPara="1" wrap="square" lIns="91425" tIns="91425" rIns="91425" bIns="91425" anchor="ctr" anchorCtr="0">
              <a:noAutofit/>
            </a:bodyPr>
            <a:lstStyle/>
            <a:p>
              <a:pPr defTabSz="1219020">
                <a:buClr>
                  <a:srgbClr val="000000"/>
                </a:buClr>
              </a:pPr>
              <a:endParaRPr kern="0">
                <a:solidFill>
                  <a:srgbClr val="000000"/>
                </a:solidFill>
                <a:cs typeface="Arial"/>
                <a:sym typeface="Arial"/>
              </a:endParaRPr>
            </a:p>
          </p:txBody>
        </p:sp>
        <p:sp>
          <p:nvSpPr>
            <p:cNvPr id="1725" name="Google Shape;1725;p42"/>
            <p:cNvSpPr/>
            <p:nvPr/>
          </p:nvSpPr>
          <p:spPr>
            <a:xfrm rot="10507462" flipH="1">
              <a:off x="8101584" y="236821"/>
              <a:ext cx="27444" cy="20806"/>
            </a:xfrm>
            <a:custGeom>
              <a:avLst/>
              <a:gdLst/>
              <a:ahLst/>
              <a:cxnLst/>
              <a:rect l="l" t="t" r="r" b="b"/>
              <a:pathLst>
                <a:path w="1046" h="793" extrusionOk="0">
                  <a:moveTo>
                    <a:pt x="538" y="0"/>
                  </a:moveTo>
                  <a:cubicBezTo>
                    <a:pt x="0" y="0"/>
                    <a:pt x="0" y="792"/>
                    <a:pt x="538" y="792"/>
                  </a:cubicBezTo>
                  <a:cubicBezTo>
                    <a:pt x="1045" y="792"/>
                    <a:pt x="1045" y="0"/>
                    <a:pt x="538" y="0"/>
                  </a:cubicBezTo>
                  <a:close/>
                </a:path>
              </a:pathLst>
            </a:custGeom>
            <a:solidFill>
              <a:schemeClr val="dk1"/>
            </a:solidFill>
            <a:ln>
              <a:noFill/>
            </a:ln>
          </p:spPr>
          <p:txBody>
            <a:bodyPr spcFirstLastPara="1" wrap="square" lIns="91425" tIns="91425" rIns="91425" bIns="91425" anchor="ctr" anchorCtr="0">
              <a:noAutofit/>
            </a:bodyPr>
            <a:lstStyle/>
            <a:p>
              <a:pPr defTabSz="1219020">
                <a:buClr>
                  <a:srgbClr val="000000"/>
                </a:buClr>
              </a:pPr>
              <a:endParaRPr kern="0">
                <a:solidFill>
                  <a:srgbClr val="000000"/>
                </a:solidFill>
                <a:cs typeface="Arial"/>
                <a:sym typeface="Arial"/>
              </a:endParaRPr>
            </a:p>
          </p:txBody>
        </p:sp>
        <p:sp>
          <p:nvSpPr>
            <p:cNvPr id="1726" name="Google Shape;1726;p42"/>
            <p:cNvSpPr/>
            <p:nvPr/>
          </p:nvSpPr>
          <p:spPr>
            <a:xfrm rot="10507462" flipH="1">
              <a:off x="7878466" y="397643"/>
              <a:ext cx="27444" cy="20806"/>
            </a:xfrm>
            <a:custGeom>
              <a:avLst/>
              <a:gdLst/>
              <a:ahLst/>
              <a:cxnLst/>
              <a:rect l="l" t="t" r="r" b="b"/>
              <a:pathLst>
                <a:path w="1046" h="793" extrusionOk="0">
                  <a:moveTo>
                    <a:pt x="538" y="1"/>
                  </a:moveTo>
                  <a:cubicBezTo>
                    <a:pt x="0" y="1"/>
                    <a:pt x="0" y="792"/>
                    <a:pt x="538" y="792"/>
                  </a:cubicBezTo>
                  <a:cubicBezTo>
                    <a:pt x="1045" y="792"/>
                    <a:pt x="1045" y="1"/>
                    <a:pt x="538" y="1"/>
                  </a:cubicBezTo>
                  <a:close/>
                </a:path>
              </a:pathLst>
            </a:custGeom>
            <a:solidFill>
              <a:schemeClr val="dk1"/>
            </a:solidFill>
            <a:ln>
              <a:noFill/>
            </a:ln>
          </p:spPr>
          <p:txBody>
            <a:bodyPr spcFirstLastPara="1" wrap="square" lIns="91425" tIns="91425" rIns="91425" bIns="91425" anchor="ctr" anchorCtr="0">
              <a:noAutofit/>
            </a:bodyPr>
            <a:lstStyle/>
            <a:p>
              <a:pPr defTabSz="1219020">
                <a:buClr>
                  <a:srgbClr val="000000"/>
                </a:buClr>
              </a:pPr>
              <a:endParaRPr kern="0">
                <a:solidFill>
                  <a:srgbClr val="000000"/>
                </a:solidFill>
                <a:cs typeface="Arial"/>
                <a:sym typeface="Arial"/>
              </a:endParaRPr>
            </a:p>
          </p:txBody>
        </p:sp>
        <p:sp>
          <p:nvSpPr>
            <p:cNvPr id="1727" name="Google Shape;1727;p42"/>
            <p:cNvSpPr/>
            <p:nvPr/>
          </p:nvSpPr>
          <p:spPr>
            <a:xfrm rot="10507462" flipH="1">
              <a:off x="8540006" y="335265"/>
              <a:ext cx="678054" cy="1002113"/>
            </a:xfrm>
            <a:custGeom>
              <a:avLst/>
              <a:gdLst/>
              <a:ahLst/>
              <a:cxnLst/>
              <a:rect l="l" t="t" r="r" b="b"/>
              <a:pathLst>
                <a:path w="25843" h="38194" extrusionOk="0">
                  <a:moveTo>
                    <a:pt x="0" y="1"/>
                  </a:moveTo>
                  <a:lnTo>
                    <a:pt x="0" y="1"/>
                  </a:lnTo>
                  <a:cubicBezTo>
                    <a:pt x="159" y="8013"/>
                    <a:pt x="3991" y="18305"/>
                    <a:pt x="9153" y="24386"/>
                  </a:cubicBezTo>
                  <a:cubicBezTo>
                    <a:pt x="11718" y="27458"/>
                    <a:pt x="14600" y="30023"/>
                    <a:pt x="17798" y="32430"/>
                  </a:cubicBezTo>
                  <a:cubicBezTo>
                    <a:pt x="20047" y="34171"/>
                    <a:pt x="22454" y="37085"/>
                    <a:pt x="25367" y="37718"/>
                  </a:cubicBezTo>
                  <a:lnTo>
                    <a:pt x="25367" y="38193"/>
                  </a:lnTo>
                  <a:cubicBezTo>
                    <a:pt x="25842" y="29389"/>
                    <a:pt x="25367" y="20712"/>
                    <a:pt x="19889" y="13302"/>
                  </a:cubicBezTo>
                  <a:cubicBezTo>
                    <a:pt x="15233" y="7221"/>
                    <a:pt x="7221" y="2249"/>
                    <a:pt x="0" y="1"/>
                  </a:cubicBezTo>
                  <a:close/>
                </a:path>
              </a:pathLst>
            </a:custGeom>
            <a:solidFill>
              <a:schemeClr val="dk2"/>
            </a:solidFill>
            <a:ln>
              <a:noFill/>
            </a:ln>
          </p:spPr>
          <p:txBody>
            <a:bodyPr spcFirstLastPara="1" wrap="square" lIns="91425" tIns="91425" rIns="91425" bIns="91425" anchor="ctr" anchorCtr="0">
              <a:noAutofit/>
            </a:bodyPr>
            <a:lstStyle/>
            <a:p>
              <a:pPr defTabSz="1219020">
                <a:buClr>
                  <a:srgbClr val="000000"/>
                </a:buClr>
              </a:pPr>
              <a:endParaRPr kern="0">
                <a:solidFill>
                  <a:srgbClr val="000000"/>
                </a:solidFill>
                <a:cs typeface="Arial"/>
                <a:sym typeface="Arial"/>
              </a:endParaRPr>
            </a:p>
          </p:txBody>
        </p:sp>
        <p:sp>
          <p:nvSpPr>
            <p:cNvPr id="1728" name="Google Shape;1728;p42"/>
            <p:cNvSpPr/>
            <p:nvPr/>
          </p:nvSpPr>
          <p:spPr>
            <a:xfrm rot="10507462" flipH="1">
              <a:off x="8622244" y="363224"/>
              <a:ext cx="572580" cy="865547"/>
            </a:xfrm>
            <a:custGeom>
              <a:avLst/>
              <a:gdLst/>
              <a:ahLst/>
              <a:cxnLst/>
              <a:rect l="l" t="t" r="r" b="b"/>
              <a:pathLst>
                <a:path w="21823" h="32989" extrusionOk="0">
                  <a:moveTo>
                    <a:pt x="436" y="0"/>
                  </a:moveTo>
                  <a:cubicBezTo>
                    <a:pt x="202" y="0"/>
                    <a:pt x="1" y="294"/>
                    <a:pt x="223" y="491"/>
                  </a:cubicBezTo>
                  <a:cubicBezTo>
                    <a:pt x="3738" y="3785"/>
                    <a:pt x="6145" y="8092"/>
                    <a:pt x="8837" y="12051"/>
                  </a:cubicBezTo>
                  <a:cubicBezTo>
                    <a:pt x="10230" y="14077"/>
                    <a:pt x="11687" y="16104"/>
                    <a:pt x="13081" y="18163"/>
                  </a:cubicBezTo>
                  <a:cubicBezTo>
                    <a:pt x="14506" y="20284"/>
                    <a:pt x="15868" y="22470"/>
                    <a:pt x="17134" y="24718"/>
                  </a:cubicBezTo>
                  <a:cubicBezTo>
                    <a:pt x="18654" y="27347"/>
                    <a:pt x="19985" y="30038"/>
                    <a:pt x="21156" y="32794"/>
                  </a:cubicBezTo>
                  <a:cubicBezTo>
                    <a:pt x="21218" y="32930"/>
                    <a:pt x="21344" y="32989"/>
                    <a:pt x="21463" y="32989"/>
                  </a:cubicBezTo>
                  <a:cubicBezTo>
                    <a:pt x="21649" y="32989"/>
                    <a:pt x="21823" y="32847"/>
                    <a:pt x="21726" y="32635"/>
                  </a:cubicBezTo>
                  <a:cubicBezTo>
                    <a:pt x="19700" y="27758"/>
                    <a:pt x="17071" y="23166"/>
                    <a:pt x="14157" y="18733"/>
                  </a:cubicBezTo>
                  <a:cubicBezTo>
                    <a:pt x="12764" y="16579"/>
                    <a:pt x="11276" y="14489"/>
                    <a:pt x="9787" y="12399"/>
                  </a:cubicBezTo>
                  <a:cubicBezTo>
                    <a:pt x="8394" y="10372"/>
                    <a:pt x="7095" y="8282"/>
                    <a:pt x="5702" y="6255"/>
                  </a:cubicBezTo>
                  <a:cubicBezTo>
                    <a:pt x="4182" y="4070"/>
                    <a:pt x="2598" y="1885"/>
                    <a:pt x="635" y="80"/>
                  </a:cubicBezTo>
                  <a:cubicBezTo>
                    <a:pt x="572" y="24"/>
                    <a:pt x="503" y="0"/>
                    <a:pt x="436" y="0"/>
                  </a:cubicBezTo>
                  <a:close/>
                </a:path>
              </a:pathLst>
            </a:custGeom>
            <a:solidFill>
              <a:schemeClr val="dk1"/>
            </a:solidFill>
            <a:ln>
              <a:noFill/>
            </a:ln>
          </p:spPr>
          <p:txBody>
            <a:bodyPr spcFirstLastPara="1" wrap="square" lIns="91425" tIns="91425" rIns="91425" bIns="91425" anchor="ctr" anchorCtr="0">
              <a:noAutofit/>
            </a:bodyPr>
            <a:lstStyle/>
            <a:p>
              <a:pPr defTabSz="1219020">
                <a:buClr>
                  <a:srgbClr val="000000"/>
                </a:buClr>
              </a:pPr>
              <a:endParaRPr kern="0">
                <a:solidFill>
                  <a:srgbClr val="000000"/>
                </a:solidFill>
                <a:cs typeface="Arial"/>
                <a:sym typeface="Arial"/>
              </a:endParaRPr>
            </a:p>
          </p:txBody>
        </p:sp>
        <p:sp>
          <p:nvSpPr>
            <p:cNvPr id="1729" name="Google Shape;1729;p42"/>
            <p:cNvSpPr/>
            <p:nvPr/>
          </p:nvSpPr>
          <p:spPr>
            <a:xfrm rot="10507462" flipH="1">
              <a:off x="8933400" y="492144"/>
              <a:ext cx="192845" cy="167526"/>
            </a:xfrm>
            <a:custGeom>
              <a:avLst/>
              <a:gdLst/>
              <a:ahLst/>
              <a:cxnLst/>
              <a:rect l="l" t="t" r="r" b="b"/>
              <a:pathLst>
                <a:path w="7350" h="6385" extrusionOk="0">
                  <a:moveTo>
                    <a:pt x="7060" y="0"/>
                  </a:moveTo>
                  <a:cubicBezTo>
                    <a:pt x="6914" y="0"/>
                    <a:pt x="6764" y="95"/>
                    <a:pt x="6764" y="285"/>
                  </a:cubicBezTo>
                  <a:cubicBezTo>
                    <a:pt x="6672" y="2146"/>
                    <a:pt x="6463" y="3978"/>
                    <a:pt x="6164" y="5780"/>
                  </a:cubicBezTo>
                  <a:lnTo>
                    <a:pt x="6164" y="5780"/>
                  </a:lnTo>
                  <a:cubicBezTo>
                    <a:pt x="6100" y="5783"/>
                    <a:pt x="6036" y="5784"/>
                    <a:pt x="5971" y="5784"/>
                  </a:cubicBezTo>
                  <a:cubicBezTo>
                    <a:pt x="5107" y="5784"/>
                    <a:pt x="4250" y="5564"/>
                    <a:pt x="3438" y="5321"/>
                  </a:cubicBezTo>
                  <a:cubicBezTo>
                    <a:pt x="2488" y="5004"/>
                    <a:pt x="1538" y="4624"/>
                    <a:pt x="620" y="4212"/>
                  </a:cubicBezTo>
                  <a:cubicBezTo>
                    <a:pt x="574" y="4191"/>
                    <a:pt x="528" y="4182"/>
                    <a:pt x="484" y="4182"/>
                  </a:cubicBezTo>
                  <a:cubicBezTo>
                    <a:pt x="199" y="4182"/>
                    <a:pt x="1" y="4581"/>
                    <a:pt x="303" y="4719"/>
                  </a:cubicBezTo>
                  <a:cubicBezTo>
                    <a:pt x="1285" y="5162"/>
                    <a:pt x="2267" y="5574"/>
                    <a:pt x="3280" y="5891"/>
                  </a:cubicBezTo>
                  <a:cubicBezTo>
                    <a:pt x="4158" y="6137"/>
                    <a:pt x="5083" y="6384"/>
                    <a:pt x="5994" y="6384"/>
                  </a:cubicBezTo>
                  <a:cubicBezTo>
                    <a:pt x="6135" y="6384"/>
                    <a:pt x="6275" y="6378"/>
                    <a:pt x="6415" y="6366"/>
                  </a:cubicBezTo>
                  <a:cubicBezTo>
                    <a:pt x="6510" y="6366"/>
                    <a:pt x="6669" y="6302"/>
                    <a:pt x="6700" y="6144"/>
                  </a:cubicBezTo>
                  <a:cubicBezTo>
                    <a:pt x="7017" y="4212"/>
                    <a:pt x="7270" y="2249"/>
                    <a:pt x="7334" y="285"/>
                  </a:cubicBezTo>
                  <a:cubicBezTo>
                    <a:pt x="7349" y="95"/>
                    <a:pt x="7207" y="0"/>
                    <a:pt x="7060" y="0"/>
                  </a:cubicBezTo>
                  <a:close/>
                </a:path>
              </a:pathLst>
            </a:custGeom>
            <a:solidFill>
              <a:schemeClr val="dk1"/>
            </a:solidFill>
            <a:ln>
              <a:noFill/>
            </a:ln>
          </p:spPr>
          <p:txBody>
            <a:bodyPr spcFirstLastPara="1" wrap="square" lIns="91425" tIns="91425" rIns="91425" bIns="91425" anchor="ctr" anchorCtr="0">
              <a:noAutofit/>
            </a:bodyPr>
            <a:lstStyle/>
            <a:p>
              <a:pPr defTabSz="1219020">
                <a:buClr>
                  <a:srgbClr val="000000"/>
                </a:buClr>
              </a:pPr>
              <a:endParaRPr kern="0">
                <a:solidFill>
                  <a:srgbClr val="000000"/>
                </a:solidFill>
                <a:cs typeface="Arial"/>
                <a:sym typeface="Arial"/>
              </a:endParaRPr>
            </a:p>
          </p:txBody>
        </p:sp>
        <p:sp>
          <p:nvSpPr>
            <p:cNvPr id="1730" name="Google Shape;1730;p42"/>
            <p:cNvSpPr/>
            <p:nvPr/>
          </p:nvSpPr>
          <p:spPr>
            <a:xfrm rot="10507462" flipH="1">
              <a:off x="8822288" y="674272"/>
              <a:ext cx="219634" cy="202999"/>
            </a:xfrm>
            <a:custGeom>
              <a:avLst/>
              <a:gdLst/>
              <a:ahLst/>
              <a:cxnLst/>
              <a:rect l="l" t="t" r="r" b="b"/>
              <a:pathLst>
                <a:path w="8371" h="7737" extrusionOk="0">
                  <a:moveTo>
                    <a:pt x="7682" y="0"/>
                  </a:moveTo>
                  <a:cubicBezTo>
                    <a:pt x="7531" y="0"/>
                    <a:pt x="7373" y="95"/>
                    <a:pt x="7357" y="285"/>
                  </a:cubicBezTo>
                  <a:cubicBezTo>
                    <a:pt x="7203" y="2565"/>
                    <a:pt x="7768" y="4934"/>
                    <a:pt x="7187" y="7160"/>
                  </a:cubicBezTo>
                  <a:lnTo>
                    <a:pt x="7187" y="7160"/>
                  </a:lnTo>
                  <a:cubicBezTo>
                    <a:pt x="6090" y="7155"/>
                    <a:pt x="4970" y="6915"/>
                    <a:pt x="3905" y="6619"/>
                  </a:cubicBezTo>
                  <a:cubicBezTo>
                    <a:pt x="2765" y="6302"/>
                    <a:pt x="1625" y="5891"/>
                    <a:pt x="580" y="5257"/>
                  </a:cubicBezTo>
                  <a:cubicBezTo>
                    <a:pt x="531" y="5228"/>
                    <a:pt x="483" y="5215"/>
                    <a:pt x="437" y="5215"/>
                  </a:cubicBezTo>
                  <a:cubicBezTo>
                    <a:pt x="182" y="5215"/>
                    <a:pt x="0" y="5603"/>
                    <a:pt x="295" y="5764"/>
                  </a:cubicBezTo>
                  <a:cubicBezTo>
                    <a:pt x="1340" y="6429"/>
                    <a:pt x="2575" y="6841"/>
                    <a:pt x="3747" y="7189"/>
                  </a:cubicBezTo>
                  <a:cubicBezTo>
                    <a:pt x="4836" y="7476"/>
                    <a:pt x="5951" y="7736"/>
                    <a:pt x="7069" y="7736"/>
                  </a:cubicBezTo>
                  <a:cubicBezTo>
                    <a:pt x="7186" y="7736"/>
                    <a:pt x="7303" y="7734"/>
                    <a:pt x="7421" y="7727"/>
                  </a:cubicBezTo>
                  <a:cubicBezTo>
                    <a:pt x="7547" y="7727"/>
                    <a:pt x="7674" y="7664"/>
                    <a:pt x="7706" y="7537"/>
                  </a:cubicBezTo>
                  <a:cubicBezTo>
                    <a:pt x="8371" y="5162"/>
                    <a:pt x="7801" y="2692"/>
                    <a:pt x="7959" y="285"/>
                  </a:cubicBezTo>
                  <a:cubicBezTo>
                    <a:pt x="7975" y="95"/>
                    <a:pt x="7832" y="0"/>
                    <a:pt x="7682" y="0"/>
                  </a:cubicBezTo>
                  <a:close/>
                </a:path>
              </a:pathLst>
            </a:custGeom>
            <a:solidFill>
              <a:schemeClr val="dk1"/>
            </a:solidFill>
            <a:ln>
              <a:noFill/>
            </a:ln>
          </p:spPr>
          <p:txBody>
            <a:bodyPr spcFirstLastPara="1" wrap="square" lIns="91425" tIns="91425" rIns="91425" bIns="91425" anchor="ctr" anchorCtr="0">
              <a:noAutofit/>
            </a:bodyPr>
            <a:lstStyle/>
            <a:p>
              <a:pPr defTabSz="1219020">
                <a:buClr>
                  <a:srgbClr val="000000"/>
                </a:buClr>
              </a:pPr>
              <a:endParaRPr kern="0">
                <a:solidFill>
                  <a:srgbClr val="000000"/>
                </a:solidFill>
                <a:cs typeface="Arial"/>
                <a:sym typeface="Arial"/>
              </a:endParaRPr>
            </a:p>
          </p:txBody>
        </p:sp>
        <p:sp>
          <p:nvSpPr>
            <p:cNvPr id="1731" name="Google Shape;1731;p42"/>
            <p:cNvSpPr/>
            <p:nvPr/>
          </p:nvSpPr>
          <p:spPr>
            <a:xfrm rot="10507462" flipH="1">
              <a:off x="8732340" y="846810"/>
              <a:ext cx="206148" cy="169704"/>
            </a:xfrm>
            <a:custGeom>
              <a:avLst/>
              <a:gdLst/>
              <a:ahLst/>
              <a:cxnLst/>
              <a:rect l="l" t="t" r="r" b="b"/>
              <a:pathLst>
                <a:path w="7857" h="6468" extrusionOk="0">
                  <a:moveTo>
                    <a:pt x="7398" y="0"/>
                  </a:moveTo>
                  <a:cubicBezTo>
                    <a:pt x="7247" y="0"/>
                    <a:pt x="7097" y="95"/>
                    <a:pt x="7097" y="285"/>
                  </a:cubicBezTo>
                  <a:cubicBezTo>
                    <a:pt x="7129" y="1045"/>
                    <a:pt x="7160" y="1805"/>
                    <a:pt x="7192" y="2565"/>
                  </a:cubicBezTo>
                  <a:cubicBezTo>
                    <a:pt x="7192" y="3484"/>
                    <a:pt x="7255" y="4466"/>
                    <a:pt x="7034" y="5352"/>
                  </a:cubicBezTo>
                  <a:cubicBezTo>
                    <a:pt x="7002" y="5479"/>
                    <a:pt x="6970" y="5606"/>
                    <a:pt x="6939" y="5701"/>
                  </a:cubicBezTo>
                  <a:cubicBezTo>
                    <a:pt x="6875" y="5796"/>
                    <a:pt x="6907" y="5796"/>
                    <a:pt x="6780" y="5827"/>
                  </a:cubicBezTo>
                  <a:cubicBezTo>
                    <a:pt x="6658" y="5868"/>
                    <a:pt x="6524" y="5880"/>
                    <a:pt x="6389" y="5880"/>
                  </a:cubicBezTo>
                  <a:cubicBezTo>
                    <a:pt x="6208" y="5880"/>
                    <a:pt x="6025" y="5859"/>
                    <a:pt x="5862" y="5859"/>
                  </a:cubicBezTo>
                  <a:cubicBezTo>
                    <a:pt x="4880" y="5796"/>
                    <a:pt x="3930" y="5574"/>
                    <a:pt x="2980" y="5352"/>
                  </a:cubicBezTo>
                  <a:cubicBezTo>
                    <a:pt x="2157" y="5162"/>
                    <a:pt x="1333" y="4941"/>
                    <a:pt x="510" y="4751"/>
                  </a:cubicBezTo>
                  <a:cubicBezTo>
                    <a:pt x="481" y="4743"/>
                    <a:pt x="453" y="4740"/>
                    <a:pt x="427" y="4740"/>
                  </a:cubicBezTo>
                  <a:cubicBezTo>
                    <a:pt x="109" y="4740"/>
                    <a:pt x="0" y="5233"/>
                    <a:pt x="351" y="5321"/>
                  </a:cubicBezTo>
                  <a:cubicBezTo>
                    <a:pt x="2125" y="5764"/>
                    <a:pt x="3930" y="6271"/>
                    <a:pt x="5767" y="6429"/>
                  </a:cubicBezTo>
                  <a:cubicBezTo>
                    <a:pt x="5948" y="6448"/>
                    <a:pt x="6150" y="6467"/>
                    <a:pt x="6351" y="6467"/>
                  </a:cubicBezTo>
                  <a:cubicBezTo>
                    <a:pt x="6816" y="6467"/>
                    <a:pt x="7278" y="6365"/>
                    <a:pt x="7477" y="5922"/>
                  </a:cubicBezTo>
                  <a:cubicBezTo>
                    <a:pt x="7857" y="5099"/>
                    <a:pt x="7794" y="4054"/>
                    <a:pt x="7794" y="3199"/>
                  </a:cubicBezTo>
                  <a:cubicBezTo>
                    <a:pt x="7794" y="2249"/>
                    <a:pt x="7699" y="1267"/>
                    <a:pt x="7699" y="285"/>
                  </a:cubicBezTo>
                  <a:cubicBezTo>
                    <a:pt x="7699" y="95"/>
                    <a:pt x="7548" y="0"/>
                    <a:pt x="7398" y="0"/>
                  </a:cubicBezTo>
                  <a:close/>
                </a:path>
              </a:pathLst>
            </a:custGeom>
            <a:solidFill>
              <a:schemeClr val="dk1"/>
            </a:solidFill>
            <a:ln>
              <a:noFill/>
            </a:ln>
          </p:spPr>
          <p:txBody>
            <a:bodyPr spcFirstLastPara="1" wrap="square" lIns="91425" tIns="91425" rIns="91425" bIns="91425" anchor="ctr" anchorCtr="0">
              <a:noAutofit/>
            </a:bodyPr>
            <a:lstStyle/>
            <a:p>
              <a:pPr defTabSz="1219020">
                <a:buClr>
                  <a:srgbClr val="000000"/>
                </a:buClr>
              </a:pPr>
              <a:endParaRPr kern="0">
                <a:solidFill>
                  <a:srgbClr val="000000"/>
                </a:solidFill>
                <a:cs typeface="Arial"/>
                <a:sym typeface="Arial"/>
              </a:endParaRPr>
            </a:p>
          </p:txBody>
        </p:sp>
        <p:sp>
          <p:nvSpPr>
            <p:cNvPr id="1732" name="Google Shape;1732;p42"/>
            <p:cNvSpPr/>
            <p:nvPr/>
          </p:nvSpPr>
          <p:spPr>
            <a:xfrm rot="10507462" flipH="1">
              <a:off x="8641941" y="1028322"/>
              <a:ext cx="195810" cy="142338"/>
            </a:xfrm>
            <a:custGeom>
              <a:avLst/>
              <a:gdLst/>
              <a:ahLst/>
              <a:cxnLst/>
              <a:rect l="l" t="t" r="r" b="b"/>
              <a:pathLst>
                <a:path w="7463" h="5425" extrusionOk="0">
                  <a:moveTo>
                    <a:pt x="6972" y="0"/>
                  </a:moveTo>
                  <a:cubicBezTo>
                    <a:pt x="6821" y="0"/>
                    <a:pt x="6671" y="95"/>
                    <a:pt x="6671" y="285"/>
                  </a:cubicBezTo>
                  <a:cubicBezTo>
                    <a:pt x="6671" y="982"/>
                    <a:pt x="6766" y="1679"/>
                    <a:pt x="6798" y="2344"/>
                  </a:cubicBezTo>
                  <a:cubicBezTo>
                    <a:pt x="6798" y="2787"/>
                    <a:pt x="6829" y="3199"/>
                    <a:pt x="6798" y="3642"/>
                  </a:cubicBezTo>
                  <a:cubicBezTo>
                    <a:pt x="6798" y="3959"/>
                    <a:pt x="6766" y="4307"/>
                    <a:pt x="6639" y="4592"/>
                  </a:cubicBezTo>
                  <a:cubicBezTo>
                    <a:pt x="6544" y="4782"/>
                    <a:pt x="6481" y="4814"/>
                    <a:pt x="6259" y="4814"/>
                  </a:cubicBezTo>
                  <a:cubicBezTo>
                    <a:pt x="6201" y="4820"/>
                    <a:pt x="6142" y="4822"/>
                    <a:pt x="6082" y="4822"/>
                  </a:cubicBezTo>
                  <a:cubicBezTo>
                    <a:pt x="5816" y="4822"/>
                    <a:pt x="5536" y="4771"/>
                    <a:pt x="5277" y="4719"/>
                  </a:cubicBezTo>
                  <a:cubicBezTo>
                    <a:pt x="4422" y="4529"/>
                    <a:pt x="3599" y="4276"/>
                    <a:pt x="2776" y="3959"/>
                  </a:cubicBezTo>
                  <a:cubicBezTo>
                    <a:pt x="2047" y="3705"/>
                    <a:pt x="1319" y="3420"/>
                    <a:pt x="622" y="3072"/>
                  </a:cubicBezTo>
                  <a:cubicBezTo>
                    <a:pt x="578" y="3052"/>
                    <a:pt x="535" y="3043"/>
                    <a:pt x="493" y="3043"/>
                  </a:cubicBezTo>
                  <a:cubicBezTo>
                    <a:pt x="205" y="3043"/>
                    <a:pt x="1" y="3472"/>
                    <a:pt x="305" y="3610"/>
                  </a:cubicBezTo>
                  <a:cubicBezTo>
                    <a:pt x="1826" y="4307"/>
                    <a:pt x="3441" y="4941"/>
                    <a:pt x="5087" y="5289"/>
                  </a:cubicBezTo>
                  <a:cubicBezTo>
                    <a:pt x="5371" y="5339"/>
                    <a:pt x="5760" y="5424"/>
                    <a:pt x="6130" y="5424"/>
                  </a:cubicBezTo>
                  <a:cubicBezTo>
                    <a:pt x="6462" y="5424"/>
                    <a:pt x="6778" y="5355"/>
                    <a:pt x="6988" y="5131"/>
                  </a:cubicBezTo>
                  <a:cubicBezTo>
                    <a:pt x="7463" y="4624"/>
                    <a:pt x="7399" y="3610"/>
                    <a:pt x="7399" y="2945"/>
                  </a:cubicBezTo>
                  <a:cubicBezTo>
                    <a:pt x="7399" y="2059"/>
                    <a:pt x="7273" y="1172"/>
                    <a:pt x="7273" y="285"/>
                  </a:cubicBezTo>
                  <a:cubicBezTo>
                    <a:pt x="7273" y="95"/>
                    <a:pt x="7122" y="0"/>
                    <a:pt x="6972" y="0"/>
                  </a:cubicBezTo>
                  <a:close/>
                </a:path>
              </a:pathLst>
            </a:custGeom>
            <a:solidFill>
              <a:schemeClr val="dk1"/>
            </a:solidFill>
            <a:ln>
              <a:noFill/>
            </a:ln>
          </p:spPr>
          <p:txBody>
            <a:bodyPr spcFirstLastPara="1" wrap="square" lIns="91425" tIns="91425" rIns="91425" bIns="91425" anchor="ctr" anchorCtr="0">
              <a:noAutofit/>
            </a:bodyPr>
            <a:lstStyle/>
            <a:p>
              <a:pPr defTabSz="1219020">
                <a:buClr>
                  <a:srgbClr val="000000"/>
                </a:buClr>
              </a:pPr>
              <a:endParaRPr kern="0">
                <a:solidFill>
                  <a:srgbClr val="000000"/>
                </a:solidFill>
                <a:cs typeface="Arial"/>
                <a:sym typeface="Arial"/>
              </a:endParaRPr>
            </a:p>
          </p:txBody>
        </p:sp>
        <p:sp>
          <p:nvSpPr>
            <p:cNvPr id="1733" name="Google Shape;1733;p42"/>
            <p:cNvSpPr/>
            <p:nvPr/>
          </p:nvSpPr>
          <p:spPr>
            <a:xfrm rot="10507462" flipH="1">
              <a:off x="8727272" y="943176"/>
              <a:ext cx="27444" cy="20780"/>
            </a:xfrm>
            <a:custGeom>
              <a:avLst/>
              <a:gdLst/>
              <a:ahLst/>
              <a:cxnLst/>
              <a:rect l="l" t="t" r="r" b="b"/>
              <a:pathLst>
                <a:path w="1046" h="792" extrusionOk="0">
                  <a:moveTo>
                    <a:pt x="507" y="0"/>
                  </a:moveTo>
                  <a:cubicBezTo>
                    <a:pt x="1" y="0"/>
                    <a:pt x="1" y="792"/>
                    <a:pt x="507" y="792"/>
                  </a:cubicBezTo>
                  <a:cubicBezTo>
                    <a:pt x="1046" y="792"/>
                    <a:pt x="1046" y="0"/>
                    <a:pt x="507" y="0"/>
                  </a:cubicBezTo>
                  <a:close/>
                </a:path>
              </a:pathLst>
            </a:custGeom>
            <a:solidFill>
              <a:schemeClr val="dk1"/>
            </a:solidFill>
            <a:ln>
              <a:noFill/>
            </a:ln>
          </p:spPr>
          <p:txBody>
            <a:bodyPr spcFirstLastPara="1" wrap="square" lIns="91425" tIns="91425" rIns="91425" bIns="91425" anchor="ctr" anchorCtr="0">
              <a:noAutofit/>
            </a:bodyPr>
            <a:lstStyle/>
            <a:p>
              <a:pPr defTabSz="1219020">
                <a:buClr>
                  <a:srgbClr val="000000"/>
                </a:buClr>
              </a:pPr>
              <a:endParaRPr kern="0">
                <a:solidFill>
                  <a:srgbClr val="000000"/>
                </a:solidFill>
                <a:cs typeface="Arial"/>
                <a:sym typeface="Arial"/>
              </a:endParaRPr>
            </a:p>
          </p:txBody>
        </p:sp>
        <p:sp>
          <p:nvSpPr>
            <p:cNvPr id="1734" name="Google Shape;1734;p42"/>
            <p:cNvSpPr/>
            <p:nvPr/>
          </p:nvSpPr>
          <p:spPr>
            <a:xfrm rot="10507462" flipH="1">
              <a:off x="8700895" y="985455"/>
              <a:ext cx="27444" cy="21620"/>
            </a:xfrm>
            <a:custGeom>
              <a:avLst/>
              <a:gdLst/>
              <a:ahLst/>
              <a:cxnLst/>
              <a:rect l="l" t="t" r="r" b="b"/>
              <a:pathLst>
                <a:path w="1046" h="824" extrusionOk="0">
                  <a:moveTo>
                    <a:pt x="539" y="0"/>
                  </a:moveTo>
                  <a:cubicBezTo>
                    <a:pt x="1" y="0"/>
                    <a:pt x="1" y="824"/>
                    <a:pt x="539" y="824"/>
                  </a:cubicBezTo>
                  <a:cubicBezTo>
                    <a:pt x="1046" y="824"/>
                    <a:pt x="1046" y="0"/>
                    <a:pt x="539" y="0"/>
                  </a:cubicBezTo>
                  <a:close/>
                </a:path>
              </a:pathLst>
            </a:custGeom>
            <a:solidFill>
              <a:schemeClr val="dk1"/>
            </a:solidFill>
            <a:ln>
              <a:noFill/>
            </a:ln>
          </p:spPr>
          <p:txBody>
            <a:bodyPr spcFirstLastPara="1" wrap="square" lIns="91425" tIns="91425" rIns="91425" bIns="91425" anchor="ctr" anchorCtr="0">
              <a:noAutofit/>
            </a:bodyPr>
            <a:lstStyle/>
            <a:p>
              <a:pPr defTabSz="1219020">
                <a:buClr>
                  <a:srgbClr val="000000"/>
                </a:buClr>
              </a:pPr>
              <a:endParaRPr kern="0">
                <a:solidFill>
                  <a:srgbClr val="000000"/>
                </a:solidFill>
                <a:cs typeface="Arial"/>
                <a:sym typeface="Arial"/>
              </a:endParaRPr>
            </a:p>
          </p:txBody>
        </p:sp>
        <p:sp>
          <p:nvSpPr>
            <p:cNvPr id="1735" name="Google Shape;1735;p42"/>
            <p:cNvSpPr/>
            <p:nvPr/>
          </p:nvSpPr>
          <p:spPr>
            <a:xfrm rot="10507462" flipH="1">
              <a:off x="8683087" y="942797"/>
              <a:ext cx="26605" cy="21646"/>
            </a:xfrm>
            <a:custGeom>
              <a:avLst/>
              <a:gdLst/>
              <a:ahLst/>
              <a:cxnLst/>
              <a:rect l="l" t="t" r="r" b="b"/>
              <a:pathLst>
                <a:path w="1014" h="825" extrusionOk="0">
                  <a:moveTo>
                    <a:pt x="507" y="1"/>
                  </a:moveTo>
                  <a:cubicBezTo>
                    <a:pt x="0" y="1"/>
                    <a:pt x="0" y="824"/>
                    <a:pt x="507" y="824"/>
                  </a:cubicBezTo>
                  <a:cubicBezTo>
                    <a:pt x="1014" y="824"/>
                    <a:pt x="1014" y="1"/>
                    <a:pt x="507" y="1"/>
                  </a:cubicBezTo>
                  <a:close/>
                </a:path>
              </a:pathLst>
            </a:custGeom>
            <a:solidFill>
              <a:schemeClr val="dk1"/>
            </a:solidFill>
            <a:ln>
              <a:noFill/>
            </a:ln>
          </p:spPr>
          <p:txBody>
            <a:bodyPr spcFirstLastPara="1" wrap="square" lIns="91425" tIns="91425" rIns="91425" bIns="91425" anchor="ctr" anchorCtr="0">
              <a:noAutofit/>
            </a:bodyPr>
            <a:lstStyle/>
            <a:p>
              <a:pPr defTabSz="1219020">
                <a:buClr>
                  <a:srgbClr val="000000"/>
                </a:buClr>
              </a:pPr>
              <a:endParaRPr kern="0">
                <a:solidFill>
                  <a:srgbClr val="000000"/>
                </a:solidFill>
                <a:cs typeface="Arial"/>
                <a:sym typeface="Arial"/>
              </a:endParaRPr>
            </a:p>
          </p:txBody>
        </p:sp>
        <p:sp>
          <p:nvSpPr>
            <p:cNvPr id="1736" name="Google Shape;1736;p42"/>
            <p:cNvSpPr/>
            <p:nvPr/>
          </p:nvSpPr>
          <p:spPr>
            <a:xfrm rot="10507462" flipH="1">
              <a:off x="8931600" y="610535"/>
              <a:ext cx="26605" cy="21620"/>
            </a:xfrm>
            <a:custGeom>
              <a:avLst/>
              <a:gdLst/>
              <a:ahLst/>
              <a:cxnLst/>
              <a:rect l="l" t="t" r="r" b="b"/>
              <a:pathLst>
                <a:path w="1014" h="824" extrusionOk="0">
                  <a:moveTo>
                    <a:pt x="507" y="0"/>
                  </a:moveTo>
                  <a:cubicBezTo>
                    <a:pt x="0" y="0"/>
                    <a:pt x="0" y="824"/>
                    <a:pt x="507" y="824"/>
                  </a:cubicBezTo>
                  <a:cubicBezTo>
                    <a:pt x="1014" y="824"/>
                    <a:pt x="1014" y="0"/>
                    <a:pt x="507" y="0"/>
                  </a:cubicBezTo>
                  <a:close/>
                </a:path>
              </a:pathLst>
            </a:custGeom>
            <a:solidFill>
              <a:schemeClr val="dk1"/>
            </a:solidFill>
            <a:ln>
              <a:noFill/>
            </a:ln>
          </p:spPr>
          <p:txBody>
            <a:bodyPr spcFirstLastPara="1" wrap="square" lIns="91425" tIns="91425" rIns="91425" bIns="91425" anchor="ctr" anchorCtr="0">
              <a:noAutofit/>
            </a:bodyPr>
            <a:lstStyle/>
            <a:p>
              <a:pPr defTabSz="1219020">
                <a:buClr>
                  <a:srgbClr val="000000"/>
                </a:buClr>
              </a:pPr>
              <a:endParaRPr kern="0">
                <a:solidFill>
                  <a:srgbClr val="000000"/>
                </a:solidFill>
                <a:cs typeface="Arial"/>
                <a:sym typeface="Arial"/>
              </a:endParaRPr>
            </a:p>
          </p:txBody>
        </p:sp>
        <p:sp>
          <p:nvSpPr>
            <p:cNvPr id="1737" name="Google Shape;1737;p42"/>
            <p:cNvSpPr/>
            <p:nvPr/>
          </p:nvSpPr>
          <p:spPr>
            <a:xfrm rot="10507462" flipH="1">
              <a:off x="8887990" y="627571"/>
              <a:ext cx="27444" cy="20780"/>
            </a:xfrm>
            <a:custGeom>
              <a:avLst/>
              <a:gdLst/>
              <a:ahLst/>
              <a:cxnLst/>
              <a:rect l="l" t="t" r="r" b="b"/>
              <a:pathLst>
                <a:path w="1046" h="792" extrusionOk="0">
                  <a:moveTo>
                    <a:pt x="539" y="0"/>
                  </a:moveTo>
                  <a:cubicBezTo>
                    <a:pt x="0" y="0"/>
                    <a:pt x="0" y="792"/>
                    <a:pt x="539" y="792"/>
                  </a:cubicBezTo>
                  <a:cubicBezTo>
                    <a:pt x="1045" y="792"/>
                    <a:pt x="1045" y="0"/>
                    <a:pt x="539" y="0"/>
                  </a:cubicBezTo>
                  <a:close/>
                </a:path>
              </a:pathLst>
            </a:custGeom>
            <a:solidFill>
              <a:schemeClr val="dk1"/>
            </a:solidFill>
            <a:ln>
              <a:noFill/>
            </a:ln>
          </p:spPr>
          <p:txBody>
            <a:bodyPr spcFirstLastPara="1" wrap="square" lIns="91425" tIns="91425" rIns="91425" bIns="91425" anchor="ctr" anchorCtr="0">
              <a:noAutofit/>
            </a:bodyPr>
            <a:lstStyle/>
            <a:p>
              <a:pPr defTabSz="1219020">
                <a:buClr>
                  <a:srgbClr val="000000"/>
                </a:buClr>
              </a:pPr>
              <a:endParaRPr kern="0">
                <a:solidFill>
                  <a:srgbClr val="000000"/>
                </a:solidFill>
                <a:cs typeface="Arial"/>
                <a:sym typeface="Arial"/>
              </a:endParaRPr>
            </a:p>
          </p:txBody>
        </p:sp>
        <p:sp>
          <p:nvSpPr>
            <p:cNvPr id="1738" name="Google Shape;1738;p42"/>
            <p:cNvSpPr/>
            <p:nvPr/>
          </p:nvSpPr>
          <p:spPr>
            <a:xfrm rot="10507462" flipH="1">
              <a:off x="9088498" y="738926"/>
              <a:ext cx="26605" cy="21620"/>
            </a:xfrm>
            <a:custGeom>
              <a:avLst/>
              <a:gdLst/>
              <a:ahLst/>
              <a:cxnLst/>
              <a:rect l="l" t="t" r="r" b="b"/>
              <a:pathLst>
                <a:path w="1014" h="824" extrusionOk="0">
                  <a:moveTo>
                    <a:pt x="507" y="1"/>
                  </a:moveTo>
                  <a:cubicBezTo>
                    <a:pt x="0" y="1"/>
                    <a:pt x="0" y="824"/>
                    <a:pt x="507" y="824"/>
                  </a:cubicBezTo>
                  <a:cubicBezTo>
                    <a:pt x="1014" y="824"/>
                    <a:pt x="1014" y="1"/>
                    <a:pt x="507" y="1"/>
                  </a:cubicBezTo>
                  <a:close/>
                </a:path>
              </a:pathLst>
            </a:custGeom>
            <a:solidFill>
              <a:schemeClr val="dk1"/>
            </a:solidFill>
            <a:ln>
              <a:noFill/>
            </a:ln>
          </p:spPr>
          <p:txBody>
            <a:bodyPr spcFirstLastPara="1" wrap="square" lIns="91425" tIns="91425" rIns="91425" bIns="91425" anchor="ctr" anchorCtr="0">
              <a:noAutofit/>
            </a:bodyPr>
            <a:lstStyle/>
            <a:p>
              <a:pPr defTabSz="1219020">
                <a:buClr>
                  <a:srgbClr val="000000"/>
                </a:buClr>
              </a:pPr>
              <a:endParaRPr kern="0">
                <a:solidFill>
                  <a:srgbClr val="000000"/>
                </a:solidFill>
                <a:cs typeface="Arial"/>
                <a:sym typeface="Arial"/>
              </a:endParaRPr>
            </a:p>
          </p:txBody>
        </p:sp>
        <p:sp>
          <p:nvSpPr>
            <p:cNvPr id="1739" name="Google Shape;1739;p42"/>
            <p:cNvSpPr/>
            <p:nvPr/>
          </p:nvSpPr>
          <p:spPr>
            <a:xfrm rot="10507462" flipH="1">
              <a:off x="9084344" y="788469"/>
              <a:ext cx="26631" cy="20806"/>
            </a:xfrm>
            <a:custGeom>
              <a:avLst/>
              <a:gdLst/>
              <a:ahLst/>
              <a:cxnLst/>
              <a:rect l="l" t="t" r="r" b="b"/>
              <a:pathLst>
                <a:path w="1015" h="793" extrusionOk="0">
                  <a:moveTo>
                    <a:pt x="507" y="1"/>
                  </a:moveTo>
                  <a:cubicBezTo>
                    <a:pt x="1" y="1"/>
                    <a:pt x="1" y="792"/>
                    <a:pt x="507" y="792"/>
                  </a:cubicBezTo>
                  <a:cubicBezTo>
                    <a:pt x="1014" y="792"/>
                    <a:pt x="1014" y="1"/>
                    <a:pt x="507" y="1"/>
                  </a:cubicBezTo>
                  <a:close/>
                </a:path>
              </a:pathLst>
            </a:custGeom>
            <a:solidFill>
              <a:schemeClr val="dk1"/>
            </a:solidFill>
            <a:ln>
              <a:noFill/>
            </a:ln>
          </p:spPr>
          <p:txBody>
            <a:bodyPr spcFirstLastPara="1" wrap="square" lIns="91425" tIns="91425" rIns="91425" bIns="91425" anchor="ctr" anchorCtr="0">
              <a:noAutofit/>
            </a:bodyPr>
            <a:lstStyle/>
            <a:p>
              <a:pPr defTabSz="1219020">
                <a:buClr>
                  <a:srgbClr val="000000"/>
                </a:buClr>
              </a:pPr>
              <a:endParaRPr kern="0">
                <a:solidFill>
                  <a:srgbClr val="000000"/>
                </a:solidFill>
                <a:cs typeface="Arial"/>
                <a:sym typeface="Arial"/>
              </a:endParaRPr>
            </a:p>
          </p:txBody>
        </p:sp>
        <p:sp>
          <p:nvSpPr>
            <p:cNvPr id="1740" name="Google Shape;1740;p42"/>
            <p:cNvSpPr/>
            <p:nvPr/>
          </p:nvSpPr>
          <p:spPr>
            <a:xfrm rot="10507462" flipH="1">
              <a:off x="8314505" y="1688"/>
              <a:ext cx="885776" cy="792659"/>
            </a:xfrm>
            <a:custGeom>
              <a:avLst/>
              <a:gdLst/>
              <a:ahLst/>
              <a:cxnLst/>
              <a:rect l="l" t="t" r="r" b="b"/>
              <a:pathLst>
                <a:path w="33760" h="30211" extrusionOk="0">
                  <a:moveTo>
                    <a:pt x="7338" y="1"/>
                  </a:moveTo>
                  <a:cubicBezTo>
                    <a:pt x="6633" y="1"/>
                    <a:pt x="5985" y="348"/>
                    <a:pt x="5447" y="1202"/>
                  </a:cubicBezTo>
                  <a:cubicBezTo>
                    <a:pt x="4497" y="2976"/>
                    <a:pt x="9374" y="8518"/>
                    <a:pt x="10419" y="10228"/>
                  </a:cubicBezTo>
                  <a:cubicBezTo>
                    <a:pt x="7062" y="10513"/>
                    <a:pt x="0" y="11020"/>
                    <a:pt x="4719" y="15802"/>
                  </a:cubicBezTo>
                  <a:cubicBezTo>
                    <a:pt x="7062" y="18177"/>
                    <a:pt x="12193" y="18842"/>
                    <a:pt x="15106" y="20299"/>
                  </a:cubicBezTo>
                  <a:cubicBezTo>
                    <a:pt x="11559" y="22167"/>
                    <a:pt x="6176" y="24891"/>
                    <a:pt x="12605" y="27709"/>
                  </a:cubicBezTo>
                  <a:cubicBezTo>
                    <a:pt x="16848" y="29831"/>
                    <a:pt x="28344" y="29831"/>
                    <a:pt x="32968" y="30211"/>
                  </a:cubicBezTo>
                  <a:cubicBezTo>
                    <a:pt x="33221" y="25334"/>
                    <a:pt x="33759" y="14725"/>
                    <a:pt x="32556" y="9880"/>
                  </a:cubicBezTo>
                  <a:cubicBezTo>
                    <a:pt x="31689" y="6833"/>
                    <a:pt x="30694" y="5650"/>
                    <a:pt x="29732" y="5650"/>
                  </a:cubicBezTo>
                  <a:cubicBezTo>
                    <a:pt x="28165" y="5650"/>
                    <a:pt x="26687" y="8792"/>
                    <a:pt x="26001" y="12128"/>
                  </a:cubicBezTo>
                  <a:cubicBezTo>
                    <a:pt x="24089" y="6228"/>
                    <a:pt x="21950" y="355"/>
                    <a:pt x="19472" y="355"/>
                  </a:cubicBezTo>
                  <a:cubicBezTo>
                    <a:pt x="18133" y="355"/>
                    <a:pt x="16694" y="2072"/>
                    <a:pt x="15138" y="6428"/>
                  </a:cubicBezTo>
                  <a:cubicBezTo>
                    <a:pt x="13896" y="5566"/>
                    <a:pt x="10161" y="1"/>
                    <a:pt x="7338" y="1"/>
                  </a:cubicBezTo>
                  <a:close/>
                </a:path>
              </a:pathLst>
            </a:custGeom>
            <a:solidFill>
              <a:schemeClr val="dk1"/>
            </a:solidFill>
            <a:ln>
              <a:noFill/>
            </a:ln>
          </p:spPr>
          <p:txBody>
            <a:bodyPr spcFirstLastPara="1" wrap="square" lIns="91425" tIns="91425" rIns="91425" bIns="91425" anchor="ctr" anchorCtr="0">
              <a:noAutofit/>
            </a:bodyPr>
            <a:lstStyle/>
            <a:p>
              <a:pPr defTabSz="1219020">
                <a:buClr>
                  <a:srgbClr val="000000"/>
                </a:buClr>
              </a:pPr>
              <a:endParaRPr kern="0">
                <a:solidFill>
                  <a:srgbClr val="000000"/>
                </a:solidFill>
                <a:cs typeface="Arial"/>
                <a:sym typeface="Arial"/>
              </a:endParaRPr>
            </a:p>
          </p:txBody>
        </p:sp>
        <p:sp>
          <p:nvSpPr>
            <p:cNvPr id="1741" name="Google Shape;1741;p42"/>
            <p:cNvSpPr/>
            <p:nvPr/>
          </p:nvSpPr>
          <p:spPr>
            <a:xfrm rot="10507462" flipH="1">
              <a:off x="8511021" y="-27059"/>
              <a:ext cx="675352" cy="755822"/>
            </a:xfrm>
            <a:custGeom>
              <a:avLst/>
              <a:gdLst/>
              <a:ahLst/>
              <a:cxnLst/>
              <a:rect l="l" t="t" r="r" b="b"/>
              <a:pathLst>
                <a:path w="25740" h="28807" extrusionOk="0">
                  <a:moveTo>
                    <a:pt x="668" y="1"/>
                  </a:moveTo>
                  <a:cubicBezTo>
                    <a:pt x="327" y="1"/>
                    <a:pt x="1" y="491"/>
                    <a:pt x="288" y="874"/>
                  </a:cubicBezTo>
                  <a:cubicBezTo>
                    <a:pt x="6273" y="8379"/>
                    <a:pt x="12607" y="15631"/>
                    <a:pt x="19131" y="22694"/>
                  </a:cubicBezTo>
                  <a:cubicBezTo>
                    <a:pt x="20967" y="24689"/>
                    <a:pt x="22836" y="26684"/>
                    <a:pt x="24704" y="28647"/>
                  </a:cubicBezTo>
                  <a:cubicBezTo>
                    <a:pt x="24809" y="28759"/>
                    <a:pt x="24928" y="28806"/>
                    <a:pt x="25042" y="28806"/>
                  </a:cubicBezTo>
                  <a:cubicBezTo>
                    <a:pt x="25413" y="28806"/>
                    <a:pt x="25740" y="28314"/>
                    <a:pt x="25401" y="27951"/>
                  </a:cubicBezTo>
                  <a:cubicBezTo>
                    <a:pt x="18782" y="20952"/>
                    <a:pt x="12322" y="13826"/>
                    <a:pt x="6146" y="6479"/>
                  </a:cubicBezTo>
                  <a:cubicBezTo>
                    <a:pt x="4405" y="4389"/>
                    <a:pt x="2663" y="2299"/>
                    <a:pt x="984" y="177"/>
                  </a:cubicBezTo>
                  <a:cubicBezTo>
                    <a:pt x="891" y="53"/>
                    <a:pt x="779" y="1"/>
                    <a:pt x="668" y="1"/>
                  </a:cubicBezTo>
                  <a:close/>
                </a:path>
              </a:pathLst>
            </a:custGeom>
            <a:solidFill>
              <a:schemeClr val="dk2"/>
            </a:solidFill>
            <a:ln>
              <a:noFill/>
            </a:ln>
          </p:spPr>
          <p:txBody>
            <a:bodyPr spcFirstLastPara="1" wrap="square" lIns="91425" tIns="91425" rIns="91425" bIns="91425" anchor="ctr" anchorCtr="0">
              <a:noAutofit/>
            </a:bodyPr>
            <a:lstStyle/>
            <a:p>
              <a:pPr defTabSz="1219020">
                <a:buClr>
                  <a:srgbClr val="000000"/>
                </a:buClr>
              </a:pPr>
              <a:endParaRPr kern="0">
                <a:solidFill>
                  <a:srgbClr val="000000"/>
                </a:solidFill>
                <a:cs typeface="Arial"/>
                <a:sym typeface="Arial"/>
              </a:endParaRPr>
            </a:p>
          </p:txBody>
        </p:sp>
        <p:sp>
          <p:nvSpPr>
            <p:cNvPr id="1742" name="Google Shape;1742;p42"/>
            <p:cNvSpPr/>
            <p:nvPr/>
          </p:nvSpPr>
          <p:spPr>
            <a:xfrm rot="10507462" flipH="1">
              <a:off x="8549531" y="371928"/>
              <a:ext cx="307477" cy="288717"/>
            </a:xfrm>
            <a:custGeom>
              <a:avLst/>
              <a:gdLst/>
              <a:ahLst/>
              <a:cxnLst/>
              <a:rect l="l" t="t" r="r" b="b"/>
              <a:pathLst>
                <a:path w="11719" h="11004" extrusionOk="0">
                  <a:moveTo>
                    <a:pt x="10752" y="1"/>
                  </a:moveTo>
                  <a:cubicBezTo>
                    <a:pt x="10507" y="1"/>
                    <a:pt x="10261" y="159"/>
                    <a:pt x="10261" y="476"/>
                  </a:cubicBezTo>
                  <a:cubicBezTo>
                    <a:pt x="10261" y="3644"/>
                    <a:pt x="10693" y="6813"/>
                    <a:pt x="10459" y="9981"/>
                  </a:cubicBezTo>
                  <a:lnTo>
                    <a:pt x="10459" y="9981"/>
                  </a:lnTo>
                  <a:cubicBezTo>
                    <a:pt x="10045" y="10008"/>
                    <a:pt x="9631" y="10019"/>
                    <a:pt x="9216" y="10019"/>
                  </a:cubicBezTo>
                  <a:cubicBezTo>
                    <a:pt x="6365" y="10019"/>
                    <a:pt x="3511" y="9470"/>
                    <a:pt x="634" y="9470"/>
                  </a:cubicBezTo>
                  <a:cubicBezTo>
                    <a:pt x="1" y="9470"/>
                    <a:pt x="1" y="10451"/>
                    <a:pt x="634" y="10451"/>
                  </a:cubicBezTo>
                  <a:cubicBezTo>
                    <a:pt x="3493" y="10478"/>
                    <a:pt x="6308" y="11003"/>
                    <a:pt x="9152" y="11003"/>
                  </a:cubicBezTo>
                  <a:cubicBezTo>
                    <a:pt x="9742" y="11003"/>
                    <a:pt x="10333" y="10981"/>
                    <a:pt x="10926" y="10926"/>
                  </a:cubicBezTo>
                  <a:cubicBezTo>
                    <a:pt x="11211" y="10895"/>
                    <a:pt x="11401" y="10736"/>
                    <a:pt x="11433" y="10451"/>
                  </a:cubicBezTo>
                  <a:cubicBezTo>
                    <a:pt x="11718" y="7126"/>
                    <a:pt x="11275" y="3801"/>
                    <a:pt x="11243" y="476"/>
                  </a:cubicBezTo>
                  <a:cubicBezTo>
                    <a:pt x="11243" y="159"/>
                    <a:pt x="10998" y="1"/>
                    <a:pt x="10752" y="1"/>
                  </a:cubicBezTo>
                  <a:close/>
                </a:path>
              </a:pathLst>
            </a:custGeom>
            <a:solidFill>
              <a:schemeClr val="dk2"/>
            </a:solidFill>
            <a:ln>
              <a:noFill/>
            </a:ln>
          </p:spPr>
          <p:txBody>
            <a:bodyPr spcFirstLastPara="1" wrap="square" lIns="91425" tIns="91425" rIns="91425" bIns="91425" anchor="ctr" anchorCtr="0">
              <a:noAutofit/>
            </a:bodyPr>
            <a:lstStyle/>
            <a:p>
              <a:pPr defTabSz="1219020">
                <a:buClr>
                  <a:srgbClr val="000000"/>
                </a:buClr>
              </a:pPr>
              <a:endParaRPr kern="0">
                <a:solidFill>
                  <a:srgbClr val="000000"/>
                </a:solidFill>
                <a:cs typeface="Arial"/>
                <a:sym typeface="Arial"/>
              </a:endParaRPr>
            </a:p>
          </p:txBody>
        </p:sp>
        <p:sp>
          <p:nvSpPr>
            <p:cNvPr id="1743" name="Google Shape;1743;p42"/>
            <p:cNvSpPr/>
            <p:nvPr/>
          </p:nvSpPr>
          <p:spPr>
            <a:xfrm rot="10507462" flipH="1">
              <a:off x="8736176" y="102796"/>
              <a:ext cx="328283" cy="295827"/>
            </a:xfrm>
            <a:custGeom>
              <a:avLst/>
              <a:gdLst/>
              <a:ahLst/>
              <a:cxnLst/>
              <a:rect l="l" t="t" r="r" b="b"/>
              <a:pathLst>
                <a:path w="12512" h="11275" extrusionOk="0">
                  <a:moveTo>
                    <a:pt x="11803" y="0"/>
                  </a:moveTo>
                  <a:cubicBezTo>
                    <a:pt x="11554" y="0"/>
                    <a:pt x="11308" y="159"/>
                    <a:pt x="11308" y="475"/>
                  </a:cubicBezTo>
                  <a:cubicBezTo>
                    <a:pt x="11308" y="3729"/>
                    <a:pt x="11513" y="7042"/>
                    <a:pt x="10940" y="10245"/>
                  </a:cubicBezTo>
                  <a:lnTo>
                    <a:pt x="10940" y="10245"/>
                  </a:lnTo>
                  <a:cubicBezTo>
                    <a:pt x="10308" y="10223"/>
                    <a:pt x="9676" y="10216"/>
                    <a:pt x="9043" y="10216"/>
                  </a:cubicBezTo>
                  <a:cubicBezTo>
                    <a:pt x="7914" y="10216"/>
                    <a:pt x="6783" y="10238"/>
                    <a:pt x="5653" y="10238"/>
                  </a:cubicBezTo>
                  <a:cubicBezTo>
                    <a:pt x="4052" y="10238"/>
                    <a:pt x="2452" y="10193"/>
                    <a:pt x="858" y="9976"/>
                  </a:cubicBezTo>
                  <a:cubicBezTo>
                    <a:pt x="829" y="9971"/>
                    <a:pt x="801" y="9969"/>
                    <a:pt x="774" y="9969"/>
                  </a:cubicBezTo>
                  <a:cubicBezTo>
                    <a:pt x="231" y="9969"/>
                    <a:pt x="1" y="10835"/>
                    <a:pt x="604" y="10926"/>
                  </a:cubicBezTo>
                  <a:cubicBezTo>
                    <a:pt x="2616" y="11195"/>
                    <a:pt x="4648" y="11220"/>
                    <a:pt x="6683" y="11220"/>
                  </a:cubicBezTo>
                  <a:cubicBezTo>
                    <a:pt x="7145" y="11220"/>
                    <a:pt x="7608" y="11219"/>
                    <a:pt x="8071" y="11219"/>
                  </a:cubicBezTo>
                  <a:cubicBezTo>
                    <a:pt x="9162" y="11219"/>
                    <a:pt x="10252" y="11226"/>
                    <a:pt x="11340" y="11274"/>
                  </a:cubicBezTo>
                  <a:cubicBezTo>
                    <a:pt x="11530" y="11274"/>
                    <a:pt x="11783" y="11116"/>
                    <a:pt x="11815" y="10894"/>
                  </a:cubicBezTo>
                  <a:cubicBezTo>
                    <a:pt x="12512" y="7474"/>
                    <a:pt x="12322" y="3959"/>
                    <a:pt x="12322" y="475"/>
                  </a:cubicBezTo>
                  <a:cubicBezTo>
                    <a:pt x="12306" y="159"/>
                    <a:pt x="12053" y="0"/>
                    <a:pt x="11803" y="0"/>
                  </a:cubicBezTo>
                  <a:close/>
                </a:path>
              </a:pathLst>
            </a:custGeom>
            <a:solidFill>
              <a:schemeClr val="dk2"/>
            </a:solidFill>
            <a:ln>
              <a:noFill/>
            </a:ln>
          </p:spPr>
          <p:txBody>
            <a:bodyPr spcFirstLastPara="1" wrap="square" lIns="91425" tIns="91425" rIns="91425" bIns="91425" anchor="ctr" anchorCtr="0">
              <a:noAutofit/>
            </a:bodyPr>
            <a:lstStyle/>
            <a:p>
              <a:pPr defTabSz="1219020">
                <a:buClr>
                  <a:srgbClr val="000000"/>
                </a:buClr>
              </a:pPr>
              <a:endParaRPr kern="0">
                <a:solidFill>
                  <a:srgbClr val="000000"/>
                </a:solidFill>
                <a:cs typeface="Arial"/>
                <a:sym typeface="Arial"/>
              </a:endParaRPr>
            </a:p>
          </p:txBody>
        </p:sp>
        <p:sp>
          <p:nvSpPr>
            <p:cNvPr id="1744" name="Google Shape;1744;p42"/>
            <p:cNvSpPr/>
            <p:nvPr/>
          </p:nvSpPr>
          <p:spPr>
            <a:xfrm rot="10507462" flipH="1">
              <a:off x="8884544" y="454674"/>
              <a:ext cx="40747" cy="31616"/>
            </a:xfrm>
            <a:custGeom>
              <a:avLst/>
              <a:gdLst/>
              <a:ahLst/>
              <a:cxnLst/>
              <a:rect l="l" t="t" r="r" b="b"/>
              <a:pathLst>
                <a:path w="1553" h="1205" extrusionOk="0">
                  <a:moveTo>
                    <a:pt x="761" y="1"/>
                  </a:moveTo>
                  <a:cubicBezTo>
                    <a:pt x="1" y="1"/>
                    <a:pt x="1" y="1204"/>
                    <a:pt x="761" y="1204"/>
                  </a:cubicBezTo>
                  <a:cubicBezTo>
                    <a:pt x="1553" y="1204"/>
                    <a:pt x="1553" y="1"/>
                    <a:pt x="761" y="1"/>
                  </a:cubicBezTo>
                  <a:close/>
                </a:path>
              </a:pathLst>
            </a:custGeom>
            <a:solidFill>
              <a:schemeClr val="dk2"/>
            </a:solidFill>
            <a:ln>
              <a:noFill/>
            </a:ln>
          </p:spPr>
          <p:txBody>
            <a:bodyPr spcFirstLastPara="1" wrap="square" lIns="91425" tIns="91425" rIns="91425" bIns="91425" anchor="ctr" anchorCtr="0">
              <a:noAutofit/>
            </a:bodyPr>
            <a:lstStyle/>
            <a:p>
              <a:pPr defTabSz="1219020">
                <a:buClr>
                  <a:srgbClr val="000000"/>
                </a:buClr>
              </a:pPr>
              <a:endParaRPr kern="0">
                <a:solidFill>
                  <a:srgbClr val="000000"/>
                </a:solidFill>
                <a:cs typeface="Arial"/>
                <a:sym typeface="Arial"/>
              </a:endParaRPr>
            </a:p>
          </p:txBody>
        </p:sp>
        <p:sp>
          <p:nvSpPr>
            <p:cNvPr id="1745" name="Google Shape;1745;p42"/>
            <p:cNvSpPr/>
            <p:nvPr/>
          </p:nvSpPr>
          <p:spPr>
            <a:xfrm rot="10507462" flipH="1">
              <a:off x="8891327" y="534150"/>
              <a:ext cx="40747" cy="31616"/>
            </a:xfrm>
            <a:custGeom>
              <a:avLst/>
              <a:gdLst/>
              <a:ahLst/>
              <a:cxnLst/>
              <a:rect l="l" t="t" r="r" b="b"/>
              <a:pathLst>
                <a:path w="1553" h="1205" extrusionOk="0">
                  <a:moveTo>
                    <a:pt x="761" y="1"/>
                  </a:moveTo>
                  <a:cubicBezTo>
                    <a:pt x="1" y="1"/>
                    <a:pt x="1" y="1204"/>
                    <a:pt x="761" y="1204"/>
                  </a:cubicBezTo>
                  <a:cubicBezTo>
                    <a:pt x="1553" y="1204"/>
                    <a:pt x="1553" y="1"/>
                    <a:pt x="761" y="1"/>
                  </a:cubicBezTo>
                  <a:close/>
                </a:path>
              </a:pathLst>
            </a:custGeom>
            <a:solidFill>
              <a:schemeClr val="dk2"/>
            </a:solidFill>
            <a:ln>
              <a:noFill/>
            </a:ln>
          </p:spPr>
          <p:txBody>
            <a:bodyPr spcFirstLastPara="1" wrap="square" lIns="91425" tIns="91425" rIns="91425" bIns="91425" anchor="ctr" anchorCtr="0">
              <a:noAutofit/>
            </a:bodyPr>
            <a:lstStyle/>
            <a:p>
              <a:pPr defTabSz="1219020">
                <a:buClr>
                  <a:srgbClr val="000000"/>
                </a:buClr>
              </a:pPr>
              <a:endParaRPr kern="0">
                <a:solidFill>
                  <a:srgbClr val="000000"/>
                </a:solidFill>
                <a:cs typeface="Arial"/>
                <a:sym typeface="Arial"/>
              </a:endParaRPr>
            </a:p>
          </p:txBody>
        </p:sp>
        <p:sp>
          <p:nvSpPr>
            <p:cNvPr id="1746" name="Google Shape;1746;p42"/>
            <p:cNvSpPr/>
            <p:nvPr/>
          </p:nvSpPr>
          <p:spPr>
            <a:xfrm rot="10507462" flipH="1">
              <a:off x="8747055" y="533955"/>
              <a:ext cx="40721" cy="31616"/>
            </a:xfrm>
            <a:custGeom>
              <a:avLst/>
              <a:gdLst/>
              <a:ahLst/>
              <a:cxnLst/>
              <a:rect l="l" t="t" r="r" b="b"/>
              <a:pathLst>
                <a:path w="1552" h="1205" extrusionOk="0">
                  <a:moveTo>
                    <a:pt x="792" y="1"/>
                  </a:moveTo>
                  <a:cubicBezTo>
                    <a:pt x="0" y="1"/>
                    <a:pt x="0" y="1204"/>
                    <a:pt x="792" y="1204"/>
                  </a:cubicBezTo>
                  <a:cubicBezTo>
                    <a:pt x="1552" y="1204"/>
                    <a:pt x="1552" y="1"/>
                    <a:pt x="792" y="1"/>
                  </a:cubicBezTo>
                  <a:close/>
                </a:path>
              </a:pathLst>
            </a:custGeom>
            <a:solidFill>
              <a:schemeClr val="dk2"/>
            </a:solidFill>
            <a:ln>
              <a:noFill/>
            </a:ln>
          </p:spPr>
          <p:txBody>
            <a:bodyPr spcFirstLastPara="1" wrap="square" lIns="91425" tIns="91425" rIns="91425" bIns="91425" anchor="ctr" anchorCtr="0">
              <a:noAutofit/>
            </a:bodyPr>
            <a:lstStyle/>
            <a:p>
              <a:pPr defTabSz="1219020">
                <a:buClr>
                  <a:srgbClr val="000000"/>
                </a:buClr>
              </a:pPr>
              <a:endParaRPr kern="0">
                <a:solidFill>
                  <a:srgbClr val="000000"/>
                </a:solidFill>
                <a:cs typeface="Arial"/>
                <a:sym typeface="Arial"/>
              </a:endParaRPr>
            </a:p>
          </p:txBody>
        </p:sp>
        <p:sp>
          <p:nvSpPr>
            <p:cNvPr id="1747" name="Google Shape;1747;p42"/>
            <p:cNvSpPr/>
            <p:nvPr/>
          </p:nvSpPr>
          <p:spPr>
            <a:xfrm rot="10507462" flipH="1">
              <a:off x="8530081" y="464069"/>
              <a:ext cx="40747" cy="31616"/>
            </a:xfrm>
            <a:custGeom>
              <a:avLst/>
              <a:gdLst/>
              <a:ahLst/>
              <a:cxnLst/>
              <a:rect l="l" t="t" r="r" b="b"/>
              <a:pathLst>
                <a:path w="1553" h="1205" extrusionOk="0">
                  <a:moveTo>
                    <a:pt x="761" y="1"/>
                  </a:moveTo>
                  <a:cubicBezTo>
                    <a:pt x="1" y="1"/>
                    <a:pt x="1" y="1204"/>
                    <a:pt x="761" y="1204"/>
                  </a:cubicBezTo>
                  <a:cubicBezTo>
                    <a:pt x="1553" y="1204"/>
                    <a:pt x="1553" y="1"/>
                    <a:pt x="761" y="1"/>
                  </a:cubicBezTo>
                  <a:close/>
                </a:path>
              </a:pathLst>
            </a:custGeom>
            <a:solidFill>
              <a:schemeClr val="dk2"/>
            </a:solidFill>
            <a:ln>
              <a:noFill/>
            </a:ln>
          </p:spPr>
          <p:txBody>
            <a:bodyPr spcFirstLastPara="1" wrap="square" lIns="91425" tIns="91425" rIns="91425" bIns="91425" anchor="ctr" anchorCtr="0">
              <a:noAutofit/>
            </a:bodyPr>
            <a:lstStyle/>
            <a:p>
              <a:pPr defTabSz="1219020">
                <a:buClr>
                  <a:srgbClr val="000000"/>
                </a:buClr>
              </a:pPr>
              <a:endParaRPr kern="0">
                <a:solidFill>
                  <a:srgbClr val="000000"/>
                </a:solidFill>
                <a:cs typeface="Arial"/>
                <a:sym typeface="Arial"/>
              </a:endParaRPr>
            </a:p>
          </p:txBody>
        </p:sp>
        <p:sp>
          <p:nvSpPr>
            <p:cNvPr id="1748" name="Google Shape;1748;p42"/>
            <p:cNvSpPr/>
            <p:nvPr/>
          </p:nvSpPr>
          <p:spPr>
            <a:xfrm rot="10507462" flipH="1">
              <a:off x="8464991" y="443791"/>
              <a:ext cx="40721" cy="31590"/>
            </a:xfrm>
            <a:custGeom>
              <a:avLst/>
              <a:gdLst/>
              <a:ahLst/>
              <a:cxnLst/>
              <a:rect l="l" t="t" r="r" b="b"/>
              <a:pathLst>
                <a:path w="1552" h="1204" extrusionOk="0">
                  <a:moveTo>
                    <a:pt x="760" y="0"/>
                  </a:moveTo>
                  <a:cubicBezTo>
                    <a:pt x="0" y="0"/>
                    <a:pt x="0" y="1204"/>
                    <a:pt x="760" y="1204"/>
                  </a:cubicBezTo>
                  <a:cubicBezTo>
                    <a:pt x="1552" y="1204"/>
                    <a:pt x="1552" y="0"/>
                    <a:pt x="760" y="0"/>
                  </a:cubicBezTo>
                  <a:close/>
                </a:path>
              </a:pathLst>
            </a:custGeom>
            <a:solidFill>
              <a:schemeClr val="dk2"/>
            </a:solidFill>
            <a:ln>
              <a:noFill/>
            </a:ln>
          </p:spPr>
          <p:txBody>
            <a:bodyPr spcFirstLastPara="1" wrap="square" lIns="91425" tIns="91425" rIns="91425" bIns="91425" anchor="ctr" anchorCtr="0">
              <a:noAutofit/>
            </a:bodyPr>
            <a:lstStyle/>
            <a:p>
              <a:pPr defTabSz="1219020">
                <a:buClr>
                  <a:srgbClr val="000000"/>
                </a:buClr>
              </a:pPr>
              <a:endParaRPr kern="0">
                <a:solidFill>
                  <a:srgbClr val="000000"/>
                </a:solidFill>
                <a:cs typeface="Arial"/>
                <a:sym typeface="Arial"/>
              </a:endParaRPr>
            </a:p>
          </p:txBody>
        </p:sp>
        <p:sp>
          <p:nvSpPr>
            <p:cNvPr id="1749" name="Google Shape;1749;p42"/>
            <p:cNvSpPr/>
            <p:nvPr/>
          </p:nvSpPr>
          <p:spPr>
            <a:xfrm rot="10507462" flipH="1">
              <a:off x="8787615" y="217754"/>
              <a:ext cx="40747" cy="31616"/>
            </a:xfrm>
            <a:custGeom>
              <a:avLst/>
              <a:gdLst/>
              <a:ahLst/>
              <a:cxnLst/>
              <a:rect l="l" t="t" r="r" b="b"/>
              <a:pathLst>
                <a:path w="1553" h="1205" extrusionOk="0">
                  <a:moveTo>
                    <a:pt x="792" y="1"/>
                  </a:moveTo>
                  <a:cubicBezTo>
                    <a:pt x="0" y="1"/>
                    <a:pt x="0" y="1204"/>
                    <a:pt x="792" y="1204"/>
                  </a:cubicBezTo>
                  <a:cubicBezTo>
                    <a:pt x="1552" y="1204"/>
                    <a:pt x="1552" y="1"/>
                    <a:pt x="792" y="1"/>
                  </a:cubicBezTo>
                  <a:close/>
                </a:path>
              </a:pathLst>
            </a:custGeom>
            <a:solidFill>
              <a:schemeClr val="dk2"/>
            </a:solidFill>
            <a:ln>
              <a:noFill/>
            </a:ln>
          </p:spPr>
          <p:txBody>
            <a:bodyPr spcFirstLastPara="1" wrap="square" lIns="91425" tIns="91425" rIns="91425" bIns="91425" anchor="ctr" anchorCtr="0">
              <a:noAutofit/>
            </a:bodyPr>
            <a:lstStyle/>
            <a:p>
              <a:pPr defTabSz="1219020">
                <a:buClr>
                  <a:srgbClr val="000000"/>
                </a:buClr>
              </a:pPr>
              <a:endParaRPr kern="0">
                <a:solidFill>
                  <a:srgbClr val="000000"/>
                </a:solidFill>
                <a:cs typeface="Arial"/>
                <a:sym typeface="Arial"/>
              </a:endParaRPr>
            </a:p>
          </p:txBody>
        </p:sp>
        <p:sp>
          <p:nvSpPr>
            <p:cNvPr id="1750" name="Google Shape;1750;p42"/>
            <p:cNvSpPr/>
            <p:nvPr/>
          </p:nvSpPr>
          <p:spPr>
            <a:xfrm rot="10507462" flipH="1">
              <a:off x="9059186" y="478103"/>
              <a:ext cx="41560" cy="31590"/>
            </a:xfrm>
            <a:custGeom>
              <a:avLst/>
              <a:gdLst/>
              <a:ahLst/>
              <a:cxnLst/>
              <a:rect l="l" t="t" r="r" b="b"/>
              <a:pathLst>
                <a:path w="1584" h="1204" extrusionOk="0">
                  <a:moveTo>
                    <a:pt x="792" y="0"/>
                  </a:moveTo>
                  <a:cubicBezTo>
                    <a:pt x="0" y="0"/>
                    <a:pt x="0" y="1204"/>
                    <a:pt x="792" y="1204"/>
                  </a:cubicBezTo>
                  <a:cubicBezTo>
                    <a:pt x="1584" y="1204"/>
                    <a:pt x="1584" y="0"/>
                    <a:pt x="792" y="0"/>
                  </a:cubicBezTo>
                  <a:close/>
                </a:path>
              </a:pathLst>
            </a:custGeom>
            <a:solidFill>
              <a:schemeClr val="dk2"/>
            </a:solidFill>
            <a:ln>
              <a:noFill/>
            </a:ln>
          </p:spPr>
          <p:txBody>
            <a:bodyPr spcFirstLastPara="1" wrap="square" lIns="91425" tIns="91425" rIns="91425" bIns="91425" anchor="ctr" anchorCtr="0">
              <a:noAutofit/>
            </a:bodyPr>
            <a:lstStyle/>
            <a:p>
              <a:pPr defTabSz="1219020">
                <a:buClr>
                  <a:srgbClr val="000000"/>
                </a:buClr>
              </a:pPr>
              <a:endParaRPr kern="0">
                <a:solidFill>
                  <a:srgbClr val="000000"/>
                </a:solidFill>
                <a:cs typeface="Arial"/>
                <a:sym typeface="Arial"/>
              </a:endParaRPr>
            </a:p>
          </p:txBody>
        </p:sp>
        <p:sp>
          <p:nvSpPr>
            <p:cNvPr id="1751" name="Google Shape;1751;p42"/>
            <p:cNvSpPr/>
            <p:nvPr/>
          </p:nvSpPr>
          <p:spPr>
            <a:xfrm rot="10507462" flipH="1">
              <a:off x="9083906" y="171613"/>
              <a:ext cx="40721" cy="31616"/>
            </a:xfrm>
            <a:custGeom>
              <a:avLst/>
              <a:gdLst/>
              <a:ahLst/>
              <a:cxnLst/>
              <a:rect l="l" t="t" r="r" b="b"/>
              <a:pathLst>
                <a:path w="1552" h="1205" extrusionOk="0">
                  <a:moveTo>
                    <a:pt x="792" y="0"/>
                  </a:moveTo>
                  <a:cubicBezTo>
                    <a:pt x="10" y="0"/>
                    <a:pt x="0" y="1204"/>
                    <a:pt x="762" y="1204"/>
                  </a:cubicBezTo>
                  <a:cubicBezTo>
                    <a:pt x="772" y="1204"/>
                    <a:pt x="782" y="1204"/>
                    <a:pt x="792" y="1204"/>
                  </a:cubicBezTo>
                  <a:cubicBezTo>
                    <a:pt x="1552" y="1204"/>
                    <a:pt x="1552" y="0"/>
                    <a:pt x="792" y="0"/>
                  </a:cubicBezTo>
                  <a:close/>
                </a:path>
              </a:pathLst>
            </a:custGeom>
            <a:solidFill>
              <a:schemeClr val="dk2"/>
            </a:solidFill>
            <a:ln>
              <a:noFill/>
            </a:ln>
          </p:spPr>
          <p:txBody>
            <a:bodyPr spcFirstLastPara="1" wrap="square" lIns="91425" tIns="91425" rIns="91425" bIns="91425" anchor="ctr" anchorCtr="0">
              <a:noAutofit/>
            </a:bodyPr>
            <a:lstStyle/>
            <a:p>
              <a:pPr defTabSz="1219020">
                <a:buClr>
                  <a:srgbClr val="000000"/>
                </a:buClr>
              </a:pPr>
              <a:endParaRPr kern="0">
                <a:solidFill>
                  <a:srgbClr val="000000"/>
                </a:solidFill>
                <a:cs typeface="Arial"/>
                <a:sym typeface="Arial"/>
              </a:endParaRPr>
            </a:p>
          </p:txBody>
        </p:sp>
      </p:grpSp>
      <p:sp>
        <p:nvSpPr>
          <p:cNvPr id="1752" name="Google Shape;1752;p42"/>
          <p:cNvSpPr/>
          <p:nvPr/>
        </p:nvSpPr>
        <p:spPr>
          <a:xfrm>
            <a:off x="-759300" y="5478341"/>
            <a:ext cx="5013549" cy="1466115"/>
          </a:xfrm>
          <a:custGeom>
            <a:avLst/>
            <a:gdLst/>
            <a:ahLst/>
            <a:cxnLst/>
            <a:rect l="l" t="t" r="r" b="b"/>
            <a:pathLst>
              <a:path w="123284" h="36052" extrusionOk="0">
                <a:moveTo>
                  <a:pt x="24808" y="1"/>
                </a:moveTo>
                <a:cubicBezTo>
                  <a:pt x="24225" y="1"/>
                  <a:pt x="23619" y="155"/>
                  <a:pt x="22987" y="487"/>
                </a:cubicBezTo>
                <a:cubicBezTo>
                  <a:pt x="13772" y="5427"/>
                  <a:pt x="24698" y="19995"/>
                  <a:pt x="24064" y="26424"/>
                </a:cubicBezTo>
                <a:cubicBezTo>
                  <a:pt x="23889" y="28399"/>
                  <a:pt x="23217" y="29185"/>
                  <a:pt x="22237" y="29185"/>
                </a:cubicBezTo>
                <a:cubicBezTo>
                  <a:pt x="18439" y="29185"/>
                  <a:pt x="10001" y="17384"/>
                  <a:pt x="7786" y="17208"/>
                </a:cubicBezTo>
                <a:cubicBezTo>
                  <a:pt x="7628" y="17197"/>
                  <a:pt x="7478" y="17192"/>
                  <a:pt x="7334" y="17192"/>
                </a:cubicBezTo>
                <a:cubicBezTo>
                  <a:pt x="1" y="17192"/>
                  <a:pt x="10555" y="31206"/>
                  <a:pt x="14468" y="36051"/>
                </a:cubicBezTo>
                <a:lnTo>
                  <a:pt x="117931" y="36051"/>
                </a:lnTo>
                <a:cubicBezTo>
                  <a:pt x="120686" y="31364"/>
                  <a:pt x="123283" y="25379"/>
                  <a:pt x="120623" y="23415"/>
                </a:cubicBezTo>
                <a:cubicBezTo>
                  <a:pt x="119602" y="22657"/>
                  <a:pt x="118721" y="22343"/>
                  <a:pt x="117939" y="22343"/>
                </a:cubicBezTo>
                <a:cubicBezTo>
                  <a:pt x="114162" y="22343"/>
                  <a:pt x="112735" y="29684"/>
                  <a:pt x="109339" y="29684"/>
                </a:cubicBezTo>
                <a:cubicBezTo>
                  <a:pt x="108272" y="29684"/>
                  <a:pt x="107011" y="28960"/>
                  <a:pt x="105422" y="27057"/>
                </a:cubicBezTo>
                <a:cubicBezTo>
                  <a:pt x="101848" y="22929"/>
                  <a:pt x="94686" y="2584"/>
                  <a:pt x="86778" y="2584"/>
                </a:cubicBezTo>
                <a:cubicBezTo>
                  <a:pt x="85648" y="2584"/>
                  <a:pt x="84502" y="3000"/>
                  <a:pt x="83349" y="3939"/>
                </a:cubicBezTo>
                <a:cubicBezTo>
                  <a:pt x="75431" y="10368"/>
                  <a:pt x="90854" y="24049"/>
                  <a:pt x="84647" y="29844"/>
                </a:cubicBezTo>
                <a:cubicBezTo>
                  <a:pt x="83907" y="30555"/>
                  <a:pt x="83201" y="30862"/>
                  <a:pt x="82522" y="30862"/>
                </a:cubicBezTo>
                <a:cubicBezTo>
                  <a:pt x="78202" y="30862"/>
                  <a:pt x="74956" y="18447"/>
                  <a:pt x="70860" y="18447"/>
                </a:cubicBezTo>
                <a:cubicBezTo>
                  <a:pt x="70748" y="18447"/>
                  <a:pt x="70636" y="18456"/>
                  <a:pt x="70523" y="18475"/>
                </a:cubicBezTo>
                <a:cubicBezTo>
                  <a:pt x="65150" y="19297"/>
                  <a:pt x="64758" y="30926"/>
                  <a:pt x="59606" y="30926"/>
                </a:cubicBezTo>
                <a:cubicBezTo>
                  <a:pt x="59201" y="30926"/>
                  <a:pt x="58767" y="30854"/>
                  <a:pt x="58298" y="30699"/>
                </a:cubicBezTo>
                <a:cubicBezTo>
                  <a:pt x="50825" y="28324"/>
                  <a:pt x="61940" y="11635"/>
                  <a:pt x="53168" y="9703"/>
                </a:cubicBezTo>
                <a:cubicBezTo>
                  <a:pt x="52526" y="9550"/>
                  <a:pt x="51925" y="9478"/>
                  <a:pt x="51361" y="9478"/>
                </a:cubicBezTo>
                <a:cubicBezTo>
                  <a:pt x="43268" y="9478"/>
                  <a:pt x="42748" y="24272"/>
                  <a:pt x="37745" y="27469"/>
                </a:cubicBezTo>
                <a:cubicBezTo>
                  <a:pt x="36700" y="26424"/>
                  <a:pt x="36478" y="25125"/>
                  <a:pt x="36035" y="23415"/>
                </a:cubicBezTo>
                <a:cubicBezTo>
                  <a:pt x="34872" y="19287"/>
                  <a:pt x="31334" y="1"/>
                  <a:pt x="24808" y="1"/>
                </a:cubicBezTo>
                <a:close/>
              </a:path>
            </a:pathLst>
          </a:custGeom>
          <a:solidFill>
            <a:schemeClr val="accent2"/>
          </a:solidFill>
          <a:ln>
            <a:noFill/>
          </a:ln>
        </p:spPr>
        <p:txBody>
          <a:bodyPr spcFirstLastPara="1" wrap="square" lIns="121881" tIns="121881" rIns="121881" bIns="121881" anchor="ctr" anchorCtr="0">
            <a:noAutofit/>
          </a:bodyPr>
          <a:lstStyle/>
          <a:p>
            <a:pPr defTabSz="1219020">
              <a:buClr>
                <a:srgbClr val="000000"/>
              </a:buClr>
            </a:pPr>
            <a:endParaRPr kern="0">
              <a:solidFill>
                <a:srgbClr val="000000"/>
              </a:solidFill>
              <a:cs typeface="Arial"/>
              <a:sym typeface="Arial"/>
            </a:endParaRPr>
          </a:p>
        </p:txBody>
      </p:sp>
      <p:grpSp>
        <p:nvGrpSpPr>
          <p:cNvPr id="44" name="组合 10"/>
          <p:cNvGrpSpPr/>
          <p:nvPr/>
        </p:nvGrpSpPr>
        <p:grpSpPr>
          <a:xfrm>
            <a:off x="395822" y="626799"/>
            <a:ext cx="1228031" cy="1023905"/>
            <a:chOff x="2067317" y="1810431"/>
            <a:chExt cx="2488837" cy="2293259"/>
          </a:xfrm>
          <a:effectLst>
            <a:outerShdw blurRad="139700" dist="63500" dir="2700000" algn="tl" rotWithShape="0">
              <a:prstClr val="black">
                <a:alpha val="40000"/>
              </a:prstClr>
            </a:outerShdw>
          </a:effectLst>
        </p:grpSpPr>
        <p:sp>
          <p:nvSpPr>
            <p:cNvPr id="46" name="圆角矩形 11"/>
            <p:cNvSpPr/>
            <p:nvPr/>
          </p:nvSpPr>
          <p:spPr>
            <a:xfrm rot="2700000">
              <a:off x="2262896" y="1810432"/>
              <a:ext cx="2293258" cy="2293258"/>
            </a:xfrm>
            <a:prstGeom prst="roundRect">
              <a:avLst>
                <a:gd name="adj" fmla="val 12083"/>
              </a:avLst>
            </a:prstGeom>
            <a:solidFill>
              <a:schemeClr val="bg1">
                <a:lumMod val="95000"/>
              </a:schemeClr>
            </a:solidFill>
            <a:ln w="22225" cap="flat" cmpd="sng" algn="ctr">
              <a:noFill/>
              <a:prstDash val="solid"/>
              <a:miter lim="800000"/>
            </a:ln>
            <a:effectLst/>
          </p:spPr>
          <p:txBody>
            <a:bodyPr rtlCol="0" anchor="ctr"/>
            <a:lstStyle/>
            <a:p>
              <a:pPr algn="ctr">
                <a:defRPr/>
              </a:pPr>
              <a:endParaRPr lang="zh-CN" altLang="en-US" sz="1500" kern="0" dirty="0">
                <a:solidFill>
                  <a:prstClr val="white"/>
                </a:solidFill>
                <a:ea typeface="微软雅黑" panose="020B0503020204020204" pitchFamily="34" charset="-122"/>
                <a:cs typeface="+mn-ea"/>
                <a:sym typeface="+mn-lt"/>
              </a:endParaRPr>
            </a:p>
          </p:txBody>
        </p:sp>
        <p:sp>
          <p:nvSpPr>
            <p:cNvPr id="47" name="圆角矩形 12"/>
            <p:cNvSpPr/>
            <p:nvPr/>
          </p:nvSpPr>
          <p:spPr>
            <a:xfrm rot="2700000">
              <a:off x="2067317" y="1810431"/>
              <a:ext cx="2293258" cy="2293258"/>
            </a:xfrm>
            <a:prstGeom prst="roundRect">
              <a:avLst>
                <a:gd name="adj" fmla="val 12083"/>
              </a:avLst>
            </a:prstGeom>
            <a:solidFill>
              <a:srgbClr val="123E61"/>
            </a:solidFill>
            <a:ln w="22225" cap="flat" cmpd="sng" algn="ctr">
              <a:gradFill>
                <a:gsLst>
                  <a:gs pos="0">
                    <a:sysClr val="window" lastClr="FFFFFF"/>
                  </a:gs>
                  <a:gs pos="100000">
                    <a:sysClr val="window" lastClr="FFFFFF">
                      <a:lumMod val="75000"/>
                    </a:sysClr>
                  </a:gs>
                </a:gsLst>
                <a:lin ang="0" scaled="0"/>
              </a:gradFill>
              <a:prstDash val="solid"/>
              <a:miter lim="800000"/>
            </a:ln>
            <a:effectLst>
              <a:outerShdw blurRad="63500" dist="25400" dir="2700000" algn="tl" rotWithShape="0">
                <a:prstClr val="black">
                  <a:alpha val="40000"/>
                </a:prstClr>
              </a:outerShdw>
            </a:effectLst>
          </p:spPr>
          <p:txBody>
            <a:bodyPr rtlCol="0" anchor="ctr"/>
            <a:lstStyle/>
            <a:p>
              <a:pPr algn="ctr">
                <a:defRPr/>
              </a:pPr>
              <a:r>
                <a:rPr lang="en-US" altLang="zh-CN" sz="1500" kern="0">
                  <a:solidFill>
                    <a:prstClr val="white"/>
                  </a:solidFill>
                  <a:ea typeface="微软雅黑" panose="020B0503020204020204" pitchFamily="34" charset="-122"/>
                  <a:cs typeface="+mn-ea"/>
                  <a:sym typeface="+mn-lt"/>
                </a:rPr>
                <a:t> </a:t>
              </a:r>
              <a:endParaRPr lang="zh-CN" altLang="en-US" sz="1500" kern="0" dirty="0">
                <a:solidFill>
                  <a:prstClr val="white"/>
                </a:solidFill>
                <a:ea typeface="微软雅黑" panose="020B0503020204020204" pitchFamily="34" charset="-122"/>
                <a:cs typeface="+mn-ea"/>
                <a:sym typeface="+mn-lt"/>
              </a:endParaRPr>
            </a:p>
          </p:txBody>
        </p:sp>
      </p:grpSp>
      <p:pic>
        <p:nvPicPr>
          <p:cNvPr id="48" name="Picture 4" descr="Trẻ Em, Học Tập, Học Bài, Giáo Dục, Tải hình PNG 109 - Free.Vector6.c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479" y="-166235"/>
            <a:ext cx="1871040" cy="1643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ectangle 44"/>
          <p:cNvSpPr/>
          <p:nvPr/>
        </p:nvSpPr>
        <p:spPr>
          <a:xfrm>
            <a:off x="1696737" y="321387"/>
            <a:ext cx="9605699" cy="3754870"/>
          </a:xfrm>
          <a:prstGeom prst="rect">
            <a:avLst/>
          </a:prstGeom>
        </p:spPr>
        <p:txBody>
          <a:bodyPr wrap="square" lIns="91414" tIns="45718" rIns="91414" bIns="45718">
            <a:spAutoFit/>
          </a:bodyPr>
          <a:lstStyle/>
          <a:p>
            <a:pPr algn="ctr"/>
            <a:r>
              <a:rPr lang="en-US" sz="2800" b="1" dirty="0">
                <a:effectLst>
                  <a:outerShdw blurRad="38100" dist="38100" dir="2700000" algn="tl">
                    <a:srgbClr val="000000">
                      <a:alpha val="43137"/>
                    </a:srgbClr>
                  </a:outerShdw>
                </a:effectLst>
                <a:latin typeface="Times New Roman" pitchFamily="18" charset="0"/>
                <a:cs typeface="Times New Roman" pitchFamily="18" charset="0"/>
              </a:rPr>
              <a:t>PHIẾU HỌC TẬP </a:t>
            </a:r>
            <a:endParaRPr lang="en-US" sz="28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just">
              <a:lnSpc>
                <a:spcPct val="150000"/>
              </a:lnSpc>
            </a:pPr>
            <a:r>
              <a:rPr lang="vi-VN" sz="2800" dirty="0" smtClean="0">
                <a:solidFill>
                  <a:srgbClr val="FF0000"/>
                </a:solidFill>
                <a:latin typeface="Times New Roman" pitchFamily="18" charset="0"/>
                <a:cs typeface="Times New Roman" pitchFamily="18" charset="0"/>
              </a:rPr>
              <a:t>Câu </a:t>
            </a:r>
            <a:r>
              <a:rPr lang="en-US" sz="2800" dirty="0" smtClean="0">
                <a:solidFill>
                  <a:srgbClr val="FF0000"/>
                </a:solidFill>
                <a:latin typeface="Times New Roman" pitchFamily="18" charset="0"/>
                <a:cs typeface="Times New Roman" pitchFamily="18" charset="0"/>
              </a:rPr>
              <a:t>3</a:t>
            </a:r>
            <a:r>
              <a:rPr lang="vi-VN" sz="2800" dirty="0" smtClean="0">
                <a:solidFill>
                  <a:srgbClr val="FF0000"/>
                </a:solidFill>
                <a:latin typeface="Times New Roman" pitchFamily="18" charset="0"/>
                <a:cs typeface="Times New Roman" pitchFamily="18" charset="0"/>
              </a:rPr>
              <a:t>: </a:t>
            </a:r>
            <a:r>
              <a:rPr lang="en-US" sz="2800" dirty="0" err="1" smtClean="0">
                <a:latin typeface="Times New Roman" pitchFamily="18" charset="0"/>
                <a:cs typeface="Times New Roman" pitchFamily="18" charset="0"/>
              </a:rPr>
              <a:t>Em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hãy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tìm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loại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cây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mua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trồng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dự</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Trường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xanh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hãy</a:t>
            </a:r>
            <a:r>
              <a:rPr lang="en-US" sz="2800" dirty="0" smtClean="0">
                <a:latin typeface="Times New Roman" pitchFamily="18" charset="0"/>
                <a:cs typeface="Times New Roman" pitchFamily="18" charset="0"/>
              </a:rPr>
              <a:t> demo </a:t>
            </a:r>
            <a:r>
              <a:rPr lang="en-US" sz="2800" dirty="0" err="1" smtClean="0">
                <a:latin typeface="Times New Roman" pitchFamily="18" charset="0"/>
                <a:cs typeface="Times New Roman" pitchFamily="18" charset="0"/>
              </a:rPr>
              <a:t>trang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tính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giấy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tạo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tính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phần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mềm</a:t>
            </a:r>
            <a:r>
              <a:rPr lang="en-US" sz="2800" dirty="0" smtClean="0">
                <a:latin typeface="Times New Roman" pitchFamily="18" charset="0"/>
                <a:cs typeface="Times New Roman" pitchFamily="18" charset="0"/>
              </a:rPr>
              <a:t>.</a:t>
            </a:r>
            <a:r>
              <a:rPr lang="vi-VN" sz="2800" dirty="0" smtClean="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pPr algn="just">
              <a:lnSpc>
                <a:spcPct val="150000"/>
              </a:lnSpc>
            </a:pPr>
            <a:r>
              <a:rPr lang="vi-VN"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sym typeface="Wingdings" pitchFamily="2" charset="2"/>
              </a:rPr>
              <a:t></a:t>
            </a:r>
            <a:r>
              <a:rPr lang="vi-VN" sz="2800" dirty="0" smtClean="0">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cây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mua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trồng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dự</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học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xanh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cây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cây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bàng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cây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mê</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tây</a:t>
            </a:r>
            <a:r>
              <a:rPr lang="en-US" sz="2800" dirty="0" smtClean="0">
                <a:solidFill>
                  <a:srgbClr val="0000FF"/>
                </a:solidFill>
                <a:latin typeface="Times New Roman" pitchFamily="18" charset="0"/>
                <a:cs typeface="Times New Roman" pitchFamily="18" charset="0"/>
              </a:rPr>
              <a:t>.</a:t>
            </a:r>
          </a:p>
        </p:txBody>
      </p:sp>
    </p:spTree>
    <p:extLst>
      <p:ext uri="{BB962C8B-B14F-4D97-AF65-F5344CB8AC3E}">
        <p14:creationId xmlns:p14="http://schemas.microsoft.com/office/powerpoint/2010/main" val="136292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5">
                                            <p:txEl>
                                              <p:pRg st="1" end="1"/>
                                            </p:txEl>
                                          </p:spTgt>
                                        </p:tgtEl>
                                        <p:attrNameLst>
                                          <p:attrName>style.visibility</p:attrName>
                                        </p:attrNameLst>
                                      </p:cBhvr>
                                      <p:to>
                                        <p:strVal val="visible"/>
                                      </p:to>
                                    </p:set>
                                    <p:anim calcmode="lin" valueType="num">
                                      <p:cBhvr additive="base">
                                        <p:cTn id="17" dur="500" fill="hold"/>
                                        <p:tgtEl>
                                          <p:spTgt spid="4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45">
                                            <p:txEl>
                                              <p:pRg st="2" end="2"/>
                                            </p:txEl>
                                          </p:spTgt>
                                        </p:tgtEl>
                                        <p:attrNameLst>
                                          <p:attrName>style.visibility</p:attrName>
                                        </p:attrNameLst>
                                      </p:cBhvr>
                                      <p:to>
                                        <p:strVal val="visible"/>
                                      </p:to>
                                    </p:set>
                                    <p:animEffect transition="in" filter="wheel(1)">
                                      <p:cBhvr>
                                        <p:cTn id="23" dur="2000"/>
                                        <p:tgtEl>
                                          <p:spTgt spid="4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30"/>
        <p:cNvGrpSpPr/>
        <p:nvPr/>
      </p:nvGrpSpPr>
      <p:grpSpPr>
        <a:xfrm>
          <a:off x="0" y="0"/>
          <a:ext cx="0" cy="0"/>
          <a:chOff x="0" y="0"/>
          <a:chExt cx="0" cy="0"/>
        </a:xfrm>
      </p:grpSpPr>
      <p:sp>
        <p:nvSpPr>
          <p:cNvPr id="1688" name="Google Shape;1688;p41"/>
          <p:cNvSpPr txBox="1">
            <a:spLocks noGrp="1"/>
          </p:cNvSpPr>
          <p:nvPr>
            <p:ph type="title"/>
          </p:nvPr>
        </p:nvSpPr>
        <p:spPr>
          <a:xfrm>
            <a:off x="930345" y="93879"/>
            <a:ext cx="10303600" cy="550400"/>
          </a:xfrm>
          <a:prstGeom prst="rect">
            <a:avLst/>
          </a:prstGeom>
        </p:spPr>
        <p:txBody>
          <a:bodyPr spcFirstLastPara="1" wrap="square" lIns="121868" tIns="121868" rIns="121868" bIns="121868" anchor="t" anchorCtr="0">
            <a:noAutofit/>
          </a:bodyPr>
          <a:lstStyle/>
          <a:p>
            <a:r>
              <a:rPr lang="en" b="1" dirty="0" smtClean="0">
                <a:latin typeface="Times New Roman" panose="02020603050405020304" pitchFamily="18" charset="0"/>
                <a:cs typeface="Times New Roman" panose="02020603050405020304" pitchFamily="18" charset="0"/>
              </a:rPr>
              <a:t>TỔNG KẾT TIẾT HỌC</a:t>
            </a:r>
            <a:endParaRPr b="1" dirty="0">
              <a:latin typeface="Times New Roman" panose="02020603050405020304" pitchFamily="18" charset="0"/>
              <a:cs typeface="Times New Roman" panose="02020603050405020304" pitchFamily="18" charset="0"/>
            </a:endParaRPr>
          </a:p>
        </p:txBody>
      </p:sp>
      <p:sp>
        <p:nvSpPr>
          <p:cNvPr id="5" name="Oval 4"/>
          <p:cNvSpPr/>
          <p:nvPr/>
        </p:nvSpPr>
        <p:spPr>
          <a:xfrm>
            <a:off x="168351" y="3096511"/>
            <a:ext cx="2602564" cy="2147451"/>
          </a:xfrm>
          <a:prstGeom prst="ellipse">
            <a:avLst/>
          </a:prstGeom>
          <a:solidFill>
            <a:srgbClr val="FFD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70">
              <a:buClr>
                <a:srgbClr val="000000"/>
              </a:buClr>
            </a:pPr>
            <a:r>
              <a:rPr 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Làm</a:t>
            </a:r>
            <a:r>
              <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quen</a:t>
            </a:r>
            <a:r>
              <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với</a:t>
            </a:r>
            <a:r>
              <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phần</a:t>
            </a:r>
            <a:r>
              <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mềm</a:t>
            </a:r>
            <a:r>
              <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bảng</a:t>
            </a:r>
            <a:r>
              <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tính</a:t>
            </a:r>
            <a:endParaRPr lang="en-US" sz="2800" b="1" kern="0" dirty="0">
              <a:solidFill>
                <a:schemeClr val="tx1"/>
              </a:solidFill>
              <a:latin typeface="Times New Roman" panose="02020603050405020304" pitchFamily="18" charset="0"/>
              <a:cs typeface="Times New Roman" panose="02020603050405020304" pitchFamily="18" charset="0"/>
              <a:sym typeface="Arial"/>
            </a:endParaRPr>
          </a:p>
        </p:txBody>
      </p:sp>
      <p:sp>
        <p:nvSpPr>
          <p:cNvPr id="6" name="Rounded Rectangle 5"/>
          <p:cNvSpPr/>
          <p:nvPr/>
        </p:nvSpPr>
        <p:spPr>
          <a:xfrm>
            <a:off x="3423684" y="1636519"/>
            <a:ext cx="2367521" cy="1757095"/>
          </a:xfrm>
          <a:prstGeom prst="roundRect">
            <a:avLst/>
          </a:prstGeom>
          <a:solidFill>
            <a:srgbClr val="F0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err="1">
                <a:solidFill>
                  <a:schemeClr val="tx1"/>
                </a:solidFill>
                <a:latin typeface="Times New Roman" panose="02020603050405020304" pitchFamily="18" charset="0"/>
                <a:cs typeface="Times New Roman" panose="02020603050405020304" pitchFamily="18" charset="0"/>
              </a:rPr>
              <a:t>Giao</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diện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phần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mềm</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bảng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tính</a:t>
            </a:r>
            <a:r>
              <a:rPr lang="en-US" sz="2800" b="1" dirty="0">
                <a:solidFill>
                  <a:schemeClr val="tx1"/>
                </a:solidFill>
                <a:latin typeface="Times New Roman" panose="02020603050405020304" pitchFamily="18" charset="0"/>
                <a:cs typeface="Times New Roman" panose="02020603050405020304" pitchFamily="18" charset="0"/>
              </a:rPr>
              <a:t> </a:t>
            </a:r>
            <a:endParaRPr lang="en-US" sz="2800" dirty="0">
              <a:solidFill>
                <a:schemeClr val="tx1"/>
              </a:solidFill>
              <a:latin typeface="Times New Roman" panose="02020603050405020304" pitchFamily="18" charset="0"/>
              <a:cs typeface="Times New Roman" panose="02020603050405020304" pitchFamily="18" charset="0"/>
            </a:endParaRPr>
          </a:p>
        </p:txBody>
      </p:sp>
      <p:cxnSp>
        <p:nvCxnSpPr>
          <p:cNvPr id="8" name="Curved Connector 7"/>
          <p:cNvCxnSpPr>
            <a:stCxn id="5" idx="6"/>
            <a:endCxn id="6" idx="1"/>
          </p:cNvCxnSpPr>
          <p:nvPr/>
        </p:nvCxnSpPr>
        <p:spPr>
          <a:xfrm flipV="1">
            <a:off x="2770915" y="2515067"/>
            <a:ext cx="652769" cy="1655170"/>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5" name="Curved Connector 74"/>
          <p:cNvCxnSpPr>
            <a:stCxn id="5" idx="6"/>
            <a:endCxn id="91" idx="1"/>
          </p:cNvCxnSpPr>
          <p:nvPr/>
        </p:nvCxnSpPr>
        <p:spPr>
          <a:xfrm>
            <a:off x="2770915" y="4170237"/>
            <a:ext cx="652769" cy="857733"/>
          </a:xfrm>
          <a:prstGeom prst="curvedConnector3">
            <a:avLst>
              <a:gd name="adj1" fmla="val 50000"/>
            </a:avLst>
          </a:prstGeom>
          <a:ln w="12700">
            <a:solidFill>
              <a:srgbClr val="60D5DD"/>
            </a:solidFill>
            <a:tailEnd type="triangle"/>
          </a:ln>
        </p:spPr>
        <p:style>
          <a:lnRef idx="1">
            <a:schemeClr val="accent1"/>
          </a:lnRef>
          <a:fillRef idx="0">
            <a:schemeClr val="accent1"/>
          </a:fillRef>
          <a:effectRef idx="0">
            <a:schemeClr val="accent1"/>
          </a:effectRef>
          <a:fontRef idx="minor">
            <a:schemeClr val="tx1"/>
          </a:fontRef>
        </p:style>
      </p:cxnSp>
      <p:sp>
        <p:nvSpPr>
          <p:cNvPr id="91" name="Rounded Rectangle 90"/>
          <p:cNvSpPr/>
          <p:nvPr/>
        </p:nvSpPr>
        <p:spPr>
          <a:xfrm>
            <a:off x="3423684" y="3864667"/>
            <a:ext cx="2393217" cy="2326605"/>
          </a:xfrm>
          <a:prstGeom prst="roundRect">
            <a:avLst/>
          </a:prstGeom>
          <a:solidFill>
            <a:srgbClr val="60D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err="1">
                <a:solidFill>
                  <a:schemeClr val="tx1"/>
                </a:solidFill>
                <a:latin typeface="Times New Roman" panose="02020603050405020304" pitchFamily="18" charset="0"/>
                <a:cs typeface="Times New Roman" panose="02020603050405020304" pitchFamily="18" charset="0"/>
              </a:rPr>
              <a:t>Nhập</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chỉnh</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sửa</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và</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định</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dạng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dữ</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liệu</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trong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trang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tính</a:t>
            </a:r>
            <a:r>
              <a:rPr lang="en-US" sz="2800" b="1" dirty="0">
                <a:solidFill>
                  <a:schemeClr val="tx1"/>
                </a:solidFill>
                <a:latin typeface="Times New Roman" panose="02020603050405020304" pitchFamily="18" charset="0"/>
                <a:cs typeface="Times New Roman" panose="02020603050405020304" pitchFamily="18" charset="0"/>
              </a:rPr>
              <a:t> </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02" name="Rounded Rectangle 101"/>
          <p:cNvSpPr/>
          <p:nvPr/>
        </p:nvSpPr>
        <p:spPr>
          <a:xfrm>
            <a:off x="7065816" y="2166165"/>
            <a:ext cx="4696696" cy="942108"/>
          </a:xfrm>
          <a:prstGeom prst="roundRect">
            <a:avLst/>
          </a:prstGeom>
          <a:noFill/>
          <a:ln>
            <a:solidFill>
              <a:srgbClr val="F0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70">
              <a:buClr>
                <a:srgbClr val="000000"/>
              </a:buClr>
            </a:pPr>
            <a:r>
              <a:rPr lang="en-US" sz="2800" kern="0" dirty="0">
                <a:solidFill>
                  <a:srgbClr val="000000"/>
                </a:solidFill>
                <a:latin typeface="Times New Roman" panose="02020603050405020304" pitchFamily="18" charset="0"/>
                <a:cs typeface="Times New Roman" panose="02020603050405020304" pitchFamily="18" charset="0"/>
                <a:sym typeface="Arial"/>
              </a:rPr>
              <a:t>Ô </a:t>
            </a:r>
            <a:r>
              <a:rPr lang="en-US" sz="2800" kern="0" dirty="0" err="1">
                <a:solidFill>
                  <a:srgbClr val="000000"/>
                </a:solidFill>
                <a:latin typeface="Times New Roman" panose="02020603050405020304" pitchFamily="18" charset="0"/>
                <a:cs typeface="Times New Roman" panose="02020603050405020304" pitchFamily="18" charset="0"/>
                <a:sym typeface="Arial"/>
              </a:rPr>
              <a:t>và</a:t>
            </a:r>
            <a:r>
              <a:rPr lang="en-US" sz="2800" kern="0" dirty="0">
                <a:solidFill>
                  <a:srgbClr val="000000"/>
                </a:solidFill>
                <a:latin typeface="Times New Roman" panose="02020603050405020304" pitchFamily="18"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cs typeface="Times New Roman" panose="02020603050405020304" pitchFamily="18" charset="0"/>
                <a:sym typeface="Arial"/>
              </a:rPr>
              <a:t>vùng</a:t>
            </a:r>
            <a:r>
              <a:rPr lang="en-US" sz="2800" kern="0" dirty="0">
                <a:solidFill>
                  <a:srgbClr val="000000"/>
                </a:solidFill>
                <a:latin typeface="Times New Roman" panose="02020603050405020304" pitchFamily="18"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cs typeface="Times New Roman" panose="02020603050405020304" pitchFamily="18" charset="0"/>
                <a:sym typeface="Arial"/>
              </a:rPr>
              <a:t>trên</a:t>
            </a:r>
            <a:r>
              <a:rPr lang="en-US" sz="2800" kern="0" dirty="0">
                <a:solidFill>
                  <a:srgbClr val="000000"/>
                </a:solidFill>
                <a:latin typeface="Times New Roman" panose="02020603050405020304" pitchFamily="18"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cs typeface="Times New Roman" panose="02020603050405020304" pitchFamily="18" charset="0"/>
                <a:sym typeface="Arial"/>
              </a:rPr>
              <a:t>trang</a:t>
            </a:r>
            <a:r>
              <a:rPr lang="en-US" sz="2800" kern="0" dirty="0">
                <a:solidFill>
                  <a:srgbClr val="000000"/>
                </a:solidFill>
                <a:latin typeface="Times New Roman" panose="02020603050405020304" pitchFamily="18"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cs typeface="Times New Roman" panose="02020603050405020304" pitchFamily="18" charset="0"/>
                <a:sym typeface="Arial"/>
              </a:rPr>
              <a:t>tính</a:t>
            </a:r>
            <a:endParaRPr lang="en-US" sz="2800"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103" name="Rounded Rectangle 102"/>
          <p:cNvSpPr/>
          <p:nvPr/>
        </p:nvSpPr>
        <p:spPr>
          <a:xfrm>
            <a:off x="7065816" y="1092849"/>
            <a:ext cx="4696696" cy="942108"/>
          </a:xfrm>
          <a:prstGeom prst="roundRect">
            <a:avLst/>
          </a:prstGeom>
          <a:noFill/>
          <a:ln>
            <a:solidFill>
              <a:srgbClr val="F0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8870">
              <a:buClr>
                <a:srgbClr val="000000"/>
              </a:buClr>
            </a:pPr>
            <a:r>
              <a:rPr lang="en-US" sz="2800" kern="0" dirty="0" err="1" smtClean="0">
                <a:solidFill>
                  <a:srgbClr val="000000"/>
                </a:solidFill>
                <a:latin typeface="Times New Roman" panose="02020603050405020304" pitchFamily="18" charset="0"/>
                <a:cs typeface="Times New Roman" panose="02020603050405020304" pitchFamily="18" charset="0"/>
                <a:sym typeface="Arial"/>
              </a:rPr>
              <a:t>Làm</a:t>
            </a:r>
            <a:r>
              <a:rPr lang="en-US" sz="2800" kern="0" dirty="0" smtClean="0">
                <a:solidFill>
                  <a:srgbClr val="000000"/>
                </a:solidFill>
                <a:latin typeface="Times New Roman" panose="02020603050405020304" pitchFamily="18"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cs typeface="Times New Roman" panose="02020603050405020304" pitchFamily="18" charset="0"/>
                <a:sym typeface="Arial"/>
              </a:rPr>
              <a:t>quen</a:t>
            </a:r>
            <a:r>
              <a:rPr lang="en-US" sz="2800" kern="0" dirty="0">
                <a:solidFill>
                  <a:srgbClr val="000000"/>
                </a:solidFill>
                <a:latin typeface="Times New Roman" panose="02020603050405020304" pitchFamily="18"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cs typeface="Times New Roman" panose="02020603050405020304" pitchFamily="18" charset="0"/>
                <a:sym typeface="Arial"/>
              </a:rPr>
              <a:t>với</a:t>
            </a:r>
            <a:r>
              <a:rPr lang="en-US" sz="2800" kern="0" dirty="0">
                <a:solidFill>
                  <a:srgbClr val="000000"/>
                </a:solidFill>
                <a:latin typeface="Times New Roman" panose="02020603050405020304" pitchFamily="18"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cs typeface="Times New Roman" panose="02020603050405020304" pitchFamily="18" charset="0"/>
                <a:sym typeface="Arial"/>
              </a:rPr>
              <a:t>giao</a:t>
            </a:r>
            <a:r>
              <a:rPr lang="en-US" sz="2800" kern="0" dirty="0">
                <a:solidFill>
                  <a:srgbClr val="000000"/>
                </a:solidFill>
                <a:latin typeface="Times New Roman" panose="02020603050405020304" pitchFamily="18"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cs typeface="Times New Roman" panose="02020603050405020304" pitchFamily="18" charset="0"/>
                <a:sym typeface="Arial"/>
              </a:rPr>
              <a:t>diện</a:t>
            </a:r>
            <a:r>
              <a:rPr lang="en-US" sz="2800" kern="0" dirty="0">
                <a:solidFill>
                  <a:srgbClr val="000000"/>
                </a:solidFill>
                <a:latin typeface="Times New Roman" panose="02020603050405020304" pitchFamily="18"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cs typeface="Times New Roman" panose="02020603050405020304" pitchFamily="18" charset="0"/>
                <a:sym typeface="Arial"/>
              </a:rPr>
              <a:t>phần</a:t>
            </a:r>
            <a:r>
              <a:rPr lang="en-US" sz="2800" kern="0" dirty="0">
                <a:solidFill>
                  <a:srgbClr val="000000"/>
                </a:solidFill>
                <a:latin typeface="Times New Roman" panose="02020603050405020304" pitchFamily="18"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cs typeface="Times New Roman" panose="02020603050405020304" pitchFamily="18" charset="0"/>
                <a:sym typeface="Arial"/>
              </a:rPr>
              <a:t>mềm</a:t>
            </a:r>
            <a:r>
              <a:rPr lang="en-US" sz="2800" kern="0" dirty="0">
                <a:solidFill>
                  <a:srgbClr val="000000"/>
                </a:solidFill>
                <a:latin typeface="Times New Roman" panose="02020603050405020304" pitchFamily="18"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cs typeface="Times New Roman" panose="02020603050405020304" pitchFamily="18" charset="0"/>
                <a:sym typeface="Arial"/>
              </a:rPr>
              <a:t>bảng</a:t>
            </a:r>
            <a:r>
              <a:rPr lang="en-US" sz="2800" kern="0" dirty="0">
                <a:solidFill>
                  <a:srgbClr val="000000"/>
                </a:solidFill>
                <a:latin typeface="Times New Roman" panose="02020603050405020304" pitchFamily="18" charset="0"/>
                <a:cs typeface="Times New Roman" panose="02020603050405020304" pitchFamily="18" charset="0"/>
                <a:sym typeface="Arial"/>
              </a:rPr>
              <a:t> </a:t>
            </a:r>
            <a:r>
              <a:rPr lang="en-US" sz="2800" kern="0" dirty="0" err="1" smtClean="0">
                <a:solidFill>
                  <a:srgbClr val="000000"/>
                </a:solidFill>
                <a:latin typeface="Times New Roman" panose="02020603050405020304" pitchFamily="18" charset="0"/>
                <a:cs typeface="Times New Roman" panose="02020603050405020304" pitchFamily="18" charset="0"/>
                <a:sym typeface="Arial"/>
              </a:rPr>
              <a:t>tính</a:t>
            </a:r>
            <a:r>
              <a:rPr lang="en-US" sz="2800" kern="0" dirty="0" smtClean="0">
                <a:solidFill>
                  <a:srgbClr val="000000"/>
                </a:solidFill>
                <a:latin typeface="Times New Roman" panose="02020603050405020304" pitchFamily="18" charset="0"/>
                <a:cs typeface="Times New Roman" panose="02020603050405020304" pitchFamily="18" charset="0"/>
                <a:sym typeface="Arial"/>
              </a:rPr>
              <a:t>.</a:t>
            </a:r>
            <a:endParaRPr lang="en-US" sz="2800"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104" name="Rounded Rectangle 103"/>
          <p:cNvSpPr/>
          <p:nvPr/>
        </p:nvSpPr>
        <p:spPr>
          <a:xfrm>
            <a:off x="7065821" y="4530034"/>
            <a:ext cx="4696697" cy="942108"/>
          </a:xfrm>
          <a:prstGeom prst="roundRect">
            <a:avLst/>
          </a:prstGeom>
          <a:noFill/>
          <a:ln>
            <a:solidFill>
              <a:srgbClr val="60D5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8870">
              <a:buClr>
                <a:srgbClr val="000000"/>
              </a:buClr>
            </a:pPr>
            <a:r>
              <a:rPr lang="en-US" sz="2800" kern="0" dirty="0" err="1">
                <a:solidFill>
                  <a:srgbClr val="000000"/>
                </a:solidFill>
                <a:latin typeface="Times New Roman" panose="02020603050405020304" pitchFamily="18" charset="0"/>
                <a:cs typeface="Times New Roman" panose="02020603050405020304" pitchFamily="18" charset="0"/>
                <a:sym typeface="Arial"/>
              </a:rPr>
              <a:t>Chỉnh</a:t>
            </a:r>
            <a:r>
              <a:rPr lang="en-US" sz="2800" kern="0" dirty="0">
                <a:solidFill>
                  <a:srgbClr val="000000"/>
                </a:solidFill>
                <a:latin typeface="Times New Roman" panose="02020603050405020304" pitchFamily="18"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cs typeface="Times New Roman" panose="02020603050405020304" pitchFamily="18" charset="0"/>
                <a:sym typeface="Arial"/>
              </a:rPr>
              <a:t>sửa</a:t>
            </a:r>
            <a:r>
              <a:rPr lang="en-US" sz="2800" kern="0" dirty="0">
                <a:solidFill>
                  <a:srgbClr val="000000"/>
                </a:solidFill>
                <a:latin typeface="Times New Roman" panose="02020603050405020304" pitchFamily="18"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cs typeface="Times New Roman" panose="02020603050405020304" pitchFamily="18" charset="0"/>
                <a:sym typeface="Arial"/>
              </a:rPr>
              <a:t>dữ</a:t>
            </a:r>
            <a:r>
              <a:rPr lang="en-US" sz="2800" kern="0" dirty="0">
                <a:solidFill>
                  <a:srgbClr val="000000"/>
                </a:solidFill>
                <a:latin typeface="Times New Roman" panose="02020603050405020304" pitchFamily="18"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cs typeface="Times New Roman" panose="02020603050405020304" pitchFamily="18" charset="0"/>
                <a:sym typeface="Arial"/>
              </a:rPr>
              <a:t>liệu</a:t>
            </a:r>
            <a:r>
              <a:rPr lang="en-US" sz="2800" kern="0" dirty="0">
                <a:solidFill>
                  <a:srgbClr val="000000"/>
                </a:solidFill>
                <a:latin typeface="Times New Roman" panose="02020603050405020304" pitchFamily="18"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cs typeface="Times New Roman" panose="02020603050405020304" pitchFamily="18" charset="0"/>
                <a:sym typeface="Arial"/>
              </a:rPr>
              <a:t>trang</a:t>
            </a:r>
            <a:r>
              <a:rPr lang="en-US" sz="2800" kern="0" dirty="0">
                <a:solidFill>
                  <a:srgbClr val="000000"/>
                </a:solidFill>
                <a:latin typeface="Times New Roman" panose="02020603050405020304" pitchFamily="18" charset="0"/>
                <a:cs typeface="Times New Roman" panose="02020603050405020304" pitchFamily="18" charset="0"/>
                <a:sym typeface="Arial"/>
              </a:rPr>
              <a:t> </a:t>
            </a:r>
            <a:r>
              <a:rPr lang="en-US" sz="2800" kern="0" dirty="0" err="1" smtClean="0">
                <a:solidFill>
                  <a:srgbClr val="000000"/>
                </a:solidFill>
                <a:latin typeface="Times New Roman" panose="02020603050405020304" pitchFamily="18" charset="0"/>
                <a:cs typeface="Times New Roman" panose="02020603050405020304" pitchFamily="18" charset="0"/>
                <a:sym typeface="Arial"/>
              </a:rPr>
              <a:t>tính</a:t>
            </a:r>
            <a:r>
              <a:rPr lang="en-US" sz="2800" kern="0" dirty="0" smtClean="0">
                <a:solidFill>
                  <a:srgbClr val="000000"/>
                </a:solidFill>
                <a:latin typeface="Times New Roman" panose="02020603050405020304" pitchFamily="18" charset="0"/>
                <a:cs typeface="Times New Roman" panose="02020603050405020304" pitchFamily="18" charset="0"/>
                <a:sym typeface="Arial"/>
              </a:rPr>
              <a:t>.</a:t>
            </a:r>
            <a:endParaRPr lang="en-US" sz="2800" kern="0" dirty="0">
              <a:solidFill>
                <a:srgbClr val="000000"/>
              </a:solidFill>
              <a:latin typeface="Times New Roman" panose="02020603050405020304" pitchFamily="18" charset="0"/>
              <a:cs typeface="Times New Roman" panose="02020603050405020304" pitchFamily="18" charset="0"/>
              <a:sym typeface="Arial"/>
            </a:endParaRPr>
          </a:p>
        </p:txBody>
      </p:sp>
      <p:cxnSp>
        <p:nvCxnSpPr>
          <p:cNvPr id="39" name="Curved Connector 38"/>
          <p:cNvCxnSpPr/>
          <p:nvPr/>
        </p:nvCxnSpPr>
        <p:spPr>
          <a:xfrm flipV="1">
            <a:off x="5816906" y="1510792"/>
            <a:ext cx="1248913" cy="1004269"/>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Curved Connector 40"/>
          <p:cNvCxnSpPr>
            <a:stCxn id="6" idx="3"/>
            <a:endCxn id="102" idx="1"/>
          </p:cNvCxnSpPr>
          <p:nvPr/>
        </p:nvCxnSpPr>
        <p:spPr>
          <a:xfrm>
            <a:off x="5791205" y="2515067"/>
            <a:ext cx="1274611" cy="122152"/>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Curved Connector 42"/>
          <p:cNvCxnSpPr>
            <a:stCxn id="91" idx="3"/>
            <a:endCxn id="104" idx="1"/>
          </p:cNvCxnSpPr>
          <p:nvPr/>
        </p:nvCxnSpPr>
        <p:spPr>
          <a:xfrm flipV="1">
            <a:off x="5816901" y="5001088"/>
            <a:ext cx="1248920" cy="26882"/>
          </a:xfrm>
          <a:prstGeom prst="curvedConnector3">
            <a:avLst/>
          </a:prstGeom>
          <a:ln>
            <a:solidFill>
              <a:srgbClr val="60D5DD"/>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urved Connector 44"/>
          <p:cNvCxnSpPr>
            <a:stCxn id="91" idx="3"/>
          </p:cNvCxnSpPr>
          <p:nvPr/>
        </p:nvCxnSpPr>
        <p:spPr>
          <a:xfrm>
            <a:off x="5816901" y="5027970"/>
            <a:ext cx="1248918" cy="1112482"/>
          </a:xfrm>
          <a:prstGeom prst="curvedConnector3">
            <a:avLst/>
          </a:prstGeom>
          <a:ln>
            <a:solidFill>
              <a:srgbClr val="60D5DD"/>
            </a:solidFill>
            <a:tailEnd type="triangle"/>
          </a:ln>
        </p:spPr>
        <p:style>
          <a:lnRef idx="1">
            <a:schemeClr val="accent1"/>
          </a:lnRef>
          <a:fillRef idx="0">
            <a:schemeClr val="accent1"/>
          </a:fillRef>
          <a:effectRef idx="0">
            <a:schemeClr val="accent1"/>
          </a:effectRef>
          <a:fontRef idx="minor">
            <a:schemeClr val="tx1"/>
          </a:fontRef>
        </p:style>
      </p:cxnSp>
      <p:sp>
        <p:nvSpPr>
          <p:cNvPr id="62" name="Rounded Rectangle 61"/>
          <p:cNvSpPr/>
          <p:nvPr/>
        </p:nvSpPr>
        <p:spPr>
          <a:xfrm>
            <a:off x="7100240" y="5508352"/>
            <a:ext cx="4696697" cy="942109"/>
          </a:xfrm>
          <a:prstGeom prst="roundRect">
            <a:avLst/>
          </a:prstGeom>
          <a:noFill/>
          <a:ln>
            <a:solidFill>
              <a:srgbClr val="60D5DD"/>
            </a:solid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just" defTabSz="1218870">
              <a:buClr>
                <a:srgbClr val="000000"/>
              </a:buClr>
            </a:pPr>
            <a:r>
              <a:rPr lang="en-US" sz="2800" kern="0" dirty="0" err="1">
                <a:solidFill>
                  <a:srgbClr val="000000"/>
                </a:solidFill>
                <a:latin typeface="Times New Roman" panose="02020603050405020304" pitchFamily="18" charset="0"/>
                <a:cs typeface="Times New Roman" panose="02020603050405020304" pitchFamily="18" charset="0"/>
                <a:sym typeface="Arial"/>
              </a:rPr>
              <a:t>Định</a:t>
            </a:r>
            <a:r>
              <a:rPr lang="en-US" sz="2800" kern="0" dirty="0">
                <a:solidFill>
                  <a:srgbClr val="000000"/>
                </a:solidFill>
                <a:latin typeface="Times New Roman" panose="02020603050405020304" pitchFamily="18"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cs typeface="Times New Roman" panose="02020603050405020304" pitchFamily="18" charset="0"/>
                <a:sym typeface="Arial"/>
              </a:rPr>
              <a:t>dạng</a:t>
            </a:r>
            <a:r>
              <a:rPr lang="en-US" sz="2800" kern="0" dirty="0">
                <a:solidFill>
                  <a:srgbClr val="000000"/>
                </a:solidFill>
                <a:latin typeface="Times New Roman" panose="02020603050405020304" pitchFamily="18"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cs typeface="Times New Roman" panose="02020603050405020304" pitchFamily="18" charset="0"/>
                <a:sym typeface="Arial"/>
              </a:rPr>
              <a:t>dữ</a:t>
            </a:r>
            <a:r>
              <a:rPr lang="en-US" sz="2800" kern="0" dirty="0">
                <a:solidFill>
                  <a:srgbClr val="000000"/>
                </a:solidFill>
                <a:latin typeface="Times New Roman" panose="02020603050405020304" pitchFamily="18"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cs typeface="Times New Roman" panose="02020603050405020304" pitchFamily="18" charset="0"/>
                <a:sym typeface="Arial"/>
              </a:rPr>
              <a:t>liệu</a:t>
            </a:r>
            <a:r>
              <a:rPr lang="en-US" sz="2800" kern="0" dirty="0">
                <a:solidFill>
                  <a:srgbClr val="000000"/>
                </a:solidFill>
                <a:latin typeface="Times New Roman" panose="02020603050405020304" pitchFamily="18"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cs typeface="Times New Roman" panose="02020603050405020304" pitchFamily="18" charset="0"/>
                <a:sym typeface="Arial"/>
              </a:rPr>
              <a:t>trang</a:t>
            </a:r>
            <a:r>
              <a:rPr lang="en-US" sz="2800" kern="0" dirty="0">
                <a:solidFill>
                  <a:srgbClr val="000000"/>
                </a:solidFill>
                <a:latin typeface="Times New Roman" panose="02020603050405020304" pitchFamily="18" charset="0"/>
                <a:cs typeface="Times New Roman" panose="02020603050405020304" pitchFamily="18" charset="0"/>
                <a:sym typeface="Arial"/>
              </a:rPr>
              <a:t> </a:t>
            </a:r>
            <a:r>
              <a:rPr lang="en-US" sz="2800" kern="0" dirty="0" err="1" smtClean="0">
                <a:solidFill>
                  <a:srgbClr val="000000"/>
                </a:solidFill>
                <a:latin typeface="Times New Roman" panose="02020603050405020304" pitchFamily="18" charset="0"/>
                <a:cs typeface="Times New Roman" panose="02020603050405020304" pitchFamily="18" charset="0"/>
                <a:sym typeface="Arial"/>
              </a:rPr>
              <a:t>tính</a:t>
            </a:r>
            <a:r>
              <a:rPr lang="en-US" sz="2800" kern="0" dirty="0" smtClean="0">
                <a:solidFill>
                  <a:srgbClr val="000000"/>
                </a:solidFill>
                <a:latin typeface="Times New Roman" panose="02020603050405020304" pitchFamily="18" charset="0"/>
                <a:cs typeface="Times New Roman" panose="02020603050405020304" pitchFamily="18" charset="0"/>
                <a:sym typeface="Arial"/>
              </a:rPr>
              <a:t>.</a:t>
            </a:r>
            <a:endParaRPr lang="en-US" sz="2800" kern="0" dirty="0">
              <a:solidFill>
                <a:srgbClr val="000000"/>
              </a:solidFill>
              <a:latin typeface="Times New Roman" panose="02020603050405020304" pitchFamily="18" charset="0"/>
              <a:cs typeface="Times New Roman" panose="02020603050405020304" pitchFamily="18" charset="0"/>
              <a:sym typeface="Arial"/>
            </a:endParaRPr>
          </a:p>
        </p:txBody>
      </p:sp>
      <p:cxnSp>
        <p:nvCxnSpPr>
          <p:cNvPr id="64" name="Curved Connector 63"/>
          <p:cNvCxnSpPr/>
          <p:nvPr/>
        </p:nvCxnSpPr>
        <p:spPr>
          <a:xfrm flipV="1">
            <a:off x="5969307" y="4170229"/>
            <a:ext cx="1096513" cy="830859"/>
          </a:xfrm>
          <a:prstGeom prst="curvedConnector3">
            <a:avLst/>
          </a:prstGeom>
          <a:ln>
            <a:solidFill>
              <a:srgbClr val="60D5DD"/>
            </a:solidFill>
            <a:tailEnd type="triangle"/>
          </a:ln>
        </p:spPr>
        <p:style>
          <a:lnRef idx="1">
            <a:schemeClr val="accent1"/>
          </a:lnRef>
          <a:fillRef idx="0">
            <a:schemeClr val="accent1"/>
          </a:fillRef>
          <a:effectRef idx="0">
            <a:schemeClr val="accent1"/>
          </a:effectRef>
          <a:fontRef idx="minor">
            <a:schemeClr val="tx1"/>
          </a:fontRef>
        </p:style>
      </p:cxnSp>
      <p:sp>
        <p:nvSpPr>
          <p:cNvPr id="67" name="Rounded Rectangle 66"/>
          <p:cNvSpPr/>
          <p:nvPr/>
        </p:nvSpPr>
        <p:spPr>
          <a:xfrm>
            <a:off x="7129736" y="3620535"/>
            <a:ext cx="4696697" cy="942108"/>
          </a:xfrm>
          <a:prstGeom prst="roundRect">
            <a:avLst/>
          </a:prstGeom>
          <a:noFill/>
          <a:ln>
            <a:solidFill>
              <a:srgbClr val="60D5DD"/>
            </a:solid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just" defTabSz="1218870">
              <a:buClr>
                <a:srgbClr val="000000"/>
              </a:buClr>
            </a:pPr>
            <a:r>
              <a:rPr lang="en-US" sz="2800" kern="0" dirty="0" err="1">
                <a:solidFill>
                  <a:srgbClr val="000000"/>
                </a:solidFill>
                <a:latin typeface="Times New Roman" panose="02020603050405020304" pitchFamily="18" charset="0"/>
                <a:cs typeface="Times New Roman" panose="02020603050405020304" pitchFamily="18" charset="0"/>
                <a:sym typeface="Arial"/>
              </a:rPr>
              <a:t>Nhập</a:t>
            </a:r>
            <a:r>
              <a:rPr lang="en-US" sz="2800" kern="0" dirty="0">
                <a:solidFill>
                  <a:srgbClr val="000000"/>
                </a:solidFill>
                <a:latin typeface="Times New Roman" panose="02020603050405020304" pitchFamily="18"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cs typeface="Times New Roman" panose="02020603050405020304" pitchFamily="18" charset="0"/>
                <a:sym typeface="Arial"/>
              </a:rPr>
              <a:t>dữ</a:t>
            </a:r>
            <a:r>
              <a:rPr lang="en-US" sz="2800" kern="0" dirty="0">
                <a:solidFill>
                  <a:srgbClr val="000000"/>
                </a:solidFill>
                <a:latin typeface="Times New Roman" panose="02020603050405020304" pitchFamily="18"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cs typeface="Times New Roman" panose="02020603050405020304" pitchFamily="18" charset="0"/>
                <a:sym typeface="Arial"/>
              </a:rPr>
              <a:t>liệu</a:t>
            </a:r>
            <a:r>
              <a:rPr lang="en-US" sz="2800" kern="0" dirty="0">
                <a:solidFill>
                  <a:srgbClr val="000000"/>
                </a:solidFill>
                <a:latin typeface="Times New Roman" panose="02020603050405020304" pitchFamily="18"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cs typeface="Times New Roman" panose="02020603050405020304" pitchFamily="18" charset="0"/>
                <a:sym typeface="Arial"/>
              </a:rPr>
              <a:t>trang</a:t>
            </a:r>
            <a:r>
              <a:rPr lang="en-US" sz="2800" kern="0" dirty="0">
                <a:solidFill>
                  <a:srgbClr val="000000"/>
                </a:solidFill>
                <a:latin typeface="Times New Roman" panose="02020603050405020304" pitchFamily="18" charset="0"/>
                <a:cs typeface="Times New Roman" panose="02020603050405020304" pitchFamily="18" charset="0"/>
                <a:sym typeface="Arial"/>
              </a:rPr>
              <a:t> </a:t>
            </a:r>
            <a:r>
              <a:rPr lang="en-US" sz="2800" kern="0" dirty="0" err="1" smtClean="0">
                <a:solidFill>
                  <a:srgbClr val="000000"/>
                </a:solidFill>
                <a:latin typeface="Times New Roman" panose="02020603050405020304" pitchFamily="18" charset="0"/>
                <a:cs typeface="Times New Roman" panose="02020603050405020304" pitchFamily="18" charset="0"/>
                <a:sym typeface="Arial"/>
              </a:rPr>
              <a:t>tính</a:t>
            </a:r>
            <a:r>
              <a:rPr lang="en-US" sz="2800" kern="0" dirty="0" smtClean="0">
                <a:solidFill>
                  <a:srgbClr val="000000"/>
                </a:solidFill>
                <a:latin typeface="Times New Roman" panose="02020603050405020304" pitchFamily="18" charset="0"/>
                <a:cs typeface="Times New Roman" panose="02020603050405020304" pitchFamily="18" charset="0"/>
                <a:sym typeface="Arial"/>
              </a:rPr>
              <a:t>.</a:t>
            </a:r>
            <a:endParaRPr lang="en-US" sz="2800" kern="0" dirty="0">
              <a:solidFill>
                <a:srgbClr val="00000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618621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wipe(left)">
                                      <p:cBhvr>
                                        <p:cTn id="20" dur="500"/>
                                        <p:tgtEl>
                                          <p:spTgt spid="75"/>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91"/>
                                        </p:tgtEl>
                                        <p:attrNameLst>
                                          <p:attrName>style.visibility</p:attrName>
                                        </p:attrNameLst>
                                      </p:cBhvr>
                                      <p:to>
                                        <p:strVal val="visible"/>
                                      </p:to>
                                    </p:set>
                                    <p:animEffect transition="in" filter="wipe(left)">
                                      <p:cBhvr>
                                        <p:cTn id="23" dur="500"/>
                                        <p:tgtEl>
                                          <p:spTgt spid="9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wipe(left)">
                                      <p:cBhvr>
                                        <p:cTn id="28" dur="500"/>
                                        <p:tgtEl>
                                          <p:spTgt spid="39"/>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03"/>
                                        </p:tgtEl>
                                        <p:attrNameLst>
                                          <p:attrName>style.visibility</p:attrName>
                                        </p:attrNameLst>
                                      </p:cBhvr>
                                      <p:to>
                                        <p:strVal val="visible"/>
                                      </p:to>
                                    </p:set>
                                    <p:animEffect transition="in" filter="wipe(left)">
                                      <p:cBhvr>
                                        <p:cTn id="31" dur="500"/>
                                        <p:tgtEl>
                                          <p:spTgt spid="10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wipe(left)">
                                      <p:cBhvr>
                                        <p:cTn id="36" dur="500"/>
                                        <p:tgtEl>
                                          <p:spTgt spid="4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02"/>
                                        </p:tgtEl>
                                        <p:attrNameLst>
                                          <p:attrName>style.visibility</p:attrName>
                                        </p:attrNameLst>
                                      </p:cBhvr>
                                      <p:to>
                                        <p:strVal val="visible"/>
                                      </p:to>
                                    </p:set>
                                    <p:animEffect transition="in" filter="wipe(left)">
                                      <p:cBhvr>
                                        <p:cTn id="39" dur="500"/>
                                        <p:tgtEl>
                                          <p:spTgt spid="10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wipe(left)">
                                      <p:cBhvr>
                                        <p:cTn id="44" dur="500"/>
                                        <p:tgtEl>
                                          <p:spTgt spid="64"/>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wipe(left)">
                                      <p:cBhvr>
                                        <p:cTn id="47" dur="500"/>
                                        <p:tgtEl>
                                          <p:spTgt spid="6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wipe(left)">
                                      <p:cBhvr>
                                        <p:cTn id="52" dur="500"/>
                                        <p:tgtEl>
                                          <p:spTgt spid="43"/>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wipe(left)">
                                      <p:cBhvr>
                                        <p:cTn id="55" dur="500"/>
                                        <p:tgtEl>
                                          <p:spTgt spid="104"/>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wipe(left)">
                                      <p:cBhvr>
                                        <p:cTn id="60" dur="500"/>
                                        <p:tgtEl>
                                          <p:spTgt spid="45"/>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62"/>
                                        </p:tgtEl>
                                        <p:attrNameLst>
                                          <p:attrName>style.visibility</p:attrName>
                                        </p:attrNameLst>
                                      </p:cBhvr>
                                      <p:to>
                                        <p:strVal val="visible"/>
                                      </p:to>
                                    </p:set>
                                    <p:animEffect transition="in" filter="wipe(left)">
                                      <p:cBhvr>
                                        <p:cTn id="6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1" grpId="0" animBg="1"/>
      <p:bldP spid="102" grpId="0" animBg="1"/>
      <p:bldP spid="103" grpId="0" animBg="1"/>
      <p:bldP spid="104" grpId="0" animBg="1"/>
      <p:bldP spid="62" grpId="0" animBg="1"/>
      <p:bldP spid="6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5163" y="239156"/>
            <a:ext cx="9535436" cy="6231989"/>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957823" y="1212906"/>
            <a:ext cx="4309140" cy="692493"/>
          </a:xfrm>
          <a:prstGeom prst="rect">
            <a:avLst/>
          </a:prstGeom>
          <a:noFill/>
        </p:spPr>
        <p:txBody>
          <a:bodyPr wrap="none" lIns="91414" tIns="45718" rIns="91414" bIns="45718" rtlCol="0">
            <a:spAutoFit/>
          </a:bodyPr>
          <a:lstStyle/>
          <a:p>
            <a:r>
              <a:rPr lang="en-US" sz="3900" b="1" dirty="0" err="1">
                <a:solidFill>
                  <a:srgbClr val="FF0000"/>
                </a:solidFill>
                <a:latin typeface="Times New Roman" panose="02020603050405020304" pitchFamily="18" charset="0"/>
                <a:cs typeface="Times New Roman" panose="02020603050405020304" pitchFamily="18" charset="0"/>
              </a:rPr>
              <a:t>Hướng</a:t>
            </a:r>
            <a:r>
              <a:rPr lang="en-US" sz="3900" b="1" dirty="0">
                <a:solidFill>
                  <a:srgbClr val="FF0000"/>
                </a:solidFill>
                <a:latin typeface="Times New Roman" panose="02020603050405020304" pitchFamily="18" charset="0"/>
                <a:cs typeface="Times New Roman" panose="02020603050405020304" pitchFamily="18" charset="0"/>
              </a:rPr>
              <a:t> </a:t>
            </a:r>
            <a:r>
              <a:rPr lang="en-US" sz="3900" b="1" dirty="0" err="1">
                <a:solidFill>
                  <a:srgbClr val="FF0000"/>
                </a:solidFill>
                <a:latin typeface="Times New Roman" panose="02020603050405020304" pitchFamily="18" charset="0"/>
                <a:cs typeface="Times New Roman" panose="02020603050405020304" pitchFamily="18" charset="0"/>
              </a:rPr>
              <a:t>dẫn</a:t>
            </a:r>
            <a:r>
              <a:rPr lang="en-US" sz="3900" b="1" dirty="0">
                <a:solidFill>
                  <a:srgbClr val="FF0000"/>
                </a:solidFill>
                <a:latin typeface="Times New Roman" panose="02020603050405020304" pitchFamily="18" charset="0"/>
                <a:cs typeface="Times New Roman" panose="02020603050405020304" pitchFamily="18" charset="0"/>
              </a:rPr>
              <a:t> </a:t>
            </a:r>
            <a:r>
              <a:rPr lang="en-US" sz="3900" b="1" dirty="0" err="1">
                <a:solidFill>
                  <a:srgbClr val="FF0000"/>
                </a:solidFill>
                <a:latin typeface="Times New Roman" panose="02020603050405020304" pitchFamily="18" charset="0"/>
                <a:cs typeface="Times New Roman" panose="02020603050405020304" pitchFamily="18" charset="0"/>
              </a:rPr>
              <a:t>về</a:t>
            </a:r>
            <a:r>
              <a:rPr lang="en-US" sz="3900" b="1" dirty="0">
                <a:solidFill>
                  <a:srgbClr val="FF0000"/>
                </a:solidFill>
                <a:latin typeface="Times New Roman" panose="02020603050405020304" pitchFamily="18" charset="0"/>
                <a:cs typeface="Times New Roman" panose="02020603050405020304" pitchFamily="18" charset="0"/>
              </a:rPr>
              <a:t> </a:t>
            </a:r>
            <a:r>
              <a:rPr lang="en-US" sz="3900" b="1" dirty="0" err="1">
                <a:solidFill>
                  <a:srgbClr val="FF0000"/>
                </a:solidFill>
                <a:latin typeface="Times New Roman" panose="02020603050405020304" pitchFamily="18" charset="0"/>
                <a:cs typeface="Times New Roman" panose="02020603050405020304" pitchFamily="18" charset="0"/>
              </a:rPr>
              <a:t>nhà</a:t>
            </a:r>
            <a:r>
              <a:rPr lang="en-US" sz="3900" b="1" dirty="0">
                <a:solidFill>
                  <a:srgbClr val="FF0000"/>
                </a:solidFill>
                <a:latin typeface="Times New Roman" panose="02020603050405020304" pitchFamily="18" charset="0"/>
                <a:cs typeface="Times New Roman" panose="02020603050405020304" pitchFamily="18" charset="0"/>
              </a:rPr>
              <a:t>:</a:t>
            </a:r>
          </a:p>
        </p:txBody>
      </p:sp>
      <p:sp>
        <p:nvSpPr>
          <p:cNvPr id="4" name="Rectangle 3"/>
          <p:cNvSpPr/>
          <p:nvPr/>
        </p:nvSpPr>
        <p:spPr>
          <a:xfrm>
            <a:off x="2536724" y="2065279"/>
            <a:ext cx="7552885" cy="2677652"/>
          </a:xfrm>
          <a:prstGeom prst="rect">
            <a:avLst/>
          </a:prstGeom>
        </p:spPr>
        <p:txBody>
          <a:bodyPr wrap="square" lIns="91414" tIns="45718" rIns="91414" bIns="45718">
            <a:spAutoFit/>
          </a:bodyPr>
          <a:lstStyle/>
          <a:p>
            <a:pPr lvl="0">
              <a:lnSpc>
                <a:spcPct val="150000"/>
              </a:lnSpc>
            </a:pP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Về</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nhà</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học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lý</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thuyết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để</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tiết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sau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thực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hành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trên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máy</a:t>
            </a:r>
            <a:r>
              <a:rPr lang="en-US" sz="2800" dirty="0">
                <a:solidFill>
                  <a:srgbClr val="0000FF"/>
                </a:solidFill>
                <a:latin typeface="Times New Roman" panose="02020603050405020304" pitchFamily="18" charset="0"/>
                <a:cs typeface="Times New Roman" panose="02020603050405020304" pitchFamily="18" charset="0"/>
              </a:rPr>
              <a:t>.</a:t>
            </a:r>
          </a:p>
          <a:p>
            <a:pPr lvl="0">
              <a:lnSpc>
                <a:spcPct val="150000"/>
              </a:lnSpc>
            </a:pP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Hoàn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thành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phiếu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bài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tập</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trong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vở</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bài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tập</a:t>
            </a:r>
            <a:r>
              <a:rPr lang="en-US" sz="2800" dirty="0">
                <a:solidFill>
                  <a:srgbClr val="0000FF"/>
                </a:solidFill>
                <a:latin typeface="Times New Roman" panose="02020603050405020304" pitchFamily="18" charset="0"/>
                <a:cs typeface="Times New Roman" panose="02020603050405020304" pitchFamily="18" charset="0"/>
              </a:rPr>
              <a:t>.</a:t>
            </a:r>
          </a:p>
          <a:p>
            <a:pPr lvl="0">
              <a:lnSpc>
                <a:spcPct val="150000"/>
              </a:lnSpc>
            </a:pP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Tìm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hiểu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trước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nội</a:t>
            </a:r>
            <a:r>
              <a:rPr lang="en-US" sz="2800" dirty="0">
                <a:solidFill>
                  <a:srgbClr val="0000FF"/>
                </a:solidFill>
                <a:latin typeface="Times New Roman" panose="02020603050405020304" pitchFamily="18" charset="0"/>
                <a:cs typeface="Times New Roman" panose="02020603050405020304" pitchFamily="18" charset="0"/>
              </a:rPr>
              <a:t> dung </a:t>
            </a:r>
            <a:r>
              <a:rPr lang="en-US" sz="2800" dirty="0" err="1">
                <a:solidFill>
                  <a:srgbClr val="0000FF"/>
                </a:solidFill>
                <a:latin typeface="Times New Roman" panose="02020603050405020304" pitchFamily="18" charset="0"/>
                <a:cs typeface="Times New Roman" panose="02020603050405020304" pitchFamily="18" charset="0"/>
              </a:rPr>
              <a:t>phần</a:t>
            </a:r>
            <a:r>
              <a:rPr lang="en-US" sz="2800" dirty="0">
                <a:solidFill>
                  <a:srgbClr val="0000FF"/>
                </a:solidFill>
                <a:latin typeface="Times New Roman" panose="02020603050405020304" pitchFamily="18" charset="0"/>
                <a:cs typeface="Times New Roman" panose="02020603050405020304" pitchFamily="18" charset="0"/>
              </a:rPr>
              <a:t> 3 </a:t>
            </a:r>
            <a:r>
              <a:rPr lang="en-US" sz="2800" dirty="0" err="1">
                <a:solidFill>
                  <a:srgbClr val="0000FF"/>
                </a:solidFill>
                <a:latin typeface="Times New Roman" panose="02020603050405020304" pitchFamily="18" charset="0"/>
                <a:cs typeface="Times New Roman" panose="02020603050405020304" pitchFamily="18" charset="0"/>
              </a:rPr>
              <a:t>của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bài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học</a:t>
            </a:r>
            <a:r>
              <a:rPr lang="en-US" sz="2800" dirty="0" smtClean="0">
                <a:solidFill>
                  <a:srgbClr val="0000FF"/>
                </a:solidFill>
                <a:latin typeface="Times New Roman" panose="02020603050405020304" pitchFamily="18" charset="0"/>
                <a:cs typeface="Times New Roman" panose="02020603050405020304" pitchFamily="18" charset="0"/>
              </a:rPr>
              <a:t>.</a:t>
            </a:r>
            <a:endParaRPr lang="en-US" sz="28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86990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8229" y="84261"/>
            <a:ext cx="9462051" cy="1325563"/>
          </a:xfrm>
          <a:noFill/>
          <a:ln>
            <a:noFill/>
          </a:ln>
        </p:spPr>
        <p:style>
          <a:lnRef idx="0">
            <a:scrgbClr r="0" g="0" b="0"/>
          </a:lnRef>
          <a:fillRef idx="0">
            <a:scrgbClr r="0" g="0" b="0"/>
          </a:fillRef>
          <a:effectRef idx="0">
            <a:scrgbClr r="0" g="0" b="0"/>
          </a:effectRef>
          <a:fontRef idx="minor">
            <a:schemeClr val="accent2"/>
          </a:fontRef>
        </p:style>
        <p:txBody>
          <a:bodyPr>
            <a:normAutofit fontScale="90000"/>
          </a:bodyPr>
          <a:lstStyle/>
          <a:p>
            <a:pPr algn="ctr"/>
            <a:r>
              <a:rPr lang="en-US" sz="4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Nội</a:t>
            </a:r>
            <a:r>
              <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dung </a:t>
            </a:r>
            <a:r>
              <a:rPr lang="en-US" sz="4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6: </a:t>
            </a:r>
            <a:br>
              <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4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Làm</a:t>
            </a:r>
            <a:r>
              <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quen</a:t>
            </a:r>
            <a:r>
              <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với</a:t>
            </a:r>
            <a:r>
              <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phần</a:t>
            </a:r>
            <a:r>
              <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mềm</a:t>
            </a:r>
            <a:r>
              <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bảng</a:t>
            </a:r>
            <a:r>
              <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tính</a:t>
            </a:r>
            <a:endPar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8" name="Group 7"/>
          <p:cNvGrpSpPr/>
          <p:nvPr/>
        </p:nvGrpSpPr>
        <p:grpSpPr>
          <a:xfrm>
            <a:off x="2032000" y="1077480"/>
            <a:ext cx="8128000" cy="5418667"/>
            <a:chOff x="2032000" y="1077474"/>
            <a:chExt cx="8128000" cy="5418667"/>
          </a:xfrm>
        </p:grpSpPr>
        <p:graphicFrame>
          <p:nvGraphicFramePr>
            <p:cNvPr id="4" name="Diagram 3"/>
            <p:cNvGraphicFramePr/>
            <p:nvPr>
              <p:extLst>
                <p:ext uri="{D42A27DB-BD31-4B8C-83A1-F6EECF244321}">
                  <p14:modId xmlns:p14="http://schemas.microsoft.com/office/powerpoint/2010/main" val="1539054803"/>
                </p:ext>
              </p:extLst>
            </p:nvPr>
          </p:nvGraphicFramePr>
          <p:xfrm>
            <a:off x="2032000" y="1077474"/>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638743" y="2239695"/>
              <a:ext cx="466794" cy="769441"/>
            </a:xfrm>
            <a:prstGeom prst="rect">
              <a:avLst/>
            </a:prstGeom>
            <a:noFill/>
          </p:spPr>
          <p:txBody>
            <a:bodyPr wrap="none" rtlCol="0">
              <a:spAutoFit/>
            </a:bodyPr>
            <a:lstStyle/>
            <a:p>
              <a:r>
                <a:rPr lang="en-US" sz="4400" dirty="0">
                  <a:solidFill>
                    <a:srgbClr val="C00000"/>
                  </a:solidFill>
                  <a:latin typeface="Times New Roman" panose="02020603050405020304" pitchFamily="18" charset="0"/>
                  <a:cs typeface="Times New Roman" panose="02020603050405020304" pitchFamily="18" charset="0"/>
                </a:rPr>
                <a:t>1</a:t>
              </a:r>
            </a:p>
          </p:txBody>
        </p:sp>
        <p:sp>
          <p:nvSpPr>
            <p:cNvPr id="7" name="TextBox 6"/>
            <p:cNvSpPr txBox="1"/>
            <p:nvPr/>
          </p:nvSpPr>
          <p:spPr>
            <a:xfrm>
              <a:off x="2745928" y="4537777"/>
              <a:ext cx="466794" cy="769441"/>
            </a:xfrm>
            <a:prstGeom prst="rect">
              <a:avLst/>
            </a:prstGeom>
            <a:noFill/>
          </p:spPr>
          <p:txBody>
            <a:bodyPr wrap="none" rtlCol="0">
              <a:spAutoFit/>
            </a:bodyPr>
            <a:lstStyle/>
            <a:p>
              <a:r>
                <a:rPr lang="en-US" sz="4400" dirty="0">
                  <a:solidFill>
                    <a:srgbClr val="C00000"/>
                  </a:solidFill>
                  <a:latin typeface="Times New Roman" panose="02020603050405020304" pitchFamily="18" charset="0"/>
                  <a:cs typeface="Times New Roman" panose="02020603050405020304" pitchFamily="18" charset="0"/>
                </a:rPr>
                <a:t>2</a:t>
              </a:r>
            </a:p>
          </p:txBody>
        </p:sp>
      </p:grpSp>
    </p:spTree>
    <p:extLst>
      <p:ext uri="{BB962C8B-B14F-4D97-AF65-F5344CB8AC3E}">
        <p14:creationId xmlns:p14="http://schemas.microsoft.com/office/powerpoint/2010/main" val="399175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24" descr="100+ Hình nền Slide đẹp 20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968" y="132529"/>
            <a:ext cx="10726109" cy="6044443"/>
          </a:xfrm>
          <a:prstGeom prst="rect">
            <a:avLst/>
          </a:prstGeom>
          <a:noFill/>
          <a:extLst>
            <a:ext uri="{909E8E84-426E-40DD-AFC4-6F175D3DCCD1}">
              <a14:hiddenFill xmlns:a14="http://schemas.microsoft.com/office/drawing/2010/main">
                <a:solidFill>
                  <a:srgbClr val="FFFFFF"/>
                </a:solidFill>
              </a14:hiddenFill>
            </a:ext>
          </a:extLst>
        </p:spPr>
      </p:pic>
      <p:grpSp>
        <p:nvGrpSpPr>
          <p:cNvPr id="5" name="组合 7"/>
          <p:cNvGrpSpPr/>
          <p:nvPr/>
        </p:nvGrpSpPr>
        <p:grpSpPr>
          <a:xfrm>
            <a:off x="1258731" y="2793261"/>
            <a:ext cx="2379288" cy="2269851"/>
            <a:chOff x="2067317" y="1810431"/>
            <a:chExt cx="2488837" cy="2293259"/>
          </a:xfrm>
          <a:effectLst>
            <a:outerShdw blurRad="139700" dist="63500" dir="2700000" algn="tl" rotWithShape="0">
              <a:prstClr val="black">
                <a:alpha val="40000"/>
              </a:prstClr>
            </a:outerShdw>
          </a:effectLst>
        </p:grpSpPr>
        <p:sp>
          <p:nvSpPr>
            <p:cNvPr id="6" name="圆角矩形 8"/>
            <p:cNvSpPr/>
            <p:nvPr/>
          </p:nvSpPr>
          <p:spPr>
            <a:xfrm rot="2700000">
              <a:off x="2262896" y="1810432"/>
              <a:ext cx="2293258" cy="2293258"/>
            </a:xfrm>
            <a:prstGeom prst="roundRect">
              <a:avLst>
                <a:gd name="adj" fmla="val 12083"/>
              </a:avLst>
            </a:prstGeom>
            <a:solidFill>
              <a:srgbClr val="14436A"/>
            </a:solidFill>
            <a:ln w="22225" cap="flat" cmpd="sng" algn="ctr">
              <a:noFill/>
              <a:prstDash val="solid"/>
              <a:miter lim="800000"/>
            </a:ln>
            <a:effectLst/>
          </p:spPr>
          <p:txBody>
            <a:bodyPr rtlCol="0" anchor="ctr"/>
            <a:lstStyle/>
            <a:p>
              <a:pPr algn="ctr">
                <a:defRPr/>
              </a:pPr>
              <a:endParaRPr lang="zh-CN" altLang="en-US" sz="1500" kern="0" dirty="0">
                <a:solidFill>
                  <a:srgbClr val="14436A"/>
                </a:solidFill>
                <a:latin typeface="Arial"/>
                <a:ea typeface="微软雅黑" panose="020B0503020204020204" pitchFamily="34" charset="-122"/>
                <a:cs typeface="+mn-ea"/>
                <a:sym typeface="+mn-lt"/>
              </a:endParaRPr>
            </a:p>
          </p:txBody>
        </p:sp>
        <p:sp>
          <p:nvSpPr>
            <p:cNvPr id="7" name="圆角矩形 9"/>
            <p:cNvSpPr/>
            <p:nvPr/>
          </p:nvSpPr>
          <p:spPr>
            <a:xfrm rot="2700000">
              <a:off x="2067317" y="1810431"/>
              <a:ext cx="2293258" cy="2293258"/>
            </a:xfrm>
            <a:prstGeom prst="roundRect">
              <a:avLst>
                <a:gd name="adj" fmla="val 12083"/>
              </a:avLst>
            </a:prstGeom>
            <a:gradFill>
              <a:gsLst>
                <a:gs pos="0">
                  <a:sysClr val="window" lastClr="FFFFFF"/>
                </a:gs>
                <a:gs pos="100000">
                  <a:sysClr val="window" lastClr="FFFFFF">
                    <a:lumMod val="75000"/>
                  </a:sysClr>
                </a:gs>
              </a:gsLst>
              <a:lin ang="0" scaled="0"/>
            </a:gradFill>
            <a:ln w="22225" cap="flat" cmpd="sng" algn="ctr">
              <a:gradFill>
                <a:gsLst>
                  <a:gs pos="0">
                    <a:sysClr val="window" lastClr="FFFFFF"/>
                  </a:gs>
                  <a:gs pos="100000">
                    <a:sysClr val="window" lastClr="FFFFFF">
                      <a:lumMod val="75000"/>
                    </a:sysClr>
                  </a:gs>
                </a:gsLst>
                <a:lin ang="0" scaled="0"/>
              </a:gradFill>
              <a:prstDash val="solid"/>
              <a:miter lim="800000"/>
            </a:ln>
            <a:effectLst>
              <a:outerShdw blurRad="63500" dist="25400" dir="2700000" algn="tl" rotWithShape="0">
                <a:prstClr val="black">
                  <a:alpha val="40000"/>
                </a:prstClr>
              </a:outerShdw>
            </a:effectLst>
          </p:spPr>
          <p:txBody>
            <a:bodyPr rtlCol="0" anchor="ctr"/>
            <a:lstStyle/>
            <a:p>
              <a:pPr algn="ctr">
                <a:defRPr/>
              </a:pPr>
              <a:r>
                <a:rPr lang="en-US" altLang="zh-CN" sz="1500" kern="0">
                  <a:solidFill>
                    <a:srgbClr val="14436A"/>
                  </a:solidFill>
                  <a:latin typeface="Arial"/>
                  <a:ea typeface="微软雅黑" panose="020B0503020204020204" pitchFamily="34" charset="-122"/>
                  <a:cs typeface="+mn-ea"/>
                  <a:sym typeface="+mn-lt"/>
                </a:rPr>
                <a:t> </a:t>
              </a:r>
              <a:endParaRPr lang="zh-CN" altLang="en-US" sz="1500" kern="0" dirty="0">
                <a:solidFill>
                  <a:srgbClr val="14436A"/>
                </a:solidFill>
                <a:latin typeface="Arial"/>
                <a:ea typeface="微软雅黑" panose="020B0503020204020204" pitchFamily="34" charset="-122"/>
                <a:cs typeface="+mn-ea"/>
                <a:sym typeface="+mn-lt"/>
              </a:endParaRPr>
            </a:p>
          </p:txBody>
        </p:sp>
      </p:grpSp>
      <p:grpSp>
        <p:nvGrpSpPr>
          <p:cNvPr id="8" name="组合 10"/>
          <p:cNvGrpSpPr/>
          <p:nvPr/>
        </p:nvGrpSpPr>
        <p:grpSpPr>
          <a:xfrm>
            <a:off x="4592180" y="2721376"/>
            <a:ext cx="2512981" cy="2415767"/>
            <a:chOff x="2067317" y="1810431"/>
            <a:chExt cx="2488837" cy="2293259"/>
          </a:xfrm>
          <a:effectLst>
            <a:outerShdw blurRad="139700" dist="63500" dir="2700000" algn="tl" rotWithShape="0">
              <a:prstClr val="black">
                <a:alpha val="40000"/>
              </a:prstClr>
            </a:outerShdw>
          </a:effectLst>
        </p:grpSpPr>
        <p:sp>
          <p:nvSpPr>
            <p:cNvPr id="9" name="圆角矩形 11"/>
            <p:cNvSpPr/>
            <p:nvPr/>
          </p:nvSpPr>
          <p:spPr>
            <a:xfrm rot="2700000">
              <a:off x="2262896" y="1810432"/>
              <a:ext cx="2293258" cy="2293258"/>
            </a:xfrm>
            <a:prstGeom prst="roundRect">
              <a:avLst>
                <a:gd name="adj" fmla="val 12083"/>
              </a:avLst>
            </a:prstGeom>
            <a:solidFill>
              <a:schemeClr val="bg1">
                <a:lumMod val="95000"/>
              </a:schemeClr>
            </a:solidFill>
            <a:ln w="22225" cap="flat" cmpd="sng" algn="ctr">
              <a:noFill/>
              <a:prstDash val="solid"/>
              <a:miter lim="800000"/>
            </a:ln>
            <a:effectLst/>
          </p:spPr>
          <p:txBody>
            <a:bodyPr rtlCol="0" anchor="ctr"/>
            <a:lstStyle/>
            <a:p>
              <a:pPr algn="ctr">
                <a:defRPr/>
              </a:pPr>
              <a:endParaRPr lang="zh-CN" altLang="en-US" sz="1500" kern="0" dirty="0">
                <a:solidFill>
                  <a:prstClr val="white"/>
                </a:solidFill>
                <a:latin typeface="Arial"/>
                <a:ea typeface="微软雅黑" panose="020B0503020204020204" pitchFamily="34" charset="-122"/>
                <a:cs typeface="+mn-ea"/>
                <a:sym typeface="+mn-lt"/>
              </a:endParaRPr>
            </a:p>
          </p:txBody>
        </p:sp>
        <p:sp>
          <p:nvSpPr>
            <p:cNvPr id="10" name="圆角矩形 12"/>
            <p:cNvSpPr/>
            <p:nvPr/>
          </p:nvSpPr>
          <p:spPr>
            <a:xfrm rot="2700000">
              <a:off x="2067317" y="1810431"/>
              <a:ext cx="2293258" cy="2293258"/>
            </a:xfrm>
            <a:prstGeom prst="roundRect">
              <a:avLst>
                <a:gd name="adj" fmla="val 12083"/>
              </a:avLst>
            </a:prstGeom>
            <a:solidFill>
              <a:srgbClr val="123E61"/>
            </a:solidFill>
            <a:ln w="22225" cap="flat" cmpd="sng" algn="ctr">
              <a:gradFill>
                <a:gsLst>
                  <a:gs pos="0">
                    <a:sysClr val="window" lastClr="FFFFFF"/>
                  </a:gs>
                  <a:gs pos="100000">
                    <a:sysClr val="window" lastClr="FFFFFF">
                      <a:lumMod val="75000"/>
                    </a:sysClr>
                  </a:gs>
                </a:gsLst>
                <a:lin ang="0" scaled="0"/>
              </a:gradFill>
              <a:prstDash val="solid"/>
              <a:miter lim="800000"/>
            </a:ln>
            <a:effectLst>
              <a:outerShdw blurRad="63500" dist="25400" dir="2700000" algn="tl" rotWithShape="0">
                <a:prstClr val="black">
                  <a:alpha val="40000"/>
                </a:prstClr>
              </a:outerShdw>
            </a:effectLst>
          </p:spPr>
          <p:txBody>
            <a:bodyPr rtlCol="0" anchor="ctr"/>
            <a:lstStyle/>
            <a:p>
              <a:pPr algn="ctr">
                <a:defRPr/>
              </a:pPr>
              <a:r>
                <a:rPr lang="en-US" altLang="zh-CN" sz="1500" kern="0">
                  <a:solidFill>
                    <a:prstClr val="white"/>
                  </a:solidFill>
                  <a:latin typeface="Arial"/>
                  <a:ea typeface="微软雅黑" panose="020B0503020204020204" pitchFamily="34" charset="-122"/>
                  <a:cs typeface="+mn-ea"/>
                  <a:sym typeface="+mn-lt"/>
                </a:rPr>
                <a:t> </a:t>
              </a:r>
              <a:endParaRPr lang="zh-CN" altLang="en-US" sz="1500" kern="0" dirty="0">
                <a:solidFill>
                  <a:prstClr val="white"/>
                </a:solidFill>
                <a:latin typeface="Arial"/>
                <a:ea typeface="微软雅黑" panose="020B0503020204020204" pitchFamily="34" charset="-122"/>
                <a:cs typeface="+mn-ea"/>
                <a:sym typeface="+mn-lt"/>
              </a:endParaRPr>
            </a:p>
          </p:txBody>
        </p:sp>
      </p:grpSp>
      <p:grpSp>
        <p:nvGrpSpPr>
          <p:cNvPr id="11" name="组合 13"/>
          <p:cNvGrpSpPr/>
          <p:nvPr/>
        </p:nvGrpSpPr>
        <p:grpSpPr>
          <a:xfrm>
            <a:off x="7982502" y="2758881"/>
            <a:ext cx="2442055" cy="2326360"/>
            <a:chOff x="2067317" y="1810431"/>
            <a:chExt cx="2488837" cy="2293259"/>
          </a:xfrm>
          <a:effectLst>
            <a:outerShdw blurRad="139700" dist="63500" dir="2700000" algn="tl" rotWithShape="0">
              <a:prstClr val="black">
                <a:alpha val="40000"/>
              </a:prstClr>
            </a:outerShdw>
          </a:effectLst>
        </p:grpSpPr>
        <p:sp>
          <p:nvSpPr>
            <p:cNvPr id="12" name="圆角矩形 14"/>
            <p:cNvSpPr/>
            <p:nvPr/>
          </p:nvSpPr>
          <p:spPr>
            <a:xfrm rot="2700000">
              <a:off x="2262896" y="1810432"/>
              <a:ext cx="2293258" cy="2293258"/>
            </a:xfrm>
            <a:prstGeom prst="roundRect">
              <a:avLst>
                <a:gd name="adj" fmla="val 12083"/>
              </a:avLst>
            </a:prstGeom>
            <a:solidFill>
              <a:srgbClr val="14436A"/>
            </a:solidFill>
            <a:ln w="22225" cap="flat" cmpd="sng" algn="ctr">
              <a:noFill/>
              <a:prstDash val="solid"/>
              <a:miter lim="800000"/>
            </a:ln>
            <a:effectLst/>
          </p:spPr>
          <p:txBody>
            <a:bodyPr rtlCol="0" anchor="ctr"/>
            <a:lstStyle/>
            <a:p>
              <a:pPr algn="ctr">
                <a:defRPr/>
              </a:pPr>
              <a:endParaRPr lang="zh-CN" altLang="en-US" sz="1500" kern="0" dirty="0">
                <a:solidFill>
                  <a:srgbClr val="14436A"/>
                </a:solidFill>
                <a:latin typeface="Arial"/>
                <a:ea typeface="微软雅黑" panose="020B0503020204020204" pitchFamily="34" charset="-122"/>
                <a:cs typeface="+mn-ea"/>
                <a:sym typeface="+mn-lt"/>
              </a:endParaRPr>
            </a:p>
          </p:txBody>
        </p:sp>
        <p:sp>
          <p:nvSpPr>
            <p:cNvPr id="13" name="圆角矩形 15"/>
            <p:cNvSpPr/>
            <p:nvPr/>
          </p:nvSpPr>
          <p:spPr>
            <a:xfrm rot="2700000">
              <a:off x="2067317" y="1810431"/>
              <a:ext cx="2293258" cy="2293258"/>
            </a:xfrm>
            <a:prstGeom prst="roundRect">
              <a:avLst>
                <a:gd name="adj" fmla="val 12083"/>
              </a:avLst>
            </a:prstGeom>
            <a:gradFill>
              <a:gsLst>
                <a:gs pos="0">
                  <a:sysClr val="window" lastClr="FFFFFF"/>
                </a:gs>
                <a:gs pos="100000">
                  <a:sysClr val="window" lastClr="FFFFFF">
                    <a:lumMod val="75000"/>
                  </a:sysClr>
                </a:gs>
              </a:gsLst>
              <a:lin ang="0" scaled="0"/>
            </a:gradFill>
            <a:ln w="22225" cap="flat" cmpd="sng" algn="ctr">
              <a:gradFill>
                <a:gsLst>
                  <a:gs pos="0">
                    <a:sysClr val="window" lastClr="FFFFFF"/>
                  </a:gs>
                  <a:gs pos="100000">
                    <a:sysClr val="window" lastClr="FFFFFF">
                      <a:lumMod val="75000"/>
                    </a:sysClr>
                  </a:gs>
                </a:gsLst>
                <a:lin ang="0" scaled="0"/>
              </a:gradFill>
              <a:prstDash val="solid"/>
              <a:miter lim="800000"/>
            </a:ln>
            <a:effectLst>
              <a:outerShdw blurRad="63500" dist="25400" dir="2700000" algn="tl" rotWithShape="0">
                <a:prstClr val="black">
                  <a:alpha val="40000"/>
                </a:prstClr>
              </a:outerShdw>
            </a:effectLst>
          </p:spPr>
          <p:txBody>
            <a:bodyPr rtlCol="0" anchor="ctr"/>
            <a:lstStyle/>
            <a:p>
              <a:pPr algn="ctr">
                <a:defRPr/>
              </a:pPr>
              <a:r>
                <a:rPr lang="en-US" altLang="zh-CN" sz="1500" kern="0">
                  <a:solidFill>
                    <a:srgbClr val="14436A"/>
                  </a:solidFill>
                  <a:latin typeface="Arial"/>
                  <a:ea typeface="微软雅黑" panose="020B0503020204020204" pitchFamily="34" charset="-122"/>
                  <a:cs typeface="+mn-ea"/>
                  <a:sym typeface="+mn-lt"/>
                </a:rPr>
                <a:t> </a:t>
              </a:r>
              <a:endParaRPr lang="zh-CN" altLang="en-US" sz="1500" kern="0" dirty="0">
                <a:solidFill>
                  <a:srgbClr val="14436A"/>
                </a:solidFill>
                <a:latin typeface="Arial"/>
                <a:ea typeface="微软雅黑" panose="020B0503020204020204" pitchFamily="34" charset="-122"/>
                <a:cs typeface="+mn-ea"/>
                <a:sym typeface="+mn-lt"/>
              </a:endParaRPr>
            </a:p>
          </p:txBody>
        </p:sp>
      </p:grpSp>
      <p:sp>
        <p:nvSpPr>
          <p:cNvPr id="14" name="TextBox 13"/>
          <p:cNvSpPr txBox="1"/>
          <p:nvPr/>
        </p:nvSpPr>
        <p:spPr>
          <a:xfrm>
            <a:off x="1639012" y="280769"/>
            <a:ext cx="1777613" cy="584771"/>
          </a:xfrm>
          <a:prstGeom prst="rect">
            <a:avLst/>
          </a:prstGeom>
          <a:noFill/>
        </p:spPr>
        <p:txBody>
          <a:bodyPr wrap="square" lIns="91414" tIns="45718" rIns="91414" bIns="45718" rtlCol="0">
            <a:spAutoFit/>
          </a:bodyPr>
          <a:lstStyle/>
          <a:p>
            <a:pPr>
              <a:defRPr/>
            </a:pPr>
            <a:r>
              <a:rPr lang="en-US" sz="3200" i="1" dirty="0" err="1">
                <a:solidFill>
                  <a:srgbClr val="FF0000"/>
                </a:solidFill>
                <a:latin typeface="Times New Roman" panose="02020603050405020304" pitchFamily="18" charset="0"/>
                <a:cs typeface="Times New Roman" panose="02020603050405020304" pitchFamily="18" charset="0"/>
              </a:rPr>
              <a:t>Chú</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thích</a:t>
            </a:r>
            <a:endParaRPr lang="en-US" sz="3200" i="1" dirty="0">
              <a:solidFill>
                <a:srgbClr val="FF0000"/>
              </a:solidFill>
              <a:latin typeface="Times New Roman" panose="02020603050405020304" pitchFamily="18" charset="0"/>
              <a:cs typeface="Times New Roman" panose="02020603050405020304" pitchFamily="18" charset="0"/>
            </a:endParaRPr>
          </a:p>
        </p:txBody>
      </p:sp>
      <p:pic>
        <p:nvPicPr>
          <p:cNvPr id="15" name="Picture 4" descr="Trẻ Em, Học Tập, Học Bài, Giáo Dục, Tải hình PNG 109 - Free.Vector6.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4045" y="2101771"/>
            <a:ext cx="3099567" cy="2722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0" descr="Trẻ Em, Mầm Non, Đọc Sách, Học Tập, Cô Bé, Tải hình PNG 342 -  Free.Vector6.co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76023" y="2758891"/>
            <a:ext cx="2349383" cy="235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A picture containing toy, doll&#10;&#10;Description automatically generated">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42377" y="2492634"/>
            <a:ext cx="2263443" cy="2263443"/>
          </a:xfrm>
          <a:prstGeom prst="rect">
            <a:avLst/>
          </a:prstGeom>
        </p:spPr>
      </p:pic>
      <p:sp>
        <p:nvSpPr>
          <p:cNvPr id="18" name="Cloud Callout 6"/>
          <p:cNvSpPr/>
          <p:nvPr/>
        </p:nvSpPr>
        <p:spPr>
          <a:xfrm>
            <a:off x="1639009" y="772113"/>
            <a:ext cx="2940459" cy="1482281"/>
          </a:xfrm>
          <a:prstGeom prst="cloudCallout">
            <a:avLst/>
          </a:prstGeom>
          <a:solidFill>
            <a:srgbClr val="F8FFB1"/>
          </a:solidFill>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a:r>
              <a:rPr lang="en-US" sz="2700" dirty="0" err="1">
                <a:solidFill>
                  <a:srgbClr val="0000FF"/>
                </a:solidFill>
                <a:latin typeface="Times New Roman" panose="02020603050405020304" pitchFamily="18" charset="0"/>
                <a:cs typeface="Times New Roman" panose="02020603050405020304" pitchFamily="18" charset="0"/>
              </a:rPr>
              <a:t>Hoạt</a:t>
            </a:r>
            <a:r>
              <a:rPr lang="en-US" sz="2700" dirty="0">
                <a:solidFill>
                  <a:srgbClr val="0000FF"/>
                </a:solidFill>
                <a:latin typeface="Times New Roman" panose="02020603050405020304" pitchFamily="18" charset="0"/>
                <a:cs typeface="Times New Roman" panose="02020603050405020304" pitchFamily="18" charset="0"/>
              </a:rPr>
              <a:t> </a:t>
            </a:r>
            <a:r>
              <a:rPr lang="en-US" sz="2700" dirty="0" err="1">
                <a:solidFill>
                  <a:srgbClr val="0000FF"/>
                </a:solidFill>
                <a:latin typeface="Times New Roman" panose="02020603050405020304" pitchFamily="18" charset="0"/>
                <a:cs typeface="Times New Roman" panose="02020603050405020304" pitchFamily="18" charset="0"/>
              </a:rPr>
              <a:t>động</a:t>
            </a:r>
            <a:r>
              <a:rPr lang="en-US" sz="2700" dirty="0">
                <a:solidFill>
                  <a:srgbClr val="0000FF"/>
                </a:solidFill>
                <a:latin typeface="Times New Roman" panose="02020603050405020304" pitchFamily="18" charset="0"/>
                <a:cs typeface="Times New Roman" panose="02020603050405020304" pitchFamily="18" charset="0"/>
              </a:rPr>
              <a:t> </a:t>
            </a:r>
            <a:r>
              <a:rPr lang="en-US" sz="2700" dirty="0" err="1">
                <a:solidFill>
                  <a:srgbClr val="0000FF"/>
                </a:solidFill>
                <a:latin typeface="Times New Roman" panose="02020603050405020304" pitchFamily="18" charset="0"/>
                <a:cs typeface="Times New Roman" panose="02020603050405020304" pitchFamily="18" charset="0"/>
              </a:rPr>
              <a:t>cá</a:t>
            </a:r>
            <a:r>
              <a:rPr lang="en-US" sz="2700" dirty="0">
                <a:solidFill>
                  <a:srgbClr val="0000FF"/>
                </a:solidFill>
                <a:latin typeface="Times New Roman" panose="02020603050405020304" pitchFamily="18" charset="0"/>
                <a:cs typeface="Times New Roman" panose="02020603050405020304" pitchFamily="18" charset="0"/>
              </a:rPr>
              <a:t> </a:t>
            </a:r>
            <a:r>
              <a:rPr lang="en-US" sz="2700" dirty="0" err="1">
                <a:solidFill>
                  <a:srgbClr val="0000FF"/>
                </a:solidFill>
                <a:latin typeface="Times New Roman" panose="02020603050405020304" pitchFamily="18" charset="0"/>
                <a:cs typeface="Times New Roman" panose="02020603050405020304" pitchFamily="18" charset="0"/>
              </a:rPr>
              <a:t>nhân</a:t>
            </a:r>
            <a:endParaRPr lang="en-US" sz="2700" dirty="0">
              <a:solidFill>
                <a:srgbClr val="0000FF"/>
              </a:solidFill>
              <a:latin typeface="Times New Roman" panose="02020603050405020304" pitchFamily="18" charset="0"/>
              <a:cs typeface="Times New Roman" panose="02020603050405020304" pitchFamily="18" charset="0"/>
            </a:endParaRPr>
          </a:p>
        </p:txBody>
      </p:sp>
      <p:sp>
        <p:nvSpPr>
          <p:cNvPr id="19" name="Cloud Callout 29"/>
          <p:cNvSpPr/>
          <p:nvPr/>
        </p:nvSpPr>
        <p:spPr>
          <a:xfrm>
            <a:off x="4866589" y="619510"/>
            <a:ext cx="2940459" cy="1482281"/>
          </a:xfrm>
          <a:prstGeom prst="cloudCallout">
            <a:avLst/>
          </a:prstGeom>
          <a:solidFill>
            <a:srgbClr val="F8FFB1"/>
          </a:solidFill>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a:r>
              <a:rPr lang="en-US" sz="2700" dirty="0" err="1">
                <a:solidFill>
                  <a:srgbClr val="0000FF"/>
                </a:solidFill>
                <a:latin typeface="Times New Roman" panose="02020603050405020304" pitchFamily="18" charset="0"/>
                <a:cs typeface="Times New Roman" panose="02020603050405020304" pitchFamily="18" charset="0"/>
              </a:rPr>
              <a:t>Hoạt</a:t>
            </a:r>
            <a:r>
              <a:rPr lang="en-US" sz="2700" dirty="0">
                <a:solidFill>
                  <a:srgbClr val="0000FF"/>
                </a:solidFill>
                <a:latin typeface="Times New Roman" panose="02020603050405020304" pitchFamily="18" charset="0"/>
                <a:cs typeface="Times New Roman" panose="02020603050405020304" pitchFamily="18" charset="0"/>
              </a:rPr>
              <a:t> </a:t>
            </a:r>
            <a:r>
              <a:rPr lang="en-US" sz="2700" dirty="0" err="1">
                <a:solidFill>
                  <a:srgbClr val="0000FF"/>
                </a:solidFill>
                <a:latin typeface="Times New Roman" panose="02020603050405020304" pitchFamily="18" charset="0"/>
                <a:cs typeface="Times New Roman" panose="02020603050405020304" pitchFamily="18" charset="0"/>
              </a:rPr>
              <a:t>động</a:t>
            </a:r>
            <a:r>
              <a:rPr lang="en-US" sz="2700" dirty="0">
                <a:solidFill>
                  <a:srgbClr val="0000FF"/>
                </a:solidFill>
                <a:latin typeface="Times New Roman" panose="02020603050405020304" pitchFamily="18" charset="0"/>
                <a:cs typeface="Times New Roman" panose="02020603050405020304" pitchFamily="18" charset="0"/>
              </a:rPr>
              <a:t> </a:t>
            </a:r>
            <a:r>
              <a:rPr lang="en-US" sz="2700" dirty="0" err="1">
                <a:solidFill>
                  <a:srgbClr val="0000FF"/>
                </a:solidFill>
                <a:latin typeface="Times New Roman" panose="02020603050405020304" pitchFamily="18" charset="0"/>
                <a:cs typeface="Times New Roman" panose="02020603050405020304" pitchFamily="18" charset="0"/>
              </a:rPr>
              <a:t>cặp</a:t>
            </a:r>
            <a:r>
              <a:rPr lang="en-US" sz="2700" dirty="0">
                <a:solidFill>
                  <a:srgbClr val="0000FF"/>
                </a:solidFill>
                <a:latin typeface="Times New Roman" panose="02020603050405020304" pitchFamily="18" charset="0"/>
                <a:cs typeface="Times New Roman" panose="02020603050405020304" pitchFamily="18" charset="0"/>
              </a:rPr>
              <a:t> </a:t>
            </a:r>
            <a:r>
              <a:rPr lang="en-US" sz="2700" dirty="0" err="1">
                <a:solidFill>
                  <a:srgbClr val="0000FF"/>
                </a:solidFill>
                <a:latin typeface="Times New Roman" panose="02020603050405020304" pitchFamily="18" charset="0"/>
                <a:cs typeface="Times New Roman" panose="02020603050405020304" pitchFamily="18" charset="0"/>
              </a:rPr>
              <a:t>đôi</a:t>
            </a:r>
            <a:endParaRPr lang="en-US" sz="2700" dirty="0">
              <a:solidFill>
                <a:srgbClr val="0000FF"/>
              </a:solidFill>
              <a:latin typeface="Times New Roman" panose="02020603050405020304" pitchFamily="18" charset="0"/>
              <a:cs typeface="Times New Roman" panose="02020603050405020304" pitchFamily="18" charset="0"/>
            </a:endParaRPr>
          </a:p>
        </p:txBody>
      </p:sp>
      <p:sp>
        <p:nvSpPr>
          <p:cNvPr id="20" name="Cloud Callout 31"/>
          <p:cNvSpPr/>
          <p:nvPr/>
        </p:nvSpPr>
        <p:spPr>
          <a:xfrm>
            <a:off x="8126225" y="727457"/>
            <a:ext cx="2940459" cy="1482281"/>
          </a:xfrm>
          <a:prstGeom prst="cloudCallout">
            <a:avLst/>
          </a:prstGeom>
          <a:solidFill>
            <a:srgbClr val="F8FFB1"/>
          </a:solidFill>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a:r>
              <a:rPr lang="en-US" sz="2700" dirty="0" err="1">
                <a:solidFill>
                  <a:srgbClr val="0000FF"/>
                </a:solidFill>
                <a:latin typeface="Times New Roman" panose="02020603050405020304" pitchFamily="18" charset="0"/>
                <a:cs typeface="Times New Roman" panose="02020603050405020304" pitchFamily="18" charset="0"/>
              </a:rPr>
              <a:t>Hoạt</a:t>
            </a:r>
            <a:r>
              <a:rPr lang="en-US" sz="2700" dirty="0">
                <a:solidFill>
                  <a:srgbClr val="0000FF"/>
                </a:solidFill>
                <a:latin typeface="Times New Roman" panose="02020603050405020304" pitchFamily="18" charset="0"/>
                <a:cs typeface="Times New Roman" panose="02020603050405020304" pitchFamily="18" charset="0"/>
              </a:rPr>
              <a:t> </a:t>
            </a:r>
            <a:r>
              <a:rPr lang="en-US" sz="2700" dirty="0" err="1">
                <a:solidFill>
                  <a:srgbClr val="0000FF"/>
                </a:solidFill>
                <a:latin typeface="Times New Roman" panose="02020603050405020304" pitchFamily="18" charset="0"/>
                <a:cs typeface="Times New Roman" panose="02020603050405020304" pitchFamily="18" charset="0"/>
              </a:rPr>
              <a:t>động</a:t>
            </a:r>
            <a:r>
              <a:rPr lang="en-US" sz="2700" dirty="0">
                <a:solidFill>
                  <a:srgbClr val="0000FF"/>
                </a:solidFill>
                <a:latin typeface="Times New Roman" panose="02020603050405020304" pitchFamily="18" charset="0"/>
                <a:cs typeface="Times New Roman" panose="02020603050405020304" pitchFamily="18" charset="0"/>
              </a:rPr>
              <a:t> </a:t>
            </a:r>
            <a:r>
              <a:rPr lang="en-US" sz="2700" dirty="0" err="1">
                <a:solidFill>
                  <a:srgbClr val="0000FF"/>
                </a:solidFill>
                <a:latin typeface="Times New Roman" panose="02020603050405020304" pitchFamily="18" charset="0"/>
                <a:cs typeface="Times New Roman" panose="02020603050405020304" pitchFamily="18" charset="0"/>
              </a:rPr>
              <a:t>nhóm</a:t>
            </a:r>
            <a:endParaRPr lang="en-US" sz="27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280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down)">
                                      <p:cBhvr>
                                        <p:cTn id="14" dur="500"/>
                                        <p:tgtEl>
                                          <p:spTgt spid="18"/>
                                        </p:tgtEl>
                                      </p:cBhvr>
                                    </p:animEffect>
                                  </p:childTnLst>
                                </p:cTn>
                              </p:par>
                            </p:childTnLst>
                          </p:cTn>
                        </p:par>
                        <p:par>
                          <p:cTn id="15" fill="hold">
                            <p:stCondLst>
                              <p:cond delay="1000"/>
                            </p:stCondLst>
                            <p:childTnLst>
                              <p:par>
                                <p:cTn id="16" presetID="23" presetClass="entr" presetSubtype="16"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childTnLst>
                                </p:cTn>
                              </p:par>
                              <p:par>
                                <p:cTn id="20" presetID="23" presetClass="entr" presetSubtype="16"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childTnLst>
                                </p:cTn>
                              </p:par>
                            </p:childTnLst>
                          </p:cTn>
                        </p:par>
                        <p:par>
                          <p:cTn id="24" fill="hold">
                            <p:stCondLst>
                              <p:cond delay="1500"/>
                            </p:stCondLst>
                            <p:childTnLst>
                              <p:par>
                                <p:cTn id="25" presetID="23" presetClass="entr" presetSubtype="16"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childTnLst>
                                </p:cTn>
                              </p:par>
                            </p:childTnLst>
                          </p:cTn>
                        </p:par>
                        <p:par>
                          <p:cTn id="29" fill="hold">
                            <p:stCondLst>
                              <p:cond delay="2000"/>
                            </p:stCondLst>
                            <p:childTnLst>
                              <p:par>
                                <p:cTn id="30" presetID="45" presetClass="entr" presetSubtype="0"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2000"/>
                                        <p:tgtEl>
                                          <p:spTgt spid="11"/>
                                        </p:tgtEl>
                                      </p:cBhvr>
                                    </p:animEffect>
                                    <p:anim calcmode="lin" valueType="num">
                                      <p:cBhvr>
                                        <p:cTn id="33" dur="2000" fill="hold"/>
                                        <p:tgtEl>
                                          <p:spTgt spid="11"/>
                                        </p:tgtEl>
                                        <p:attrNameLst>
                                          <p:attrName>ppt_w</p:attrName>
                                        </p:attrNameLst>
                                      </p:cBhvr>
                                      <p:tavLst>
                                        <p:tav tm="0" fmla="#ppt_w*sin(2.5*pi*$)">
                                          <p:val>
                                            <p:fltVal val="0"/>
                                          </p:val>
                                        </p:tav>
                                        <p:tav tm="100000">
                                          <p:val>
                                            <p:fltVal val="1"/>
                                          </p:val>
                                        </p:tav>
                                      </p:tavLst>
                                    </p:anim>
                                    <p:anim calcmode="lin" valueType="num">
                                      <p:cBhvr>
                                        <p:cTn id="34" dur="2000" fill="hold"/>
                                        <p:tgtEl>
                                          <p:spTgt spid="11"/>
                                        </p:tgtEl>
                                        <p:attrNameLst>
                                          <p:attrName>ppt_h</p:attrName>
                                        </p:attrNameLst>
                                      </p:cBhvr>
                                      <p:tavLst>
                                        <p:tav tm="0">
                                          <p:val>
                                            <p:strVal val="#ppt_h"/>
                                          </p:val>
                                        </p:tav>
                                        <p:tav tm="100000">
                                          <p:val>
                                            <p:strVal val="#ppt_h"/>
                                          </p:val>
                                        </p:tav>
                                      </p:tavLst>
                                    </p:anim>
                                  </p:childTnLst>
                                </p:cTn>
                              </p:par>
                              <p:par>
                                <p:cTn id="35" presetID="45"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2000"/>
                                        <p:tgtEl>
                                          <p:spTgt spid="17"/>
                                        </p:tgtEl>
                                      </p:cBhvr>
                                    </p:animEffect>
                                    <p:anim calcmode="lin" valueType="num">
                                      <p:cBhvr>
                                        <p:cTn id="38" dur="2000" fill="hold"/>
                                        <p:tgtEl>
                                          <p:spTgt spid="17"/>
                                        </p:tgtEl>
                                        <p:attrNameLst>
                                          <p:attrName>ppt_w</p:attrName>
                                        </p:attrNameLst>
                                      </p:cBhvr>
                                      <p:tavLst>
                                        <p:tav tm="0" fmla="#ppt_w*sin(2.5*pi*$)">
                                          <p:val>
                                            <p:fltVal val="0"/>
                                          </p:val>
                                        </p:tav>
                                        <p:tav tm="100000">
                                          <p:val>
                                            <p:fltVal val="1"/>
                                          </p:val>
                                        </p:tav>
                                      </p:tavLst>
                                    </p:anim>
                                    <p:anim calcmode="lin" valueType="num">
                                      <p:cBhvr>
                                        <p:cTn id="39" dur="2000" fill="hold"/>
                                        <p:tgtEl>
                                          <p:spTgt spid="17"/>
                                        </p:tgtEl>
                                        <p:attrNameLst>
                                          <p:attrName>ppt_h</p:attrName>
                                        </p:attrNameLst>
                                      </p:cBhvr>
                                      <p:tavLst>
                                        <p:tav tm="0">
                                          <p:val>
                                            <p:strVal val="#ppt_h"/>
                                          </p:val>
                                        </p:tav>
                                        <p:tav tm="100000">
                                          <p:val>
                                            <p:strVal val="#ppt_h"/>
                                          </p:val>
                                        </p:tav>
                                      </p:tavLst>
                                    </p:anim>
                                  </p:childTnLst>
                                </p:cTn>
                              </p:par>
                            </p:childTnLst>
                          </p:cTn>
                        </p:par>
                        <p:par>
                          <p:cTn id="40" fill="hold">
                            <p:stCondLst>
                              <p:cond delay="4000"/>
                            </p:stCondLst>
                            <p:childTnLst>
                              <p:par>
                                <p:cTn id="41" presetID="45"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2000"/>
                                        <p:tgtEl>
                                          <p:spTgt spid="20"/>
                                        </p:tgtEl>
                                      </p:cBhvr>
                                    </p:animEffect>
                                    <p:anim calcmode="lin" valueType="num">
                                      <p:cBhvr>
                                        <p:cTn id="44" dur="2000" fill="hold"/>
                                        <p:tgtEl>
                                          <p:spTgt spid="20"/>
                                        </p:tgtEl>
                                        <p:attrNameLst>
                                          <p:attrName>ppt_w</p:attrName>
                                        </p:attrNameLst>
                                      </p:cBhvr>
                                      <p:tavLst>
                                        <p:tav tm="0" fmla="#ppt_w*sin(2.5*pi*$)">
                                          <p:val>
                                            <p:fltVal val="0"/>
                                          </p:val>
                                        </p:tav>
                                        <p:tav tm="100000">
                                          <p:val>
                                            <p:fltVal val="1"/>
                                          </p:val>
                                        </p:tav>
                                      </p:tavLst>
                                    </p:anim>
                                    <p:anim calcmode="lin" valueType="num">
                                      <p:cBhvr>
                                        <p:cTn id="45" dur="2000" fill="hold"/>
                                        <p:tgtEl>
                                          <p:spTgt spid="2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05:00</a:t>
            </a:r>
            <a:endParaRPr lang="en-US" sz="2800">
              <a:solidFill>
                <a:prstClr val="white"/>
              </a:solidFill>
            </a:endParaRPr>
          </a:p>
        </p:txBody>
      </p:sp>
      <p:sp>
        <p:nvSpPr>
          <p:cNvPr id="6" name="Rounded Rectangle 5"/>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04:59</a:t>
            </a:r>
            <a:endParaRPr lang="en-US" sz="2800">
              <a:solidFill>
                <a:prstClr val="white"/>
              </a:solidFill>
            </a:endParaRPr>
          </a:p>
        </p:txBody>
      </p:sp>
      <p:sp>
        <p:nvSpPr>
          <p:cNvPr id="7" name="Rounded Rectangle 6"/>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04:58</a:t>
            </a:r>
            <a:endParaRPr lang="en-US" sz="2800">
              <a:solidFill>
                <a:prstClr val="white"/>
              </a:solidFill>
            </a:endParaRPr>
          </a:p>
        </p:txBody>
      </p:sp>
      <p:sp>
        <p:nvSpPr>
          <p:cNvPr id="8" name="Rounded Rectangle 7"/>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04:57</a:t>
            </a:r>
            <a:endParaRPr lang="en-US" sz="2800">
              <a:solidFill>
                <a:prstClr val="white"/>
              </a:solidFill>
            </a:endParaRPr>
          </a:p>
        </p:txBody>
      </p:sp>
      <p:sp>
        <p:nvSpPr>
          <p:cNvPr id="9" name="Rounded Rectangle 8"/>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04:56</a:t>
            </a:r>
            <a:endParaRPr lang="en-US" sz="2800">
              <a:solidFill>
                <a:prstClr val="white"/>
              </a:solidFill>
            </a:endParaRPr>
          </a:p>
        </p:txBody>
      </p:sp>
      <p:sp>
        <p:nvSpPr>
          <p:cNvPr id="10" name="Rounded Rectangle 9"/>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04:55</a:t>
            </a:r>
            <a:endParaRPr lang="en-US" sz="2800">
              <a:solidFill>
                <a:prstClr val="white"/>
              </a:solidFill>
            </a:endParaRPr>
          </a:p>
        </p:txBody>
      </p:sp>
      <p:sp>
        <p:nvSpPr>
          <p:cNvPr id="11" name="Rounded Rectangle 10"/>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04:54</a:t>
            </a:r>
            <a:endParaRPr lang="en-US" sz="2800">
              <a:solidFill>
                <a:prstClr val="white"/>
              </a:solidFill>
            </a:endParaRPr>
          </a:p>
        </p:txBody>
      </p:sp>
      <p:sp>
        <p:nvSpPr>
          <p:cNvPr id="12" name="Rounded Rectangle 11"/>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04:53</a:t>
            </a:r>
            <a:endParaRPr lang="en-US" sz="2800">
              <a:solidFill>
                <a:prstClr val="white"/>
              </a:solidFill>
            </a:endParaRPr>
          </a:p>
        </p:txBody>
      </p:sp>
      <p:sp>
        <p:nvSpPr>
          <p:cNvPr id="13" name="Rounded Rectangle 12"/>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04:52</a:t>
            </a:r>
            <a:endParaRPr lang="en-US" sz="2800">
              <a:solidFill>
                <a:prstClr val="white"/>
              </a:solidFill>
            </a:endParaRPr>
          </a:p>
        </p:txBody>
      </p:sp>
      <p:sp>
        <p:nvSpPr>
          <p:cNvPr id="14" name="Rounded Rectangle 13"/>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04:51</a:t>
            </a:r>
            <a:endParaRPr lang="en-US" sz="2800">
              <a:solidFill>
                <a:prstClr val="white"/>
              </a:solidFill>
            </a:endParaRPr>
          </a:p>
        </p:txBody>
      </p:sp>
      <p:sp>
        <p:nvSpPr>
          <p:cNvPr id="15" name="Rounded Rectangle 14"/>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04:50</a:t>
            </a:r>
            <a:endParaRPr lang="en-US" sz="2800">
              <a:solidFill>
                <a:prstClr val="white"/>
              </a:solidFill>
            </a:endParaRPr>
          </a:p>
        </p:txBody>
      </p:sp>
      <p:sp>
        <p:nvSpPr>
          <p:cNvPr id="16" name="Rounded Rectangle 15"/>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04:49</a:t>
            </a:r>
            <a:endParaRPr lang="en-US" sz="2800">
              <a:solidFill>
                <a:prstClr val="white"/>
              </a:solidFill>
            </a:endParaRPr>
          </a:p>
        </p:txBody>
      </p:sp>
      <p:sp>
        <p:nvSpPr>
          <p:cNvPr id="17" name="Rounded Rectangle 16"/>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04:48</a:t>
            </a:r>
            <a:endParaRPr lang="en-US" sz="2800">
              <a:solidFill>
                <a:prstClr val="white"/>
              </a:solidFill>
            </a:endParaRPr>
          </a:p>
        </p:txBody>
      </p:sp>
      <p:sp>
        <p:nvSpPr>
          <p:cNvPr id="18" name="Rounded Rectangle 17"/>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04:47</a:t>
            </a:r>
            <a:endParaRPr lang="en-US" sz="2800">
              <a:solidFill>
                <a:prstClr val="white"/>
              </a:solidFill>
            </a:endParaRPr>
          </a:p>
        </p:txBody>
      </p:sp>
      <p:sp>
        <p:nvSpPr>
          <p:cNvPr id="19" name="Rounded Rectangle 18"/>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04:46</a:t>
            </a:r>
            <a:endParaRPr lang="en-US" sz="2800">
              <a:solidFill>
                <a:prstClr val="white"/>
              </a:solidFill>
            </a:endParaRPr>
          </a:p>
        </p:txBody>
      </p:sp>
      <p:sp>
        <p:nvSpPr>
          <p:cNvPr id="20" name="Rounded Rectangle 19"/>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04:45</a:t>
            </a:r>
            <a:endParaRPr lang="en-US" sz="2800">
              <a:solidFill>
                <a:prstClr val="white"/>
              </a:solidFill>
            </a:endParaRPr>
          </a:p>
        </p:txBody>
      </p:sp>
      <p:sp>
        <p:nvSpPr>
          <p:cNvPr id="21" name="Rounded Rectangle 20"/>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04:44</a:t>
            </a:r>
            <a:endParaRPr lang="en-US" sz="2800">
              <a:solidFill>
                <a:prstClr val="white"/>
              </a:solidFill>
            </a:endParaRPr>
          </a:p>
        </p:txBody>
      </p:sp>
      <p:sp>
        <p:nvSpPr>
          <p:cNvPr id="22" name="Rounded Rectangle 21"/>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04:43</a:t>
            </a:r>
            <a:endParaRPr lang="en-US" sz="2800">
              <a:solidFill>
                <a:prstClr val="white"/>
              </a:solidFill>
            </a:endParaRPr>
          </a:p>
        </p:txBody>
      </p:sp>
      <p:sp>
        <p:nvSpPr>
          <p:cNvPr id="23" name="Rounded Rectangle 22"/>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04:42</a:t>
            </a:r>
            <a:endParaRPr lang="en-US" sz="2800">
              <a:solidFill>
                <a:prstClr val="white"/>
              </a:solidFill>
            </a:endParaRPr>
          </a:p>
        </p:txBody>
      </p:sp>
      <p:sp>
        <p:nvSpPr>
          <p:cNvPr id="24" name="Rounded Rectangle 23"/>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04:41</a:t>
            </a:r>
            <a:endParaRPr lang="en-US" sz="2800">
              <a:solidFill>
                <a:prstClr val="white"/>
              </a:solidFill>
            </a:endParaRPr>
          </a:p>
        </p:txBody>
      </p:sp>
      <p:sp>
        <p:nvSpPr>
          <p:cNvPr id="25" name="Rounded Rectangle 24"/>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04:40</a:t>
            </a:r>
            <a:endParaRPr lang="en-US" sz="2800">
              <a:solidFill>
                <a:prstClr val="white"/>
              </a:solidFill>
            </a:endParaRPr>
          </a:p>
        </p:txBody>
      </p:sp>
      <p:sp>
        <p:nvSpPr>
          <p:cNvPr id="26" name="Rounded Rectangle 25"/>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04:39</a:t>
            </a:r>
            <a:endParaRPr lang="en-US" sz="2800">
              <a:solidFill>
                <a:prstClr val="white"/>
              </a:solidFill>
            </a:endParaRPr>
          </a:p>
        </p:txBody>
      </p:sp>
      <p:sp>
        <p:nvSpPr>
          <p:cNvPr id="27" name="Rounded Rectangle 26"/>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04:38</a:t>
            </a:r>
            <a:endParaRPr lang="en-US" sz="2800">
              <a:solidFill>
                <a:prstClr val="white"/>
              </a:solidFill>
            </a:endParaRPr>
          </a:p>
        </p:txBody>
      </p:sp>
      <p:sp>
        <p:nvSpPr>
          <p:cNvPr id="28" name="Rounded Rectangle 27"/>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04:37</a:t>
            </a:r>
            <a:endParaRPr lang="en-US" sz="2800">
              <a:solidFill>
                <a:prstClr val="white"/>
              </a:solidFill>
            </a:endParaRPr>
          </a:p>
        </p:txBody>
      </p:sp>
      <p:sp>
        <p:nvSpPr>
          <p:cNvPr id="29" name="Rounded Rectangle 28"/>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04:36</a:t>
            </a:r>
            <a:endParaRPr lang="en-US" sz="2800">
              <a:solidFill>
                <a:prstClr val="white"/>
              </a:solidFill>
            </a:endParaRPr>
          </a:p>
        </p:txBody>
      </p:sp>
      <p:sp>
        <p:nvSpPr>
          <p:cNvPr id="30" name="Rounded Rectangle 29"/>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04:35</a:t>
            </a:r>
            <a:endParaRPr lang="en-US" sz="2800">
              <a:solidFill>
                <a:prstClr val="white"/>
              </a:solidFill>
            </a:endParaRPr>
          </a:p>
        </p:txBody>
      </p:sp>
      <p:sp>
        <p:nvSpPr>
          <p:cNvPr id="31" name="Rounded Rectangle 30"/>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04:34</a:t>
            </a:r>
            <a:endParaRPr lang="en-US" sz="2800">
              <a:solidFill>
                <a:prstClr val="white"/>
              </a:solidFill>
            </a:endParaRPr>
          </a:p>
        </p:txBody>
      </p:sp>
      <p:sp>
        <p:nvSpPr>
          <p:cNvPr id="32" name="Rounded Rectangle 31"/>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04:33</a:t>
            </a:r>
            <a:endParaRPr lang="en-US" sz="2800">
              <a:solidFill>
                <a:prstClr val="white"/>
              </a:solidFill>
            </a:endParaRPr>
          </a:p>
        </p:txBody>
      </p:sp>
      <p:sp>
        <p:nvSpPr>
          <p:cNvPr id="33" name="Rounded Rectangle 32"/>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04:32</a:t>
            </a:r>
            <a:endParaRPr lang="en-US" sz="2800">
              <a:solidFill>
                <a:prstClr val="white"/>
              </a:solidFill>
            </a:endParaRPr>
          </a:p>
        </p:txBody>
      </p:sp>
      <p:sp>
        <p:nvSpPr>
          <p:cNvPr id="34" name="Rounded Rectangle 33"/>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04:31</a:t>
            </a:r>
            <a:endParaRPr lang="en-US" sz="2800">
              <a:solidFill>
                <a:prstClr val="white"/>
              </a:solidFill>
            </a:endParaRPr>
          </a:p>
        </p:txBody>
      </p:sp>
      <p:sp>
        <p:nvSpPr>
          <p:cNvPr id="35" name="Rounded Rectangle 34"/>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04:30</a:t>
            </a:r>
            <a:endParaRPr lang="en-US" sz="2800">
              <a:solidFill>
                <a:prstClr val="white"/>
              </a:solidFill>
            </a:endParaRPr>
          </a:p>
        </p:txBody>
      </p:sp>
      <p:sp>
        <p:nvSpPr>
          <p:cNvPr id="36" name="Rounded Rectangle 35"/>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04:29</a:t>
            </a:r>
            <a:endParaRPr lang="en-US" sz="2800">
              <a:solidFill>
                <a:prstClr val="white"/>
              </a:solidFill>
            </a:endParaRPr>
          </a:p>
        </p:txBody>
      </p:sp>
      <p:sp>
        <p:nvSpPr>
          <p:cNvPr id="37" name="Rounded Rectangle 36"/>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04:28</a:t>
            </a:r>
            <a:endParaRPr lang="en-US" sz="2800">
              <a:solidFill>
                <a:prstClr val="white"/>
              </a:solidFill>
            </a:endParaRPr>
          </a:p>
        </p:txBody>
      </p:sp>
      <p:sp>
        <p:nvSpPr>
          <p:cNvPr id="38" name="Rounded Rectangle 37"/>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04:27</a:t>
            </a:r>
            <a:endParaRPr lang="en-US" sz="2800">
              <a:solidFill>
                <a:prstClr val="white"/>
              </a:solidFill>
            </a:endParaRPr>
          </a:p>
        </p:txBody>
      </p:sp>
      <p:sp>
        <p:nvSpPr>
          <p:cNvPr id="39" name="Rounded Rectangle 38"/>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04:26</a:t>
            </a:r>
            <a:endParaRPr lang="en-US" sz="2800">
              <a:solidFill>
                <a:prstClr val="white"/>
              </a:solidFill>
            </a:endParaRPr>
          </a:p>
        </p:txBody>
      </p:sp>
      <p:sp>
        <p:nvSpPr>
          <p:cNvPr id="40" name="Rounded Rectangle 39"/>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04:25</a:t>
            </a:r>
            <a:endParaRPr lang="en-US" sz="2800">
              <a:solidFill>
                <a:prstClr val="white"/>
              </a:solidFill>
            </a:endParaRPr>
          </a:p>
        </p:txBody>
      </p:sp>
      <p:sp>
        <p:nvSpPr>
          <p:cNvPr id="41" name="Rounded Rectangle 40"/>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04:24</a:t>
            </a:r>
            <a:endParaRPr lang="en-US" sz="2800">
              <a:solidFill>
                <a:prstClr val="white"/>
              </a:solidFill>
            </a:endParaRPr>
          </a:p>
        </p:txBody>
      </p:sp>
      <p:sp>
        <p:nvSpPr>
          <p:cNvPr id="42" name="Rounded Rectangle 41"/>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04:23</a:t>
            </a:r>
            <a:endParaRPr lang="en-US" sz="2800">
              <a:solidFill>
                <a:prstClr val="white"/>
              </a:solidFill>
            </a:endParaRPr>
          </a:p>
        </p:txBody>
      </p:sp>
      <p:sp>
        <p:nvSpPr>
          <p:cNvPr id="43" name="Rounded Rectangle 42"/>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04:22</a:t>
            </a:r>
            <a:endParaRPr lang="en-US" sz="2800">
              <a:solidFill>
                <a:prstClr val="white"/>
              </a:solidFill>
            </a:endParaRPr>
          </a:p>
        </p:txBody>
      </p:sp>
      <p:sp>
        <p:nvSpPr>
          <p:cNvPr id="44" name="Rounded Rectangle 43"/>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04:21</a:t>
            </a:r>
            <a:endParaRPr lang="en-US" sz="2800">
              <a:solidFill>
                <a:prstClr val="white"/>
              </a:solidFill>
            </a:endParaRPr>
          </a:p>
        </p:txBody>
      </p:sp>
      <p:sp>
        <p:nvSpPr>
          <p:cNvPr id="45" name="Rounded Rectangle 44"/>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04:20</a:t>
            </a:r>
            <a:endParaRPr lang="en-US" sz="2800">
              <a:solidFill>
                <a:prstClr val="white"/>
              </a:solidFill>
            </a:endParaRPr>
          </a:p>
        </p:txBody>
      </p:sp>
      <p:sp>
        <p:nvSpPr>
          <p:cNvPr id="46" name="Rounded Rectangle 45"/>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04:19</a:t>
            </a:r>
            <a:endParaRPr lang="en-US" sz="2800">
              <a:solidFill>
                <a:prstClr val="white"/>
              </a:solidFill>
            </a:endParaRPr>
          </a:p>
        </p:txBody>
      </p:sp>
      <p:sp>
        <p:nvSpPr>
          <p:cNvPr id="47" name="Rounded Rectangle 46"/>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04:18</a:t>
            </a:r>
            <a:endParaRPr lang="en-US" sz="2800">
              <a:solidFill>
                <a:prstClr val="white"/>
              </a:solidFill>
            </a:endParaRPr>
          </a:p>
        </p:txBody>
      </p:sp>
      <p:sp>
        <p:nvSpPr>
          <p:cNvPr id="48" name="Rounded Rectangle 47"/>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04:17</a:t>
            </a:r>
            <a:endParaRPr lang="en-US" sz="2800">
              <a:solidFill>
                <a:prstClr val="white"/>
              </a:solidFill>
            </a:endParaRPr>
          </a:p>
        </p:txBody>
      </p:sp>
      <p:sp>
        <p:nvSpPr>
          <p:cNvPr id="49" name="Rounded Rectangle 48"/>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04:16</a:t>
            </a:r>
            <a:endParaRPr lang="en-US" sz="2800">
              <a:solidFill>
                <a:prstClr val="white"/>
              </a:solidFill>
            </a:endParaRPr>
          </a:p>
        </p:txBody>
      </p:sp>
      <p:sp>
        <p:nvSpPr>
          <p:cNvPr id="50" name="Rounded Rectangle 49"/>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04:15</a:t>
            </a:r>
            <a:endParaRPr lang="en-US" sz="2800">
              <a:solidFill>
                <a:prstClr val="white"/>
              </a:solidFill>
            </a:endParaRPr>
          </a:p>
        </p:txBody>
      </p:sp>
      <p:sp>
        <p:nvSpPr>
          <p:cNvPr id="51" name="Rounded Rectangle 50"/>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04:14</a:t>
            </a:r>
            <a:endParaRPr lang="en-US" sz="2800">
              <a:solidFill>
                <a:prstClr val="white"/>
              </a:solidFill>
            </a:endParaRPr>
          </a:p>
        </p:txBody>
      </p:sp>
      <p:sp>
        <p:nvSpPr>
          <p:cNvPr id="52" name="Rounded Rectangle 51"/>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04:13</a:t>
            </a:r>
            <a:endParaRPr lang="en-US" sz="2800">
              <a:solidFill>
                <a:prstClr val="white"/>
              </a:solidFill>
            </a:endParaRPr>
          </a:p>
        </p:txBody>
      </p:sp>
      <p:sp>
        <p:nvSpPr>
          <p:cNvPr id="53" name="Rounded Rectangle 52"/>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04:12</a:t>
            </a:r>
            <a:endParaRPr lang="en-US" sz="2800">
              <a:solidFill>
                <a:prstClr val="white"/>
              </a:solidFill>
            </a:endParaRPr>
          </a:p>
        </p:txBody>
      </p:sp>
      <p:sp>
        <p:nvSpPr>
          <p:cNvPr id="54" name="Rounded Rectangle 53"/>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04:11</a:t>
            </a:r>
            <a:endParaRPr lang="en-US" sz="2800">
              <a:solidFill>
                <a:prstClr val="white"/>
              </a:solidFill>
            </a:endParaRPr>
          </a:p>
        </p:txBody>
      </p:sp>
      <p:sp>
        <p:nvSpPr>
          <p:cNvPr id="55" name="Rounded Rectangle 54"/>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04:10</a:t>
            </a:r>
            <a:endParaRPr lang="en-US" sz="2800">
              <a:solidFill>
                <a:prstClr val="white"/>
              </a:solidFill>
            </a:endParaRPr>
          </a:p>
        </p:txBody>
      </p:sp>
      <p:sp>
        <p:nvSpPr>
          <p:cNvPr id="56" name="Rounded Rectangle 55"/>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04:09</a:t>
            </a:r>
            <a:endParaRPr lang="en-US" sz="2800">
              <a:solidFill>
                <a:prstClr val="white"/>
              </a:solidFill>
            </a:endParaRPr>
          </a:p>
        </p:txBody>
      </p:sp>
      <p:sp>
        <p:nvSpPr>
          <p:cNvPr id="57" name="Rounded Rectangle 56"/>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04:08</a:t>
            </a:r>
            <a:endParaRPr lang="en-US" sz="2800">
              <a:solidFill>
                <a:prstClr val="white"/>
              </a:solidFill>
            </a:endParaRPr>
          </a:p>
        </p:txBody>
      </p:sp>
      <p:sp>
        <p:nvSpPr>
          <p:cNvPr id="58" name="Rounded Rectangle 57"/>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04:07</a:t>
            </a:r>
            <a:endParaRPr lang="en-US" sz="2800">
              <a:solidFill>
                <a:prstClr val="white"/>
              </a:solidFill>
            </a:endParaRPr>
          </a:p>
        </p:txBody>
      </p:sp>
      <p:sp>
        <p:nvSpPr>
          <p:cNvPr id="59" name="Rounded Rectangle 58"/>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04:06</a:t>
            </a:r>
            <a:endParaRPr lang="en-US" sz="2800">
              <a:solidFill>
                <a:prstClr val="white"/>
              </a:solidFill>
            </a:endParaRPr>
          </a:p>
        </p:txBody>
      </p:sp>
      <p:sp>
        <p:nvSpPr>
          <p:cNvPr id="60" name="Rounded Rectangle 59"/>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04:05</a:t>
            </a:r>
            <a:endParaRPr lang="en-US" sz="2800">
              <a:solidFill>
                <a:prstClr val="white"/>
              </a:solidFill>
            </a:endParaRPr>
          </a:p>
        </p:txBody>
      </p:sp>
      <p:sp>
        <p:nvSpPr>
          <p:cNvPr id="61" name="Rounded Rectangle 60"/>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04:04</a:t>
            </a:r>
            <a:endParaRPr lang="en-US" sz="2800">
              <a:solidFill>
                <a:prstClr val="white"/>
              </a:solidFill>
            </a:endParaRPr>
          </a:p>
        </p:txBody>
      </p:sp>
      <p:sp>
        <p:nvSpPr>
          <p:cNvPr id="62" name="Rounded Rectangle 61"/>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04:03</a:t>
            </a:r>
            <a:endParaRPr lang="en-US" sz="2800">
              <a:solidFill>
                <a:prstClr val="white"/>
              </a:solidFill>
            </a:endParaRPr>
          </a:p>
        </p:txBody>
      </p:sp>
      <p:sp>
        <p:nvSpPr>
          <p:cNvPr id="63" name="Rounded Rectangle 62"/>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04:02</a:t>
            </a:r>
            <a:endParaRPr lang="en-US" sz="2800">
              <a:solidFill>
                <a:prstClr val="white"/>
              </a:solidFill>
            </a:endParaRPr>
          </a:p>
        </p:txBody>
      </p:sp>
      <p:sp>
        <p:nvSpPr>
          <p:cNvPr id="64" name="Rounded Rectangle 63"/>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04:01</a:t>
            </a:r>
            <a:endParaRPr lang="en-US" sz="2800">
              <a:solidFill>
                <a:prstClr val="white"/>
              </a:solidFill>
            </a:endParaRPr>
          </a:p>
        </p:txBody>
      </p:sp>
      <p:sp>
        <p:nvSpPr>
          <p:cNvPr id="65" name="Rounded Rectangle 64"/>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04:00</a:t>
            </a:r>
            <a:endParaRPr lang="en-US" sz="2800">
              <a:solidFill>
                <a:prstClr val="white"/>
              </a:solidFill>
            </a:endParaRPr>
          </a:p>
        </p:txBody>
      </p:sp>
      <p:sp>
        <p:nvSpPr>
          <p:cNvPr id="66" name="Rounded Rectangle 65"/>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03:59</a:t>
            </a:r>
            <a:endParaRPr lang="en-US" sz="2800">
              <a:solidFill>
                <a:prstClr val="white"/>
              </a:solidFill>
            </a:endParaRPr>
          </a:p>
        </p:txBody>
      </p:sp>
      <p:sp>
        <p:nvSpPr>
          <p:cNvPr id="67" name="Rounded Rectangle 66"/>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03:58</a:t>
            </a:r>
            <a:endParaRPr lang="en-US" sz="2800">
              <a:solidFill>
                <a:prstClr val="white"/>
              </a:solidFill>
            </a:endParaRPr>
          </a:p>
        </p:txBody>
      </p:sp>
      <p:sp>
        <p:nvSpPr>
          <p:cNvPr id="68" name="Rounded Rectangle 67"/>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03:57</a:t>
            </a:r>
            <a:endParaRPr lang="en-US" sz="2800">
              <a:solidFill>
                <a:prstClr val="white"/>
              </a:solidFill>
            </a:endParaRPr>
          </a:p>
        </p:txBody>
      </p:sp>
      <p:sp>
        <p:nvSpPr>
          <p:cNvPr id="69" name="Rounded Rectangle 68"/>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03:56</a:t>
            </a:r>
            <a:endParaRPr lang="en-US" sz="2800">
              <a:solidFill>
                <a:prstClr val="white"/>
              </a:solidFill>
            </a:endParaRPr>
          </a:p>
        </p:txBody>
      </p:sp>
      <p:sp>
        <p:nvSpPr>
          <p:cNvPr id="70" name="Rounded Rectangle 69"/>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03:55</a:t>
            </a:r>
            <a:endParaRPr lang="en-US" sz="2800">
              <a:solidFill>
                <a:prstClr val="white"/>
              </a:solidFill>
            </a:endParaRPr>
          </a:p>
        </p:txBody>
      </p:sp>
      <p:sp>
        <p:nvSpPr>
          <p:cNvPr id="71" name="Rounded Rectangle 70"/>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03:54</a:t>
            </a:r>
            <a:endParaRPr lang="en-US" sz="2800">
              <a:solidFill>
                <a:prstClr val="white"/>
              </a:solidFill>
            </a:endParaRPr>
          </a:p>
        </p:txBody>
      </p:sp>
      <p:sp>
        <p:nvSpPr>
          <p:cNvPr id="72" name="Rounded Rectangle 71"/>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03:53</a:t>
            </a:r>
            <a:endParaRPr lang="en-US" sz="2800">
              <a:solidFill>
                <a:prstClr val="white"/>
              </a:solidFill>
            </a:endParaRPr>
          </a:p>
        </p:txBody>
      </p:sp>
      <p:sp>
        <p:nvSpPr>
          <p:cNvPr id="73" name="Rounded Rectangle 72"/>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03:52</a:t>
            </a:r>
            <a:endParaRPr lang="en-US" sz="2800">
              <a:solidFill>
                <a:prstClr val="white"/>
              </a:solidFill>
            </a:endParaRPr>
          </a:p>
        </p:txBody>
      </p:sp>
      <p:sp>
        <p:nvSpPr>
          <p:cNvPr id="74" name="Rounded Rectangle 73"/>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03:51</a:t>
            </a:r>
            <a:endParaRPr lang="en-US" sz="2800">
              <a:solidFill>
                <a:prstClr val="white"/>
              </a:solidFill>
            </a:endParaRPr>
          </a:p>
        </p:txBody>
      </p:sp>
      <p:sp>
        <p:nvSpPr>
          <p:cNvPr id="75" name="Rounded Rectangle 74"/>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03:50</a:t>
            </a:r>
            <a:endParaRPr lang="en-US" sz="2800">
              <a:solidFill>
                <a:prstClr val="white"/>
              </a:solidFill>
            </a:endParaRPr>
          </a:p>
        </p:txBody>
      </p:sp>
      <p:sp>
        <p:nvSpPr>
          <p:cNvPr id="76" name="Rounded Rectangle 75"/>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03:49</a:t>
            </a:r>
            <a:endParaRPr lang="en-US" sz="2800">
              <a:solidFill>
                <a:prstClr val="white"/>
              </a:solidFill>
            </a:endParaRPr>
          </a:p>
        </p:txBody>
      </p:sp>
      <p:sp>
        <p:nvSpPr>
          <p:cNvPr id="77" name="Rounded Rectangle 76"/>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03:48</a:t>
            </a:r>
            <a:endParaRPr lang="en-US" sz="2800">
              <a:solidFill>
                <a:prstClr val="white"/>
              </a:solidFill>
            </a:endParaRPr>
          </a:p>
        </p:txBody>
      </p:sp>
      <p:sp>
        <p:nvSpPr>
          <p:cNvPr id="78" name="Rounded Rectangle 77"/>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03:47</a:t>
            </a:r>
            <a:endParaRPr lang="en-US" sz="2800">
              <a:solidFill>
                <a:prstClr val="white"/>
              </a:solidFill>
            </a:endParaRPr>
          </a:p>
        </p:txBody>
      </p:sp>
      <p:sp>
        <p:nvSpPr>
          <p:cNvPr id="79" name="Rounded Rectangle 78"/>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03:46</a:t>
            </a:r>
            <a:endParaRPr lang="en-US" sz="2800">
              <a:solidFill>
                <a:prstClr val="white"/>
              </a:solidFill>
            </a:endParaRPr>
          </a:p>
        </p:txBody>
      </p:sp>
      <p:sp>
        <p:nvSpPr>
          <p:cNvPr id="80" name="Rounded Rectangle 79"/>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03:45</a:t>
            </a:r>
            <a:endParaRPr lang="en-US" sz="2800">
              <a:solidFill>
                <a:prstClr val="white"/>
              </a:solidFill>
            </a:endParaRPr>
          </a:p>
        </p:txBody>
      </p:sp>
      <p:sp>
        <p:nvSpPr>
          <p:cNvPr id="81" name="Rounded Rectangle 80"/>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03:44</a:t>
            </a:r>
            <a:endParaRPr lang="en-US" sz="2800">
              <a:solidFill>
                <a:prstClr val="white"/>
              </a:solidFill>
            </a:endParaRPr>
          </a:p>
        </p:txBody>
      </p:sp>
      <p:sp>
        <p:nvSpPr>
          <p:cNvPr id="82" name="Rounded Rectangle 81"/>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03:43</a:t>
            </a:r>
            <a:endParaRPr lang="en-US" sz="2800">
              <a:solidFill>
                <a:prstClr val="white"/>
              </a:solidFill>
            </a:endParaRPr>
          </a:p>
        </p:txBody>
      </p:sp>
      <p:sp>
        <p:nvSpPr>
          <p:cNvPr id="83" name="Rounded Rectangle 82"/>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03:42</a:t>
            </a:r>
            <a:endParaRPr lang="en-US" sz="2800">
              <a:solidFill>
                <a:prstClr val="white"/>
              </a:solidFill>
            </a:endParaRPr>
          </a:p>
        </p:txBody>
      </p:sp>
      <p:sp>
        <p:nvSpPr>
          <p:cNvPr id="84" name="Rounded Rectangle 83"/>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03:41</a:t>
            </a:r>
            <a:endParaRPr lang="en-US" sz="2800">
              <a:solidFill>
                <a:prstClr val="white"/>
              </a:solidFill>
            </a:endParaRPr>
          </a:p>
        </p:txBody>
      </p:sp>
      <p:sp>
        <p:nvSpPr>
          <p:cNvPr id="85" name="Rounded Rectangle 84"/>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03:40</a:t>
            </a:r>
            <a:endParaRPr lang="en-US" sz="2800">
              <a:solidFill>
                <a:prstClr val="white"/>
              </a:solidFill>
            </a:endParaRPr>
          </a:p>
        </p:txBody>
      </p:sp>
      <p:sp>
        <p:nvSpPr>
          <p:cNvPr id="86" name="Rounded Rectangle 85"/>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03:39</a:t>
            </a:r>
            <a:endParaRPr lang="en-US" sz="2800">
              <a:solidFill>
                <a:prstClr val="white"/>
              </a:solidFill>
            </a:endParaRPr>
          </a:p>
        </p:txBody>
      </p:sp>
      <p:sp>
        <p:nvSpPr>
          <p:cNvPr id="87" name="Rounded Rectangle 86"/>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03:38</a:t>
            </a:r>
            <a:endParaRPr lang="en-US" sz="2800">
              <a:solidFill>
                <a:prstClr val="white"/>
              </a:solidFill>
            </a:endParaRPr>
          </a:p>
        </p:txBody>
      </p:sp>
      <p:sp>
        <p:nvSpPr>
          <p:cNvPr id="88" name="Rounded Rectangle 87"/>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03:37</a:t>
            </a:r>
            <a:endParaRPr lang="en-US" sz="2800">
              <a:solidFill>
                <a:prstClr val="white"/>
              </a:solidFill>
            </a:endParaRPr>
          </a:p>
        </p:txBody>
      </p:sp>
      <p:sp>
        <p:nvSpPr>
          <p:cNvPr id="89" name="Rounded Rectangle 88"/>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03:36</a:t>
            </a:r>
            <a:endParaRPr lang="en-US" sz="2800">
              <a:solidFill>
                <a:prstClr val="white"/>
              </a:solidFill>
            </a:endParaRPr>
          </a:p>
        </p:txBody>
      </p:sp>
      <p:sp>
        <p:nvSpPr>
          <p:cNvPr id="90" name="Rounded Rectangle 89"/>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03:35</a:t>
            </a:r>
            <a:endParaRPr lang="en-US" sz="2800">
              <a:solidFill>
                <a:prstClr val="white"/>
              </a:solidFill>
            </a:endParaRPr>
          </a:p>
        </p:txBody>
      </p:sp>
      <p:sp>
        <p:nvSpPr>
          <p:cNvPr id="91" name="Rounded Rectangle 90"/>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03:34</a:t>
            </a:r>
            <a:endParaRPr lang="en-US" sz="2800">
              <a:solidFill>
                <a:prstClr val="white"/>
              </a:solidFill>
            </a:endParaRPr>
          </a:p>
        </p:txBody>
      </p:sp>
      <p:sp>
        <p:nvSpPr>
          <p:cNvPr id="92" name="Rounded Rectangle 91"/>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03:33</a:t>
            </a:r>
            <a:endParaRPr lang="en-US" sz="2800">
              <a:solidFill>
                <a:prstClr val="white"/>
              </a:solidFill>
            </a:endParaRPr>
          </a:p>
        </p:txBody>
      </p:sp>
      <p:sp>
        <p:nvSpPr>
          <p:cNvPr id="93" name="Rounded Rectangle 92"/>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03:32</a:t>
            </a:r>
            <a:endParaRPr lang="en-US" sz="2800">
              <a:solidFill>
                <a:prstClr val="white"/>
              </a:solidFill>
            </a:endParaRPr>
          </a:p>
        </p:txBody>
      </p:sp>
      <p:sp>
        <p:nvSpPr>
          <p:cNvPr id="94" name="Rounded Rectangle 93"/>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03:31</a:t>
            </a:r>
            <a:endParaRPr lang="en-US" sz="2800">
              <a:solidFill>
                <a:prstClr val="white"/>
              </a:solidFill>
            </a:endParaRPr>
          </a:p>
        </p:txBody>
      </p:sp>
      <p:sp>
        <p:nvSpPr>
          <p:cNvPr id="95" name="Rounded Rectangle 94"/>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03:30</a:t>
            </a:r>
            <a:endParaRPr lang="en-US" sz="2800">
              <a:solidFill>
                <a:prstClr val="white"/>
              </a:solidFill>
            </a:endParaRPr>
          </a:p>
        </p:txBody>
      </p:sp>
      <p:sp>
        <p:nvSpPr>
          <p:cNvPr id="96" name="Rounded Rectangle 95"/>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03:29</a:t>
            </a:r>
            <a:endParaRPr lang="en-US" sz="2800">
              <a:solidFill>
                <a:prstClr val="white"/>
              </a:solidFill>
            </a:endParaRPr>
          </a:p>
        </p:txBody>
      </p:sp>
      <p:sp>
        <p:nvSpPr>
          <p:cNvPr id="97" name="Rounded Rectangle 96"/>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03:28</a:t>
            </a:r>
            <a:endParaRPr lang="en-US" sz="2800">
              <a:solidFill>
                <a:prstClr val="white"/>
              </a:solidFill>
            </a:endParaRPr>
          </a:p>
        </p:txBody>
      </p:sp>
      <p:sp>
        <p:nvSpPr>
          <p:cNvPr id="98" name="Rounded Rectangle 97"/>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03:27</a:t>
            </a:r>
            <a:endParaRPr lang="en-US" sz="2800">
              <a:solidFill>
                <a:prstClr val="white"/>
              </a:solidFill>
            </a:endParaRPr>
          </a:p>
        </p:txBody>
      </p:sp>
      <p:sp>
        <p:nvSpPr>
          <p:cNvPr id="99" name="Rounded Rectangle 98"/>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03:26</a:t>
            </a:r>
            <a:endParaRPr lang="en-US" sz="2800">
              <a:solidFill>
                <a:prstClr val="white"/>
              </a:solidFill>
            </a:endParaRPr>
          </a:p>
        </p:txBody>
      </p:sp>
      <p:sp>
        <p:nvSpPr>
          <p:cNvPr id="100" name="Rounded Rectangle 99"/>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03:25</a:t>
            </a:r>
            <a:endParaRPr lang="en-US" sz="2800">
              <a:solidFill>
                <a:prstClr val="white"/>
              </a:solidFill>
            </a:endParaRPr>
          </a:p>
        </p:txBody>
      </p:sp>
      <p:sp>
        <p:nvSpPr>
          <p:cNvPr id="101" name="Rounded Rectangle 100"/>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03:24</a:t>
            </a:r>
            <a:endParaRPr lang="en-US" sz="2800">
              <a:solidFill>
                <a:prstClr val="white"/>
              </a:solidFill>
            </a:endParaRPr>
          </a:p>
        </p:txBody>
      </p:sp>
      <p:sp>
        <p:nvSpPr>
          <p:cNvPr id="102" name="Rounded Rectangle 101"/>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03:23</a:t>
            </a:r>
            <a:endParaRPr lang="en-US" sz="2800">
              <a:solidFill>
                <a:prstClr val="white"/>
              </a:solidFill>
            </a:endParaRPr>
          </a:p>
        </p:txBody>
      </p:sp>
      <p:sp>
        <p:nvSpPr>
          <p:cNvPr id="103" name="Rounded Rectangle 102"/>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03:22</a:t>
            </a:r>
            <a:endParaRPr lang="en-US" sz="2800">
              <a:solidFill>
                <a:prstClr val="white"/>
              </a:solidFill>
            </a:endParaRPr>
          </a:p>
        </p:txBody>
      </p:sp>
      <p:sp>
        <p:nvSpPr>
          <p:cNvPr id="104" name="Rounded Rectangle 103"/>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03:21</a:t>
            </a:r>
            <a:endParaRPr lang="en-US" sz="2800">
              <a:solidFill>
                <a:prstClr val="white"/>
              </a:solidFill>
            </a:endParaRPr>
          </a:p>
        </p:txBody>
      </p:sp>
      <p:sp>
        <p:nvSpPr>
          <p:cNvPr id="105" name="Rounded Rectangle 104"/>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03:20</a:t>
            </a:r>
            <a:endParaRPr lang="en-US" sz="2800">
              <a:solidFill>
                <a:prstClr val="white"/>
              </a:solidFill>
            </a:endParaRPr>
          </a:p>
        </p:txBody>
      </p:sp>
      <p:sp>
        <p:nvSpPr>
          <p:cNvPr id="106" name="Rounded Rectangle 105"/>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03:19</a:t>
            </a:r>
            <a:endParaRPr lang="en-US" sz="2800">
              <a:solidFill>
                <a:prstClr val="white"/>
              </a:solidFill>
            </a:endParaRPr>
          </a:p>
        </p:txBody>
      </p:sp>
      <p:sp>
        <p:nvSpPr>
          <p:cNvPr id="107" name="Rounded Rectangle 106"/>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03:18</a:t>
            </a:r>
            <a:endParaRPr lang="en-US" sz="2800">
              <a:solidFill>
                <a:prstClr val="white"/>
              </a:solidFill>
            </a:endParaRPr>
          </a:p>
        </p:txBody>
      </p:sp>
      <p:sp>
        <p:nvSpPr>
          <p:cNvPr id="108" name="Rounded Rectangle 107"/>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03:17</a:t>
            </a:r>
            <a:endParaRPr lang="en-US" sz="2800">
              <a:solidFill>
                <a:prstClr val="white"/>
              </a:solidFill>
            </a:endParaRPr>
          </a:p>
        </p:txBody>
      </p:sp>
      <p:sp>
        <p:nvSpPr>
          <p:cNvPr id="109" name="Rounded Rectangle 108"/>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03:16</a:t>
            </a:r>
            <a:endParaRPr lang="en-US" sz="2800">
              <a:solidFill>
                <a:prstClr val="white"/>
              </a:solidFill>
            </a:endParaRPr>
          </a:p>
        </p:txBody>
      </p:sp>
      <p:sp>
        <p:nvSpPr>
          <p:cNvPr id="110" name="Rounded Rectangle 109"/>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03:15</a:t>
            </a:r>
            <a:endParaRPr lang="en-US" sz="2800">
              <a:solidFill>
                <a:prstClr val="white"/>
              </a:solidFill>
            </a:endParaRPr>
          </a:p>
        </p:txBody>
      </p:sp>
      <p:sp>
        <p:nvSpPr>
          <p:cNvPr id="111" name="Rounded Rectangle 110"/>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03:14</a:t>
            </a:r>
            <a:endParaRPr lang="en-US" sz="2800">
              <a:solidFill>
                <a:prstClr val="white"/>
              </a:solidFill>
            </a:endParaRPr>
          </a:p>
        </p:txBody>
      </p:sp>
      <p:sp>
        <p:nvSpPr>
          <p:cNvPr id="112" name="Rounded Rectangle 111"/>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03:13</a:t>
            </a:r>
            <a:endParaRPr lang="en-US" sz="2800">
              <a:solidFill>
                <a:prstClr val="white"/>
              </a:solidFill>
            </a:endParaRPr>
          </a:p>
        </p:txBody>
      </p:sp>
      <p:sp>
        <p:nvSpPr>
          <p:cNvPr id="113" name="Rounded Rectangle 112"/>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03:12</a:t>
            </a:r>
            <a:endParaRPr lang="en-US" sz="2800">
              <a:solidFill>
                <a:prstClr val="white"/>
              </a:solidFill>
            </a:endParaRPr>
          </a:p>
        </p:txBody>
      </p:sp>
      <p:sp>
        <p:nvSpPr>
          <p:cNvPr id="114" name="Rounded Rectangle 113"/>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03:11</a:t>
            </a:r>
            <a:endParaRPr lang="en-US" sz="2800">
              <a:solidFill>
                <a:prstClr val="white"/>
              </a:solidFill>
            </a:endParaRPr>
          </a:p>
        </p:txBody>
      </p:sp>
      <p:sp>
        <p:nvSpPr>
          <p:cNvPr id="115" name="Rounded Rectangle 114"/>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03:10</a:t>
            </a:r>
            <a:endParaRPr lang="en-US" sz="2800">
              <a:solidFill>
                <a:prstClr val="white"/>
              </a:solidFill>
            </a:endParaRPr>
          </a:p>
        </p:txBody>
      </p:sp>
      <p:sp>
        <p:nvSpPr>
          <p:cNvPr id="116" name="Rounded Rectangle 115"/>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03:09</a:t>
            </a:r>
            <a:endParaRPr lang="en-US" sz="2800">
              <a:solidFill>
                <a:prstClr val="white"/>
              </a:solidFill>
            </a:endParaRPr>
          </a:p>
        </p:txBody>
      </p:sp>
      <p:sp>
        <p:nvSpPr>
          <p:cNvPr id="117" name="Rounded Rectangle 116"/>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03:08</a:t>
            </a:r>
            <a:endParaRPr lang="en-US" sz="2800">
              <a:solidFill>
                <a:prstClr val="white"/>
              </a:solidFill>
            </a:endParaRPr>
          </a:p>
        </p:txBody>
      </p:sp>
      <p:sp>
        <p:nvSpPr>
          <p:cNvPr id="118" name="Rounded Rectangle 117"/>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03:07</a:t>
            </a:r>
            <a:endParaRPr lang="en-US" sz="2800">
              <a:solidFill>
                <a:prstClr val="white"/>
              </a:solidFill>
            </a:endParaRPr>
          </a:p>
        </p:txBody>
      </p:sp>
      <p:sp>
        <p:nvSpPr>
          <p:cNvPr id="119" name="Rounded Rectangle 118"/>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03:06</a:t>
            </a:r>
            <a:endParaRPr lang="en-US" sz="2800">
              <a:solidFill>
                <a:prstClr val="white"/>
              </a:solidFill>
            </a:endParaRPr>
          </a:p>
        </p:txBody>
      </p:sp>
      <p:sp>
        <p:nvSpPr>
          <p:cNvPr id="120" name="Rounded Rectangle 119"/>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03:05</a:t>
            </a:r>
            <a:endParaRPr lang="en-US" sz="2800">
              <a:solidFill>
                <a:prstClr val="white"/>
              </a:solidFill>
            </a:endParaRPr>
          </a:p>
        </p:txBody>
      </p:sp>
      <p:sp>
        <p:nvSpPr>
          <p:cNvPr id="121" name="Rounded Rectangle 120"/>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03:04</a:t>
            </a:r>
            <a:endParaRPr lang="en-US" sz="2800">
              <a:solidFill>
                <a:prstClr val="white"/>
              </a:solidFill>
            </a:endParaRPr>
          </a:p>
        </p:txBody>
      </p:sp>
      <p:sp>
        <p:nvSpPr>
          <p:cNvPr id="122" name="Rounded Rectangle 121"/>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03:03</a:t>
            </a:r>
            <a:endParaRPr lang="en-US" sz="2800">
              <a:solidFill>
                <a:prstClr val="white"/>
              </a:solidFill>
            </a:endParaRPr>
          </a:p>
        </p:txBody>
      </p:sp>
      <p:sp>
        <p:nvSpPr>
          <p:cNvPr id="123" name="Rounded Rectangle 122"/>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03:02</a:t>
            </a:r>
            <a:endParaRPr lang="en-US" sz="2800">
              <a:solidFill>
                <a:prstClr val="white"/>
              </a:solidFill>
            </a:endParaRPr>
          </a:p>
        </p:txBody>
      </p:sp>
      <p:sp>
        <p:nvSpPr>
          <p:cNvPr id="124" name="Rounded Rectangle 123"/>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03:01</a:t>
            </a:r>
            <a:endParaRPr lang="en-US" sz="2800">
              <a:solidFill>
                <a:prstClr val="white"/>
              </a:solidFill>
            </a:endParaRPr>
          </a:p>
        </p:txBody>
      </p:sp>
      <p:sp>
        <p:nvSpPr>
          <p:cNvPr id="125" name="Rounded Rectangle 124"/>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03:00</a:t>
            </a:r>
            <a:endParaRPr lang="en-US" sz="2800">
              <a:solidFill>
                <a:prstClr val="white"/>
              </a:solidFill>
            </a:endParaRPr>
          </a:p>
        </p:txBody>
      </p:sp>
      <p:sp>
        <p:nvSpPr>
          <p:cNvPr id="126" name="Rounded Rectangle 125"/>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02:59</a:t>
            </a:r>
            <a:endParaRPr lang="en-US" sz="2800">
              <a:solidFill>
                <a:prstClr val="white"/>
              </a:solidFill>
            </a:endParaRPr>
          </a:p>
        </p:txBody>
      </p:sp>
      <p:sp>
        <p:nvSpPr>
          <p:cNvPr id="127" name="Rounded Rectangle 126"/>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02:58</a:t>
            </a:r>
            <a:endParaRPr lang="en-US" sz="2800">
              <a:solidFill>
                <a:prstClr val="white"/>
              </a:solidFill>
            </a:endParaRPr>
          </a:p>
        </p:txBody>
      </p:sp>
      <p:sp>
        <p:nvSpPr>
          <p:cNvPr id="128" name="Rounded Rectangle 127"/>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02:57</a:t>
            </a:r>
            <a:endParaRPr lang="en-US" sz="2800">
              <a:solidFill>
                <a:prstClr val="white"/>
              </a:solidFill>
            </a:endParaRPr>
          </a:p>
        </p:txBody>
      </p:sp>
      <p:sp>
        <p:nvSpPr>
          <p:cNvPr id="129" name="Rounded Rectangle 128"/>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02:56</a:t>
            </a:r>
            <a:endParaRPr lang="en-US" sz="2800">
              <a:solidFill>
                <a:prstClr val="white"/>
              </a:solidFill>
            </a:endParaRPr>
          </a:p>
        </p:txBody>
      </p:sp>
      <p:sp>
        <p:nvSpPr>
          <p:cNvPr id="130" name="Rounded Rectangle 129"/>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02:55</a:t>
            </a:r>
            <a:endParaRPr lang="en-US" sz="2800">
              <a:solidFill>
                <a:prstClr val="white"/>
              </a:solidFill>
            </a:endParaRPr>
          </a:p>
        </p:txBody>
      </p:sp>
      <p:sp>
        <p:nvSpPr>
          <p:cNvPr id="131" name="Rounded Rectangle 130"/>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02:54</a:t>
            </a:r>
            <a:endParaRPr lang="en-US" sz="2800">
              <a:solidFill>
                <a:prstClr val="white"/>
              </a:solidFill>
            </a:endParaRPr>
          </a:p>
        </p:txBody>
      </p:sp>
      <p:sp>
        <p:nvSpPr>
          <p:cNvPr id="132" name="Rounded Rectangle 131"/>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02:53</a:t>
            </a:r>
            <a:endParaRPr lang="en-US" sz="2800">
              <a:solidFill>
                <a:prstClr val="white"/>
              </a:solidFill>
            </a:endParaRPr>
          </a:p>
        </p:txBody>
      </p:sp>
      <p:sp>
        <p:nvSpPr>
          <p:cNvPr id="133" name="Rounded Rectangle 132"/>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02:52</a:t>
            </a:r>
            <a:endParaRPr lang="en-US" sz="2800">
              <a:solidFill>
                <a:prstClr val="white"/>
              </a:solidFill>
            </a:endParaRPr>
          </a:p>
        </p:txBody>
      </p:sp>
      <p:sp>
        <p:nvSpPr>
          <p:cNvPr id="134" name="Rounded Rectangle 133"/>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02:51</a:t>
            </a:r>
            <a:endParaRPr lang="en-US" sz="2800">
              <a:solidFill>
                <a:prstClr val="white"/>
              </a:solidFill>
            </a:endParaRPr>
          </a:p>
        </p:txBody>
      </p:sp>
      <p:sp>
        <p:nvSpPr>
          <p:cNvPr id="135" name="Rounded Rectangle 134"/>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02:50</a:t>
            </a:r>
            <a:endParaRPr lang="en-US" sz="2800">
              <a:solidFill>
                <a:prstClr val="white"/>
              </a:solidFill>
            </a:endParaRPr>
          </a:p>
        </p:txBody>
      </p:sp>
      <p:sp>
        <p:nvSpPr>
          <p:cNvPr id="136" name="Rounded Rectangle 135"/>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02:49</a:t>
            </a:r>
            <a:endParaRPr lang="en-US" sz="2800">
              <a:solidFill>
                <a:prstClr val="white"/>
              </a:solidFill>
            </a:endParaRPr>
          </a:p>
        </p:txBody>
      </p:sp>
      <p:sp>
        <p:nvSpPr>
          <p:cNvPr id="137" name="Rounded Rectangle 136"/>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02:48</a:t>
            </a:r>
            <a:endParaRPr lang="en-US" sz="2800">
              <a:solidFill>
                <a:prstClr val="white"/>
              </a:solidFill>
            </a:endParaRPr>
          </a:p>
        </p:txBody>
      </p:sp>
      <p:sp>
        <p:nvSpPr>
          <p:cNvPr id="138" name="Rounded Rectangle 137"/>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02:47</a:t>
            </a:r>
            <a:endParaRPr lang="en-US" sz="2800">
              <a:solidFill>
                <a:prstClr val="white"/>
              </a:solidFill>
            </a:endParaRPr>
          </a:p>
        </p:txBody>
      </p:sp>
      <p:sp>
        <p:nvSpPr>
          <p:cNvPr id="139" name="Rounded Rectangle 138"/>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02:46</a:t>
            </a:r>
            <a:endParaRPr lang="en-US" sz="2800">
              <a:solidFill>
                <a:prstClr val="white"/>
              </a:solidFill>
            </a:endParaRPr>
          </a:p>
        </p:txBody>
      </p:sp>
      <p:sp>
        <p:nvSpPr>
          <p:cNvPr id="140" name="Rounded Rectangle 139"/>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02:45</a:t>
            </a:r>
            <a:endParaRPr lang="en-US" sz="2800">
              <a:solidFill>
                <a:prstClr val="white"/>
              </a:solidFill>
            </a:endParaRPr>
          </a:p>
        </p:txBody>
      </p:sp>
      <p:sp>
        <p:nvSpPr>
          <p:cNvPr id="141" name="Rounded Rectangle 140"/>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02:44</a:t>
            </a:r>
            <a:endParaRPr lang="en-US" sz="2800">
              <a:solidFill>
                <a:prstClr val="white"/>
              </a:solidFill>
            </a:endParaRPr>
          </a:p>
        </p:txBody>
      </p:sp>
      <p:sp>
        <p:nvSpPr>
          <p:cNvPr id="142" name="Rounded Rectangle 141"/>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02:43</a:t>
            </a:r>
            <a:endParaRPr lang="en-US" sz="2800">
              <a:solidFill>
                <a:prstClr val="white"/>
              </a:solidFill>
            </a:endParaRPr>
          </a:p>
        </p:txBody>
      </p:sp>
      <p:sp>
        <p:nvSpPr>
          <p:cNvPr id="143" name="Rounded Rectangle 142"/>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02:42</a:t>
            </a:r>
            <a:endParaRPr lang="en-US" sz="2800">
              <a:solidFill>
                <a:prstClr val="white"/>
              </a:solidFill>
            </a:endParaRPr>
          </a:p>
        </p:txBody>
      </p:sp>
      <p:sp>
        <p:nvSpPr>
          <p:cNvPr id="144" name="Rounded Rectangle 143"/>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02:41</a:t>
            </a:r>
            <a:endParaRPr lang="en-US" sz="2800">
              <a:solidFill>
                <a:prstClr val="white"/>
              </a:solidFill>
            </a:endParaRPr>
          </a:p>
        </p:txBody>
      </p:sp>
      <p:sp>
        <p:nvSpPr>
          <p:cNvPr id="145" name="Rounded Rectangle 144"/>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02:40</a:t>
            </a:r>
            <a:endParaRPr lang="en-US" sz="2800">
              <a:solidFill>
                <a:prstClr val="white"/>
              </a:solidFill>
            </a:endParaRPr>
          </a:p>
        </p:txBody>
      </p:sp>
      <p:sp>
        <p:nvSpPr>
          <p:cNvPr id="146" name="Rounded Rectangle 145"/>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02:39</a:t>
            </a:r>
            <a:endParaRPr lang="en-US" sz="2800">
              <a:solidFill>
                <a:prstClr val="white"/>
              </a:solidFill>
            </a:endParaRPr>
          </a:p>
        </p:txBody>
      </p:sp>
      <p:sp>
        <p:nvSpPr>
          <p:cNvPr id="147" name="Rounded Rectangle 146"/>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02:38</a:t>
            </a:r>
            <a:endParaRPr lang="en-US" sz="2800">
              <a:solidFill>
                <a:prstClr val="white"/>
              </a:solidFill>
            </a:endParaRPr>
          </a:p>
        </p:txBody>
      </p:sp>
      <p:sp>
        <p:nvSpPr>
          <p:cNvPr id="148" name="Rounded Rectangle 147"/>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02:37</a:t>
            </a:r>
            <a:endParaRPr lang="en-US" sz="2800">
              <a:solidFill>
                <a:prstClr val="white"/>
              </a:solidFill>
            </a:endParaRPr>
          </a:p>
        </p:txBody>
      </p:sp>
      <p:sp>
        <p:nvSpPr>
          <p:cNvPr id="149" name="Rounded Rectangle 148"/>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02:36</a:t>
            </a:r>
            <a:endParaRPr lang="en-US" sz="2800">
              <a:solidFill>
                <a:prstClr val="white"/>
              </a:solidFill>
            </a:endParaRPr>
          </a:p>
        </p:txBody>
      </p:sp>
      <p:sp>
        <p:nvSpPr>
          <p:cNvPr id="150" name="Rounded Rectangle 149"/>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02:35</a:t>
            </a:r>
            <a:endParaRPr lang="en-US" sz="2800">
              <a:solidFill>
                <a:prstClr val="white"/>
              </a:solidFill>
            </a:endParaRPr>
          </a:p>
        </p:txBody>
      </p:sp>
      <p:sp>
        <p:nvSpPr>
          <p:cNvPr id="151" name="Rounded Rectangle 150"/>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02:34</a:t>
            </a:r>
            <a:endParaRPr lang="en-US" sz="2800">
              <a:solidFill>
                <a:prstClr val="white"/>
              </a:solidFill>
            </a:endParaRPr>
          </a:p>
        </p:txBody>
      </p:sp>
      <p:sp>
        <p:nvSpPr>
          <p:cNvPr id="152" name="Rounded Rectangle 151"/>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02:33</a:t>
            </a:r>
            <a:endParaRPr lang="en-US" sz="2800">
              <a:solidFill>
                <a:prstClr val="white"/>
              </a:solidFill>
            </a:endParaRPr>
          </a:p>
        </p:txBody>
      </p:sp>
      <p:sp>
        <p:nvSpPr>
          <p:cNvPr id="153" name="Rounded Rectangle 152"/>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02:32</a:t>
            </a:r>
            <a:endParaRPr lang="en-US" sz="2800">
              <a:solidFill>
                <a:prstClr val="white"/>
              </a:solidFill>
            </a:endParaRPr>
          </a:p>
        </p:txBody>
      </p:sp>
      <p:sp>
        <p:nvSpPr>
          <p:cNvPr id="154" name="Rounded Rectangle 153"/>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02:31</a:t>
            </a:r>
            <a:endParaRPr lang="en-US" sz="2800">
              <a:solidFill>
                <a:prstClr val="white"/>
              </a:solidFill>
            </a:endParaRPr>
          </a:p>
        </p:txBody>
      </p:sp>
      <p:sp>
        <p:nvSpPr>
          <p:cNvPr id="155" name="Rounded Rectangle 154"/>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02:30</a:t>
            </a:r>
            <a:endParaRPr lang="en-US" sz="2800">
              <a:solidFill>
                <a:prstClr val="white"/>
              </a:solidFill>
            </a:endParaRPr>
          </a:p>
        </p:txBody>
      </p:sp>
      <p:sp>
        <p:nvSpPr>
          <p:cNvPr id="156" name="Rounded Rectangle 155"/>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02:29</a:t>
            </a:r>
            <a:endParaRPr lang="en-US" sz="2800">
              <a:solidFill>
                <a:prstClr val="white"/>
              </a:solidFill>
            </a:endParaRPr>
          </a:p>
        </p:txBody>
      </p:sp>
      <p:sp>
        <p:nvSpPr>
          <p:cNvPr id="157" name="Rounded Rectangle 156"/>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02:28</a:t>
            </a:r>
            <a:endParaRPr lang="en-US" sz="2800">
              <a:solidFill>
                <a:prstClr val="white"/>
              </a:solidFill>
            </a:endParaRPr>
          </a:p>
        </p:txBody>
      </p:sp>
      <p:sp>
        <p:nvSpPr>
          <p:cNvPr id="158" name="Rounded Rectangle 157"/>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02:27</a:t>
            </a:r>
            <a:endParaRPr lang="en-US" sz="2800">
              <a:solidFill>
                <a:prstClr val="white"/>
              </a:solidFill>
            </a:endParaRPr>
          </a:p>
        </p:txBody>
      </p:sp>
      <p:sp>
        <p:nvSpPr>
          <p:cNvPr id="159" name="Rounded Rectangle 158"/>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02:26</a:t>
            </a:r>
            <a:endParaRPr lang="en-US" sz="2800">
              <a:solidFill>
                <a:prstClr val="white"/>
              </a:solidFill>
            </a:endParaRPr>
          </a:p>
        </p:txBody>
      </p:sp>
      <p:sp>
        <p:nvSpPr>
          <p:cNvPr id="160" name="Rounded Rectangle 159"/>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02:25</a:t>
            </a:r>
            <a:endParaRPr lang="en-US" sz="2800">
              <a:solidFill>
                <a:prstClr val="white"/>
              </a:solidFill>
            </a:endParaRPr>
          </a:p>
        </p:txBody>
      </p:sp>
      <p:sp>
        <p:nvSpPr>
          <p:cNvPr id="161" name="Rounded Rectangle 160"/>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02:24</a:t>
            </a:r>
            <a:endParaRPr lang="en-US" sz="2800">
              <a:solidFill>
                <a:prstClr val="white"/>
              </a:solidFill>
            </a:endParaRPr>
          </a:p>
        </p:txBody>
      </p:sp>
      <p:sp>
        <p:nvSpPr>
          <p:cNvPr id="162" name="Rounded Rectangle 161"/>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02:23</a:t>
            </a:r>
            <a:endParaRPr lang="en-US" sz="2800">
              <a:solidFill>
                <a:prstClr val="white"/>
              </a:solidFill>
            </a:endParaRPr>
          </a:p>
        </p:txBody>
      </p:sp>
      <p:sp>
        <p:nvSpPr>
          <p:cNvPr id="163" name="Rounded Rectangle 162"/>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02:22</a:t>
            </a:r>
            <a:endParaRPr lang="en-US" sz="2800">
              <a:solidFill>
                <a:prstClr val="white"/>
              </a:solidFill>
            </a:endParaRPr>
          </a:p>
        </p:txBody>
      </p:sp>
      <p:sp>
        <p:nvSpPr>
          <p:cNvPr id="164" name="Rounded Rectangle 163"/>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02:21</a:t>
            </a:r>
            <a:endParaRPr lang="en-US" sz="2800">
              <a:solidFill>
                <a:prstClr val="white"/>
              </a:solidFill>
            </a:endParaRPr>
          </a:p>
        </p:txBody>
      </p:sp>
      <p:sp>
        <p:nvSpPr>
          <p:cNvPr id="165" name="Rounded Rectangle 164"/>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02:20</a:t>
            </a:r>
            <a:endParaRPr lang="en-US" sz="2800">
              <a:solidFill>
                <a:prstClr val="white"/>
              </a:solidFill>
            </a:endParaRPr>
          </a:p>
        </p:txBody>
      </p:sp>
      <p:sp>
        <p:nvSpPr>
          <p:cNvPr id="166" name="Rounded Rectangle 165"/>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02:19</a:t>
            </a:r>
            <a:endParaRPr lang="en-US" sz="2800">
              <a:solidFill>
                <a:prstClr val="white"/>
              </a:solidFill>
            </a:endParaRPr>
          </a:p>
        </p:txBody>
      </p:sp>
      <p:sp>
        <p:nvSpPr>
          <p:cNvPr id="167" name="Rounded Rectangle 166"/>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02:18</a:t>
            </a:r>
            <a:endParaRPr lang="en-US" sz="2800">
              <a:solidFill>
                <a:prstClr val="white"/>
              </a:solidFill>
            </a:endParaRPr>
          </a:p>
        </p:txBody>
      </p:sp>
      <p:sp>
        <p:nvSpPr>
          <p:cNvPr id="168" name="Rounded Rectangle 167"/>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02:17</a:t>
            </a:r>
            <a:endParaRPr lang="en-US" sz="2800">
              <a:solidFill>
                <a:prstClr val="white"/>
              </a:solidFill>
            </a:endParaRPr>
          </a:p>
        </p:txBody>
      </p:sp>
      <p:sp>
        <p:nvSpPr>
          <p:cNvPr id="169" name="Rounded Rectangle 168"/>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02:16</a:t>
            </a:r>
            <a:endParaRPr lang="en-US" sz="2800">
              <a:solidFill>
                <a:prstClr val="white"/>
              </a:solidFill>
            </a:endParaRPr>
          </a:p>
        </p:txBody>
      </p:sp>
      <p:sp>
        <p:nvSpPr>
          <p:cNvPr id="170" name="Rounded Rectangle 169"/>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02:15</a:t>
            </a:r>
            <a:endParaRPr lang="en-US" sz="2800">
              <a:solidFill>
                <a:prstClr val="white"/>
              </a:solidFill>
            </a:endParaRPr>
          </a:p>
        </p:txBody>
      </p:sp>
      <p:sp>
        <p:nvSpPr>
          <p:cNvPr id="171" name="Rounded Rectangle 170"/>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02:14</a:t>
            </a:r>
            <a:endParaRPr lang="en-US" sz="2800">
              <a:solidFill>
                <a:prstClr val="white"/>
              </a:solidFill>
            </a:endParaRPr>
          </a:p>
        </p:txBody>
      </p:sp>
      <p:sp>
        <p:nvSpPr>
          <p:cNvPr id="172" name="Rounded Rectangle 171"/>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02:13</a:t>
            </a:r>
            <a:endParaRPr lang="en-US" sz="2800">
              <a:solidFill>
                <a:prstClr val="white"/>
              </a:solidFill>
            </a:endParaRPr>
          </a:p>
        </p:txBody>
      </p:sp>
      <p:sp>
        <p:nvSpPr>
          <p:cNvPr id="173" name="Rounded Rectangle 172"/>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02:12</a:t>
            </a:r>
            <a:endParaRPr lang="en-US" sz="2800">
              <a:solidFill>
                <a:prstClr val="white"/>
              </a:solidFill>
            </a:endParaRPr>
          </a:p>
        </p:txBody>
      </p:sp>
      <p:sp>
        <p:nvSpPr>
          <p:cNvPr id="174" name="Rounded Rectangle 173"/>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02:11</a:t>
            </a:r>
            <a:endParaRPr lang="en-US" sz="2800">
              <a:solidFill>
                <a:prstClr val="white"/>
              </a:solidFill>
            </a:endParaRPr>
          </a:p>
        </p:txBody>
      </p:sp>
      <p:sp>
        <p:nvSpPr>
          <p:cNvPr id="175" name="Rounded Rectangle 174"/>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02:10</a:t>
            </a:r>
            <a:endParaRPr lang="en-US" sz="2800">
              <a:solidFill>
                <a:prstClr val="white"/>
              </a:solidFill>
            </a:endParaRPr>
          </a:p>
        </p:txBody>
      </p:sp>
      <p:sp>
        <p:nvSpPr>
          <p:cNvPr id="176" name="Rounded Rectangle 175"/>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02:09</a:t>
            </a:r>
            <a:endParaRPr lang="en-US" sz="2800">
              <a:solidFill>
                <a:prstClr val="white"/>
              </a:solidFill>
            </a:endParaRPr>
          </a:p>
        </p:txBody>
      </p:sp>
      <p:sp>
        <p:nvSpPr>
          <p:cNvPr id="177" name="Rounded Rectangle 176"/>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02:08</a:t>
            </a:r>
            <a:endParaRPr lang="en-US" sz="2800">
              <a:solidFill>
                <a:prstClr val="white"/>
              </a:solidFill>
            </a:endParaRPr>
          </a:p>
        </p:txBody>
      </p:sp>
      <p:sp>
        <p:nvSpPr>
          <p:cNvPr id="178" name="Rounded Rectangle 177"/>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02:07</a:t>
            </a:r>
            <a:endParaRPr lang="en-US" sz="2800">
              <a:solidFill>
                <a:prstClr val="white"/>
              </a:solidFill>
            </a:endParaRPr>
          </a:p>
        </p:txBody>
      </p:sp>
      <p:sp>
        <p:nvSpPr>
          <p:cNvPr id="179" name="Rounded Rectangle 178"/>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02:06</a:t>
            </a:r>
            <a:endParaRPr lang="en-US" sz="2800">
              <a:solidFill>
                <a:prstClr val="white"/>
              </a:solidFill>
            </a:endParaRPr>
          </a:p>
        </p:txBody>
      </p:sp>
      <p:sp>
        <p:nvSpPr>
          <p:cNvPr id="180" name="Rounded Rectangle 179"/>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02:05</a:t>
            </a:r>
            <a:endParaRPr lang="en-US" sz="2800">
              <a:solidFill>
                <a:prstClr val="white"/>
              </a:solidFill>
            </a:endParaRPr>
          </a:p>
        </p:txBody>
      </p:sp>
      <p:sp>
        <p:nvSpPr>
          <p:cNvPr id="181" name="Rounded Rectangle 180"/>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02:04</a:t>
            </a:r>
            <a:endParaRPr lang="en-US" sz="2800">
              <a:solidFill>
                <a:prstClr val="white"/>
              </a:solidFill>
            </a:endParaRPr>
          </a:p>
        </p:txBody>
      </p:sp>
      <p:sp>
        <p:nvSpPr>
          <p:cNvPr id="182" name="Rounded Rectangle 181"/>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02:03</a:t>
            </a:r>
            <a:endParaRPr lang="en-US" sz="2800">
              <a:solidFill>
                <a:prstClr val="white"/>
              </a:solidFill>
            </a:endParaRPr>
          </a:p>
        </p:txBody>
      </p:sp>
      <p:sp>
        <p:nvSpPr>
          <p:cNvPr id="183" name="Rounded Rectangle 182"/>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02:02</a:t>
            </a:r>
            <a:endParaRPr lang="en-US" sz="2800">
              <a:solidFill>
                <a:prstClr val="white"/>
              </a:solidFill>
            </a:endParaRPr>
          </a:p>
        </p:txBody>
      </p:sp>
      <p:sp>
        <p:nvSpPr>
          <p:cNvPr id="184" name="Rounded Rectangle 183"/>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02:01</a:t>
            </a:r>
            <a:endParaRPr lang="en-US" sz="2800">
              <a:solidFill>
                <a:prstClr val="white"/>
              </a:solidFill>
            </a:endParaRPr>
          </a:p>
        </p:txBody>
      </p:sp>
      <p:sp>
        <p:nvSpPr>
          <p:cNvPr id="185" name="Rounded Rectangle 184"/>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02:00</a:t>
            </a:r>
            <a:endParaRPr lang="en-US" sz="2800">
              <a:solidFill>
                <a:prstClr val="white"/>
              </a:solidFill>
            </a:endParaRPr>
          </a:p>
        </p:txBody>
      </p:sp>
      <p:sp>
        <p:nvSpPr>
          <p:cNvPr id="186" name="Rounded Rectangle 185"/>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01:59</a:t>
            </a:r>
            <a:endParaRPr lang="en-US" sz="2800">
              <a:solidFill>
                <a:prstClr val="white"/>
              </a:solidFill>
            </a:endParaRPr>
          </a:p>
        </p:txBody>
      </p:sp>
      <p:sp>
        <p:nvSpPr>
          <p:cNvPr id="187" name="Rounded Rectangle 186"/>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01:58</a:t>
            </a:r>
            <a:endParaRPr lang="en-US" sz="2800">
              <a:solidFill>
                <a:prstClr val="white"/>
              </a:solidFill>
            </a:endParaRPr>
          </a:p>
        </p:txBody>
      </p:sp>
      <p:sp>
        <p:nvSpPr>
          <p:cNvPr id="188" name="Rounded Rectangle 187"/>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01:57</a:t>
            </a:r>
            <a:endParaRPr lang="en-US" sz="2800">
              <a:solidFill>
                <a:prstClr val="white"/>
              </a:solidFill>
            </a:endParaRPr>
          </a:p>
        </p:txBody>
      </p:sp>
      <p:sp>
        <p:nvSpPr>
          <p:cNvPr id="189" name="Rounded Rectangle 188"/>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01:56</a:t>
            </a:r>
            <a:endParaRPr lang="en-US" sz="2800">
              <a:solidFill>
                <a:prstClr val="white"/>
              </a:solidFill>
            </a:endParaRPr>
          </a:p>
        </p:txBody>
      </p:sp>
      <p:sp>
        <p:nvSpPr>
          <p:cNvPr id="190" name="Rounded Rectangle 189"/>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01:55</a:t>
            </a:r>
            <a:endParaRPr lang="en-US" sz="2800">
              <a:solidFill>
                <a:prstClr val="white"/>
              </a:solidFill>
            </a:endParaRPr>
          </a:p>
        </p:txBody>
      </p:sp>
      <p:sp>
        <p:nvSpPr>
          <p:cNvPr id="191" name="Rounded Rectangle 190"/>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01:54</a:t>
            </a:r>
            <a:endParaRPr lang="en-US" sz="2800">
              <a:solidFill>
                <a:prstClr val="white"/>
              </a:solidFill>
            </a:endParaRPr>
          </a:p>
        </p:txBody>
      </p:sp>
      <p:sp>
        <p:nvSpPr>
          <p:cNvPr id="192" name="Rounded Rectangle 191"/>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01:53</a:t>
            </a:r>
            <a:endParaRPr lang="en-US" sz="2800">
              <a:solidFill>
                <a:prstClr val="white"/>
              </a:solidFill>
            </a:endParaRPr>
          </a:p>
        </p:txBody>
      </p:sp>
      <p:sp>
        <p:nvSpPr>
          <p:cNvPr id="193" name="Rounded Rectangle 192"/>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01:52</a:t>
            </a:r>
            <a:endParaRPr lang="en-US" sz="2800">
              <a:solidFill>
                <a:prstClr val="white"/>
              </a:solidFill>
            </a:endParaRPr>
          </a:p>
        </p:txBody>
      </p:sp>
      <p:sp>
        <p:nvSpPr>
          <p:cNvPr id="194" name="Rounded Rectangle 193"/>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01:51</a:t>
            </a:r>
            <a:endParaRPr lang="en-US" sz="2800">
              <a:solidFill>
                <a:prstClr val="white"/>
              </a:solidFill>
            </a:endParaRPr>
          </a:p>
        </p:txBody>
      </p:sp>
      <p:sp>
        <p:nvSpPr>
          <p:cNvPr id="195" name="Rounded Rectangle 194"/>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01:50</a:t>
            </a:r>
            <a:endParaRPr lang="en-US" sz="2800">
              <a:solidFill>
                <a:prstClr val="white"/>
              </a:solidFill>
            </a:endParaRPr>
          </a:p>
        </p:txBody>
      </p:sp>
      <p:sp>
        <p:nvSpPr>
          <p:cNvPr id="196" name="Rounded Rectangle 195"/>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01:49</a:t>
            </a:r>
            <a:endParaRPr lang="en-US" sz="2800">
              <a:solidFill>
                <a:prstClr val="white"/>
              </a:solidFill>
            </a:endParaRPr>
          </a:p>
        </p:txBody>
      </p:sp>
      <p:sp>
        <p:nvSpPr>
          <p:cNvPr id="197" name="Rounded Rectangle 196"/>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01:48</a:t>
            </a:r>
            <a:endParaRPr lang="en-US" sz="2800">
              <a:solidFill>
                <a:prstClr val="white"/>
              </a:solidFill>
            </a:endParaRPr>
          </a:p>
        </p:txBody>
      </p:sp>
      <p:sp>
        <p:nvSpPr>
          <p:cNvPr id="198" name="Rounded Rectangle 197"/>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01:47</a:t>
            </a:r>
            <a:endParaRPr lang="en-US" sz="2800">
              <a:solidFill>
                <a:prstClr val="white"/>
              </a:solidFill>
            </a:endParaRPr>
          </a:p>
        </p:txBody>
      </p:sp>
      <p:sp>
        <p:nvSpPr>
          <p:cNvPr id="199" name="Rounded Rectangle 198"/>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01:46</a:t>
            </a:r>
            <a:endParaRPr lang="en-US" sz="2800">
              <a:solidFill>
                <a:prstClr val="white"/>
              </a:solidFill>
            </a:endParaRPr>
          </a:p>
        </p:txBody>
      </p:sp>
      <p:sp>
        <p:nvSpPr>
          <p:cNvPr id="200" name="Rounded Rectangle 199"/>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01:45</a:t>
            </a:r>
            <a:endParaRPr lang="en-US" sz="2800">
              <a:solidFill>
                <a:prstClr val="white"/>
              </a:solidFill>
            </a:endParaRPr>
          </a:p>
        </p:txBody>
      </p:sp>
      <p:sp>
        <p:nvSpPr>
          <p:cNvPr id="201" name="Rounded Rectangle 200"/>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01:44</a:t>
            </a:r>
            <a:endParaRPr lang="en-US" sz="2800">
              <a:solidFill>
                <a:prstClr val="white"/>
              </a:solidFill>
            </a:endParaRPr>
          </a:p>
        </p:txBody>
      </p:sp>
      <p:sp>
        <p:nvSpPr>
          <p:cNvPr id="202" name="Rounded Rectangle 201"/>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01:43</a:t>
            </a:r>
            <a:endParaRPr lang="en-US" sz="2800">
              <a:solidFill>
                <a:prstClr val="white"/>
              </a:solidFill>
            </a:endParaRPr>
          </a:p>
        </p:txBody>
      </p:sp>
      <p:sp>
        <p:nvSpPr>
          <p:cNvPr id="203" name="Rounded Rectangle 202"/>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01:42</a:t>
            </a:r>
            <a:endParaRPr lang="en-US" sz="2800">
              <a:solidFill>
                <a:prstClr val="white"/>
              </a:solidFill>
            </a:endParaRPr>
          </a:p>
        </p:txBody>
      </p:sp>
      <p:sp>
        <p:nvSpPr>
          <p:cNvPr id="204" name="Rounded Rectangle 203"/>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01:41</a:t>
            </a:r>
            <a:endParaRPr lang="en-US" sz="2800">
              <a:solidFill>
                <a:prstClr val="white"/>
              </a:solidFill>
            </a:endParaRPr>
          </a:p>
        </p:txBody>
      </p:sp>
      <p:sp>
        <p:nvSpPr>
          <p:cNvPr id="205" name="Rounded Rectangle 204"/>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01:40</a:t>
            </a:r>
            <a:endParaRPr lang="en-US" sz="2800">
              <a:solidFill>
                <a:prstClr val="white"/>
              </a:solidFill>
            </a:endParaRPr>
          </a:p>
        </p:txBody>
      </p:sp>
      <p:sp>
        <p:nvSpPr>
          <p:cNvPr id="206" name="Rounded Rectangle 205"/>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01:39</a:t>
            </a:r>
            <a:endParaRPr lang="en-US" sz="2800">
              <a:solidFill>
                <a:prstClr val="white"/>
              </a:solidFill>
            </a:endParaRPr>
          </a:p>
        </p:txBody>
      </p:sp>
      <p:sp>
        <p:nvSpPr>
          <p:cNvPr id="207" name="Rounded Rectangle 206"/>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01:38</a:t>
            </a:r>
            <a:endParaRPr lang="en-US" sz="2800">
              <a:solidFill>
                <a:prstClr val="white"/>
              </a:solidFill>
            </a:endParaRPr>
          </a:p>
        </p:txBody>
      </p:sp>
      <p:sp>
        <p:nvSpPr>
          <p:cNvPr id="208" name="Rounded Rectangle 207"/>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01:37</a:t>
            </a:r>
            <a:endParaRPr lang="en-US" sz="2800">
              <a:solidFill>
                <a:prstClr val="white"/>
              </a:solidFill>
            </a:endParaRPr>
          </a:p>
        </p:txBody>
      </p:sp>
      <p:sp>
        <p:nvSpPr>
          <p:cNvPr id="209" name="Rounded Rectangle 208"/>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01:36</a:t>
            </a:r>
            <a:endParaRPr lang="en-US" sz="2800">
              <a:solidFill>
                <a:prstClr val="white"/>
              </a:solidFill>
            </a:endParaRPr>
          </a:p>
        </p:txBody>
      </p:sp>
      <p:sp>
        <p:nvSpPr>
          <p:cNvPr id="210" name="Rounded Rectangle 209"/>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01:35</a:t>
            </a:r>
            <a:endParaRPr lang="en-US" sz="2800">
              <a:solidFill>
                <a:prstClr val="white"/>
              </a:solidFill>
            </a:endParaRPr>
          </a:p>
        </p:txBody>
      </p:sp>
      <p:sp>
        <p:nvSpPr>
          <p:cNvPr id="211" name="Rounded Rectangle 210"/>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01:34</a:t>
            </a:r>
            <a:endParaRPr lang="en-US" sz="2800">
              <a:solidFill>
                <a:prstClr val="white"/>
              </a:solidFill>
            </a:endParaRPr>
          </a:p>
        </p:txBody>
      </p:sp>
      <p:sp>
        <p:nvSpPr>
          <p:cNvPr id="212" name="Rounded Rectangle 211"/>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01:33</a:t>
            </a:r>
            <a:endParaRPr lang="en-US" sz="2800">
              <a:solidFill>
                <a:prstClr val="white"/>
              </a:solidFill>
            </a:endParaRPr>
          </a:p>
        </p:txBody>
      </p:sp>
      <p:sp>
        <p:nvSpPr>
          <p:cNvPr id="213" name="Rounded Rectangle 212"/>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01:32</a:t>
            </a:r>
            <a:endParaRPr lang="en-US" sz="2800">
              <a:solidFill>
                <a:prstClr val="white"/>
              </a:solidFill>
            </a:endParaRPr>
          </a:p>
        </p:txBody>
      </p:sp>
      <p:sp>
        <p:nvSpPr>
          <p:cNvPr id="214" name="Rounded Rectangle 213"/>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01:31</a:t>
            </a:r>
            <a:endParaRPr lang="en-US" sz="2800">
              <a:solidFill>
                <a:prstClr val="white"/>
              </a:solidFill>
            </a:endParaRPr>
          </a:p>
        </p:txBody>
      </p:sp>
      <p:sp>
        <p:nvSpPr>
          <p:cNvPr id="215" name="Rounded Rectangle 214"/>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01:30</a:t>
            </a:r>
            <a:endParaRPr lang="en-US" sz="2800">
              <a:solidFill>
                <a:prstClr val="white"/>
              </a:solidFill>
            </a:endParaRPr>
          </a:p>
        </p:txBody>
      </p:sp>
      <p:sp>
        <p:nvSpPr>
          <p:cNvPr id="216" name="Rounded Rectangle 215"/>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01:29</a:t>
            </a:r>
            <a:endParaRPr lang="en-US" sz="2800">
              <a:solidFill>
                <a:prstClr val="white"/>
              </a:solidFill>
            </a:endParaRPr>
          </a:p>
        </p:txBody>
      </p:sp>
      <p:sp>
        <p:nvSpPr>
          <p:cNvPr id="217" name="Rounded Rectangle 216"/>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01:28</a:t>
            </a:r>
            <a:endParaRPr lang="en-US" sz="2800">
              <a:solidFill>
                <a:prstClr val="white"/>
              </a:solidFill>
            </a:endParaRPr>
          </a:p>
        </p:txBody>
      </p:sp>
      <p:sp>
        <p:nvSpPr>
          <p:cNvPr id="218" name="Rounded Rectangle 217"/>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01:27</a:t>
            </a:r>
            <a:endParaRPr lang="en-US" sz="2800">
              <a:solidFill>
                <a:prstClr val="white"/>
              </a:solidFill>
            </a:endParaRPr>
          </a:p>
        </p:txBody>
      </p:sp>
      <p:sp>
        <p:nvSpPr>
          <p:cNvPr id="219" name="Rounded Rectangle 218"/>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01:26</a:t>
            </a:r>
            <a:endParaRPr lang="en-US" sz="2800">
              <a:solidFill>
                <a:prstClr val="white"/>
              </a:solidFill>
            </a:endParaRPr>
          </a:p>
        </p:txBody>
      </p:sp>
      <p:sp>
        <p:nvSpPr>
          <p:cNvPr id="220" name="Rounded Rectangle 219"/>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01:25</a:t>
            </a:r>
            <a:endParaRPr lang="en-US" sz="2800">
              <a:solidFill>
                <a:prstClr val="white"/>
              </a:solidFill>
            </a:endParaRPr>
          </a:p>
        </p:txBody>
      </p:sp>
      <p:sp>
        <p:nvSpPr>
          <p:cNvPr id="221" name="Rounded Rectangle 220"/>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01:24</a:t>
            </a:r>
            <a:endParaRPr lang="en-US" sz="2800">
              <a:solidFill>
                <a:prstClr val="white"/>
              </a:solidFill>
            </a:endParaRPr>
          </a:p>
        </p:txBody>
      </p:sp>
      <p:sp>
        <p:nvSpPr>
          <p:cNvPr id="222" name="Rounded Rectangle 221"/>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01:23</a:t>
            </a:r>
            <a:endParaRPr lang="en-US" sz="2800">
              <a:solidFill>
                <a:prstClr val="white"/>
              </a:solidFill>
            </a:endParaRPr>
          </a:p>
        </p:txBody>
      </p:sp>
      <p:sp>
        <p:nvSpPr>
          <p:cNvPr id="223" name="Rounded Rectangle 222"/>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01:22</a:t>
            </a:r>
            <a:endParaRPr lang="en-US" sz="2800">
              <a:solidFill>
                <a:prstClr val="white"/>
              </a:solidFill>
            </a:endParaRPr>
          </a:p>
        </p:txBody>
      </p:sp>
      <p:sp>
        <p:nvSpPr>
          <p:cNvPr id="224" name="Rounded Rectangle 223"/>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01:21</a:t>
            </a:r>
            <a:endParaRPr lang="en-US" sz="2800">
              <a:solidFill>
                <a:prstClr val="white"/>
              </a:solidFill>
            </a:endParaRPr>
          </a:p>
        </p:txBody>
      </p:sp>
      <p:sp>
        <p:nvSpPr>
          <p:cNvPr id="225" name="Rounded Rectangle 224"/>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01:20</a:t>
            </a:r>
            <a:endParaRPr lang="en-US" sz="2800">
              <a:solidFill>
                <a:prstClr val="white"/>
              </a:solidFill>
            </a:endParaRPr>
          </a:p>
        </p:txBody>
      </p:sp>
      <p:sp>
        <p:nvSpPr>
          <p:cNvPr id="226" name="Rounded Rectangle 225"/>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01:19</a:t>
            </a:r>
            <a:endParaRPr lang="en-US" sz="2800">
              <a:solidFill>
                <a:prstClr val="white"/>
              </a:solidFill>
            </a:endParaRPr>
          </a:p>
        </p:txBody>
      </p:sp>
      <p:sp>
        <p:nvSpPr>
          <p:cNvPr id="227" name="Rounded Rectangle 226"/>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01:18</a:t>
            </a:r>
            <a:endParaRPr lang="en-US" sz="2800">
              <a:solidFill>
                <a:prstClr val="white"/>
              </a:solidFill>
            </a:endParaRPr>
          </a:p>
        </p:txBody>
      </p:sp>
      <p:sp>
        <p:nvSpPr>
          <p:cNvPr id="228" name="Rounded Rectangle 227"/>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01:17</a:t>
            </a:r>
            <a:endParaRPr lang="en-US" sz="2800">
              <a:solidFill>
                <a:prstClr val="white"/>
              </a:solidFill>
            </a:endParaRPr>
          </a:p>
        </p:txBody>
      </p:sp>
      <p:sp>
        <p:nvSpPr>
          <p:cNvPr id="229" name="Rounded Rectangle 228"/>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01:16</a:t>
            </a:r>
            <a:endParaRPr lang="en-US" sz="2800">
              <a:solidFill>
                <a:prstClr val="white"/>
              </a:solidFill>
            </a:endParaRPr>
          </a:p>
        </p:txBody>
      </p:sp>
      <p:sp>
        <p:nvSpPr>
          <p:cNvPr id="230" name="Rounded Rectangle 229"/>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01:15</a:t>
            </a:r>
            <a:endParaRPr lang="en-US" sz="2800">
              <a:solidFill>
                <a:prstClr val="white"/>
              </a:solidFill>
            </a:endParaRPr>
          </a:p>
        </p:txBody>
      </p:sp>
      <p:sp>
        <p:nvSpPr>
          <p:cNvPr id="231" name="Rounded Rectangle 230"/>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01:14</a:t>
            </a:r>
            <a:endParaRPr lang="en-US" sz="2800">
              <a:solidFill>
                <a:prstClr val="white"/>
              </a:solidFill>
            </a:endParaRPr>
          </a:p>
        </p:txBody>
      </p:sp>
      <p:sp>
        <p:nvSpPr>
          <p:cNvPr id="232" name="Rounded Rectangle 231"/>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01:13</a:t>
            </a:r>
            <a:endParaRPr lang="en-US" sz="2800">
              <a:solidFill>
                <a:prstClr val="white"/>
              </a:solidFill>
            </a:endParaRPr>
          </a:p>
        </p:txBody>
      </p:sp>
      <p:sp>
        <p:nvSpPr>
          <p:cNvPr id="233" name="Rounded Rectangle 232"/>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01:12</a:t>
            </a:r>
            <a:endParaRPr lang="en-US" sz="2800">
              <a:solidFill>
                <a:prstClr val="white"/>
              </a:solidFill>
            </a:endParaRPr>
          </a:p>
        </p:txBody>
      </p:sp>
      <p:sp>
        <p:nvSpPr>
          <p:cNvPr id="234" name="Rounded Rectangle 233"/>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01:11</a:t>
            </a:r>
            <a:endParaRPr lang="en-US" sz="2800">
              <a:solidFill>
                <a:prstClr val="white"/>
              </a:solidFill>
            </a:endParaRPr>
          </a:p>
        </p:txBody>
      </p:sp>
      <p:sp>
        <p:nvSpPr>
          <p:cNvPr id="235" name="Rounded Rectangle 234"/>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01:10</a:t>
            </a:r>
            <a:endParaRPr lang="en-US" sz="2800">
              <a:solidFill>
                <a:prstClr val="white"/>
              </a:solidFill>
            </a:endParaRPr>
          </a:p>
        </p:txBody>
      </p:sp>
      <p:sp>
        <p:nvSpPr>
          <p:cNvPr id="236" name="Rounded Rectangle 235"/>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01:09</a:t>
            </a:r>
            <a:endParaRPr lang="en-US" sz="2800">
              <a:solidFill>
                <a:prstClr val="white"/>
              </a:solidFill>
            </a:endParaRPr>
          </a:p>
        </p:txBody>
      </p:sp>
      <p:sp>
        <p:nvSpPr>
          <p:cNvPr id="237" name="Rounded Rectangle 236"/>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01:08</a:t>
            </a:r>
            <a:endParaRPr lang="en-US" sz="2800">
              <a:solidFill>
                <a:prstClr val="white"/>
              </a:solidFill>
            </a:endParaRPr>
          </a:p>
        </p:txBody>
      </p:sp>
      <p:sp>
        <p:nvSpPr>
          <p:cNvPr id="238" name="Rounded Rectangle 237"/>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01:07</a:t>
            </a:r>
            <a:endParaRPr lang="en-US" sz="2800">
              <a:solidFill>
                <a:prstClr val="white"/>
              </a:solidFill>
            </a:endParaRPr>
          </a:p>
        </p:txBody>
      </p:sp>
      <p:sp>
        <p:nvSpPr>
          <p:cNvPr id="239" name="Rounded Rectangle 238"/>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01:06</a:t>
            </a:r>
            <a:endParaRPr lang="en-US" sz="2800">
              <a:solidFill>
                <a:prstClr val="white"/>
              </a:solidFill>
            </a:endParaRPr>
          </a:p>
        </p:txBody>
      </p:sp>
      <p:sp>
        <p:nvSpPr>
          <p:cNvPr id="240" name="Rounded Rectangle 239"/>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01:05</a:t>
            </a:r>
            <a:endParaRPr lang="en-US" sz="2800">
              <a:solidFill>
                <a:prstClr val="white"/>
              </a:solidFill>
            </a:endParaRPr>
          </a:p>
        </p:txBody>
      </p:sp>
      <p:sp>
        <p:nvSpPr>
          <p:cNvPr id="241" name="Rounded Rectangle 240"/>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01:04</a:t>
            </a:r>
            <a:endParaRPr lang="en-US" sz="2800">
              <a:solidFill>
                <a:prstClr val="white"/>
              </a:solidFill>
            </a:endParaRPr>
          </a:p>
        </p:txBody>
      </p:sp>
      <p:sp>
        <p:nvSpPr>
          <p:cNvPr id="242" name="Rounded Rectangle 241"/>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01:03</a:t>
            </a:r>
            <a:endParaRPr lang="en-US" sz="2800">
              <a:solidFill>
                <a:prstClr val="white"/>
              </a:solidFill>
            </a:endParaRPr>
          </a:p>
        </p:txBody>
      </p:sp>
      <p:sp>
        <p:nvSpPr>
          <p:cNvPr id="243" name="Rounded Rectangle 242"/>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01:02</a:t>
            </a:r>
            <a:endParaRPr lang="en-US" sz="2800">
              <a:solidFill>
                <a:prstClr val="white"/>
              </a:solidFill>
            </a:endParaRPr>
          </a:p>
        </p:txBody>
      </p:sp>
      <p:sp>
        <p:nvSpPr>
          <p:cNvPr id="244" name="Rounded Rectangle 243"/>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01:01</a:t>
            </a:r>
            <a:endParaRPr lang="en-US" sz="2800">
              <a:solidFill>
                <a:prstClr val="white"/>
              </a:solidFill>
            </a:endParaRPr>
          </a:p>
        </p:txBody>
      </p:sp>
      <p:sp>
        <p:nvSpPr>
          <p:cNvPr id="245" name="Rounded Rectangle 244"/>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01:00</a:t>
            </a:r>
            <a:endParaRPr lang="en-US" sz="2800">
              <a:solidFill>
                <a:prstClr val="white"/>
              </a:solidFill>
            </a:endParaRPr>
          </a:p>
        </p:txBody>
      </p:sp>
      <p:sp>
        <p:nvSpPr>
          <p:cNvPr id="246" name="Rounded Rectangle 245"/>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00:59</a:t>
            </a:r>
            <a:endParaRPr lang="en-US" sz="2800">
              <a:solidFill>
                <a:prstClr val="white"/>
              </a:solidFill>
            </a:endParaRPr>
          </a:p>
        </p:txBody>
      </p:sp>
      <p:sp>
        <p:nvSpPr>
          <p:cNvPr id="247" name="Rounded Rectangle 246"/>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00:58</a:t>
            </a:r>
            <a:endParaRPr lang="en-US" sz="2800">
              <a:solidFill>
                <a:prstClr val="white"/>
              </a:solidFill>
            </a:endParaRPr>
          </a:p>
        </p:txBody>
      </p:sp>
      <p:sp>
        <p:nvSpPr>
          <p:cNvPr id="248" name="Rounded Rectangle 247"/>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00:57</a:t>
            </a:r>
            <a:endParaRPr lang="en-US" sz="2800">
              <a:solidFill>
                <a:prstClr val="white"/>
              </a:solidFill>
            </a:endParaRPr>
          </a:p>
        </p:txBody>
      </p:sp>
      <p:sp>
        <p:nvSpPr>
          <p:cNvPr id="249" name="Rounded Rectangle 248"/>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00:56</a:t>
            </a:r>
            <a:endParaRPr lang="en-US" sz="2800">
              <a:solidFill>
                <a:prstClr val="white"/>
              </a:solidFill>
            </a:endParaRPr>
          </a:p>
        </p:txBody>
      </p:sp>
      <p:sp>
        <p:nvSpPr>
          <p:cNvPr id="250" name="Rounded Rectangle 249"/>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00:55</a:t>
            </a:r>
            <a:endParaRPr lang="en-US" sz="2800">
              <a:solidFill>
                <a:prstClr val="white"/>
              </a:solidFill>
            </a:endParaRPr>
          </a:p>
        </p:txBody>
      </p:sp>
      <p:sp>
        <p:nvSpPr>
          <p:cNvPr id="251" name="Rounded Rectangle 250"/>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00:54</a:t>
            </a:r>
            <a:endParaRPr lang="en-US" sz="2800">
              <a:solidFill>
                <a:prstClr val="white"/>
              </a:solidFill>
            </a:endParaRPr>
          </a:p>
        </p:txBody>
      </p:sp>
      <p:sp>
        <p:nvSpPr>
          <p:cNvPr id="252" name="Rounded Rectangle 251"/>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00:53</a:t>
            </a:r>
            <a:endParaRPr lang="en-US" sz="2800">
              <a:solidFill>
                <a:prstClr val="white"/>
              </a:solidFill>
            </a:endParaRPr>
          </a:p>
        </p:txBody>
      </p:sp>
      <p:sp>
        <p:nvSpPr>
          <p:cNvPr id="253" name="Rounded Rectangle 252"/>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00:52</a:t>
            </a:r>
            <a:endParaRPr lang="en-US" sz="2800">
              <a:solidFill>
                <a:prstClr val="white"/>
              </a:solidFill>
            </a:endParaRPr>
          </a:p>
        </p:txBody>
      </p:sp>
      <p:sp>
        <p:nvSpPr>
          <p:cNvPr id="254" name="Rounded Rectangle 253"/>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00:51</a:t>
            </a:r>
            <a:endParaRPr lang="en-US" sz="2800">
              <a:solidFill>
                <a:prstClr val="white"/>
              </a:solidFill>
            </a:endParaRPr>
          </a:p>
        </p:txBody>
      </p:sp>
      <p:sp>
        <p:nvSpPr>
          <p:cNvPr id="255" name="Rounded Rectangle 254"/>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00:50</a:t>
            </a:r>
            <a:endParaRPr lang="en-US" sz="2800">
              <a:solidFill>
                <a:prstClr val="white"/>
              </a:solidFill>
            </a:endParaRPr>
          </a:p>
        </p:txBody>
      </p:sp>
      <p:sp>
        <p:nvSpPr>
          <p:cNvPr id="256" name="Rounded Rectangle 255"/>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00:49</a:t>
            </a:r>
            <a:endParaRPr lang="en-US" sz="2800">
              <a:solidFill>
                <a:prstClr val="white"/>
              </a:solidFill>
            </a:endParaRPr>
          </a:p>
        </p:txBody>
      </p:sp>
      <p:sp>
        <p:nvSpPr>
          <p:cNvPr id="257" name="Rounded Rectangle 256"/>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00:48</a:t>
            </a:r>
            <a:endParaRPr lang="en-US" sz="2800">
              <a:solidFill>
                <a:prstClr val="white"/>
              </a:solidFill>
            </a:endParaRPr>
          </a:p>
        </p:txBody>
      </p:sp>
      <p:sp>
        <p:nvSpPr>
          <p:cNvPr id="258" name="Rounded Rectangle 257"/>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00:47</a:t>
            </a:r>
            <a:endParaRPr lang="en-US" sz="2800">
              <a:solidFill>
                <a:prstClr val="white"/>
              </a:solidFill>
            </a:endParaRPr>
          </a:p>
        </p:txBody>
      </p:sp>
      <p:sp>
        <p:nvSpPr>
          <p:cNvPr id="259" name="Rounded Rectangle 258"/>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00:46</a:t>
            </a:r>
            <a:endParaRPr lang="en-US" sz="2800">
              <a:solidFill>
                <a:prstClr val="white"/>
              </a:solidFill>
            </a:endParaRPr>
          </a:p>
        </p:txBody>
      </p:sp>
      <p:sp>
        <p:nvSpPr>
          <p:cNvPr id="260" name="Rounded Rectangle 259"/>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00:45</a:t>
            </a:r>
            <a:endParaRPr lang="en-US" sz="2800">
              <a:solidFill>
                <a:prstClr val="white"/>
              </a:solidFill>
            </a:endParaRPr>
          </a:p>
        </p:txBody>
      </p:sp>
      <p:sp>
        <p:nvSpPr>
          <p:cNvPr id="261" name="Rounded Rectangle 260"/>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00:44</a:t>
            </a:r>
            <a:endParaRPr lang="en-US" sz="2800">
              <a:solidFill>
                <a:prstClr val="white"/>
              </a:solidFill>
            </a:endParaRPr>
          </a:p>
        </p:txBody>
      </p:sp>
      <p:sp>
        <p:nvSpPr>
          <p:cNvPr id="262" name="Rounded Rectangle 261"/>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00:43</a:t>
            </a:r>
            <a:endParaRPr lang="en-US" sz="2800">
              <a:solidFill>
                <a:prstClr val="white"/>
              </a:solidFill>
            </a:endParaRPr>
          </a:p>
        </p:txBody>
      </p:sp>
      <p:sp>
        <p:nvSpPr>
          <p:cNvPr id="263" name="Rounded Rectangle 262"/>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00:42</a:t>
            </a:r>
            <a:endParaRPr lang="en-US" sz="2800">
              <a:solidFill>
                <a:prstClr val="white"/>
              </a:solidFill>
            </a:endParaRPr>
          </a:p>
        </p:txBody>
      </p:sp>
      <p:sp>
        <p:nvSpPr>
          <p:cNvPr id="264" name="Rounded Rectangle 263"/>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00:41</a:t>
            </a:r>
            <a:endParaRPr lang="en-US" sz="2800">
              <a:solidFill>
                <a:prstClr val="white"/>
              </a:solidFill>
            </a:endParaRPr>
          </a:p>
        </p:txBody>
      </p:sp>
      <p:sp>
        <p:nvSpPr>
          <p:cNvPr id="265" name="Rounded Rectangle 264"/>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00:40</a:t>
            </a:r>
            <a:endParaRPr lang="en-US" sz="2800">
              <a:solidFill>
                <a:prstClr val="white"/>
              </a:solidFill>
            </a:endParaRPr>
          </a:p>
        </p:txBody>
      </p:sp>
      <p:sp>
        <p:nvSpPr>
          <p:cNvPr id="266" name="Rounded Rectangle 265"/>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00:39</a:t>
            </a:r>
            <a:endParaRPr lang="en-US" sz="2800">
              <a:solidFill>
                <a:prstClr val="white"/>
              </a:solidFill>
            </a:endParaRPr>
          </a:p>
        </p:txBody>
      </p:sp>
      <p:sp>
        <p:nvSpPr>
          <p:cNvPr id="267" name="Rounded Rectangle 266"/>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00:38</a:t>
            </a:r>
            <a:endParaRPr lang="en-US" sz="2800">
              <a:solidFill>
                <a:prstClr val="white"/>
              </a:solidFill>
            </a:endParaRPr>
          </a:p>
        </p:txBody>
      </p:sp>
      <p:sp>
        <p:nvSpPr>
          <p:cNvPr id="268" name="Rounded Rectangle 267"/>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00:37</a:t>
            </a:r>
            <a:endParaRPr lang="en-US" sz="2800">
              <a:solidFill>
                <a:prstClr val="white"/>
              </a:solidFill>
            </a:endParaRPr>
          </a:p>
        </p:txBody>
      </p:sp>
      <p:sp>
        <p:nvSpPr>
          <p:cNvPr id="269" name="Rounded Rectangle 268"/>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00:36</a:t>
            </a:r>
            <a:endParaRPr lang="en-US" sz="2800">
              <a:solidFill>
                <a:prstClr val="white"/>
              </a:solidFill>
            </a:endParaRPr>
          </a:p>
        </p:txBody>
      </p:sp>
      <p:sp>
        <p:nvSpPr>
          <p:cNvPr id="270" name="Rounded Rectangle 269"/>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00:35</a:t>
            </a:r>
            <a:endParaRPr lang="en-US" sz="2800">
              <a:solidFill>
                <a:prstClr val="white"/>
              </a:solidFill>
            </a:endParaRPr>
          </a:p>
        </p:txBody>
      </p:sp>
      <p:sp>
        <p:nvSpPr>
          <p:cNvPr id="271" name="Rounded Rectangle 270"/>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00:34</a:t>
            </a:r>
            <a:endParaRPr lang="en-US" sz="2800">
              <a:solidFill>
                <a:prstClr val="white"/>
              </a:solidFill>
            </a:endParaRPr>
          </a:p>
        </p:txBody>
      </p:sp>
      <p:sp>
        <p:nvSpPr>
          <p:cNvPr id="272" name="Rounded Rectangle 271"/>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00:33</a:t>
            </a:r>
            <a:endParaRPr lang="en-US" sz="2800">
              <a:solidFill>
                <a:prstClr val="white"/>
              </a:solidFill>
            </a:endParaRPr>
          </a:p>
        </p:txBody>
      </p:sp>
      <p:sp>
        <p:nvSpPr>
          <p:cNvPr id="273" name="Rounded Rectangle 272"/>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00:32</a:t>
            </a:r>
            <a:endParaRPr lang="en-US" sz="2800">
              <a:solidFill>
                <a:prstClr val="white"/>
              </a:solidFill>
            </a:endParaRPr>
          </a:p>
        </p:txBody>
      </p:sp>
      <p:sp>
        <p:nvSpPr>
          <p:cNvPr id="274" name="Rounded Rectangle 273"/>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00:31</a:t>
            </a:r>
            <a:endParaRPr lang="en-US" sz="2800">
              <a:solidFill>
                <a:prstClr val="white"/>
              </a:solidFill>
            </a:endParaRPr>
          </a:p>
        </p:txBody>
      </p:sp>
      <p:sp>
        <p:nvSpPr>
          <p:cNvPr id="275" name="Rounded Rectangle 274"/>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00:30</a:t>
            </a:r>
            <a:endParaRPr lang="en-US" sz="2800">
              <a:solidFill>
                <a:prstClr val="white"/>
              </a:solidFill>
            </a:endParaRPr>
          </a:p>
        </p:txBody>
      </p:sp>
      <p:sp>
        <p:nvSpPr>
          <p:cNvPr id="276" name="Rounded Rectangle 275"/>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00:29</a:t>
            </a:r>
            <a:endParaRPr lang="en-US" sz="2800">
              <a:solidFill>
                <a:prstClr val="white"/>
              </a:solidFill>
            </a:endParaRPr>
          </a:p>
        </p:txBody>
      </p:sp>
      <p:sp>
        <p:nvSpPr>
          <p:cNvPr id="277" name="Rounded Rectangle 276"/>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00:28</a:t>
            </a:r>
            <a:endParaRPr lang="en-US" sz="2800">
              <a:solidFill>
                <a:prstClr val="white"/>
              </a:solidFill>
            </a:endParaRPr>
          </a:p>
        </p:txBody>
      </p:sp>
      <p:sp>
        <p:nvSpPr>
          <p:cNvPr id="278" name="Rounded Rectangle 277"/>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00:27</a:t>
            </a:r>
            <a:endParaRPr lang="en-US" sz="2800">
              <a:solidFill>
                <a:prstClr val="white"/>
              </a:solidFill>
            </a:endParaRPr>
          </a:p>
        </p:txBody>
      </p:sp>
      <p:sp>
        <p:nvSpPr>
          <p:cNvPr id="279" name="Rounded Rectangle 278"/>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00:26</a:t>
            </a:r>
            <a:endParaRPr lang="en-US" sz="2800">
              <a:solidFill>
                <a:prstClr val="white"/>
              </a:solidFill>
            </a:endParaRPr>
          </a:p>
        </p:txBody>
      </p:sp>
      <p:sp>
        <p:nvSpPr>
          <p:cNvPr id="280" name="Rounded Rectangle 279"/>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00:25</a:t>
            </a:r>
            <a:endParaRPr lang="en-US" sz="2800">
              <a:solidFill>
                <a:prstClr val="white"/>
              </a:solidFill>
            </a:endParaRPr>
          </a:p>
        </p:txBody>
      </p:sp>
      <p:sp>
        <p:nvSpPr>
          <p:cNvPr id="281" name="Rounded Rectangle 280"/>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00:24</a:t>
            </a:r>
            <a:endParaRPr lang="en-US" sz="2800">
              <a:solidFill>
                <a:prstClr val="white"/>
              </a:solidFill>
            </a:endParaRPr>
          </a:p>
        </p:txBody>
      </p:sp>
      <p:sp>
        <p:nvSpPr>
          <p:cNvPr id="282" name="Rounded Rectangle 281"/>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00:23</a:t>
            </a:r>
            <a:endParaRPr lang="en-US" sz="2800">
              <a:solidFill>
                <a:prstClr val="white"/>
              </a:solidFill>
            </a:endParaRPr>
          </a:p>
        </p:txBody>
      </p:sp>
      <p:sp>
        <p:nvSpPr>
          <p:cNvPr id="283" name="Rounded Rectangle 282"/>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00:22</a:t>
            </a:r>
            <a:endParaRPr lang="en-US" sz="2800">
              <a:solidFill>
                <a:prstClr val="white"/>
              </a:solidFill>
            </a:endParaRPr>
          </a:p>
        </p:txBody>
      </p:sp>
      <p:sp>
        <p:nvSpPr>
          <p:cNvPr id="284" name="Rounded Rectangle 283"/>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00:21</a:t>
            </a:r>
            <a:endParaRPr lang="en-US" sz="2800">
              <a:solidFill>
                <a:prstClr val="white"/>
              </a:solidFill>
            </a:endParaRPr>
          </a:p>
        </p:txBody>
      </p:sp>
      <p:sp>
        <p:nvSpPr>
          <p:cNvPr id="285" name="Rounded Rectangle 284"/>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00:20</a:t>
            </a:r>
            <a:endParaRPr lang="en-US" sz="2800">
              <a:solidFill>
                <a:prstClr val="white"/>
              </a:solidFill>
            </a:endParaRPr>
          </a:p>
        </p:txBody>
      </p:sp>
      <p:sp>
        <p:nvSpPr>
          <p:cNvPr id="286" name="Rounded Rectangle 285"/>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00:19</a:t>
            </a:r>
            <a:endParaRPr lang="en-US" sz="2800">
              <a:solidFill>
                <a:prstClr val="white"/>
              </a:solidFill>
            </a:endParaRPr>
          </a:p>
        </p:txBody>
      </p:sp>
      <p:sp>
        <p:nvSpPr>
          <p:cNvPr id="287" name="Rounded Rectangle 286"/>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00:18</a:t>
            </a:r>
            <a:endParaRPr lang="en-US" sz="2800">
              <a:solidFill>
                <a:prstClr val="white"/>
              </a:solidFill>
            </a:endParaRPr>
          </a:p>
        </p:txBody>
      </p:sp>
      <p:sp>
        <p:nvSpPr>
          <p:cNvPr id="288" name="Rounded Rectangle 287"/>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00:17</a:t>
            </a:r>
            <a:endParaRPr lang="en-US" sz="2800">
              <a:solidFill>
                <a:prstClr val="white"/>
              </a:solidFill>
            </a:endParaRPr>
          </a:p>
        </p:txBody>
      </p:sp>
      <p:sp>
        <p:nvSpPr>
          <p:cNvPr id="289" name="Rounded Rectangle 288"/>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00:16</a:t>
            </a:r>
            <a:endParaRPr lang="en-US" sz="2800">
              <a:solidFill>
                <a:prstClr val="white"/>
              </a:solidFill>
            </a:endParaRPr>
          </a:p>
        </p:txBody>
      </p:sp>
      <p:sp>
        <p:nvSpPr>
          <p:cNvPr id="290" name="Rounded Rectangle 289"/>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00:15</a:t>
            </a:r>
            <a:endParaRPr lang="en-US" sz="2800">
              <a:solidFill>
                <a:prstClr val="white"/>
              </a:solidFill>
            </a:endParaRPr>
          </a:p>
        </p:txBody>
      </p:sp>
      <p:sp>
        <p:nvSpPr>
          <p:cNvPr id="291" name="Rounded Rectangle 290"/>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00:14</a:t>
            </a:r>
            <a:endParaRPr lang="en-US" sz="2800">
              <a:solidFill>
                <a:prstClr val="white"/>
              </a:solidFill>
            </a:endParaRPr>
          </a:p>
        </p:txBody>
      </p:sp>
      <p:sp>
        <p:nvSpPr>
          <p:cNvPr id="292" name="Rounded Rectangle 291"/>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00:13</a:t>
            </a:r>
            <a:endParaRPr lang="en-US" sz="2800">
              <a:solidFill>
                <a:prstClr val="white"/>
              </a:solidFill>
            </a:endParaRPr>
          </a:p>
        </p:txBody>
      </p:sp>
      <p:sp>
        <p:nvSpPr>
          <p:cNvPr id="293" name="Rounded Rectangle 292"/>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00:12</a:t>
            </a:r>
            <a:endParaRPr lang="en-US" sz="2800">
              <a:solidFill>
                <a:prstClr val="white"/>
              </a:solidFill>
            </a:endParaRPr>
          </a:p>
        </p:txBody>
      </p:sp>
      <p:sp>
        <p:nvSpPr>
          <p:cNvPr id="294" name="Rounded Rectangle 293"/>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00:11</a:t>
            </a:r>
            <a:endParaRPr lang="en-US" sz="2800">
              <a:solidFill>
                <a:prstClr val="white"/>
              </a:solidFill>
            </a:endParaRPr>
          </a:p>
        </p:txBody>
      </p:sp>
      <p:sp>
        <p:nvSpPr>
          <p:cNvPr id="295" name="Rounded Rectangle 294"/>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00:10</a:t>
            </a:r>
            <a:endParaRPr lang="en-US" sz="2800">
              <a:solidFill>
                <a:prstClr val="white"/>
              </a:solidFill>
            </a:endParaRPr>
          </a:p>
        </p:txBody>
      </p:sp>
      <p:sp>
        <p:nvSpPr>
          <p:cNvPr id="296" name="Rounded Rectangle 295"/>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00:09</a:t>
            </a:r>
            <a:endParaRPr lang="en-US" sz="2800">
              <a:solidFill>
                <a:prstClr val="white"/>
              </a:solidFill>
            </a:endParaRPr>
          </a:p>
        </p:txBody>
      </p:sp>
      <p:sp>
        <p:nvSpPr>
          <p:cNvPr id="297" name="Rounded Rectangle 296"/>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00:08</a:t>
            </a:r>
            <a:endParaRPr lang="en-US" sz="2800">
              <a:solidFill>
                <a:prstClr val="white"/>
              </a:solidFill>
            </a:endParaRPr>
          </a:p>
        </p:txBody>
      </p:sp>
      <p:sp>
        <p:nvSpPr>
          <p:cNvPr id="298" name="Rounded Rectangle 297"/>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00:07</a:t>
            </a:r>
            <a:endParaRPr lang="en-US" sz="2800">
              <a:solidFill>
                <a:prstClr val="white"/>
              </a:solidFill>
            </a:endParaRPr>
          </a:p>
        </p:txBody>
      </p:sp>
      <p:sp>
        <p:nvSpPr>
          <p:cNvPr id="299" name="Rounded Rectangle 298"/>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00:06</a:t>
            </a:r>
            <a:endParaRPr lang="en-US" sz="2800">
              <a:solidFill>
                <a:prstClr val="white"/>
              </a:solidFill>
            </a:endParaRPr>
          </a:p>
        </p:txBody>
      </p:sp>
      <p:sp>
        <p:nvSpPr>
          <p:cNvPr id="300" name="Rounded Rectangle 299"/>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00:05</a:t>
            </a:r>
            <a:endParaRPr lang="en-US" sz="2800">
              <a:solidFill>
                <a:prstClr val="white"/>
              </a:solidFill>
            </a:endParaRPr>
          </a:p>
        </p:txBody>
      </p:sp>
      <p:sp>
        <p:nvSpPr>
          <p:cNvPr id="301" name="Rounded Rectangle 300"/>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00:04</a:t>
            </a:r>
            <a:endParaRPr lang="en-US" sz="2800">
              <a:solidFill>
                <a:prstClr val="white"/>
              </a:solidFill>
            </a:endParaRPr>
          </a:p>
        </p:txBody>
      </p:sp>
      <p:sp>
        <p:nvSpPr>
          <p:cNvPr id="302" name="Rounded Rectangle 301"/>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00:03</a:t>
            </a:r>
            <a:endParaRPr lang="en-US" sz="2800">
              <a:solidFill>
                <a:prstClr val="white"/>
              </a:solidFill>
            </a:endParaRPr>
          </a:p>
        </p:txBody>
      </p:sp>
      <p:sp>
        <p:nvSpPr>
          <p:cNvPr id="303" name="Rounded Rectangle 302"/>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00:02</a:t>
            </a:r>
            <a:endParaRPr lang="en-US" sz="2800">
              <a:solidFill>
                <a:prstClr val="white"/>
              </a:solidFill>
            </a:endParaRPr>
          </a:p>
        </p:txBody>
      </p:sp>
      <p:sp>
        <p:nvSpPr>
          <p:cNvPr id="304" name="Rounded Rectangle 303"/>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smtClean="0">
                <a:solidFill>
                  <a:prstClr val="white"/>
                </a:solidFill>
              </a:rPr>
              <a:t>00:01</a:t>
            </a:r>
            <a:endParaRPr lang="en-US" sz="2800">
              <a:solidFill>
                <a:prstClr val="white"/>
              </a:solidFill>
            </a:endParaRPr>
          </a:p>
        </p:txBody>
      </p:sp>
      <p:sp>
        <p:nvSpPr>
          <p:cNvPr id="305" name="Rounded Rectangle 304"/>
          <p:cNvSpPr/>
          <p:nvPr/>
        </p:nvSpPr>
        <p:spPr>
          <a:xfrm>
            <a:off x="406400" y="1219200"/>
            <a:ext cx="14224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sz="2800" dirty="0" smtClean="0">
                <a:solidFill>
                  <a:prstClr val="white"/>
                </a:solidFill>
              </a:rPr>
              <a:t>00:00</a:t>
            </a:r>
            <a:endParaRPr lang="en-US" sz="2800" dirty="0">
              <a:solidFill>
                <a:prstClr val="white"/>
              </a:solidFill>
            </a:endParaRPr>
          </a:p>
        </p:txBody>
      </p:sp>
      <p:sp>
        <p:nvSpPr>
          <p:cNvPr id="307" name="Oval 306"/>
          <p:cNvSpPr/>
          <p:nvPr/>
        </p:nvSpPr>
        <p:spPr>
          <a:xfrm>
            <a:off x="8830364" y="1324751"/>
            <a:ext cx="836705" cy="4572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914400"/>
            <a:r>
              <a:rPr lang="en-US" sz="1400" dirty="0" smtClean="0">
                <a:solidFill>
                  <a:prstClr val="black"/>
                </a:solidFill>
              </a:rPr>
              <a:t>TG</a:t>
            </a:r>
            <a:endParaRPr lang="en-US" sz="1400" dirty="0">
              <a:solidFill>
                <a:prstClr val="black"/>
              </a:solidFill>
            </a:endParaRPr>
          </a:p>
        </p:txBody>
      </p:sp>
      <p:sp>
        <p:nvSpPr>
          <p:cNvPr id="306" name="Google Shape;1341;p30"/>
          <p:cNvSpPr txBox="1">
            <a:spLocks/>
          </p:cNvSpPr>
          <p:nvPr/>
        </p:nvSpPr>
        <p:spPr>
          <a:xfrm>
            <a:off x="2683693" y="125293"/>
            <a:ext cx="6759849" cy="927423"/>
          </a:xfrm>
          <a:prstGeom prst="roundRect">
            <a:avLst>
              <a:gd name="adj" fmla="val 43921"/>
            </a:avLst>
          </a:prstGeom>
          <a:solidFill>
            <a:srgbClr val="0396A6"/>
          </a:solidFill>
        </p:spPr>
        <p:txBody>
          <a:bodyPr spcFirstLastPara="1" wrap="square" lIns="121860" tIns="121860" rIns="121860" bIns="12186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700" b="1" kern="0" dirty="0" smtClean="0">
                <a:solidFill>
                  <a:srgbClr val="FFFF00"/>
                </a:solidFill>
                <a:latin typeface="Times New Roman" panose="02020603050405020304" pitchFamily="18" charset="0"/>
                <a:cs typeface="Times New Roman" panose="02020603050405020304" pitchFamily="18" charset="0"/>
              </a:rPr>
              <a:t>HOẠT ĐỘNG MỞ ĐẦU</a:t>
            </a:r>
            <a:endParaRPr lang="en-US" sz="3700" b="1" kern="0" dirty="0">
              <a:solidFill>
                <a:srgbClr val="FFFF00"/>
              </a:solidFill>
              <a:latin typeface="Times New Roman" panose="02020603050405020304" pitchFamily="18" charset="0"/>
              <a:cs typeface="Times New Roman" panose="02020603050405020304" pitchFamily="18" charset="0"/>
              <a:sym typeface="Poppins"/>
            </a:endParaRPr>
          </a:p>
        </p:txBody>
      </p:sp>
      <p:pic>
        <p:nvPicPr>
          <p:cNvPr id="308" name="Picture 307" descr="A picture containing toy, doll&#10;&#10;Description automatically generated">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319" y="-138631"/>
            <a:ext cx="2006562" cy="1300449"/>
          </a:xfrm>
          <a:prstGeom prst="rect">
            <a:avLst/>
          </a:prstGeom>
        </p:spPr>
      </p:pic>
      <p:sp>
        <p:nvSpPr>
          <p:cNvPr id="309" name="TextBox 308"/>
          <p:cNvSpPr txBox="1"/>
          <p:nvPr/>
        </p:nvSpPr>
        <p:spPr>
          <a:xfrm>
            <a:off x="745006" y="2053986"/>
            <a:ext cx="10701987" cy="4431942"/>
          </a:xfrm>
          <a:prstGeom prst="rect">
            <a:avLst/>
          </a:prstGeom>
          <a:noFill/>
        </p:spPr>
        <p:txBody>
          <a:bodyPr wrap="square" lIns="121880" tIns="60940" rIns="121880" bIns="60940" rtlCol="0">
            <a:spAutoFit/>
          </a:bodyPr>
          <a:lstStyle/>
          <a:p>
            <a:pPr algn="just"/>
            <a:r>
              <a:rPr lang="en-US" sz="4000" dirty="0" smtClean="0">
                <a:latin typeface="Times New Roman" pitchFamily="18" charset="0"/>
                <a:cs typeface="Times New Roman" pitchFamily="18" charset="0"/>
              </a:rPr>
              <a:t>1. </a:t>
            </a:r>
            <a:r>
              <a:rPr lang="en-US" sz="4000" dirty="0" err="1" smtClean="0">
                <a:latin typeface="Times New Roman" pitchFamily="18" charset="0"/>
                <a:cs typeface="Times New Roman" pitchFamily="18" charset="0"/>
              </a:rPr>
              <a:t>Có</a:t>
            </a:r>
            <a:r>
              <a:rPr lang="en-US" sz="4000" dirty="0" smtClean="0">
                <a:latin typeface="Times New Roman" pitchFamily="18" charset="0"/>
                <a:cs typeface="Times New Roman" pitchFamily="18" charset="0"/>
              </a:rPr>
              <a:t> </a:t>
            </a:r>
            <a:r>
              <a:rPr lang="en-US" sz="4000" dirty="0" err="1">
                <a:latin typeface="Times New Roman" pitchFamily="18" charset="0"/>
                <a:cs typeface="Times New Roman" pitchFamily="18" charset="0"/>
              </a:rPr>
              <a:t>những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vị</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trí</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nào</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trong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trường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có</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thể</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trồng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thêm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cây</a:t>
            </a:r>
            <a:r>
              <a:rPr lang="en-US" sz="4000" dirty="0">
                <a:latin typeface="Times New Roman" pitchFamily="18" charset="0"/>
                <a:cs typeface="Times New Roman" pitchFamily="18" charset="0"/>
              </a:rPr>
              <a:t> </a:t>
            </a:r>
            <a:r>
              <a:rPr lang="en-US" sz="4000" dirty="0" err="1" smtClean="0">
                <a:latin typeface="Times New Roman" pitchFamily="18" charset="0"/>
                <a:cs typeface="Times New Roman" pitchFamily="18" charset="0"/>
              </a:rPr>
              <a:t>xanh</a:t>
            </a:r>
            <a:r>
              <a:rPr lang="en-US" sz="4000" dirty="0" smtClean="0">
                <a:latin typeface="Times New Roman" pitchFamily="18" charset="0"/>
                <a:cs typeface="Times New Roman" pitchFamily="18" charset="0"/>
              </a:rPr>
              <a:t>?</a:t>
            </a:r>
          </a:p>
          <a:p>
            <a:pPr algn="just"/>
            <a:r>
              <a:rPr lang="en-US" sz="4000" dirty="0" smtClean="0">
                <a:latin typeface="Times New Roman" pitchFamily="18" charset="0"/>
                <a:cs typeface="Times New Roman" pitchFamily="18" charset="0"/>
              </a:rPr>
              <a:t>2. </a:t>
            </a:r>
            <a:r>
              <a:rPr lang="en-US" sz="4000" dirty="0" err="1" smtClean="0">
                <a:latin typeface="Times New Roman" pitchFamily="18" charset="0"/>
                <a:cs typeface="Times New Roman" pitchFamily="18" charset="0"/>
              </a:rPr>
              <a:t>Loại</a:t>
            </a:r>
            <a:r>
              <a:rPr lang="en-US" sz="4000" dirty="0" smtClean="0">
                <a:latin typeface="Times New Roman" pitchFamily="18" charset="0"/>
                <a:cs typeface="Times New Roman" pitchFamily="18" charset="0"/>
              </a:rPr>
              <a:t> </a:t>
            </a:r>
            <a:r>
              <a:rPr lang="en-US" sz="4000" dirty="0" err="1">
                <a:latin typeface="Times New Roman" pitchFamily="18" charset="0"/>
                <a:cs typeface="Times New Roman" pitchFamily="18" charset="0"/>
              </a:rPr>
              <a:t>cây</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nào</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phù</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hợp</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cho</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mỗi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vị</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trí</a:t>
            </a:r>
            <a:r>
              <a:rPr lang="en-US" sz="4000" dirty="0">
                <a:latin typeface="Times New Roman" pitchFamily="18" charset="0"/>
                <a:cs typeface="Times New Roman" pitchFamily="18" charset="0"/>
              </a:rPr>
              <a:t>?</a:t>
            </a:r>
          </a:p>
          <a:p>
            <a:pPr lvl="0" algn="just"/>
            <a:r>
              <a:rPr lang="en-US" sz="4000" dirty="0">
                <a:latin typeface="Times New Roman" pitchFamily="18" charset="0"/>
                <a:cs typeface="Times New Roman" pitchFamily="18" charset="0"/>
              </a:rPr>
              <a:t>3</a:t>
            </a:r>
            <a:r>
              <a:rPr lang="en-US" sz="4000" dirty="0" smtClean="0">
                <a:latin typeface="Times New Roman" pitchFamily="18" charset="0"/>
                <a:cs typeface="Times New Roman" pitchFamily="18" charset="0"/>
              </a:rPr>
              <a:t>. </a:t>
            </a:r>
            <a:r>
              <a:rPr lang="en-US" sz="4000" dirty="0" err="1">
                <a:latin typeface="Times New Roman" pitchFamily="18" charset="0"/>
                <a:cs typeface="Times New Roman" pitchFamily="18" charset="0"/>
              </a:rPr>
              <a:t>Những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công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việc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gì</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cần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thực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hiện</a:t>
            </a:r>
            <a:r>
              <a:rPr lang="en-US" sz="4000" dirty="0">
                <a:latin typeface="Times New Roman" pitchFamily="18" charset="0"/>
                <a:cs typeface="Times New Roman" pitchFamily="18" charset="0"/>
              </a:rPr>
              <a:t>?</a:t>
            </a:r>
          </a:p>
          <a:p>
            <a:pPr lvl="0" algn="just"/>
            <a:r>
              <a:rPr lang="en-US" sz="4000" dirty="0">
                <a:latin typeface="Times New Roman" pitchFamily="18" charset="0"/>
                <a:cs typeface="Times New Roman" pitchFamily="18" charset="0"/>
              </a:rPr>
              <a:t>4. </a:t>
            </a:r>
            <a:r>
              <a:rPr lang="en-US" sz="4000" dirty="0" err="1" smtClean="0">
                <a:latin typeface="Times New Roman" pitchFamily="18" charset="0"/>
                <a:cs typeface="Times New Roman" pitchFamily="18" charset="0"/>
              </a:rPr>
              <a:t>Để</a:t>
            </a:r>
            <a:r>
              <a:rPr lang="en-US" sz="4000" dirty="0" smtClean="0">
                <a:latin typeface="Times New Roman" pitchFamily="18" charset="0"/>
                <a:cs typeface="Times New Roman" pitchFamily="18" charset="0"/>
              </a:rPr>
              <a:t> </a:t>
            </a:r>
            <a:r>
              <a:rPr lang="en-US" sz="4000" dirty="0" err="1">
                <a:latin typeface="Times New Roman" pitchFamily="18" charset="0"/>
                <a:cs typeface="Times New Roman" pitchFamily="18" charset="0"/>
              </a:rPr>
              <a:t>thực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hiện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dự</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án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cần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thập</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và</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tính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toán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rất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nhiều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dữ</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liệu</a:t>
            </a:r>
            <a:r>
              <a:rPr lang="en-US" sz="4000" dirty="0">
                <a:latin typeface="Times New Roman" pitchFamily="18" charset="0"/>
                <a:cs typeface="Times New Roman" pitchFamily="18" charset="0"/>
              </a:rPr>
              <a:t>. Theo </a:t>
            </a:r>
            <a:r>
              <a:rPr lang="en-US" sz="4000" dirty="0" err="1">
                <a:latin typeface="Times New Roman" pitchFamily="18" charset="0"/>
                <a:cs typeface="Times New Roman" pitchFamily="18" charset="0"/>
              </a:rPr>
              <a:t>em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cần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sử</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dụng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phần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mềm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nào</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để</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thực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hiện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những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việc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đó</a:t>
            </a:r>
            <a:r>
              <a:rPr lang="en-US" sz="4000" dirty="0" smtClean="0">
                <a:latin typeface="Times New Roman" pitchFamily="18" charset="0"/>
                <a:cs typeface="Times New Roman" pitchFamily="18" charset="0"/>
              </a:rPr>
              <a:t>?</a:t>
            </a:r>
            <a:endParaRPr lang="en-US" sz="4000" dirty="0">
              <a:latin typeface="Times New Roman" pitchFamily="18" charset="0"/>
              <a:cs typeface="Times New Roman" pitchFamily="18" charset="0"/>
            </a:endParaRPr>
          </a:p>
        </p:txBody>
      </p:sp>
      <p:sp>
        <p:nvSpPr>
          <p:cNvPr id="310" name="Google Shape;1341;p30"/>
          <p:cNvSpPr txBox="1">
            <a:spLocks/>
          </p:cNvSpPr>
          <p:nvPr/>
        </p:nvSpPr>
        <p:spPr>
          <a:xfrm>
            <a:off x="3098864" y="1139577"/>
            <a:ext cx="5298141" cy="927423"/>
          </a:xfrm>
          <a:prstGeom prst="roundRect">
            <a:avLst>
              <a:gd name="adj" fmla="val 43921"/>
            </a:avLst>
          </a:prstGeom>
          <a:solidFill>
            <a:srgbClr val="000099"/>
          </a:solidFill>
        </p:spPr>
        <p:txBody>
          <a:bodyPr spcFirstLastPara="1" wrap="square" lIns="121860" tIns="121860" rIns="121860" bIns="12186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700" b="1" kern="0" dirty="0">
                <a:solidFill>
                  <a:srgbClr val="FFFFFF"/>
                </a:solidFill>
                <a:latin typeface="Times New Roman" panose="02020603050405020304" pitchFamily="18" charset="0"/>
                <a:cs typeface="Times New Roman" panose="02020603050405020304" pitchFamily="18" charset="0"/>
              </a:rPr>
              <a:t>THẢO LUẬN (5 </a:t>
            </a:r>
            <a:r>
              <a:rPr lang="en-US" sz="3700" b="1" kern="0" dirty="0" err="1">
                <a:solidFill>
                  <a:srgbClr val="FFFFFF"/>
                </a:solidFill>
                <a:latin typeface="Times New Roman" panose="02020603050405020304" pitchFamily="18" charset="0"/>
                <a:cs typeface="Times New Roman" panose="02020603050405020304" pitchFamily="18" charset="0"/>
              </a:rPr>
              <a:t>phút</a:t>
            </a:r>
            <a:r>
              <a:rPr lang="en-US" sz="3700" b="1" kern="0" dirty="0">
                <a:solidFill>
                  <a:srgbClr val="FFFFFF"/>
                </a:solidFill>
                <a:latin typeface="Times New Roman" panose="02020603050405020304" pitchFamily="18" charset="0"/>
                <a:cs typeface="Times New Roman" panose="02020603050405020304" pitchFamily="18" charset="0"/>
              </a:rPr>
              <a:t>)</a:t>
            </a:r>
            <a:endParaRPr lang="en-US" sz="3700" b="1" kern="0" dirty="0">
              <a:solidFill>
                <a:srgbClr val="FFFFFF"/>
              </a:solidFill>
              <a:latin typeface="Times New Roman" panose="02020603050405020304" pitchFamily="18" charset="0"/>
              <a:cs typeface="Times New Roman" panose="02020603050405020304" pitchFamily="18" charset="0"/>
              <a:sym typeface="Poppins"/>
            </a:endParaRPr>
          </a:p>
        </p:txBody>
      </p:sp>
    </p:spTree>
    <p:extLst>
      <p:ext uri="{BB962C8B-B14F-4D97-AF65-F5344CB8AC3E}">
        <p14:creationId xmlns:p14="http://schemas.microsoft.com/office/powerpoint/2010/main" val="1113063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6"/>
                                        </p:tgtEl>
                                        <p:attrNameLst>
                                          <p:attrName>style.visibility</p:attrName>
                                        </p:attrNameLst>
                                      </p:cBhvr>
                                      <p:to>
                                        <p:strVal val="visible"/>
                                      </p:to>
                                    </p:set>
                                    <p:anim calcmode="lin" valueType="num">
                                      <p:cBhvr additive="base">
                                        <p:cTn id="7" dur="500" fill="hold"/>
                                        <p:tgtEl>
                                          <p:spTgt spid="306"/>
                                        </p:tgtEl>
                                        <p:attrNameLst>
                                          <p:attrName>ppt_x</p:attrName>
                                        </p:attrNameLst>
                                      </p:cBhvr>
                                      <p:tavLst>
                                        <p:tav tm="0">
                                          <p:val>
                                            <p:strVal val="#ppt_x"/>
                                          </p:val>
                                        </p:tav>
                                        <p:tav tm="100000">
                                          <p:val>
                                            <p:strVal val="#ppt_x"/>
                                          </p:val>
                                        </p:tav>
                                      </p:tavLst>
                                    </p:anim>
                                    <p:anim calcmode="lin" valueType="num">
                                      <p:cBhvr additive="base">
                                        <p:cTn id="8" dur="500" fill="hold"/>
                                        <p:tgtEl>
                                          <p:spTgt spid="306"/>
                                        </p:tgtEl>
                                        <p:attrNameLst>
                                          <p:attrName>ppt_y</p:attrName>
                                        </p:attrNameLst>
                                      </p:cBhvr>
                                      <p:tavLst>
                                        <p:tav tm="0">
                                          <p:val>
                                            <p:strVal val="1+#ppt_h/2"/>
                                          </p:val>
                                        </p:tav>
                                        <p:tav tm="100000">
                                          <p:val>
                                            <p:strVal val="#ppt_y"/>
                                          </p:val>
                                        </p:tav>
                                      </p:tavLst>
                                    </p:anim>
                                  </p:childTnLst>
                                </p:cTn>
                              </p:par>
                              <p:par>
                                <p:cTn id="9" presetID="45" presetClass="entr" presetSubtype="0" fill="hold" nodeType="withEffect">
                                  <p:stCondLst>
                                    <p:cond delay="0"/>
                                  </p:stCondLst>
                                  <p:childTnLst>
                                    <p:set>
                                      <p:cBhvr>
                                        <p:cTn id="10" dur="1" fill="hold">
                                          <p:stCondLst>
                                            <p:cond delay="0"/>
                                          </p:stCondLst>
                                        </p:cTn>
                                        <p:tgtEl>
                                          <p:spTgt spid="308"/>
                                        </p:tgtEl>
                                        <p:attrNameLst>
                                          <p:attrName>style.visibility</p:attrName>
                                        </p:attrNameLst>
                                      </p:cBhvr>
                                      <p:to>
                                        <p:strVal val="visible"/>
                                      </p:to>
                                    </p:set>
                                    <p:animEffect transition="in" filter="fade">
                                      <p:cBhvr>
                                        <p:cTn id="11" dur="2000"/>
                                        <p:tgtEl>
                                          <p:spTgt spid="308"/>
                                        </p:tgtEl>
                                      </p:cBhvr>
                                    </p:animEffect>
                                    <p:anim calcmode="lin" valueType="num">
                                      <p:cBhvr>
                                        <p:cTn id="12" dur="2000" fill="hold"/>
                                        <p:tgtEl>
                                          <p:spTgt spid="308"/>
                                        </p:tgtEl>
                                        <p:attrNameLst>
                                          <p:attrName>ppt_w</p:attrName>
                                        </p:attrNameLst>
                                      </p:cBhvr>
                                      <p:tavLst>
                                        <p:tav tm="0" fmla="#ppt_w*sin(2.5*pi*$)">
                                          <p:val>
                                            <p:fltVal val="0"/>
                                          </p:val>
                                        </p:tav>
                                        <p:tav tm="100000">
                                          <p:val>
                                            <p:fltVal val="1"/>
                                          </p:val>
                                        </p:tav>
                                      </p:tavLst>
                                    </p:anim>
                                    <p:anim calcmode="lin" valueType="num">
                                      <p:cBhvr>
                                        <p:cTn id="13" dur="2000" fill="hold"/>
                                        <p:tgtEl>
                                          <p:spTgt spid="308"/>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10"/>
                                        </p:tgtEl>
                                        <p:attrNameLst>
                                          <p:attrName>style.visibility</p:attrName>
                                        </p:attrNameLst>
                                      </p:cBhvr>
                                      <p:to>
                                        <p:strVal val="visible"/>
                                      </p:to>
                                    </p:set>
                                    <p:animEffect transition="in" filter="barn(inVertical)">
                                      <p:cBhvr>
                                        <p:cTn id="18" dur="500"/>
                                        <p:tgtEl>
                                          <p:spTgt spid="3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09"/>
                                        </p:tgtEl>
                                        <p:attrNameLst>
                                          <p:attrName>style.visibility</p:attrName>
                                        </p:attrNameLst>
                                      </p:cBhvr>
                                      <p:to>
                                        <p:strVal val="visible"/>
                                      </p:to>
                                    </p:set>
                                    <p:animEffect transition="in" filter="barn(inVertical)">
                                      <p:cBhvr>
                                        <p:cTn id="23" dur="500"/>
                                        <p:tgtEl>
                                          <p:spTgt spid="30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07"/>
                    </p:tgtEl>
                  </p:cond>
                </p:stCondLst>
                <p:endSync evt="end" delay="0">
                  <p:rtn val="all"/>
                </p:endSync>
                <p:childTnLst>
                  <p:par>
                    <p:cTn id="25" fill="hold">
                      <p:stCondLst>
                        <p:cond delay="0"/>
                      </p:stCondLst>
                      <p:childTnLst>
                        <p:par>
                          <p:cTn id="26" fill="hold">
                            <p:stCondLst>
                              <p:cond delay="0"/>
                            </p:stCondLst>
                            <p:childTnLst>
                              <p:par>
                                <p:cTn id="27" presetID="4" presetClass="exit" presetSubtype="16" fill="hold" grpId="0" nodeType="clickEffect">
                                  <p:stCondLst>
                                    <p:cond delay="0"/>
                                  </p:stCondLst>
                                  <p:childTnLst>
                                    <p:animEffect transition="out" filter="box(in)">
                                      <p:cBhvr>
                                        <p:cTn id="28" dur="500"/>
                                        <p:tgtEl>
                                          <p:spTgt spid="307"/>
                                        </p:tgtEl>
                                      </p:cBhvr>
                                    </p:animEffect>
                                    <p:set>
                                      <p:cBhvr>
                                        <p:cTn id="29" dur="1" fill="hold">
                                          <p:stCondLst>
                                            <p:cond delay="499"/>
                                          </p:stCondLst>
                                        </p:cTn>
                                        <p:tgtEl>
                                          <p:spTgt spid="307"/>
                                        </p:tgtEl>
                                        <p:attrNameLst>
                                          <p:attrName>style.visibility</p:attrName>
                                        </p:attrNameLst>
                                      </p:cBhvr>
                                      <p:to>
                                        <p:strVal val="hidden"/>
                                      </p:to>
                                    </p:set>
                                  </p:childTnLst>
                                </p:cTn>
                              </p:par>
                            </p:childTnLst>
                          </p:cTn>
                        </p:par>
                        <p:par>
                          <p:cTn id="30" fill="hold">
                            <p:stCondLst>
                              <p:cond delay="500"/>
                            </p:stCondLst>
                            <p:childTnLst>
                              <p:par>
                                <p:cTn id="31" presetID="11" presetClass="entr" presetSubtype="0" fill="hold" grpId="0" nodeType="afterEffect">
                                  <p:stCondLst>
                                    <p:cond delay="0"/>
                                  </p:stCondLst>
                                  <p:childTnLst>
                                    <p:set>
                                      <p:cBhvr>
                                        <p:cTn id="32" dur="1000">
                                          <p:stCondLst>
                                            <p:cond delay="0"/>
                                          </p:stCondLst>
                                        </p:cTn>
                                        <p:tgtEl>
                                          <p:spTgt spid="5"/>
                                        </p:tgtEl>
                                        <p:attrNameLst>
                                          <p:attrName>style.visibility</p:attrName>
                                        </p:attrNameLst>
                                      </p:cBhvr>
                                      <p:to>
                                        <p:strVal val="visible"/>
                                      </p:to>
                                    </p:set>
                                  </p:childTnLst>
                                </p:cTn>
                              </p:par>
                            </p:childTnLst>
                          </p:cTn>
                        </p:par>
                        <p:par>
                          <p:cTn id="33" fill="hold">
                            <p:stCondLst>
                              <p:cond delay="1500"/>
                            </p:stCondLst>
                            <p:childTnLst>
                              <p:par>
                                <p:cTn id="34" presetID="11" presetClass="entr" presetSubtype="0" fill="hold" grpId="0" nodeType="afterEffect">
                                  <p:stCondLst>
                                    <p:cond delay="0"/>
                                  </p:stCondLst>
                                  <p:childTnLst>
                                    <p:set>
                                      <p:cBhvr>
                                        <p:cTn id="35" dur="1000">
                                          <p:stCondLst>
                                            <p:cond delay="0"/>
                                          </p:stCondLst>
                                        </p:cTn>
                                        <p:tgtEl>
                                          <p:spTgt spid="6"/>
                                        </p:tgtEl>
                                        <p:attrNameLst>
                                          <p:attrName>style.visibility</p:attrName>
                                        </p:attrNameLst>
                                      </p:cBhvr>
                                      <p:to>
                                        <p:strVal val="visible"/>
                                      </p:to>
                                    </p:set>
                                  </p:childTnLst>
                                </p:cTn>
                              </p:par>
                            </p:childTnLst>
                          </p:cTn>
                        </p:par>
                        <p:par>
                          <p:cTn id="36" fill="hold">
                            <p:stCondLst>
                              <p:cond delay="2500"/>
                            </p:stCondLst>
                            <p:childTnLst>
                              <p:par>
                                <p:cTn id="37" presetID="11" presetClass="entr" presetSubtype="0" fill="hold" grpId="0" nodeType="afterEffect">
                                  <p:stCondLst>
                                    <p:cond delay="0"/>
                                  </p:stCondLst>
                                  <p:childTnLst>
                                    <p:set>
                                      <p:cBhvr>
                                        <p:cTn id="38" dur="1000">
                                          <p:stCondLst>
                                            <p:cond delay="0"/>
                                          </p:stCondLst>
                                        </p:cTn>
                                        <p:tgtEl>
                                          <p:spTgt spid="7"/>
                                        </p:tgtEl>
                                        <p:attrNameLst>
                                          <p:attrName>style.visibility</p:attrName>
                                        </p:attrNameLst>
                                      </p:cBhvr>
                                      <p:to>
                                        <p:strVal val="visible"/>
                                      </p:to>
                                    </p:set>
                                  </p:childTnLst>
                                </p:cTn>
                              </p:par>
                            </p:childTnLst>
                          </p:cTn>
                        </p:par>
                        <p:par>
                          <p:cTn id="39" fill="hold">
                            <p:stCondLst>
                              <p:cond delay="3500"/>
                            </p:stCondLst>
                            <p:childTnLst>
                              <p:par>
                                <p:cTn id="40" presetID="11" presetClass="entr" presetSubtype="0" fill="hold" grpId="0" nodeType="afterEffect">
                                  <p:stCondLst>
                                    <p:cond delay="0"/>
                                  </p:stCondLst>
                                  <p:childTnLst>
                                    <p:set>
                                      <p:cBhvr>
                                        <p:cTn id="41" dur="1000">
                                          <p:stCondLst>
                                            <p:cond delay="0"/>
                                          </p:stCondLst>
                                        </p:cTn>
                                        <p:tgtEl>
                                          <p:spTgt spid="8"/>
                                        </p:tgtEl>
                                        <p:attrNameLst>
                                          <p:attrName>style.visibility</p:attrName>
                                        </p:attrNameLst>
                                      </p:cBhvr>
                                      <p:to>
                                        <p:strVal val="visible"/>
                                      </p:to>
                                    </p:set>
                                  </p:childTnLst>
                                </p:cTn>
                              </p:par>
                            </p:childTnLst>
                          </p:cTn>
                        </p:par>
                        <p:par>
                          <p:cTn id="42" fill="hold">
                            <p:stCondLst>
                              <p:cond delay="4500"/>
                            </p:stCondLst>
                            <p:childTnLst>
                              <p:par>
                                <p:cTn id="43" presetID="11" presetClass="entr" presetSubtype="0" fill="hold" grpId="0" nodeType="afterEffect">
                                  <p:stCondLst>
                                    <p:cond delay="0"/>
                                  </p:stCondLst>
                                  <p:childTnLst>
                                    <p:set>
                                      <p:cBhvr>
                                        <p:cTn id="44" dur="1000">
                                          <p:stCondLst>
                                            <p:cond delay="0"/>
                                          </p:stCondLst>
                                        </p:cTn>
                                        <p:tgtEl>
                                          <p:spTgt spid="9"/>
                                        </p:tgtEl>
                                        <p:attrNameLst>
                                          <p:attrName>style.visibility</p:attrName>
                                        </p:attrNameLst>
                                      </p:cBhvr>
                                      <p:to>
                                        <p:strVal val="visible"/>
                                      </p:to>
                                    </p:set>
                                  </p:childTnLst>
                                </p:cTn>
                              </p:par>
                            </p:childTnLst>
                          </p:cTn>
                        </p:par>
                        <p:par>
                          <p:cTn id="45" fill="hold">
                            <p:stCondLst>
                              <p:cond delay="5500"/>
                            </p:stCondLst>
                            <p:childTnLst>
                              <p:par>
                                <p:cTn id="46" presetID="11" presetClass="entr" presetSubtype="0" fill="hold" grpId="0" nodeType="afterEffect">
                                  <p:stCondLst>
                                    <p:cond delay="0"/>
                                  </p:stCondLst>
                                  <p:childTnLst>
                                    <p:set>
                                      <p:cBhvr>
                                        <p:cTn id="47" dur="1000">
                                          <p:stCondLst>
                                            <p:cond delay="0"/>
                                          </p:stCondLst>
                                        </p:cTn>
                                        <p:tgtEl>
                                          <p:spTgt spid="10"/>
                                        </p:tgtEl>
                                        <p:attrNameLst>
                                          <p:attrName>style.visibility</p:attrName>
                                        </p:attrNameLst>
                                      </p:cBhvr>
                                      <p:to>
                                        <p:strVal val="visible"/>
                                      </p:to>
                                    </p:set>
                                  </p:childTnLst>
                                </p:cTn>
                              </p:par>
                            </p:childTnLst>
                          </p:cTn>
                        </p:par>
                        <p:par>
                          <p:cTn id="48" fill="hold">
                            <p:stCondLst>
                              <p:cond delay="6500"/>
                            </p:stCondLst>
                            <p:childTnLst>
                              <p:par>
                                <p:cTn id="49" presetID="11" presetClass="entr" presetSubtype="0" fill="hold" grpId="0" nodeType="afterEffect">
                                  <p:stCondLst>
                                    <p:cond delay="0"/>
                                  </p:stCondLst>
                                  <p:childTnLst>
                                    <p:set>
                                      <p:cBhvr>
                                        <p:cTn id="50" dur="1000">
                                          <p:stCondLst>
                                            <p:cond delay="0"/>
                                          </p:stCondLst>
                                        </p:cTn>
                                        <p:tgtEl>
                                          <p:spTgt spid="11"/>
                                        </p:tgtEl>
                                        <p:attrNameLst>
                                          <p:attrName>style.visibility</p:attrName>
                                        </p:attrNameLst>
                                      </p:cBhvr>
                                      <p:to>
                                        <p:strVal val="visible"/>
                                      </p:to>
                                    </p:set>
                                  </p:childTnLst>
                                </p:cTn>
                              </p:par>
                            </p:childTnLst>
                          </p:cTn>
                        </p:par>
                        <p:par>
                          <p:cTn id="51" fill="hold">
                            <p:stCondLst>
                              <p:cond delay="7500"/>
                            </p:stCondLst>
                            <p:childTnLst>
                              <p:par>
                                <p:cTn id="52" presetID="11" presetClass="entr" presetSubtype="0" fill="hold" grpId="0" nodeType="afterEffect">
                                  <p:stCondLst>
                                    <p:cond delay="0"/>
                                  </p:stCondLst>
                                  <p:childTnLst>
                                    <p:set>
                                      <p:cBhvr>
                                        <p:cTn id="53" dur="1000">
                                          <p:stCondLst>
                                            <p:cond delay="0"/>
                                          </p:stCondLst>
                                        </p:cTn>
                                        <p:tgtEl>
                                          <p:spTgt spid="12"/>
                                        </p:tgtEl>
                                        <p:attrNameLst>
                                          <p:attrName>style.visibility</p:attrName>
                                        </p:attrNameLst>
                                      </p:cBhvr>
                                      <p:to>
                                        <p:strVal val="visible"/>
                                      </p:to>
                                    </p:set>
                                  </p:childTnLst>
                                </p:cTn>
                              </p:par>
                            </p:childTnLst>
                          </p:cTn>
                        </p:par>
                        <p:par>
                          <p:cTn id="54" fill="hold">
                            <p:stCondLst>
                              <p:cond delay="8500"/>
                            </p:stCondLst>
                            <p:childTnLst>
                              <p:par>
                                <p:cTn id="55" presetID="11" presetClass="entr" presetSubtype="0" fill="hold" grpId="0" nodeType="afterEffect">
                                  <p:stCondLst>
                                    <p:cond delay="0"/>
                                  </p:stCondLst>
                                  <p:childTnLst>
                                    <p:set>
                                      <p:cBhvr>
                                        <p:cTn id="56" dur="1000">
                                          <p:stCondLst>
                                            <p:cond delay="0"/>
                                          </p:stCondLst>
                                        </p:cTn>
                                        <p:tgtEl>
                                          <p:spTgt spid="13"/>
                                        </p:tgtEl>
                                        <p:attrNameLst>
                                          <p:attrName>style.visibility</p:attrName>
                                        </p:attrNameLst>
                                      </p:cBhvr>
                                      <p:to>
                                        <p:strVal val="visible"/>
                                      </p:to>
                                    </p:set>
                                  </p:childTnLst>
                                </p:cTn>
                              </p:par>
                            </p:childTnLst>
                          </p:cTn>
                        </p:par>
                        <p:par>
                          <p:cTn id="57" fill="hold">
                            <p:stCondLst>
                              <p:cond delay="9500"/>
                            </p:stCondLst>
                            <p:childTnLst>
                              <p:par>
                                <p:cTn id="58" presetID="11" presetClass="entr" presetSubtype="0" fill="hold" grpId="0" nodeType="afterEffect">
                                  <p:stCondLst>
                                    <p:cond delay="0"/>
                                  </p:stCondLst>
                                  <p:childTnLst>
                                    <p:set>
                                      <p:cBhvr>
                                        <p:cTn id="59" dur="1000">
                                          <p:stCondLst>
                                            <p:cond delay="0"/>
                                          </p:stCondLst>
                                        </p:cTn>
                                        <p:tgtEl>
                                          <p:spTgt spid="14"/>
                                        </p:tgtEl>
                                        <p:attrNameLst>
                                          <p:attrName>style.visibility</p:attrName>
                                        </p:attrNameLst>
                                      </p:cBhvr>
                                      <p:to>
                                        <p:strVal val="visible"/>
                                      </p:to>
                                    </p:set>
                                  </p:childTnLst>
                                </p:cTn>
                              </p:par>
                            </p:childTnLst>
                          </p:cTn>
                        </p:par>
                        <p:par>
                          <p:cTn id="60" fill="hold">
                            <p:stCondLst>
                              <p:cond delay="10500"/>
                            </p:stCondLst>
                            <p:childTnLst>
                              <p:par>
                                <p:cTn id="61" presetID="11" presetClass="entr" presetSubtype="0" fill="hold" grpId="0" nodeType="afterEffect">
                                  <p:stCondLst>
                                    <p:cond delay="0"/>
                                  </p:stCondLst>
                                  <p:childTnLst>
                                    <p:set>
                                      <p:cBhvr>
                                        <p:cTn id="62" dur="1000">
                                          <p:stCondLst>
                                            <p:cond delay="0"/>
                                          </p:stCondLst>
                                        </p:cTn>
                                        <p:tgtEl>
                                          <p:spTgt spid="15"/>
                                        </p:tgtEl>
                                        <p:attrNameLst>
                                          <p:attrName>style.visibility</p:attrName>
                                        </p:attrNameLst>
                                      </p:cBhvr>
                                      <p:to>
                                        <p:strVal val="visible"/>
                                      </p:to>
                                    </p:set>
                                  </p:childTnLst>
                                </p:cTn>
                              </p:par>
                            </p:childTnLst>
                          </p:cTn>
                        </p:par>
                        <p:par>
                          <p:cTn id="63" fill="hold">
                            <p:stCondLst>
                              <p:cond delay="11500"/>
                            </p:stCondLst>
                            <p:childTnLst>
                              <p:par>
                                <p:cTn id="64" presetID="11" presetClass="entr" presetSubtype="0" fill="hold" grpId="0" nodeType="afterEffect">
                                  <p:stCondLst>
                                    <p:cond delay="0"/>
                                  </p:stCondLst>
                                  <p:childTnLst>
                                    <p:set>
                                      <p:cBhvr>
                                        <p:cTn id="65" dur="1000">
                                          <p:stCondLst>
                                            <p:cond delay="0"/>
                                          </p:stCondLst>
                                        </p:cTn>
                                        <p:tgtEl>
                                          <p:spTgt spid="16"/>
                                        </p:tgtEl>
                                        <p:attrNameLst>
                                          <p:attrName>style.visibility</p:attrName>
                                        </p:attrNameLst>
                                      </p:cBhvr>
                                      <p:to>
                                        <p:strVal val="visible"/>
                                      </p:to>
                                    </p:set>
                                  </p:childTnLst>
                                </p:cTn>
                              </p:par>
                            </p:childTnLst>
                          </p:cTn>
                        </p:par>
                        <p:par>
                          <p:cTn id="66" fill="hold">
                            <p:stCondLst>
                              <p:cond delay="12500"/>
                            </p:stCondLst>
                            <p:childTnLst>
                              <p:par>
                                <p:cTn id="67" presetID="11" presetClass="entr" presetSubtype="0" fill="hold" grpId="0" nodeType="afterEffect">
                                  <p:stCondLst>
                                    <p:cond delay="0"/>
                                  </p:stCondLst>
                                  <p:childTnLst>
                                    <p:set>
                                      <p:cBhvr>
                                        <p:cTn id="68" dur="1000">
                                          <p:stCondLst>
                                            <p:cond delay="0"/>
                                          </p:stCondLst>
                                        </p:cTn>
                                        <p:tgtEl>
                                          <p:spTgt spid="17"/>
                                        </p:tgtEl>
                                        <p:attrNameLst>
                                          <p:attrName>style.visibility</p:attrName>
                                        </p:attrNameLst>
                                      </p:cBhvr>
                                      <p:to>
                                        <p:strVal val="visible"/>
                                      </p:to>
                                    </p:set>
                                  </p:childTnLst>
                                </p:cTn>
                              </p:par>
                            </p:childTnLst>
                          </p:cTn>
                        </p:par>
                        <p:par>
                          <p:cTn id="69" fill="hold">
                            <p:stCondLst>
                              <p:cond delay="13500"/>
                            </p:stCondLst>
                            <p:childTnLst>
                              <p:par>
                                <p:cTn id="70" presetID="11" presetClass="entr" presetSubtype="0" fill="hold" grpId="0" nodeType="afterEffect">
                                  <p:stCondLst>
                                    <p:cond delay="0"/>
                                  </p:stCondLst>
                                  <p:childTnLst>
                                    <p:set>
                                      <p:cBhvr>
                                        <p:cTn id="71" dur="1000">
                                          <p:stCondLst>
                                            <p:cond delay="0"/>
                                          </p:stCondLst>
                                        </p:cTn>
                                        <p:tgtEl>
                                          <p:spTgt spid="18"/>
                                        </p:tgtEl>
                                        <p:attrNameLst>
                                          <p:attrName>style.visibility</p:attrName>
                                        </p:attrNameLst>
                                      </p:cBhvr>
                                      <p:to>
                                        <p:strVal val="visible"/>
                                      </p:to>
                                    </p:set>
                                  </p:childTnLst>
                                </p:cTn>
                              </p:par>
                            </p:childTnLst>
                          </p:cTn>
                        </p:par>
                        <p:par>
                          <p:cTn id="72" fill="hold">
                            <p:stCondLst>
                              <p:cond delay="14500"/>
                            </p:stCondLst>
                            <p:childTnLst>
                              <p:par>
                                <p:cTn id="73" presetID="11" presetClass="entr" presetSubtype="0" fill="hold" grpId="0" nodeType="afterEffect">
                                  <p:stCondLst>
                                    <p:cond delay="0"/>
                                  </p:stCondLst>
                                  <p:childTnLst>
                                    <p:set>
                                      <p:cBhvr>
                                        <p:cTn id="74" dur="1000">
                                          <p:stCondLst>
                                            <p:cond delay="0"/>
                                          </p:stCondLst>
                                        </p:cTn>
                                        <p:tgtEl>
                                          <p:spTgt spid="19"/>
                                        </p:tgtEl>
                                        <p:attrNameLst>
                                          <p:attrName>style.visibility</p:attrName>
                                        </p:attrNameLst>
                                      </p:cBhvr>
                                      <p:to>
                                        <p:strVal val="visible"/>
                                      </p:to>
                                    </p:set>
                                  </p:childTnLst>
                                </p:cTn>
                              </p:par>
                            </p:childTnLst>
                          </p:cTn>
                        </p:par>
                        <p:par>
                          <p:cTn id="75" fill="hold">
                            <p:stCondLst>
                              <p:cond delay="15500"/>
                            </p:stCondLst>
                            <p:childTnLst>
                              <p:par>
                                <p:cTn id="76" presetID="11" presetClass="entr" presetSubtype="0" fill="hold" grpId="0" nodeType="afterEffect">
                                  <p:stCondLst>
                                    <p:cond delay="0"/>
                                  </p:stCondLst>
                                  <p:childTnLst>
                                    <p:set>
                                      <p:cBhvr>
                                        <p:cTn id="77" dur="1000">
                                          <p:stCondLst>
                                            <p:cond delay="0"/>
                                          </p:stCondLst>
                                        </p:cTn>
                                        <p:tgtEl>
                                          <p:spTgt spid="20"/>
                                        </p:tgtEl>
                                        <p:attrNameLst>
                                          <p:attrName>style.visibility</p:attrName>
                                        </p:attrNameLst>
                                      </p:cBhvr>
                                      <p:to>
                                        <p:strVal val="visible"/>
                                      </p:to>
                                    </p:set>
                                  </p:childTnLst>
                                </p:cTn>
                              </p:par>
                            </p:childTnLst>
                          </p:cTn>
                        </p:par>
                        <p:par>
                          <p:cTn id="78" fill="hold">
                            <p:stCondLst>
                              <p:cond delay="16500"/>
                            </p:stCondLst>
                            <p:childTnLst>
                              <p:par>
                                <p:cTn id="79" presetID="11" presetClass="entr" presetSubtype="0" fill="hold" grpId="0" nodeType="afterEffect">
                                  <p:stCondLst>
                                    <p:cond delay="0"/>
                                  </p:stCondLst>
                                  <p:childTnLst>
                                    <p:set>
                                      <p:cBhvr>
                                        <p:cTn id="80" dur="1000">
                                          <p:stCondLst>
                                            <p:cond delay="0"/>
                                          </p:stCondLst>
                                        </p:cTn>
                                        <p:tgtEl>
                                          <p:spTgt spid="21"/>
                                        </p:tgtEl>
                                        <p:attrNameLst>
                                          <p:attrName>style.visibility</p:attrName>
                                        </p:attrNameLst>
                                      </p:cBhvr>
                                      <p:to>
                                        <p:strVal val="visible"/>
                                      </p:to>
                                    </p:set>
                                  </p:childTnLst>
                                </p:cTn>
                              </p:par>
                            </p:childTnLst>
                          </p:cTn>
                        </p:par>
                        <p:par>
                          <p:cTn id="81" fill="hold">
                            <p:stCondLst>
                              <p:cond delay="17500"/>
                            </p:stCondLst>
                            <p:childTnLst>
                              <p:par>
                                <p:cTn id="82" presetID="11" presetClass="entr" presetSubtype="0" fill="hold" grpId="0" nodeType="afterEffect">
                                  <p:stCondLst>
                                    <p:cond delay="0"/>
                                  </p:stCondLst>
                                  <p:childTnLst>
                                    <p:set>
                                      <p:cBhvr>
                                        <p:cTn id="83" dur="1000">
                                          <p:stCondLst>
                                            <p:cond delay="0"/>
                                          </p:stCondLst>
                                        </p:cTn>
                                        <p:tgtEl>
                                          <p:spTgt spid="22"/>
                                        </p:tgtEl>
                                        <p:attrNameLst>
                                          <p:attrName>style.visibility</p:attrName>
                                        </p:attrNameLst>
                                      </p:cBhvr>
                                      <p:to>
                                        <p:strVal val="visible"/>
                                      </p:to>
                                    </p:set>
                                  </p:childTnLst>
                                </p:cTn>
                              </p:par>
                            </p:childTnLst>
                          </p:cTn>
                        </p:par>
                        <p:par>
                          <p:cTn id="84" fill="hold">
                            <p:stCondLst>
                              <p:cond delay="18500"/>
                            </p:stCondLst>
                            <p:childTnLst>
                              <p:par>
                                <p:cTn id="85" presetID="11" presetClass="entr" presetSubtype="0" fill="hold" grpId="0" nodeType="afterEffect">
                                  <p:stCondLst>
                                    <p:cond delay="0"/>
                                  </p:stCondLst>
                                  <p:childTnLst>
                                    <p:set>
                                      <p:cBhvr>
                                        <p:cTn id="86" dur="1000">
                                          <p:stCondLst>
                                            <p:cond delay="0"/>
                                          </p:stCondLst>
                                        </p:cTn>
                                        <p:tgtEl>
                                          <p:spTgt spid="23"/>
                                        </p:tgtEl>
                                        <p:attrNameLst>
                                          <p:attrName>style.visibility</p:attrName>
                                        </p:attrNameLst>
                                      </p:cBhvr>
                                      <p:to>
                                        <p:strVal val="visible"/>
                                      </p:to>
                                    </p:set>
                                  </p:childTnLst>
                                </p:cTn>
                              </p:par>
                            </p:childTnLst>
                          </p:cTn>
                        </p:par>
                        <p:par>
                          <p:cTn id="87" fill="hold">
                            <p:stCondLst>
                              <p:cond delay="19500"/>
                            </p:stCondLst>
                            <p:childTnLst>
                              <p:par>
                                <p:cTn id="88" presetID="11" presetClass="entr" presetSubtype="0" fill="hold" grpId="0" nodeType="afterEffect">
                                  <p:stCondLst>
                                    <p:cond delay="0"/>
                                  </p:stCondLst>
                                  <p:childTnLst>
                                    <p:set>
                                      <p:cBhvr>
                                        <p:cTn id="89" dur="1000">
                                          <p:stCondLst>
                                            <p:cond delay="0"/>
                                          </p:stCondLst>
                                        </p:cTn>
                                        <p:tgtEl>
                                          <p:spTgt spid="24"/>
                                        </p:tgtEl>
                                        <p:attrNameLst>
                                          <p:attrName>style.visibility</p:attrName>
                                        </p:attrNameLst>
                                      </p:cBhvr>
                                      <p:to>
                                        <p:strVal val="visible"/>
                                      </p:to>
                                    </p:set>
                                  </p:childTnLst>
                                </p:cTn>
                              </p:par>
                            </p:childTnLst>
                          </p:cTn>
                        </p:par>
                        <p:par>
                          <p:cTn id="90" fill="hold">
                            <p:stCondLst>
                              <p:cond delay="20500"/>
                            </p:stCondLst>
                            <p:childTnLst>
                              <p:par>
                                <p:cTn id="91" presetID="11" presetClass="entr" presetSubtype="0" fill="hold" grpId="0" nodeType="afterEffect">
                                  <p:stCondLst>
                                    <p:cond delay="0"/>
                                  </p:stCondLst>
                                  <p:childTnLst>
                                    <p:set>
                                      <p:cBhvr>
                                        <p:cTn id="92" dur="1000">
                                          <p:stCondLst>
                                            <p:cond delay="0"/>
                                          </p:stCondLst>
                                        </p:cTn>
                                        <p:tgtEl>
                                          <p:spTgt spid="25"/>
                                        </p:tgtEl>
                                        <p:attrNameLst>
                                          <p:attrName>style.visibility</p:attrName>
                                        </p:attrNameLst>
                                      </p:cBhvr>
                                      <p:to>
                                        <p:strVal val="visible"/>
                                      </p:to>
                                    </p:set>
                                  </p:childTnLst>
                                </p:cTn>
                              </p:par>
                            </p:childTnLst>
                          </p:cTn>
                        </p:par>
                        <p:par>
                          <p:cTn id="93" fill="hold">
                            <p:stCondLst>
                              <p:cond delay="21500"/>
                            </p:stCondLst>
                            <p:childTnLst>
                              <p:par>
                                <p:cTn id="94" presetID="11" presetClass="entr" presetSubtype="0" fill="hold" grpId="0" nodeType="afterEffect">
                                  <p:stCondLst>
                                    <p:cond delay="0"/>
                                  </p:stCondLst>
                                  <p:childTnLst>
                                    <p:set>
                                      <p:cBhvr>
                                        <p:cTn id="95" dur="1000">
                                          <p:stCondLst>
                                            <p:cond delay="0"/>
                                          </p:stCondLst>
                                        </p:cTn>
                                        <p:tgtEl>
                                          <p:spTgt spid="26"/>
                                        </p:tgtEl>
                                        <p:attrNameLst>
                                          <p:attrName>style.visibility</p:attrName>
                                        </p:attrNameLst>
                                      </p:cBhvr>
                                      <p:to>
                                        <p:strVal val="visible"/>
                                      </p:to>
                                    </p:set>
                                  </p:childTnLst>
                                </p:cTn>
                              </p:par>
                            </p:childTnLst>
                          </p:cTn>
                        </p:par>
                        <p:par>
                          <p:cTn id="96" fill="hold">
                            <p:stCondLst>
                              <p:cond delay="22500"/>
                            </p:stCondLst>
                            <p:childTnLst>
                              <p:par>
                                <p:cTn id="97" presetID="11" presetClass="entr" presetSubtype="0" fill="hold" grpId="0" nodeType="afterEffect">
                                  <p:stCondLst>
                                    <p:cond delay="0"/>
                                  </p:stCondLst>
                                  <p:childTnLst>
                                    <p:set>
                                      <p:cBhvr>
                                        <p:cTn id="98" dur="1000">
                                          <p:stCondLst>
                                            <p:cond delay="0"/>
                                          </p:stCondLst>
                                        </p:cTn>
                                        <p:tgtEl>
                                          <p:spTgt spid="27"/>
                                        </p:tgtEl>
                                        <p:attrNameLst>
                                          <p:attrName>style.visibility</p:attrName>
                                        </p:attrNameLst>
                                      </p:cBhvr>
                                      <p:to>
                                        <p:strVal val="visible"/>
                                      </p:to>
                                    </p:set>
                                  </p:childTnLst>
                                </p:cTn>
                              </p:par>
                            </p:childTnLst>
                          </p:cTn>
                        </p:par>
                        <p:par>
                          <p:cTn id="99" fill="hold">
                            <p:stCondLst>
                              <p:cond delay="23500"/>
                            </p:stCondLst>
                            <p:childTnLst>
                              <p:par>
                                <p:cTn id="100" presetID="11" presetClass="entr" presetSubtype="0" fill="hold" grpId="0" nodeType="afterEffect">
                                  <p:stCondLst>
                                    <p:cond delay="0"/>
                                  </p:stCondLst>
                                  <p:childTnLst>
                                    <p:set>
                                      <p:cBhvr>
                                        <p:cTn id="101" dur="1000">
                                          <p:stCondLst>
                                            <p:cond delay="0"/>
                                          </p:stCondLst>
                                        </p:cTn>
                                        <p:tgtEl>
                                          <p:spTgt spid="28"/>
                                        </p:tgtEl>
                                        <p:attrNameLst>
                                          <p:attrName>style.visibility</p:attrName>
                                        </p:attrNameLst>
                                      </p:cBhvr>
                                      <p:to>
                                        <p:strVal val="visible"/>
                                      </p:to>
                                    </p:set>
                                  </p:childTnLst>
                                </p:cTn>
                              </p:par>
                            </p:childTnLst>
                          </p:cTn>
                        </p:par>
                        <p:par>
                          <p:cTn id="102" fill="hold">
                            <p:stCondLst>
                              <p:cond delay="24500"/>
                            </p:stCondLst>
                            <p:childTnLst>
                              <p:par>
                                <p:cTn id="103" presetID="11" presetClass="entr" presetSubtype="0" fill="hold" grpId="0" nodeType="afterEffect">
                                  <p:stCondLst>
                                    <p:cond delay="0"/>
                                  </p:stCondLst>
                                  <p:childTnLst>
                                    <p:set>
                                      <p:cBhvr>
                                        <p:cTn id="104" dur="1000">
                                          <p:stCondLst>
                                            <p:cond delay="0"/>
                                          </p:stCondLst>
                                        </p:cTn>
                                        <p:tgtEl>
                                          <p:spTgt spid="29"/>
                                        </p:tgtEl>
                                        <p:attrNameLst>
                                          <p:attrName>style.visibility</p:attrName>
                                        </p:attrNameLst>
                                      </p:cBhvr>
                                      <p:to>
                                        <p:strVal val="visible"/>
                                      </p:to>
                                    </p:set>
                                  </p:childTnLst>
                                </p:cTn>
                              </p:par>
                            </p:childTnLst>
                          </p:cTn>
                        </p:par>
                        <p:par>
                          <p:cTn id="105" fill="hold">
                            <p:stCondLst>
                              <p:cond delay="25500"/>
                            </p:stCondLst>
                            <p:childTnLst>
                              <p:par>
                                <p:cTn id="106" presetID="11" presetClass="entr" presetSubtype="0" fill="hold" grpId="0" nodeType="afterEffect">
                                  <p:stCondLst>
                                    <p:cond delay="0"/>
                                  </p:stCondLst>
                                  <p:childTnLst>
                                    <p:set>
                                      <p:cBhvr>
                                        <p:cTn id="107" dur="1000">
                                          <p:stCondLst>
                                            <p:cond delay="0"/>
                                          </p:stCondLst>
                                        </p:cTn>
                                        <p:tgtEl>
                                          <p:spTgt spid="30"/>
                                        </p:tgtEl>
                                        <p:attrNameLst>
                                          <p:attrName>style.visibility</p:attrName>
                                        </p:attrNameLst>
                                      </p:cBhvr>
                                      <p:to>
                                        <p:strVal val="visible"/>
                                      </p:to>
                                    </p:set>
                                  </p:childTnLst>
                                </p:cTn>
                              </p:par>
                            </p:childTnLst>
                          </p:cTn>
                        </p:par>
                        <p:par>
                          <p:cTn id="108" fill="hold">
                            <p:stCondLst>
                              <p:cond delay="26500"/>
                            </p:stCondLst>
                            <p:childTnLst>
                              <p:par>
                                <p:cTn id="109" presetID="11" presetClass="entr" presetSubtype="0" fill="hold" grpId="0" nodeType="afterEffect">
                                  <p:stCondLst>
                                    <p:cond delay="0"/>
                                  </p:stCondLst>
                                  <p:childTnLst>
                                    <p:set>
                                      <p:cBhvr>
                                        <p:cTn id="110" dur="1000">
                                          <p:stCondLst>
                                            <p:cond delay="0"/>
                                          </p:stCondLst>
                                        </p:cTn>
                                        <p:tgtEl>
                                          <p:spTgt spid="31"/>
                                        </p:tgtEl>
                                        <p:attrNameLst>
                                          <p:attrName>style.visibility</p:attrName>
                                        </p:attrNameLst>
                                      </p:cBhvr>
                                      <p:to>
                                        <p:strVal val="visible"/>
                                      </p:to>
                                    </p:set>
                                  </p:childTnLst>
                                </p:cTn>
                              </p:par>
                            </p:childTnLst>
                          </p:cTn>
                        </p:par>
                        <p:par>
                          <p:cTn id="111" fill="hold">
                            <p:stCondLst>
                              <p:cond delay="27500"/>
                            </p:stCondLst>
                            <p:childTnLst>
                              <p:par>
                                <p:cTn id="112" presetID="11" presetClass="entr" presetSubtype="0" fill="hold" grpId="0" nodeType="afterEffect">
                                  <p:stCondLst>
                                    <p:cond delay="0"/>
                                  </p:stCondLst>
                                  <p:childTnLst>
                                    <p:set>
                                      <p:cBhvr>
                                        <p:cTn id="113" dur="1000">
                                          <p:stCondLst>
                                            <p:cond delay="0"/>
                                          </p:stCondLst>
                                        </p:cTn>
                                        <p:tgtEl>
                                          <p:spTgt spid="32"/>
                                        </p:tgtEl>
                                        <p:attrNameLst>
                                          <p:attrName>style.visibility</p:attrName>
                                        </p:attrNameLst>
                                      </p:cBhvr>
                                      <p:to>
                                        <p:strVal val="visible"/>
                                      </p:to>
                                    </p:set>
                                  </p:childTnLst>
                                </p:cTn>
                              </p:par>
                            </p:childTnLst>
                          </p:cTn>
                        </p:par>
                        <p:par>
                          <p:cTn id="114" fill="hold">
                            <p:stCondLst>
                              <p:cond delay="28500"/>
                            </p:stCondLst>
                            <p:childTnLst>
                              <p:par>
                                <p:cTn id="115" presetID="11" presetClass="entr" presetSubtype="0" fill="hold" grpId="0" nodeType="afterEffect">
                                  <p:stCondLst>
                                    <p:cond delay="0"/>
                                  </p:stCondLst>
                                  <p:childTnLst>
                                    <p:set>
                                      <p:cBhvr>
                                        <p:cTn id="116" dur="1000">
                                          <p:stCondLst>
                                            <p:cond delay="0"/>
                                          </p:stCondLst>
                                        </p:cTn>
                                        <p:tgtEl>
                                          <p:spTgt spid="33"/>
                                        </p:tgtEl>
                                        <p:attrNameLst>
                                          <p:attrName>style.visibility</p:attrName>
                                        </p:attrNameLst>
                                      </p:cBhvr>
                                      <p:to>
                                        <p:strVal val="visible"/>
                                      </p:to>
                                    </p:set>
                                  </p:childTnLst>
                                </p:cTn>
                              </p:par>
                            </p:childTnLst>
                          </p:cTn>
                        </p:par>
                        <p:par>
                          <p:cTn id="117" fill="hold">
                            <p:stCondLst>
                              <p:cond delay="29500"/>
                            </p:stCondLst>
                            <p:childTnLst>
                              <p:par>
                                <p:cTn id="118" presetID="11" presetClass="entr" presetSubtype="0" fill="hold" grpId="0" nodeType="afterEffect">
                                  <p:stCondLst>
                                    <p:cond delay="0"/>
                                  </p:stCondLst>
                                  <p:childTnLst>
                                    <p:set>
                                      <p:cBhvr>
                                        <p:cTn id="119" dur="1000">
                                          <p:stCondLst>
                                            <p:cond delay="0"/>
                                          </p:stCondLst>
                                        </p:cTn>
                                        <p:tgtEl>
                                          <p:spTgt spid="34"/>
                                        </p:tgtEl>
                                        <p:attrNameLst>
                                          <p:attrName>style.visibility</p:attrName>
                                        </p:attrNameLst>
                                      </p:cBhvr>
                                      <p:to>
                                        <p:strVal val="visible"/>
                                      </p:to>
                                    </p:set>
                                  </p:childTnLst>
                                </p:cTn>
                              </p:par>
                            </p:childTnLst>
                          </p:cTn>
                        </p:par>
                        <p:par>
                          <p:cTn id="120" fill="hold">
                            <p:stCondLst>
                              <p:cond delay="30500"/>
                            </p:stCondLst>
                            <p:childTnLst>
                              <p:par>
                                <p:cTn id="121" presetID="11" presetClass="entr" presetSubtype="0" fill="hold" grpId="0" nodeType="afterEffect">
                                  <p:stCondLst>
                                    <p:cond delay="0"/>
                                  </p:stCondLst>
                                  <p:childTnLst>
                                    <p:set>
                                      <p:cBhvr>
                                        <p:cTn id="122" dur="1000">
                                          <p:stCondLst>
                                            <p:cond delay="0"/>
                                          </p:stCondLst>
                                        </p:cTn>
                                        <p:tgtEl>
                                          <p:spTgt spid="35"/>
                                        </p:tgtEl>
                                        <p:attrNameLst>
                                          <p:attrName>style.visibility</p:attrName>
                                        </p:attrNameLst>
                                      </p:cBhvr>
                                      <p:to>
                                        <p:strVal val="visible"/>
                                      </p:to>
                                    </p:set>
                                  </p:childTnLst>
                                </p:cTn>
                              </p:par>
                            </p:childTnLst>
                          </p:cTn>
                        </p:par>
                        <p:par>
                          <p:cTn id="123" fill="hold">
                            <p:stCondLst>
                              <p:cond delay="31500"/>
                            </p:stCondLst>
                            <p:childTnLst>
                              <p:par>
                                <p:cTn id="124" presetID="11" presetClass="entr" presetSubtype="0" fill="hold" grpId="0" nodeType="afterEffect">
                                  <p:stCondLst>
                                    <p:cond delay="0"/>
                                  </p:stCondLst>
                                  <p:childTnLst>
                                    <p:set>
                                      <p:cBhvr>
                                        <p:cTn id="125" dur="1000">
                                          <p:stCondLst>
                                            <p:cond delay="0"/>
                                          </p:stCondLst>
                                        </p:cTn>
                                        <p:tgtEl>
                                          <p:spTgt spid="36"/>
                                        </p:tgtEl>
                                        <p:attrNameLst>
                                          <p:attrName>style.visibility</p:attrName>
                                        </p:attrNameLst>
                                      </p:cBhvr>
                                      <p:to>
                                        <p:strVal val="visible"/>
                                      </p:to>
                                    </p:set>
                                  </p:childTnLst>
                                </p:cTn>
                              </p:par>
                            </p:childTnLst>
                          </p:cTn>
                        </p:par>
                        <p:par>
                          <p:cTn id="126" fill="hold">
                            <p:stCondLst>
                              <p:cond delay="32500"/>
                            </p:stCondLst>
                            <p:childTnLst>
                              <p:par>
                                <p:cTn id="127" presetID="11" presetClass="entr" presetSubtype="0" fill="hold" grpId="0" nodeType="afterEffect">
                                  <p:stCondLst>
                                    <p:cond delay="0"/>
                                  </p:stCondLst>
                                  <p:childTnLst>
                                    <p:set>
                                      <p:cBhvr>
                                        <p:cTn id="128" dur="1000">
                                          <p:stCondLst>
                                            <p:cond delay="0"/>
                                          </p:stCondLst>
                                        </p:cTn>
                                        <p:tgtEl>
                                          <p:spTgt spid="37"/>
                                        </p:tgtEl>
                                        <p:attrNameLst>
                                          <p:attrName>style.visibility</p:attrName>
                                        </p:attrNameLst>
                                      </p:cBhvr>
                                      <p:to>
                                        <p:strVal val="visible"/>
                                      </p:to>
                                    </p:set>
                                  </p:childTnLst>
                                </p:cTn>
                              </p:par>
                            </p:childTnLst>
                          </p:cTn>
                        </p:par>
                        <p:par>
                          <p:cTn id="129" fill="hold">
                            <p:stCondLst>
                              <p:cond delay="33500"/>
                            </p:stCondLst>
                            <p:childTnLst>
                              <p:par>
                                <p:cTn id="130" presetID="11" presetClass="entr" presetSubtype="0" fill="hold" grpId="0" nodeType="afterEffect">
                                  <p:stCondLst>
                                    <p:cond delay="0"/>
                                  </p:stCondLst>
                                  <p:childTnLst>
                                    <p:set>
                                      <p:cBhvr>
                                        <p:cTn id="131" dur="1000">
                                          <p:stCondLst>
                                            <p:cond delay="0"/>
                                          </p:stCondLst>
                                        </p:cTn>
                                        <p:tgtEl>
                                          <p:spTgt spid="38"/>
                                        </p:tgtEl>
                                        <p:attrNameLst>
                                          <p:attrName>style.visibility</p:attrName>
                                        </p:attrNameLst>
                                      </p:cBhvr>
                                      <p:to>
                                        <p:strVal val="visible"/>
                                      </p:to>
                                    </p:set>
                                  </p:childTnLst>
                                </p:cTn>
                              </p:par>
                            </p:childTnLst>
                          </p:cTn>
                        </p:par>
                        <p:par>
                          <p:cTn id="132" fill="hold">
                            <p:stCondLst>
                              <p:cond delay="34500"/>
                            </p:stCondLst>
                            <p:childTnLst>
                              <p:par>
                                <p:cTn id="133" presetID="11" presetClass="entr" presetSubtype="0" fill="hold" grpId="0" nodeType="afterEffect">
                                  <p:stCondLst>
                                    <p:cond delay="0"/>
                                  </p:stCondLst>
                                  <p:childTnLst>
                                    <p:set>
                                      <p:cBhvr>
                                        <p:cTn id="134" dur="1000">
                                          <p:stCondLst>
                                            <p:cond delay="0"/>
                                          </p:stCondLst>
                                        </p:cTn>
                                        <p:tgtEl>
                                          <p:spTgt spid="39"/>
                                        </p:tgtEl>
                                        <p:attrNameLst>
                                          <p:attrName>style.visibility</p:attrName>
                                        </p:attrNameLst>
                                      </p:cBhvr>
                                      <p:to>
                                        <p:strVal val="visible"/>
                                      </p:to>
                                    </p:set>
                                  </p:childTnLst>
                                </p:cTn>
                              </p:par>
                            </p:childTnLst>
                          </p:cTn>
                        </p:par>
                        <p:par>
                          <p:cTn id="135" fill="hold">
                            <p:stCondLst>
                              <p:cond delay="35500"/>
                            </p:stCondLst>
                            <p:childTnLst>
                              <p:par>
                                <p:cTn id="136" presetID="11" presetClass="entr" presetSubtype="0" fill="hold" grpId="0" nodeType="afterEffect">
                                  <p:stCondLst>
                                    <p:cond delay="0"/>
                                  </p:stCondLst>
                                  <p:childTnLst>
                                    <p:set>
                                      <p:cBhvr>
                                        <p:cTn id="137" dur="1000">
                                          <p:stCondLst>
                                            <p:cond delay="0"/>
                                          </p:stCondLst>
                                        </p:cTn>
                                        <p:tgtEl>
                                          <p:spTgt spid="40"/>
                                        </p:tgtEl>
                                        <p:attrNameLst>
                                          <p:attrName>style.visibility</p:attrName>
                                        </p:attrNameLst>
                                      </p:cBhvr>
                                      <p:to>
                                        <p:strVal val="visible"/>
                                      </p:to>
                                    </p:set>
                                  </p:childTnLst>
                                </p:cTn>
                              </p:par>
                            </p:childTnLst>
                          </p:cTn>
                        </p:par>
                        <p:par>
                          <p:cTn id="138" fill="hold">
                            <p:stCondLst>
                              <p:cond delay="36500"/>
                            </p:stCondLst>
                            <p:childTnLst>
                              <p:par>
                                <p:cTn id="139" presetID="11" presetClass="entr" presetSubtype="0" fill="hold" grpId="0" nodeType="afterEffect">
                                  <p:stCondLst>
                                    <p:cond delay="0"/>
                                  </p:stCondLst>
                                  <p:childTnLst>
                                    <p:set>
                                      <p:cBhvr>
                                        <p:cTn id="140" dur="1000">
                                          <p:stCondLst>
                                            <p:cond delay="0"/>
                                          </p:stCondLst>
                                        </p:cTn>
                                        <p:tgtEl>
                                          <p:spTgt spid="41"/>
                                        </p:tgtEl>
                                        <p:attrNameLst>
                                          <p:attrName>style.visibility</p:attrName>
                                        </p:attrNameLst>
                                      </p:cBhvr>
                                      <p:to>
                                        <p:strVal val="visible"/>
                                      </p:to>
                                    </p:set>
                                  </p:childTnLst>
                                </p:cTn>
                              </p:par>
                            </p:childTnLst>
                          </p:cTn>
                        </p:par>
                        <p:par>
                          <p:cTn id="141" fill="hold">
                            <p:stCondLst>
                              <p:cond delay="37500"/>
                            </p:stCondLst>
                            <p:childTnLst>
                              <p:par>
                                <p:cTn id="142" presetID="11" presetClass="entr" presetSubtype="0" fill="hold" grpId="0" nodeType="afterEffect">
                                  <p:stCondLst>
                                    <p:cond delay="0"/>
                                  </p:stCondLst>
                                  <p:childTnLst>
                                    <p:set>
                                      <p:cBhvr>
                                        <p:cTn id="143" dur="1000">
                                          <p:stCondLst>
                                            <p:cond delay="0"/>
                                          </p:stCondLst>
                                        </p:cTn>
                                        <p:tgtEl>
                                          <p:spTgt spid="42"/>
                                        </p:tgtEl>
                                        <p:attrNameLst>
                                          <p:attrName>style.visibility</p:attrName>
                                        </p:attrNameLst>
                                      </p:cBhvr>
                                      <p:to>
                                        <p:strVal val="visible"/>
                                      </p:to>
                                    </p:set>
                                  </p:childTnLst>
                                </p:cTn>
                              </p:par>
                            </p:childTnLst>
                          </p:cTn>
                        </p:par>
                        <p:par>
                          <p:cTn id="144" fill="hold">
                            <p:stCondLst>
                              <p:cond delay="38500"/>
                            </p:stCondLst>
                            <p:childTnLst>
                              <p:par>
                                <p:cTn id="145" presetID="11" presetClass="entr" presetSubtype="0" fill="hold" grpId="0" nodeType="afterEffect">
                                  <p:stCondLst>
                                    <p:cond delay="0"/>
                                  </p:stCondLst>
                                  <p:childTnLst>
                                    <p:set>
                                      <p:cBhvr>
                                        <p:cTn id="146" dur="1000">
                                          <p:stCondLst>
                                            <p:cond delay="0"/>
                                          </p:stCondLst>
                                        </p:cTn>
                                        <p:tgtEl>
                                          <p:spTgt spid="43"/>
                                        </p:tgtEl>
                                        <p:attrNameLst>
                                          <p:attrName>style.visibility</p:attrName>
                                        </p:attrNameLst>
                                      </p:cBhvr>
                                      <p:to>
                                        <p:strVal val="visible"/>
                                      </p:to>
                                    </p:set>
                                  </p:childTnLst>
                                </p:cTn>
                              </p:par>
                            </p:childTnLst>
                          </p:cTn>
                        </p:par>
                        <p:par>
                          <p:cTn id="147" fill="hold">
                            <p:stCondLst>
                              <p:cond delay="39500"/>
                            </p:stCondLst>
                            <p:childTnLst>
                              <p:par>
                                <p:cTn id="148" presetID="11" presetClass="entr" presetSubtype="0" fill="hold" grpId="0" nodeType="afterEffect">
                                  <p:stCondLst>
                                    <p:cond delay="0"/>
                                  </p:stCondLst>
                                  <p:childTnLst>
                                    <p:set>
                                      <p:cBhvr>
                                        <p:cTn id="149" dur="1000">
                                          <p:stCondLst>
                                            <p:cond delay="0"/>
                                          </p:stCondLst>
                                        </p:cTn>
                                        <p:tgtEl>
                                          <p:spTgt spid="44"/>
                                        </p:tgtEl>
                                        <p:attrNameLst>
                                          <p:attrName>style.visibility</p:attrName>
                                        </p:attrNameLst>
                                      </p:cBhvr>
                                      <p:to>
                                        <p:strVal val="visible"/>
                                      </p:to>
                                    </p:set>
                                  </p:childTnLst>
                                </p:cTn>
                              </p:par>
                            </p:childTnLst>
                          </p:cTn>
                        </p:par>
                        <p:par>
                          <p:cTn id="150" fill="hold">
                            <p:stCondLst>
                              <p:cond delay="40500"/>
                            </p:stCondLst>
                            <p:childTnLst>
                              <p:par>
                                <p:cTn id="151" presetID="11" presetClass="entr" presetSubtype="0" fill="hold" grpId="0" nodeType="afterEffect">
                                  <p:stCondLst>
                                    <p:cond delay="0"/>
                                  </p:stCondLst>
                                  <p:childTnLst>
                                    <p:set>
                                      <p:cBhvr>
                                        <p:cTn id="152" dur="1000">
                                          <p:stCondLst>
                                            <p:cond delay="0"/>
                                          </p:stCondLst>
                                        </p:cTn>
                                        <p:tgtEl>
                                          <p:spTgt spid="45"/>
                                        </p:tgtEl>
                                        <p:attrNameLst>
                                          <p:attrName>style.visibility</p:attrName>
                                        </p:attrNameLst>
                                      </p:cBhvr>
                                      <p:to>
                                        <p:strVal val="visible"/>
                                      </p:to>
                                    </p:set>
                                  </p:childTnLst>
                                </p:cTn>
                              </p:par>
                            </p:childTnLst>
                          </p:cTn>
                        </p:par>
                        <p:par>
                          <p:cTn id="153" fill="hold">
                            <p:stCondLst>
                              <p:cond delay="41500"/>
                            </p:stCondLst>
                            <p:childTnLst>
                              <p:par>
                                <p:cTn id="154" presetID="11" presetClass="entr" presetSubtype="0" fill="hold" grpId="0" nodeType="afterEffect">
                                  <p:stCondLst>
                                    <p:cond delay="0"/>
                                  </p:stCondLst>
                                  <p:childTnLst>
                                    <p:set>
                                      <p:cBhvr>
                                        <p:cTn id="155" dur="1000">
                                          <p:stCondLst>
                                            <p:cond delay="0"/>
                                          </p:stCondLst>
                                        </p:cTn>
                                        <p:tgtEl>
                                          <p:spTgt spid="46"/>
                                        </p:tgtEl>
                                        <p:attrNameLst>
                                          <p:attrName>style.visibility</p:attrName>
                                        </p:attrNameLst>
                                      </p:cBhvr>
                                      <p:to>
                                        <p:strVal val="visible"/>
                                      </p:to>
                                    </p:set>
                                  </p:childTnLst>
                                </p:cTn>
                              </p:par>
                            </p:childTnLst>
                          </p:cTn>
                        </p:par>
                        <p:par>
                          <p:cTn id="156" fill="hold">
                            <p:stCondLst>
                              <p:cond delay="42500"/>
                            </p:stCondLst>
                            <p:childTnLst>
                              <p:par>
                                <p:cTn id="157" presetID="11" presetClass="entr" presetSubtype="0" fill="hold" grpId="0" nodeType="afterEffect">
                                  <p:stCondLst>
                                    <p:cond delay="0"/>
                                  </p:stCondLst>
                                  <p:childTnLst>
                                    <p:set>
                                      <p:cBhvr>
                                        <p:cTn id="158" dur="1000">
                                          <p:stCondLst>
                                            <p:cond delay="0"/>
                                          </p:stCondLst>
                                        </p:cTn>
                                        <p:tgtEl>
                                          <p:spTgt spid="47"/>
                                        </p:tgtEl>
                                        <p:attrNameLst>
                                          <p:attrName>style.visibility</p:attrName>
                                        </p:attrNameLst>
                                      </p:cBhvr>
                                      <p:to>
                                        <p:strVal val="visible"/>
                                      </p:to>
                                    </p:set>
                                  </p:childTnLst>
                                </p:cTn>
                              </p:par>
                            </p:childTnLst>
                          </p:cTn>
                        </p:par>
                        <p:par>
                          <p:cTn id="159" fill="hold">
                            <p:stCondLst>
                              <p:cond delay="43500"/>
                            </p:stCondLst>
                            <p:childTnLst>
                              <p:par>
                                <p:cTn id="160" presetID="11" presetClass="entr" presetSubtype="0" fill="hold" grpId="0" nodeType="afterEffect">
                                  <p:stCondLst>
                                    <p:cond delay="0"/>
                                  </p:stCondLst>
                                  <p:childTnLst>
                                    <p:set>
                                      <p:cBhvr>
                                        <p:cTn id="161" dur="1000">
                                          <p:stCondLst>
                                            <p:cond delay="0"/>
                                          </p:stCondLst>
                                        </p:cTn>
                                        <p:tgtEl>
                                          <p:spTgt spid="48"/>
                                        </p:tgtEl>
                                        <p:attrNameLst>
                                          <p:attrName>style.visibility</p:attrName>
                                        </p:attrNameLst>
                                      </p:cBhvr>
                                      <p:to>
                                        <p:strVal val="visible"/>
                                      </p:to>
                                    </p:set>
                                  </p:childTnLst>
                                </p:cTn>
                              </p:par>
                            </p:childTnLst>
                          </p:cTn>
                        </p:par>
                        <p:par>
                          <p:cTn id="162" fill="hold">
                            <p:stCondLst>
                              <p:cond delay="44500"/>
                            </p:stCondLst>
                            <p:childTnLst>
                              <p:par>
                                <p:cTn id="163" presetID="11" presetClass="entr" presetSubtype="0" fill="hold" grpId="0" nodeType="afterEffect">
                                  <p:stCondLst>
                                    <p:cond delay="0"/>
                                  </p:stCondLst>
                                  <p:childTnLst>
                                    <p:set>
                                      <p:cBhvr>
                                        <p:cTn id="164" dur="1000">
                                          <p:stCondLst>
                                            <p:cond delay="0"/>
                                          </p:stCondLst>
                                        </p:cTn>
                                        <p:tgtEl>
                                          <p:spTgt spid="49"/>
                                        </p:tgtEl>
                                        <p:attrNameLst>
                                          <p:attrName>style.visibility</p:attrName>
                                        </p:attrNameLst>
                                      </p:cBhvr>
                                      <p:to>
                                        <p:strVal val="visible"/>
                                      </p:to>
                                    </p:set>
                                  </p:childTnLst>
                                </p:cTn>
                              </p:par>
                            </p:childTnLst>
                          </p:cTn>
                        </p:par>
                        <p:par>
                          <p:cTn id="165" fill="hold">
                            <p:stCondLst>
                              <p:cond delay="45500"/>
                            </p:stCondLst>
                            <p:childTnLst>
                              <p:par>
                                <p:cTn id="166" presetID="11" presetClass="entr" presetSubtype="0" fill="hold" grpId="0" nodeType="afterEffect">
                                  <p:stCondLst>
                                    <p:cond delay="0"/>
                                  </p:stCondLst>
                                  <p:childTnLst>
                                    <p:set>
                                      <p:cBhvr>
                                        <p:cTn id="167" dur="1000">
                                          <p:stCondLst>
                                            <p:cond delay="0"/>
                                          </p:stCondLst>
                                        </p:cTn>
                                        <p:tgtEl>
                                          <p:spTgt spid="50"/>
                                        </p:tgtEl>
                                        <p:attrNameLst>
                                          <p:attrName>style.visibility</p:attrName>
                                        </p:attrNameLst>
                                      </p:cBhvr>
                                      <p:to>
                                        <p:strVal val="visible"/>
                                      </p:to>
                                    </p:set>
                                  </p:childTnLst>
                                </p:cTn>
                              </p:par>
                            </p:childTnLst>
                          </p:cTn>
                        </p:par>
                        <p:par>
                          <p:cTn id="168" fill="hold">
                            <p:stCondLst>
                              <p:cond delay="46500"/>
                            </p:stCondLst>
                            <p:childTnLst>
                              <p:par>
                                <p:cTn id="169" presetID="11" presetClass="entr" presetSubtype="0" fill="hold" grpId="0" nodeType="afterEffect">
                                  <p:stCondLst>
                                    <p:cond delay="0"/>
                                  </p:stCondLst>
                                  <p:childTnLst>
                                    <p:set>
                                      <p:cBhvr>
                                        <p:cTn id="170" dur="1000">
                                          <p:stCondLst>
                                            <p:cond delay="0"/>
                                          </p:stCondLst>
                                        </p:cTn>
                                        <p:tgtEl>
                                          <p:spTgt spid="51"/>
                                        </p:tgtEl>
                                        <p:attrNameLst>
                                          <p:attrName>style.visibility</p:attrName>
                                        </p:attrNameLst>
                                      </p:cBhvr>
                                      <p:to>
                                        <p:strVal val="visible"/>
                                      </p:to>
                                    </p:set>
                                  </p:childTnLst>
                                </p:cTn>
                              </p:par>
                            </p:childTnLst>
                          </p:cTn>
                        </p:par>
                        <p:par>
                          <p:cTn id="171" fill="hold">
                            <p:stCondLst>
                              <p:cond delay="47500"/>
                            </p:stCondLst>
                            <p:childTnLst>
                              <p:par>
                                <p:cTn id="172" presetID="11" presetClass="entr" presetSubtype="0" fill="hold" grpId="0" nodeType="afterEffect">
                                  <p:stCondLst>
                                    <p:cond delay="0"/>
                                  </p:stCondLst>
                                  <p:childTnLst>
                                    <p:set>
                                      <p:cBhvr>
                                        <p:cTn id="173" dur="1000">
                                          <p:stCondLst>
                                            <p:cond delay="0"/>
                                          </p:stCondLst>
                                        </p:cTn>
                                        <p:tgtEl>
                                          <p:spTgt spid="52"/>
                                        </p:tgtEl>
                                        <p:attrNameLst>
                                          <p:attrName>style.visibility</p:attrName>
                                        </p:attrNameLst>
                                      </p:cBhvr>
                                      <p:to>
                                        <p:strVal val="visible"/>
                                      </p:to>
                                    </p:set>
                                  </p:childTnLst>
                                </p:cTn>
                              </p:par>
                            </p:childTnLst>
                          </p:cTn>
                        </p:par>
                        <p:par>
                          <p:cTn id="174" fill="hold">
                            <p:stCondLst>
                              <p:cond delay="48500"/>
                            </p:stCondLst>
                            <p:childTnLst>
                              <p:par>
                                <p:cTn id="175" presetID="11" presetClass="entr" presetSubtype="0" fill="hold" grpId="0" nodeType="afterEffect">
                                  <p:stCondLst>
                                    <p:cond delay="0"/>
                                  </p:stCondLst>
                                  <p:childTnLst>
                                    <p:set>
                                      <p:cBhvr>
                                        <p:cTn id="176" dur="1000">
                                          <p:stCondLst>
                                            <p:cond delay="0"/>
                                          </p:stCondLst>
                                        </p:cTn>
                                        <p:tgtEl>
                                          <p:spTgt spid="53"/>
                                        </p:tgtEl>
                                        <p:attrNameLst>
                                          <p:attrName>style.visibility</p:attrName>
                                        </p:attrNameLst>
                                      </p:cBhvr>
                                      <p:to>
                                        <p:strVal val="visible"/>
                                      </p:to>
                                    </p:set>
                                  </p:childTnLst>
                                </p:cTn>
                              </p:par>
                            </p:childTnLst>
                          </p:cTn>
                        </p:par>
                        <p:par>
                          <p:cTn id="177" fill="hold">
                            <p:stCondLst>
                              <p:cond delay="49500"/>
                            </p:stCondLst>
                            <p:childTnLst>
                              <p:par>
                                <p:cTn id="178" presetID="11" presetClass="entr" presetSubtype="0" fill="hold" grpId="0" nodeType="afterEffect">
                                  <p:stCondLst>
                                    <p:cond delay="0"/>
                                  </p:stCondLst>
                                  <p:childTnLst>
                                    <p:set>
                                      <p:cBhvr>
                                        <p:cTn id="179" dur="1000">
                                          <p:stCondLst>
                                            <p:cond delay="0"/>
                                          </p:stCondLst>
                                        </p:cTn>
                                        <p:tgtEl>
                                          <p:spTgt spid="54"/>
                                        </p:tgtEl>
                                        <p:attrNameLst>
                                          <p:attrName>style.visibility</p:attrName>
                                        </p:attrNameLst>
                                      </p:cBhvr>
                                      <p:to>
                                        <p:strVal val="visible"/>
                                      </p:to>
                                    </p:set>
                                  </p:childTnLst>
                                </p:cTn>
                              </p:par>
                            </p:childTnLst>
                          </p:cTn>
                        </p:par>
                        <p:par>
                          <p:cTn id="180" fill="hold">
                            <p:stCondLst>
                              <p:cond delay="50500"/>
                            </p:stCondLst>
                            <p:childTnLst>
                              <p:par>
                                <p:cTn id="181" presetID="11" presetClass="entr" presetSubtype="0" fill="hold" grpId="0" nodeType="afterEffect">
                                  <p:stCondLst>
                                    <p:cond delay="0"/>
                                  </p:stCondLst>
                                  <p:childTnLst>
                                    <p:set>
                                      <p:cBhvr>
                                        <p:cTn id="182" dur="1000">
                                          <p:stCondLst>
                                            <p:cond delay="0"/>
                                          </p:stCondLst>
                                        </p:cTn>
                                        <p:tgtEl>
                                          <p:spTgt spid="55"/>
                                        </p:tgtEl>
                                        <p:attrNameLst>
                                          <p:attrName>style.visibility</p:attrName>
                                        </p:attrNameLst>
                                      </p:cBhvr>
                                      <p:to>
                                        <p:strVal val="visible"/>
                                      </p:to>
                                    </p:set>
                                  </p:childTnLst>
                                </p:cTn>
                              </p:par>
                            </p:childTnLst>
                          </p:cTn>
                        </p:par>
                        <p:par>
                          <p:cTn id="183" fill="hold">
                            <p:stCondLst>
                              <p:cond delay="51500"/>
                            </p:stCondLst>
                            <p:childTnLst>
                              <p:par>
                                <p:cTn id="184" presetID="11" presetClass="entr" presetSubtype="0" fill="hold" grpId="0" nodeType="afterEffect">
                                  <p:stCondLst>
                                    <p:cond delay="0"/>
                                  </p:stCondLst>
                                  <p:childTnLst>
                                    <p:set>
                                      <p:cBhvr>
                                        <p:cTn id="185" dur="1000">
                                          <p:stCondLst>
                                            <p:cond delay="0"/>
                                          </p:stCondLst>
                                        </p:cTn>
                                        <p:tgtEl>
                                          <p:spTgt spid="56"/>
                                        </p:tgtEl>
                                        <p:attrNameLst>
                                          <p:attrName>style.visibility</p:attrName>
                                        </p:attrNameLst>
                                      </p:cBhvr>
                                      <p:to>
                                        <p:strVal val="visible"/>
                                      </p:to>
                                    </p:set>
                                  </p:childTnLst>
                                </p:cTn>
                              </p:par>
                            </p:childTnLst>
                          </p:cTn>
                        </p:par>
                        <p:par>
                          <p:cTn id="186" fill="hold">
                            <p:stCondLst>
                              <p:cond delay="52500"/>
                            </p:stCondLst>
                            <p:childTnLst>
                              <p:par>
                                <p:cTn id="187" presetID="11" presetClass="entr" presetSubtype="0" fill="hold" grpId="0" nodeType="afterEffect">
                                  <p:stCondLst>
                                    <p:cond delay="0"/>
                                  </p:stCondLst>
                                  <p:childTnLst>
                                    <p:set>
                                      <p:cBhvr>
                                        <p:cTn id="188" dur="1000">
                                          <p:stCondLst>
                                            <p:cond delay="0"/>
                                          </p:stCondLst>
                                        </p:cTn>
                                        <p:tgtEl>
                                          <p:spTgt spid="57"/>
                                        </p:tgtEl>
                                        <p:attrNameLst>
                                          <p:attrName>style.visibility</p:attrName>
                                        </p:attrNameLst>
                                      </p:cBhvr>
                                      <p:to>
                                        <p:strVal val="visible"/>
                                      </p:to>
                                    </p:set>
                                  </p:childTnLst>
                                </p:cTn>
                              </p:par>
                            </p:childTnLst>
                          </p:cTn>
                        </p:par>
                        <p:par>
                          <p:cTn id="189" fill="hold">
                            <p:stCondLst>
                              <p:cond delay="53500"/>
                            </p:stCondLst>
                            <p:childTnLst>
                              <p:par>
                                <p:cTn id="190" presetID="11" presetClass="entr" presetSubtype="0" fill="hold" grpId="0" nodeType="afterEffect">
                                  <p:stCondLst>
                                    <p:cond delay="0"/>
                                  </p:stCondLst>
                                  <p:childTnLst>
                                    <p:set>
                                      <p:cBhvr>
                                        <p:cTn id="191" dur="1000">
                                          <p:stCondLst>
                                            <p:cond delay="0"/>
                                          </p:stCondLst>
                                        </p:cTn>
                                        <p:tgtEl>
                                          <p:spTgt spid="58"/>
                                        </p:tgtEl>
                                        <p:attrNameLst>
                                          <p:attrName>style.visibility</p:attrName>
                                        </p:attrNameLst>
                                      </p:cBhvr>
                                      <p:to>
                                        <p:strVal val="visible"/>
                                      </p:to>
                                    </p:set>
                                  </p:childTnLst>
                                </p:cTn>
                              </p:par>
                            </p:childTnLst>
                          </p:cTn>
                        </p:par>
                        <p:par>
                          <p:cTn id="192" fill="hold">
                            <p:stCondLst>
                              <p:cond delay="54500"/>
                            </p:stCondLst>
                            <p:childTnLst>
                              <p:par>
                                <p:cTn id="193" presetID="11" presetClass="entr" presetSubtype="0" fill="hold" grpId="0" nodeType="afterEffect">
                                  <p:stCondLst>
                                    <p:cond delay="0"/>
                                  </p:stCondLst>
                                  <p:childTnLst>
                                    <p:set>
                                      <p:cBhvr>
                                        <p:cTn id="194" dur="1000">
                                          <p:stCondLst>
                                            <p:cond delay="0"/>
                                          </p:stCondLst>
                                        </p:cTn>
                                        <p:tgtEl>
                                          <p:spTgt spid="59"/>
                                        </p:tgtEl>
                                        <p:attrNameLst>
                                          <p:attrName>style.visibility</p:attrName>
                                        </p:attrNameLst>
                                      </p:cBhvr>
                                      <p:to>
                                        <p:strVal val="visible"/>
                                      </p:to>
                                    </p:set>
                                  </p:childTnLst>
                                </p:cTn>
                              </p:par>
                            </p:childTnLst>
                          </p:cTn>
                        </p:par>
                        <p:par>
                          <p:cTn id="195" fill="hold">
                            <p:stCondLst>
                              <p:cond delay="55500"/>
                            </p:stCondLst>
                            <p:childTnLst>
                              <p:par>
                                <p:cTn id="196" presetID="11" presetClass="entr" presetSubtype="0" fill="hold" grpId="0" nodeType="afterEffect">
                                  <p:stCondLst>
                                    <p:cond delay="0"/>
                                  </p:stCondLst>
                                  <p:childTnLst>
                                    <p:set>
                                      <p:cBhvr>
                                        <p:cTn id="197" dur="1000">
                                          <p:stCondLst>
                                            <p:cond delay="0"/>
                                          </p:stCondLst>
                                        </p:cTn>
                                        <p:tgtEl>
                                          <p:spTgt spid="60"/>
                                        </p:tgtEl>
                                        <p:attrNameLst>
                                          <p:attrName>style.visibility</p:attrName>
                                        </p:attrNameLst>
                                      </p:cBhvr>
                                      <p:to>
                                        <p:strVal val="visible"/>
                                      </p:to>
                                    </p:set>
                                  </p:childTnLst>
                                </p:cTn>
                              </p:par>
                            </p:childTnLst>
                          </p:cTn>
                        </p:par>
                        <p:par>
                          <p:cTn id="198" fill="hold">
                            <p:stCondLst>
                              <p:cond delay="56500"/>
                            </p:stCondLst>
                            <p:childTnLst>
                              <p:par>
                                <p:cTn id="199" presetID="11" presetClass="entr" presetSubtype="0" fill="hold" grpId="0" nodeType="afterEffect">
                                  <p:stCondLst>
                                    <p:cond delay="0"/>
                                  </p:stCondLst>
                                  <p:childTnLst>
                                    <p:set>
                                      <p:cBhvr>
                                        <p:cTn id="200" dur="1000">
                                          <p:stCondLst>
                                            <p:cond delay="0"/>
                                          </p:stCondLst>
                                        </p:cTn>
                                        <p:tgtEl>
                                          <p:spTgt spid="61"/>
                                        </p:tgtEl>
                                        <p:attrNameLst>
                                          <p:attrName>style.visibility</p:attrName>
                                        </p:attrNameLst>
                                      </p:cBhvr>
                                      <p:to>
                                        <p:strVal val="visible"/>
                                      </p:to>
                                    </p:set>
                                  </p:childTnLst>
                                </p:cTn>
                              </p:par>
                            </p:childTnLst>
                          </p:cTn>
                        </p:par>
                        <p:par>
                          <p:cTn id="201" fill="hold">
                            <p:stCondLst>
                              <p:cond delay="57500"/>
                            </p:stCondLst>
                            <p:childTnLst>
                              <p:par>
                                <p:cTn id="202" presetID="11" presetClass="entr" presetSubtype="0" fill="hold" grpId="0" nodeType="afterEffect">
                                  <p:stCondLst>
                                    <p:cond delay="0"/>
                                  </p:stCondLst>
                                  <p:childTnLst>
                                    <p:set>
                                      <p:cBhvr>
                                        <p:cTn id="203" dur="1000">
                                          <p:stCondLst>
                                            <p:cond delay="0"/>
                                          </p:stCondLst>
                                        </p:cTn>
                                        <p:tgtEl>
                                          <p:spTgt spid="62"/>
                                        </p:tgtEl>
                                        <p:attrNameLst>
                                          <p:attrName>style.visibility</p:attrName>
                                        </p:attrNameLst>
                                      </p:cBhvr>
                                      <p:to>
                                        <p:strVal val="visible"/>
                                      </p:to>
                                    </p:set>
                                  </p:childTnLst>
                                </p:cTn>
                              </p:par>
                            </p:childTnLst>
                          </p:cTn>
                        </p:par>
                        <p:par>
                          <p:cTn id="204" fill="hold">
                            <p:stCondLst>
                              <p:cond delay="58500"/>
                            </p:stCondLst>
                            <p:childTnLst>
                              <p:par>
                                <p:cTn id="205" presetID="11" presetClass="entr" presetSubtype="0" fill="hold" grpId="0" nodeType="afterEffect">
                                  <p:stCondLst>
                                    <p:cond delay="0"/>
                                  </p:stCondLst>
                                  <p:childTnLst>
                                    <p:set>
                                      <p:cBhvr>
                                        <p:cTn id="206" dur="1000">
                                          <p:stCondLst>
                                            <p:cond delay="0"/>
                                          </p:stCondLst>
                                        </p:cTn>
                                        <p:tgtEl>
                                          <p:spTgt spid="63"/>
                                        </p:tgtEl>
                                        <p:attrNameLst>
                                          <p:attrName>style.visibility</p:attrName>
                                        </p:attrNameLst>
                                      </p:cBhvr>
                                      <p:to>
                                        <p:strVal val="visible"/>
                                      </p:to>
                                    </p:set>
                                  </p:childTnLst>
                                </p:cTn>
                              </p:par>
                            </p:childTnLst>
                          </p:cTn>
                        </p:par>
                        <p:par>
                          <p:cTn id="207" fill="hold">
                            <p:stCondLst>
                              <p:cond delay="59500"/>
                            </p:stCondLst>
                            <p:childTnLst>
                              <p:par>
                                <p:cTn id="208" presetID="11" presetClass="entr" presetSubtype="0" fill="hold" grpId="0" nodeType="afterEffect">
                                  <p:stCondLst>
                                    <p:cond delay="0"/>
                                  </p:stCondLst>
                                  <p:childTnLst>
                                    <p:set>
                                      <p:cBhvr>
                                        <p:cTn id="209" dur="1000">
                                          <p:stCondLst>
                                            <p:cond delay="0"/>
                                          </p:stCondLst>
                                        </p:cTn>
                                        <p:tgtEl>
                                          <p:spTgt spid="64"/>
                                        </p:tgtEl>
                                        <p:attrNameLst>
                                          <p:attrName>style.visibility</p:attrName>
                                        </p:attrNameLst>
                                      </p:cBhvr>
                                      <p:to>
                                        <p:strVal val="visible"/>
                                      </p:to>
                                    </p:set>
                                  </p:childTnLst>
                                </p:cTn>
                              </p:par>
                            </p:childTnLst>
                          </p:cTn>
                        </p:par>
                        <p:par>
                          <p:cTn id="210" fill="hold">
                            <p:stCondLst>
                              <p:cond delay="60500"/>
                            </p:stCondLst>
                            <p:childTnLst>
                              <p:par>
                                <p:cTn id="211" presetID="11" presetClass="entr" presetSubtype="0" fill="hold" grpId="0" nodeType="afterEffect">
                                  <p:stCondLst>
                                    <p:cond delay="0"/>
                                  </p:stCondLst>
                                  <p:childTnLst>
                                    <p:set>
                                      <p:cBhvr>
                                        <p:cTn id="212" dur="1000">
                                          <p:stCondLst>
                                            <p:cond delay="0"/>
                                          </p:stCondLst>
                                        </p:cTn>
                                        <p:tgtEl>
                                          <p:spTgt spid="65"/>
                                        </p:tgtEl>
                                        <p:attrNameLst>
                                          <p:attrName>style.visibility</p:attrName>
                                        </p:attrNameLst>
                                      </p:cBhvr>
                                      <p:to>
                                        <p:strVal val="visible"/>
                                      </p:to>
                                    </p:set>
                                  </p:childTnLst>
                                </p:cTn>
                              </p:par>
                            </p:childTnLst>
                          </p:cTn>
                        </p:par>
                        <p:par>
                          <p:cTn id="213" fill="hold">
                            <p:stCondLst>
                              <p:cond delay="61500"/>
                            </p:stCondLst>
                            <p:childTnLst>
                              <p:par>
                                <p:cTn id="214" presetID="11" presetClass="entr" presetSubtype="0" fill="hold" grpId="0" nodeType="afterEffect">
                                  <p:stCondLst>
                                    <p:cond delay="0"/>
                                  </p:stCondLst>
                                  <p:childTnLst>
                                    <p:set>
                                      <p:cBhvr>
                                        <p:cTn id="215" dur="1000">
                                          <p:stCondLst>
                                            <p:cond delay="0"/>
                                          </p:stCondLst>
                                        </p:cTn>
                                        <p:tgtEl>
                                          <p:spTgt spid="66"/>
                                        </p:tgtEl>
                                        <p:attrNameLst>
                                          <p:attrName>style.visibility</p:attrName>
                                        </p:attrNameLst>
                                      </p:cBhvr>
                                      <p:to>
                                        <p:strVal val="visible"/>
                                      </p:to>
                                    </p:set>
                                  </p:childTnLst>
                                </p:cTn>
                              </p:par>
                            </p:childTnLst>
                          </p:cTn>
                        </p:par>
                        <p:par>
                          <p:cTn id="216" fill="hold">
                            <p:stCondLst>
                              <p:cond delay="62500"/>
                            </p:stCondLst>
                            <p:childTnLst>
                              <p:par>
                                <p:cTn id="217" presetID="11" presetClass="entr" presetSubtype="0" fill="hold" grpId="0" nodeType="afterEffect">
                                  <p:stCondLst>
                                    <p:cond delay="0"/>
                                  </p:stCondLst>
                                  <p:childTnLst>
                                    <p:set>
                                      <p:cBhvr>
                                        <p:cTn id="218" dur="1000">
                                          <p:stCondLst>
                                            <p:cond delay="0"/>
                                          </p:stCondLst>
                                        </p:cTn>
                                        <p:tgtEl>
                                          <p:spTgt spid="67"/>
                                        </p:tgtEl>
                                        <p:attrNameLst>
                                          <p:attrName>style.visibility</p:attrName>
                                        </p:attrNameLst>
                                      </p:cBhvr>
                                      <p:to>
                                        <p:strVal val="visible"/>
                                      </p:to>
                                    </p:set>
                                  </p:childTnLst>
                                </p:cTn>
                              </p:par>
                            </p:childTnLst>
                          </p:cTn>
                        </p:par>
                        <p:par>
                          <p:cTn id="219" fill="hold">
                            <p:stCondLst>
                              <p:cond delay="63500"/>
                            </p:stCondLst>
                            <p:childTnLst>
                              <p:par>
                                <p:cTn id="220" presetID="11" presetClass="entr" presetSubtype="0" fill="hold" grpId="0" nodeType="afterEffect">
                                  <p:stCondLst>
                                    <p:cond delay="0"/>
                                  </p:stCondLst>
                                  <p:childTnLst>
                                    <p:set>
                                      <p:cBhvr>
                                        <p:cTn id="221" dur="1000">
                                          <p:stCondLst>
                                            <p:cond delay="0"/>
                                          </p:stCondLst>
                                        </p:cTn>
                                        <p:tgtEl>
                                          <p:spTgt spid="68"/>
                                        </p:tgtEl>
                                        <p:attrNameLst>
                                          <p:attrName>style.visibility</p:attrName>
                                        </p:attrNameLst>
                                      </p:cBhvr>
                                      <p:to>
                                        <p:strVal val="visible"/>
                                      </p:to>
                                    </p:set>
                                  </p:childTnLst>
                                </p:cTn>
                              </p:par>
                            </p:childTnLst>
                          </p:cTn>
                        </p:par>
                        <p:par>
                          <p:cTn id="222" fill="hold">
                            <p:stCondLst>
                              <p:cond delay="64500"/>
                            </p:stCondLst>
                            <p:childTnLst>
                              <p:par>
                                <p:cTn id="223" presetID="11" presetClass="entr" presetSubtype="0" fill="hold" grpId="0" nodeType="afterEffect">
                                  <p:stCondLst>
                                    <p:cond delay="0"/>
                                  </p:stCondLst>
                                  <p:childTnLst>
                                    <p:set>
                                      <p:cBhvr>
                                        <p:cTn id="224" dur="1000">
                                          <p:stCondLst>
                                            <p:cond delay="0"/>
                                          </p:stCondLst>
                                        </p:cTn>
                                        <p:tgtEl>
                                          <p:spTgt spid="69"/>
                                        </p:tgtEl>
                                        <p:attrNameLst>
                                          <p:attrName>style.visibility</p:attrName>
                                        </p:attrNameLst>
                                      </p:cBhvr>
                                      <p:to>
                                        <p:strVal val="visible"/>
                                      </p:to>
                                    </p:set>
                                  </p:childTnLst>
                                </p:cTn>
                              </p:par>
                            </p:childTnLst>
                          </p:cTn>
                        </p:par>
                        <p:par>
                          <p:cTn id="225" fill="hold">
                            <p:stCondLst>
                              <p:cond delay="65500"/>
                            </p:stCondLst>
                            <p:childTnLst>
                              <p:par>
                                <p:cTn id="226" presetID="11" presetClass="entr" presetSubtype="0" fill="hold" grpId="0" nodeType="afterEffect">
                                  <p:stCondLst>
                                    <p:cond delay="0"/>
                                  </p:stCondLst>
                                  <p:childTnLst>
                                    <p:set>
                                      <p:cBhvr>
                                        <p:cTn id="227" dur="1000">
                                          <p:stCondLst>
                                            <p:cond delay="0"/>
                                          </p:stCondLst>
                                        </p:cTn>
                                        <p:tgtEl>
                                          <p:spTgt spid="70"/>
                                        </p:tgtEl>
                                        <p:attrNameLst>
                                          <p:attrName>style.visibility</p:attrName>
                                        </p:attrNameLst>
                                      </p:cBhvr>
                                      <p:to>
                                        <p:strVal val="visible"/>
                                      </p:to>
                                    </p:set>
                                  </p:childTnLst>
                                </p:cTn>
                              </p:par>
                            </p:childTnLst>
                          </p:cTn>
                        </p:par>
                        <p:par>
                          <p:cTn id="228" fill="hold">
                            <p:stCondLst>
                              <p:cond delay="66500"/>
                            </p:stCondLst>
                            <p:childTnLst>
                              <p:par>
                                <p:cTn id="229" presetID="11" presetClass="entr" presetSubtype="0" fill="hold" grpId="0" nodeType="afterEffect">
                                  <p:stCondLst>
                                    <p:cond delay="0"/>
                                  </p:stCondLst>
                                  <p:childTnLst>
                                    <p:set>
                                      <p:cBhvr>
                                        <p:cTn id="230" dur="1000">
                                          <p:stCondLst>
                                            <p:cond delay="0"/>
                                          </p:stCondLst>
                                        </p:cTn>
                                        <p:tgtEl>
                                          <p:spTgt spid="71"/>
                                        </p:tgtEl>
                                        <p:attrNameLst>
                                          <p:attrName>style.visibility</p:attrName>
                                        </p:attrNameLst>
                                      </p:cBhvr>
                                      <p:to>
                                        <p:strVal val="visible"/>
                                      </p:to>
                                    </p:set>
                                  </p:childTnLst>
                                </p:cTn>
                              </p:par>
                            </p:childTnLst>
                          </p:cTn>
                        </p:par>
                        <p:par>
                          <p:cTn id="231" fill="hold">
                            <p:stCondLst>
                              <p:cond delay="67500"/>
                            </p:stCondLst>
                            <p:childTnLst>
                              <p:par>
                                <p:cTn id="232" presetID="11" presetClass="entr" presetSubtype="0" fill="hold" grpId="0" nodeType="afterEffect">
                                  <p:stCondLst>
                                    <p:cond delay="0"/>
                                  </p:stCondLst>
                                  <p:childTnLst>
                                    <p:set>
                                      <p:cBhvr>
                                        <p:cTn id="233" dur="1000">
                                          <p:stCondLst>
                                            <p:cond delay="0"/>
                                          </p:stCondLst>
                                        </p:cTn>
                                        <p:tgtEl>
                                          <p:spTgt spid="72"/>
                                        </p:tgtEl>
                                        <p:attrNameLst>
                                          <p:attrName>style.visibility</p:attrName>
                                        </p:attrNameLst>
                                      </p:cBhvr>
                                      <p:to>
                                        <p:strVal val="visible"/>
                                      </p:to>
                                    </p:set>
                                  </p:childTnLst>
                                </p:cTn>
                              </p:par>
                            </p:childTnLst>
                          </p:cTn>
                        </p:par>
                        <p:par>
                          <p:cTn id="234" fill="hold">
                            <p:stCondLst>
                              <p:cond delay="68500"/>
                            </p:stCondLst>
                            <p:childTnLst>
                              <p:par>
                                <p:cTn id="235" presetID="11" presetClass="entr" presetSubtype="0" fill="hold" grpId="0" nodeType="afterEffect">
                                  <p:stCondLst>
                                    <p:cond delay="0"/>
                                  </p:stCondLst>
                                  <p:childTnLst>
                                    <p:set>
                                      <p:cBhvr>
                                        <p:cTn id="236" dur="1000">
                                          <p:stCondLst>
                                            <p:cond delay="0"/>
                                          </p:stCondLst>
                                        </p:cTn>
                                        <p:tgtEl>
                                          <p:spTgt spid="73"/>
                                        </p:tgtEl>
                                        <p:attrNameLst>
                                          <p:attrName>style.visibility</p:attrName>
                                        </p:attrNameLst>
                                      </p:cBhvr>
                                      <p:to>
                                        <p:strVal val="visible"/>
                                      </p:to>
                                    </p:set>
                                  </p:childTnLst>
                                </p:cTn>
                              </p:par>
                            </p:childTnLst>
                          </p:cTn>
                        </p:par>
                        <p:par>
                          <p:cTn id="237" fill="hold">
                            <p:stCondLst>
                              <p:cond delay="69500"/>
                            </p:stCondLst>
                            <p:childTnLst>
                              <p:par>
                                <p:cTn id="238" presetID="11" presetClass="entr" presetSubtype="0" fill="hold" grpId="0" nodeType="afterEffect">
                                  <p:stCondLst>
                                    <p:cond delay="0"/>
                                  </p:stCondLst>
                                  <p:childTnLst>
                                    <p:set>
                                      <p:cBhvr>
                                        <p:cTn id="239" dur="1000">
                                          <p:stCondLst>
                                            <p:cond delay="0"/>
                                          </p:stCondLst>
                                        </p:cTn>
                                        <p:tgtEl>
                                          <p:spTgt spid="74"/>
                                        </p:tgtEl>
                                        <p:attrNameLst>
                                          <p:attrName>style.visibility</p:attrName>
                                        </p:attrNameLst>
                                      </p:cBhvr>
                                      <p:to>
                                        <p:strVal val="visible"/>
                                      </p:to>
                                    </p:set>
                                  </p:childTnLst>
                                </p:cTn>
                              </p:par>
                            </p:childTnLst>
                          </p:cTn>
                        </p:par>
                        <p:par>
                          <p:cTn id="240" fill="hold">
                            <p:stCondLst>
                              <p:cond delay="70500"/>
                            </p:stCondLst>
                            <p:childTnLst>
                              <p:par>
                                <p:cTn id="241" presetID="11" presetClass="entr" presetSubtype="0" fill="hold" grpId="0" nodeType="afterEffect">
                                  <p:stCondLst>
                                    <p:cond delay="0"/>
                                  </p:stCondLst>
                                  <p:childTnLst>
                                    <p:set>
                                      <p:cBhvr>
                                        <p:cTn id="242" dur="1000">
                                          <p:stCondLst>
                                            <p:cond delay="0"/>
                                          </p:stCondLst>
                                        </p:cTn>
                                        <p:tgtEl>
                                          <p:spTgt spid="75"/>
                                        </p:tgtEl>
                                        <p:attrNameLst>
                                          <p:attrName>style.visibility</p:attrName>
                                        </p:attrNameLst>
                                      </p:cBhvr>
                                      <p:to>
                                        <p:strVal val="visible"/>
                                      </p:to>
                                    </p:set>
                                  </p:childTnLst>
                                </p:cTn>
                              </p:par>
                            </p:childTnLst>
                          </p:cTn>
                        </p:par>
                        <p:par>
                          <p:cTn id="243" fill="hold">
                            <p:stCondLst>
                              <p:cond delay="71500"/>
                            </p:stCondLst>
                            <p:childTnLst>
                              <p:par>
                                <p:cTn id="244" presetID="11" presetClass="entr" presetSubtype="0" fill="hold" grpId="0" nodeType="afterEffect">
                                  <p:stCondLst>
                                    <p:cond delay="0"/>
                                  </p:stCondLst>
                                  <p:childTnLst>
                                    <p:set>
                                      <p:cBhvr>
                                        <p:cTn id="245" dur="1000">
                                          <p:stCondLst>
                                            <p:cond delay="0"/>
                                          </p:stCondLst>
                                        </p:cTn>
                                        <p:tgtEl>
                                          <p:spTgt spid="76"/>
                                        </p:tgtEl>
                                        <p:attrNameLst>
                                          <p:attrName>style.visibility</p:attrName>
                                        </p:attrNameLst>
                                      </p:cBhvr>
                                      <p:to>
                                        <p:strVal val="visible"/>
                                      </p:to>
                                    </p:set>
                                  </p:childTnLst>
                                </p:cTn>
                              </p:par>
                            </p:childTnLst>
                          </p:cTn>
                        </p:par>
                        <p:par>
                          <p:cTn id="246" fill="hold">
                            <p:stCondLst>
                              <p:cond delay="72500"/>
                            </p:stCondLst>
                            <p:childTnLst>
                              <p:par>
                                <p:cTn id="247" presetID="11" presetClass="entr" presetSubtype="0" fill="hold" grpId="0" nodeType="afterEffect">
                                  <p:stCondLst>
                                    <p:cond delay="0"/>
                                  </p:stCondLst>
                                  <p:childTnLst>
                                    <p:set>
                                      <p:cBhvr>
                                        <p:cTn id="248" dur="1000">
                                          <p:stCondLst>
                                            <p:cond delay="0"/>
                                          </p:stCondLst>
                                        </p:cTn>
                                        <p:tgtEl>
                                          <p:spTgt spid="77"/>
                                        </p:tgtEl>
                                        <p:attrNameLst>
                                          <p:attrName>style.visibility</p:attrName>
                                        </p:attrNameLst>
                                      </p:cBhvr>
                                      <p:to>
                                        <p:strVal val="visible"/>
                                      </p:to>
                                    </p:set>
                                  </p:childTnLst>
                                </p:cTn>
                              </p:par>
                            </p:childTnLst>
                          </p:cTn>
                        </p:par>
                        <p:par>
                          <p:cTn id="249" fill="hold">
                            <p:stCondLst>
                              <p:cond delay="73500"/>
                            </p:stCondLst>
                            <p:childTnLst>
                              <p:par>
                                <p:cTn id="250" presetID="11" presetClass="entr" presetSubtype="0" fill="hold" grpId="0" nodeType="afterEffect">
                                  <p:stCondLst>
                                    <p:cond delay="0"/>
                                  </p:stCondLst>
                                  <p:childTnLst>
                                    <p:set>
                                      <p:cBhvr>
                                        <p:cTn id="251" dur="1000">
                                          <p:stCondLst>
                                            <p:cond delay="0"/>
                                          </p:stCondLst>
                                        </p:cTn>
                                        <p:tgtEl>
                                          <p:spTgt spid="78"/>
                                        </p:tgtEl>
                                        <p:attrNameLst>
                                          <p:attrName>style.visibility</p:attrName>
                                        </p:attrNameLst>
                                      </p:cBhvr>
                                      <p:to>
                                        <p:strVal val="visible"/>
                                      </p:to>
                                    </p:set>
                                  </p:childTnLst>
                                </p:cTn>
                              </p:par>
                            </p:childTnLst>
                          </p:cTn>
                        </p:par>
                        <p:par>
                          <p:cTn id="252" fill="hold">
                            <p:stCondLst>
                              <p:cond delay="74500"/>
                            </p:stCondLst>
                            <p:childTnLst>
                              <p:par>
                                <p:cTn id="253" presetID="11" presetClass="entr" presetSubtype="0" fill="hold" grpId="0" nodeType="afterEffect">
                                  <p:stCondLst>
                                    <p:cond delay="0"/>
                                  </p:stCondLst>
                                  <p:childTnLst>
                                    <p:set>
                                      <p:cBhvr>
                                        <p:cTn id="254" dur="1000">
                                          <p:stCondLst>
                                            <p:cond delay="0"/>
                                          </p:stCondLst>
                                        </p:cTn>
                                        <p:tgtEl>
                                          <p:spTgt spid="79"/>
                                        </p:tgtEl>
                                        <p:attrNameLst>
                                          <p:attrName>style.visibility</p:attrName>
                                        </p:attrNameLst>
                                      </p:cBhvr>
                                      <p:to>
                                        <p:strVal val="visible"/>
                                      </p:to>
                                    </p:set>
                                  </p:childTnLst>
                                </p:cTn>
                              </p:par>
                            </p:childTnLst>
                          </p:cTn>
                        </p:par>
                        <p:par>
                          <p:cTn id="255" fill="hold">
                            <p:stCondLst>
                              <p:cond delay="75500"/>
                            </p:stCondLst>
                            <p:childTnLst>
                              <p:par>
                                <p:cTn id="256" presetID="11" presetClass="entr" presetSubtype="0" fill="hold" grpId="0" nodeType="afterEffect">
                                  <p:stCondLst>
                                    <p:cond delay="0"/>
                                  </p:stCondLst>
                                  <p:childTnLst>
                                    <p:set>
                                      <p:cBhvr>
                                        <p:cTn id="257" dur="1000">
                                          <p:stCondLst>
                                            <p:cond delay="0"/>
                                          </p:stCondLst>
                                        </p:cTn>
                                        <p:tgtEl>
                                          <p:spTgt spid="80"/>
                                        </p:tgtEl>
                                        <p:attrNameLst>
                                          <p:attrName>style.visibility</p:attrName>
                                        </p:attrNameLst>
                                      </p:cBhvr>
                                      <p:to>
                                        <p:strVal val="visible"/>
                                      </p:to>
                                    </p:set>
                                  </p:childTnLst>
                                </p:cTn>
                              </p:par>
                            </p:childTnLst>
                          </p:cTn>
                        </p:par>
                        <p:par>
                          <p:cTn id="258" fill="hold">
                            <p:stCondLst>
                              <p:cond delay="76500"/>
                            </p:stCondLst>
                            <p:childTnLst>
                              <p:par>
                                <p:cTn id="259" presetID="11" presetClass="entr" presetSubtype="0" fill="hold" grpId="0" nodeType="afterEffect">
                                  <p:stCondLst>
                                    <p:cond delay="0"/>
                                  </p:stCondLst>
                                  <p:childTnLst>
                                    <p:set>
                                      <p:cBhvr>
                                        <p:cTn id="260" dur="1000">
                                          <p:stCondLst>
                                            <p:cond delay="0"/>
                                          </p:stCondLst>
                                        </p:cTn>
                                        <p:tgtEl>
                                          <p:spTgt spid="81"/>
                                        </p:tgtEl>
                                        <p:attrNameLst>
                                          <p:attrName>style.visibility</p:attrName>
                                        </p:attrNameLst>
                                      </p:cBhvr>
                                      <p:to>
                                        <p:strVal val="visible"/>
                                      </p:to>
                                    </p:set>
                                  </p:childTnLst>
                                </p:cTn>
                              </p:par>
                            </p:childTnLst>
                          </p:cTn>
                        </p:par>
                        <p:par>
                          <p:cTn id="261" fill="hold">
                            <p:stCondLst>
                              <p:cond delay="77500"/>
                            </p:stCondLst>
                            <p:childTnLst>
                              <p:par>
                                <p:cTn id="262" presetID="11" presetClass="entr" presetSubtype="0" fill="hold" grpId="0" nodeType="afterEffect">
                                  <p:stCondLst>
                                    <p:cond delay="0"/>
                                  </p:stCondLst>
                                  <p:childTnLst>
                                    <p:set>
                                      <p:cBhvr>
                                        <p:cTn id="263" dur="1000">
                                          <p:stCondLst>
                                            <p:cond delay="0"/>
                                          </p:stCondLst>
                                        </p:cTn>
                                        <p:tgtEl>
                                          <p:spTgt spid="82"/>
                                        </p:tgtEl>
                                        <p:attrNameLst>
                                          <p:attrName>style.visibility</p:attrName>
                                        </p:attrNameLst>
                                      </p:cBhvr>
                                      <p:to>
                                        <p:strVal val="visible"/>
                                      </p:to>
                                    </p:set>
                                  </p:childTnLst>
                                </p:cTn>
                              </p:par>
                            </p:childTnLst>
                          </p:cTn>
                        </p:par>
                        <p:par>
                          <p:cTn id="264" fill="hold">
                            <p:stCondLst>
                              <p:cond delay="78500"/>
                            </p:stCondLst>
                            <p:childTnLst>
                              <p:par>
                                <p:cTn id="265" presetID="11" presetClass="entr" presetSubtype="0" fill="hold" grpId="0" nodeType="afterEffect">
                                  <p:stCondLst>
                                    <p:cond delay="0"/>
                                  </p:stCondLst>
                                  <p:childTnLst>
                                    <p:set>
                                      <p:cBhvr>
                                        <p:cTn id="266" dur="1000">
                                          <p:stCondLst>
                                            <p:cond delay="0"/>
                                          </p:stCondLst>
                                        </p:cTn>
                                        <p:tgtEl>
                                          <p:spTgt spid="83"/>
                                        </p:tgtEl>
                                        <p:attrNameLst>
                                          <p:attrName>style.visibility</p:attrName>
                                        </p:attrNameLst>
                                      </p:cBhvr>
                                      <p:to>
                                        <p:strVal val="visible"/>
                                      </p:to>
                                    </p:set>
                                  </p:childTnLst>
                                </p:cTn>
                              </p:par>
                            </p:childTnLst>
                          </p:cTn>
                        </p:par>
                        <p:par>
                          <p:cTn id="267" fill="hold">
                            <p:stCondLst>
                              <p:cond delay="79500"/>
                            </p:stCondLst>
                            <p:childTnLst>
                              <p:par>
                                <p:cTn id="268" presetID="11" presetClass="entr" presetSubtype="0" fill="hold" grpId="0" nodeType="afterEffect">
                                  <p:stCondLst>
                                    <p:cond delay="0"/>
                                  </p:stCondLst>
                                  <p:childTnLst>
                                    <p:set>
                                      <p:cBhvr>
                                        <p:cTn id="269" dur="1000">
                                          <p:stCondLst>
                                            <p:cond delay="0"/>
                                          </p:stCondLst>
                                        </p:cTn>
                                        <p:tgtEl>
                                          <p:spTgt spid="84"/>
                                        </p:tgtEl>
                                        <p:attrNameLst>
                                          <p:attrName>style.visibility</p:attrName>
                                        </p:attrNameLst>
                                      </p:cBhvr>
                                      <p:to>
                                        <p:strVal val="visible"/>
                                      </p:to>
                                    </p:set>
                                  </p:childTnLst>
                                </p:cTn>
                              </p:par>
                            </p:childTnLst>
                          </p:cTn>
                        </p:par>
                        <p:par>
                          <p:cTn id="270" fill="hold">
                            <p:stCondLst>
                              <p:cond delay="80500"/>
                            </p:stCondLst>
                            <p:childTnLst>
                              <p:par>
                                <p:cTn id="271" presetID="11" presetClass="entr" presetSubtype="0" fill="hold" grpId="0" nodeType="afterEffect">
                                  <p:stCondLst>
                                    <p:cond delay="0"/>
                                  </p:stCondLst>
                                  <p:childTnLst>
                                    <p:set>
                                      <p:cBhvr>
                                        <p:cTn id="272" dur="1000">
                                          <p:stCondLst>
                                            <p:cond delay="0"/>
                                          </p:stCondLst>
                                        </p:cTn>
                                        <p:tgtEl>
                                          <p:spTgt spid="85"/>
                                        </p:tgtEl>
                                        <p:attrNameLst>
                                          <p:attrName>style.visibility</p:attrName>
                                        </p:attrNameLst>
                                      </p:cBhvr>
                                      <p:to>
                                        <p:strVal val="visible"/>
                                      </p:to>
                                    </p:set>
                                  </p:childTnLst>
                                </p:cTn>
                              </p:par>
                            </p:childTnLst>
                          </p:cTn>
                        </p:par>
                        <p:par>
                          <p:cTn id="273" fill="hold">
                            <p:stCondLst>
                              <p:cond delay="81500"/>
                            </p:stCondLst>
                            <p:childTnLst>
                              <p:par>
                                <p:cTn id="274" presetID="11" presetClass="entr" presetSubtype="0" fill="hold" grpId="0" nodeType="afterEffect">
                                  <p:stCondLst>
                                    <p:cond delay="0"/>
                                  </p:stCondLst>
                                  <p:childTnLst>
                                    <p:set>
                                      <p:cBhvr>
                                        <p:cTn id="275" dur="1000">
                                          <p:stCondLst>
                                            <p:cond delay="0"/>
                                          </p:stCondLst>
                                        </p:cTn>
                                        <p:tgtEl>
                                          <p:spTgt spid="86"/>
                                        </p:tgtEl>
                                        <p:attrNameLst>
                                          <p:attrName>style.visibility</p:attrName>
                                        </p:attrNameLst>
                                      </p:cBhvr>
                                      <p:to>
                                        <p:strVal val="visible"/>
                                      </p:to>
                                    </p:set>
                                  </p:childTnLst>
                                </p:cTn>
                              </p:par>
                            </p:childTnLst>
                          </p:cTn>
                        </p:par>
                        <p:par>
                          <p:cTn id="276" fill="hold">
                            <p:stCondLst>
                              <p:cond delay="82500"/>
                            </p:stCondLst>
                            <p:childTnLst>
                              <p:par>
                                <p:cTn id="277" presetID="11" presetClass="entr" presetSubtype="0" fill="hold" grpId="0" nodeType="afterEffect">
                                  <p:stCondLst>
                                    <p:cond delay="0"/>
                                  </p:stCondLst>
                                  <p:childTnLst>
                                    <p:set>
                                      <p:cBhvr>
                                        <p:cTn id="278" dur="1000">
                                          <p:stCondLst>
                                            <p:cond delay="0"/>
                                          </p:stCondLst>
                                        </p:cTn>
                                        <p:tgtEl>
                                          <p:spTgt spid="87"/>
                                        </p:tgtEl>
                                        <p:attrNameLst>
                                          <p:attrName>style.visibility</p:attrName>
                                        </p:attrNameLst>
                                      </p:cBhvr>
                                      <p:to>
                                        <p:strVal val="visible"/>
                                      </p:to>
                                    </p:set>
                                  </p:childTnLst>
                                </p:cTn>
                              </p:par>
                            </p:childTnLst>
                          </p:cTn>
                        </p:par>
                        <p:par>
                          <p:cTn id="279" fill="hold">
                            <p:stCondLst>
                              <p:cond delay="83500"/>
                            </p:stCondLst>
                            <p:childTnLst>
                              <p:par>
                                <p:cTn id="280" presetID="11" presetClass="entr" presetSubtype="0" fill="hold" grpId="0" nodeType="afterEffect">
                                  <p:stCondLst>
                                    <p:cond delay="0"/>
                                  </p:stCondLst>
                                  <p:childTnLst>
                                    <p:set>
                                      <p:cBhvr>
                                        <p:cTn id="281" dur="1000">
                                          <p:stCondLst>
                                            <p:cond delay="0"/>
                                          </p:stCondLst>
                                        </p:cTn>
                                        <p:tgtEl>
                                          <p:spTgt spid="88"/>
                                        </p:tgtEl>
                                        <p:attrNameLst>
                                          <p:attrName>style.visibility</p:attrName>
                                        </p:attrNameLst>
                                      </p:cBhvr>
                                      <p:to>
                                        <p:strVal val="visible"/>
                                      </p:to>
                                    </p:set>
                                  </p:childTnLst>
                                </p:cTn>
                              </p:par>
                            </p:childTnLst>
                          </p:cTn>
                        </p:par>
                        <p:par>
                          <p:cTn id="282" fill="hold">
                            <p:stCondLst>
                              <p:cond delay="84500"/>
                            </p:stCondLst>
                            <p:childTnLst>
                              <p:par>
                                <p:cTn id="283" presetID="11" presetClass="entr" presetSubtype="0" fill="hold" grpId="0" nodeType="afterEffect">
                                  <p:stCondLst>
                                    <p:cond delay="0"/>
                                  </p:stCondLst>
                                  <p:childTnLst>
                                    <p:set>
                                      <p:cBhvr>
                                        <p:cTn id="284" dur="1000">
                                          <p:stCondLst>
                                            <p:cond delay="0"/>
                                          </p:stCondLst>
                                        </p:cTn>
                                        <p:tgtEl>
                                          <p:spTgt spid="89"/>
                                        </p:tgtEl>
                                        <p:attrNameLst>
                                          <p:attrName>style.visibility</p:attrName>
                                        </p:attrNameLst>
                                      </p:cBhvr>
                                      <p:to>
                                        <p:strVal val="visible"/>
                                      </p:to>
                                    </p:set>
                                  </p:childTnLst>
                                </p:cTn>
                              </p:par>
                            </p:childTnLst>
                          </p:cTn>
                        </p:par>
                        <p:par>
                          <p:cTn id="285" fill="hold">
                            <p:stCondLst>
                              <p:cond delay="85500"/>
                            </p:stCondLst>
                            <p:childTnLst>
                              <p:par>
                                <p:cTn id="286" presetID="11" presetClass="entr" presetSubtype="0" fill="hold" grpId="0" nodeType="afterEffect">
                                  <p:stCondLst>
                                    <p:cond delay="0"/>
                                  </p:stCondLst>
                                  <p:childTnLst>
                                    <p:set>
                                      <p:cBhvr>
                                        <p:cTn id="287" dur="1000">
                                          <p:stCondLst>
                                            <p:cond delay="0"/>
                                          </p:stCondLst>
                                        </p:cTn>
                                        <p:tgtEl>
                                          <p:spTgt spid="90"/>
                                        </p:tgtEl>
                                        <p:attrNameLst>
                                          <p:attrName>style.visibility</p:attrName>
                                        </p:attrNameLst>
                                      </p:cBhvr>
                                      <p:to>
                                        <p:strVal val="visible"/>
                                      </p:to>
                                    </p:set>
                                  </p:childTnLst>
                                </p:cTn>
                              </p:par>
                            </p:childTnLst>
                          </p:cTn>
                        </p:par>
                        <p:par>
                          <p:cTn id="288" fill="hold">
                            <p:stCondLst>
                              <p:cond delay="86500"/>
                            </p:stCondLst>
                            <p:childTnLst>
                              <p:par>
                                <p:cTn id="289" presetID="11" presetClass="entr" presetSubtype="0" fill="hold" grpId="0" nodeType="afterEffect">
                                  <p:stCondLst>
                                    <p:cond delay="0"/>
                                  </p:stCondLst>
                                  <p:childTnLst>
                                    <p:set>
                                      <p:cBhvr>
                                        <p:cTn id="290" dur="1000">
                                          <p:stCondLst>
                                            <p:cond delay="0"/>
                                          </p:stCondLst>
                                        </p:cTn>
                                        <p:tgtEl>
                                          <p:spTgt spid="91"/>
                                        </p:tgtEl>
                                        <p:attrNameLst>
                                          <p:attrName>style.visibility</p:attrName>
                                        </p:attrNameLst>
                                      </p:cBhvr>
                                      <p:to>
                                        <p:strVal val="visible"/>
                                      </p:to>
                                    </p:set>
                                  </p:childTnLst>
                                </p:cTn>
                              </p:par>
                            </p:childTnLst>
                          </p:cTn>
                        </p:par>
                        <p:par>
                          <p:cTn id="291" fill="hold">
                            <p:stCondLst>
                              <p:cond delay="87500"/>
                            </p:stCondLst>
                            <p:childTnLst>
                              <p:par>
                                <p:cTn id="292" presetID="11" presetClass="entr" presetSubtype="0" fill="hold" grpId="0" nodeType="afterEffect">
                                  <p:stCondLst>
                                    <p:cond delay="0"/>
                                  </p:stCondLst>
                                  <p:childTnLst>
                                    <p:set>
                                      <p:cBhvr>
                                        <p:cTn id="293" dur="1000">
                                          <p:stCondLst>
                                            <p:cond delay="0"/>
                                          </p:stCondLst>
                                        </p:cTn>
                                        <p:tgtEl>
                                          <p:spTgt spid="92"/>
                                        </p:tgtEl>
                                        <p:attrNameLst>
                                          <p:attrName>style.visibility</p:attrName>
                                        </p:attrNameLst>
                                      </p:cBhvr>
                                      <p:to>
                                        <p:strVal val="visible"/>
                                      </p:to>
                                    </p:set>
                                  </p:childTnLst>
                                </p:cTn>
                              </p:par>
                            </p:childTnLst>
                          </p:cTn>
                        </p:par>
                        <p:par>
                          <p:cTn id="294" fill="hold">
                            <p:stCondLst>
                              <p:cond delay="88500"/>
                            </p:stCondLst>
                            <p:childTnLst>
                              <p:par>
                                <p:cTn id="295" presetID="11" presetClass="entr" presetSubtype="0" fill="hold" grpId="0" nodeType="afterEffect">
                                  <p:stCondLst>
                                    <p:cond delay="0"/>
                                  </p:stCondLst>
                                  <p:childTnLst>
                                    <p:set>
                                      <p:cBhvr>
                                        <p:cTn id="296" dur="1000">
                                          <p:stCondLst>
                                            <p:cond delay="0"/>
                                          </p:stCondLst>
                                        </p:cTn>
                                        <p:tgtEl>
                                          <p:spTgt spid="93"/>
                                        </p:tgtEl>
                                        <p:attrNameLst>
                                          <p:attrName>style.visibility</p:attrName>
                                        </p:attrNameLst>
                                      </p:cBhvr>
                                      <p:to>
                                        <p:strVal val="visible"/>
                                      </p:to>
                                    </p:set>
                                  </p:childTnLst>
                                </p:cTn>
                              </p:par>
                            </p:childTnLst>
                          </p:cTn>
                        </p:par>
                        <p:par>
                          <p:cTn id="297" fill="hold">
                            <p:stCondLst>
                              <p:cond delay="89500"/>
                            </p:stCondLst>
                            <p:childTnLst>
                              <p:par>
                                <p:cTn id="298" presetID="11" presetClass="entr" presetSubtype="0" fill="hold" grpId="0" nodeType="afterEffect">
                                  <p:stCondLst>
                                    <p:cond delay="0"/>
                                  </p:stCondLst>
                                  <p:childTnLst>
                                    <p:set>
                                      <p:cBhvr>
                                        <p:cTn id="299" dur="1000">
                                          <p:stCondLst>
                                            <p:cond delay="0"/>
                                          </p:stCondLst>
                                        </p:cTn>
                                        <p:tgtEl>
                                          <p:spTgt spid="94"/>
                                        </p:tgtEl>
                                        <p:attrNameLst>
                                          <p:attrName>style.visibility</p:attrName>
                                        </p:attrNameLst>
                                      </p:cBhvr>
                                      <p:to>
                                        <p:strVal val="visible"/>
                                      </p:to>
                                    </p:set>
                                  </p:childTnLst>
                                </p:cTn>
                              </p:par>
                            </p:childTnLst>
                          </p:cTn>
                        </p:par>
                        <p:par>
                          <p:cTn id="300" fill="hold">
                            <p:stCondLst>
                              <p:cond delay="90500"/>
                            </p:stCondLst>
                            <p:childTnLst>
                              <p:par>
                                <p:cTn id="301" presetID="11" presetClass="entr" presetSubtype="0" fill="hold" grpId="0" nodeType="afterEffect">
                                  <p:stCondLst>
                                    <p:cond delay="0"/>
                                  </p:stCondLst>
                                  <p:childTnLst>
                                    <p:set>
                                      <p:cBhvr>
                                        <p:cTn id="302" dur="1000">
                                          <p:stCondLst>
                                            <p:cond delay="0"/>
                                          </p:stCondLst>
                                        </p:cTn>
                                        <p:tgtEl>
                                          <p:spTgt spid="95"/>
                                        </p:tgtEl>
                                        <p:attrNameLst>
                                          <p:attrName>style.visibility</p:attrName>
                                        </p:attrNameLst>
                                      </p:cBhvr>
                                      <p:to>
                                        <p:strVal val="visible"/>
                                      </p:to>
                                    </p:set>
                                  </p:childTnLst>
                                </p:cTn>
                              </p:par>
                            </p:childTnLst>
                          </p:cTn>
                        </p:par>
                        <p:par>
                          <p:cTn id="303" fill="hold">
                            <p:stCondLst>
                              <p:cond delay="91500"/>
                            </p:stCondLst>
                            <p:childTnLst>
                              <p:par>
                                <p:cTn id="304" presetID="11" presetClass="entr" presetSubtype="0" fill="hold" grpId="0" nodeType="afterEffect">
                                  <p:stCondLst>
                                    <p:cond delay="0"/>
                                  </p:stCondLst>
                                  <p:childTnLst>
                                    <p:set>
                                      <p:cBhvr>
                                        <p:cTn id="305" dur="1000">
                                          <p:stCondLst>
                                            <p:cond delay="0"/>
                                          </p:stCondLst>
                                        </p:cTn>
                                        <p:tgtEl>
                                          <p:spTgt spid="96"/>
                                        </p:tgtEl>
                                        <p:attrNameLst>
                                          <p:attrName>style.visibility</p:attrName>
                                        </p:attrNameLst>
                                      </p:cBhvr>
                                      <p:to>
                                        <p:strVal val="visible"/>
                                      </p:to>
                                    </p:set>
                                  </p:childTnLst>
                                </p:cTn>
                              </p:par>
                            </p:childTnLst>
                          </p:cTn>
                        </p:par>
                        <p:par>
                          <p:cTn id="306" fill="hold">
                            <p:stCondLst>
                              <p:cond delay="92500"/>
                            </p:stCondLst>
                            <p:childTnLst>
                              <p:par>
                                <p:cTn id="307" presetID="11" presetClass="entr" presetSubtype="0" fill="hold" grpId="0" nodeType="afterEffect">
                                  <p:stCondLst>
                                    <p:cond delay="0"/>
                                  </p:stCondLst>
                                  <p:childTnLst>
                                    <p:set>
                                      <p:cBhvr>
                                        <p:cTn id="308" dur="1000">
                                          <p:stCondLst>
                                            <p:cond delay="0"/>
                                          </p:stCondLst>
                                        </p:cTn>
                                        <p:tgtEl>
                                          <p:spTgt spid="97"/>
                                        </p:tgtEl>
                                        <p:attrNameLst>
                                          <p:attrName>style.visibility</p:attrName>
                                        </p:attrNameLst>
                                      </p:cBhvr>
                                      <p:to>
                                        <p:strVal val="visible"/>
                                      </p:to>
                                    </p:set>
                                  </p:childTnLst>
                                </p:cTn>
                              </p:par>
                            </p:childTnLst>
                          </p:cTn>
                        </p:par>
                        <p:par>
                          <p:cTn id="309" fill="hold">
                            <p:stCondLst>
                              <p:cond delay="93500"/>
                            </p:stCondLst>
                            <p:childTnLst>
                              <p:par>
                                <p:cTn id="310" presetID="11" presetClass="entr" presetSubtype="0" fill="hold" grpId="0" nodeType="afterEffect">
                                  <p:stCondLst>
                                    <p:cond delay="0"/>
                                  </p:stCondLst>
                                  <p:childTnLst>
                                    <p:set>
                                      <p:cBhvr>
                                        <p:cTn id="311" dur="1000">
                                          <p:stCondLst>
                                            <p:cond delay="0"/>
                                          </p:stCondLst>
                                        </p:cTn>
                                        <p:tgtEl>
                                          <p:spTgt spid="98"/>
                                        </p:tgtEl>
                                        <p:attrNameLst>
                                          <p:attrName>style.visibility</p:attrName>
                                        </p:attrNameLst>
                                      </p:cBhvr>
                                      <p:to>
                                        <p:strVal val="visible"/>
                                      </p:to>
                                    </p:set>
                                  </p:childTnLst>
                                </p:cTn>
                              </p:par>
                            </p:childTnLst>
                          </p:cTn>
                        </p:par>
                        <p:par>
                          <p:cTn id="312" fill="hold">
                            <p:stCondLst>
                              <p:cond delay="94500"/>
                            </p:stCondLst>
                            <p:childTnLst>
                              <p:par>
                                <p:cTn id="313" presetID="11" presetClass="entr" presetSubtype="0" fill="hold" grpId="0" nodeType="afterEffect">
                                  <p:stCondLst>
                                    <p:cond delay="0"/>
                                  </p:stCondLst>
                                  <p:childTnLst>
                                    <p:set>
                                      <p:cBhvr>
                                        <p:cTn id="314" dur="1000">
                                          <p:stCondLst>
                                            <p:cond delay="0"/>
                                          </p:stCondLst>
                                        </p:cTn>
                                        <p:tgtEl>
                                          <p:spTgt spid="99"/>
                                        </p:tgtEl>
                                        <p:attrNameLst>
                                          <p:attrName>style.visibility</p:attrName>
                                        </p:attrNameLst>
                                      </p:cBhvr>
                                      <p:to>
                                        <p:strVal val="visible"/>
                                      </p:to>
                                    </p:set>
                                  </p:childTnLst>
                                </p:cTn>
                              </p:par>
                            </p:childTnLst>
                          </p:cTn>
                        </p:par>
                        <p:par>
                          <p:cTn id="315" fill="hold">
                            <p:stCondLst>
                              <p:cond delay="95500"/>
                            </p:stCondLst>
                            <p:childTnLst>
                              <p:par>
                                <p:cTn id="316" presetID="11" presetClass="entr" presetSubtype="0" fill="hold" grpId="0" nodeType="afterEffect">
                                  <p:stCondLst>
                                    <p:cond delay="0"/>
                                  </p:stCondLst>
                                  <p:childTnLst>
                                    <p:set>
                                      <p:cBhvr>
                                        <p:cTn id="317" dur="1000">
                                          <p:stCondLst>
                                            <p:cond delay="0"/>
                                          </p:stCondLst>
                                        </p:cTn>
                                        <p:tgtEl>
                                          <p:spTgt spid="100"/>
                                        </p:tgtEl>
                                        <p:attrNameLst>
                                          <p:attrName>style.visibility</p:attrName>
                                        </p:attrNameLst>
                                      </p:cBhvr>
                                      <p:to>
                                        <p:strVal val="visible"/>
                                      </p:to>
                                    </p:set>
                                  </p:childTnLst>
                                </p:cTn>
                              </p:par>
                            </p:childTnLst>
                          </p:cTn>
                        </p:par>
                        <p:par>
                          <p:cTn id="318" fill="hold">
                            <p:stCondLst>
                              <p:cond delay="96500"/>
                            </p:stCondLst>
                            <p:childTnLst>
                              <p:par>
                                <p:cTn id="319" presetID="11" presetClass="entr" presetSubtype="0" fill="hold" grpId="0" nodeType="afterEffect">
                                  <p:stCondLst>
                                    <p:cond delay="0"/>
                                  </p:stCondLst>
                                  <p:childTnLst>
                                    <p:set>
                                      <p:cBhvr>
                                        <p:cTn id="320" dur="1000">
                                          <p:stCondLst>
                                            <p:cond delay="0"/>
                                          </p:stCondLst>
                                        </p:cTn>
                                        <p:tgtEl>
                                          <p:spTgt spid="101"/>
                                        </p:tgtEl>
                                        <p:attrNameLst>
                                          <p:attrName>style.visibility</p:attrName>
                                        </p:attrNameLst>
                                      </p:cBhvr>
                                      <p:to>
                                        <p:strVal val="visible"/>
                                      </p:to>
                                    </p:set>
                                  </p:childTnLst>
                                </p:cTn>
                              </p:par>
                            </p:childTnLst>
                          </p:cTn>
                        </p:par>
                        <p:par>
                          <p:cTn id="321" fill="hold">
                            <p:stCondLst>
                              <p:cond delay="97500"/>
                            </p:stCondLst>
                            <p:childTnLst>
                              <p:par>
                                <p:cTn id="322" presetID="11" presetClass="entr" presetSubtype="0" fill="hold" grpId="0" nodeType="afterEffect">
                                  <p:stCondLst>
                                    <p:cond delay="0"/>
                                  </p:stCondLst>
                                  <p:childTnLst>
                                    <p:set>
                                      <p:cBhvr>
                                        <p:cTn id="323" dur="1000">
                                          <p:stCondLst>
                                            <p:cond delay="0"/>
                                          </p:stCondLst>
                                        </p:cTn>
                                        <p:tgtEl>
                                          <p:spTgt spid="102"/>
                                        </p:tgtEl>
                                        <p:attrNameLst>
                                          <p:attrName>style.visibility</p:attrName>
                                        </p:attrNameLst>
                                      </p:cBhvr>
                                      <p:to>
                                        <p:strVal val="visible"/>
                                      </p:to>
                                    </p:set>
                                  </p:childTnLst>
                                </p:cTn>
                              </p:par>
                            </p:childTnLst>
                          </p:cTn>
                        </p:par>
                        <p:par>
                          <p:cTn id="324" fill="hold">
                            <p:stCondLst>
                              <p:cond delay="98500"/>
                            </p:stCondLst>
                            <p:childTnLst>
                              <p:par>
                                <p:cTn id="325" presetID="11" presetClass="entr" presetSubtype="0" fill="hold" grpId="0" nodeType="afterEffect">
                                  <p:stCondLst>
                                    <p:cond delay="0"/>
                                  </p:stCondLst>
                                  <p:childTnLst>
                                    <p:set>
                                      <p:cBhvr>
                                        <p:cTn id="326" dur="1000">
                                          <p:stCondLst>
                                            <p:cond delay="0"/>
                                          </p:stCondLst>
                                        </p:cTn>
                                        <p:tgtEl>
                                          <p:spTgt spid="103"/>
                                        </p:tgtEl>
                                        <p:attrNameLst>
                                          <p:attrName>style.visibility</p:attrName>
                                        </p:attrNameLst>
                                      </p:cBhvr>
                                      <p:to>
                                        <p:strVal val="visible"/>
                                      </p:to>
                                    </p:set>
                                  </p:childTnLst>
                                </p:cTn>
                              </p:par>
                            </p:childTnLst>
                          </p:cTn>
                        </p:par>
                        <p:par>
                          <p:cTn id="327" fill="hold">
                            <p:stCondLst>
                              <p:cond delay="99500"/>
                            </p:stCondLst>
                            <p:childTnLst>
                              <p:par>
                                <p:cTn id="328" presetID="11" presetClass="entr" presetSubtype="0" fill="hold" grpId="0" nodeType="afterEffect">
                                  <p:stCondLst>
                                    <p:cond delay="0"/>
                                  </p:stCondLst>
                                  <p:childTnLst>
                                    <p:set>
                                      <p:cBhvr>
                                        <p:cTn id="329" dur="1000">
                                          <p:stCondLst>
                                            <p:cond delay="0"/>
                                          </p:stCondLst>
                                        </p:cTn>
                                        <p:tgtEl>
                                          <p:spTgt spid="104"/>
                                        </p:tgtEl>
                                        <p:attrNameLst>
                                          <p:attrName>style.visibility</p:attrName>
                                        </p:attrNameLst>
                                      </p:cBhvr>
                                      <p:to>
                                        <p:strVal val="visible"/>
                                      </p:to>
                                    </p:set>
                                  </p:childTnLst>
                                </p:cTn>
                              </p:par>
                            </p:childTnLst>
                          </p:cTn>
                        </p:par>
                        <p:par>
                          <p:cTn id="330" fill="hold">
                            <p:stCondLst>
                              <p:cond delay="100500"/>
                            </p:stCondLst>
                            <p:childTnLst>
                              <p:par>
                                <p:cTn id="331" presetID="11" presetClass="entr" presetSubtype="0" fill="hold" grpId="0" nodeType="afterEffect">
                                  <p:stCondLst>
                                    <p:cond delay="0"/>
                                  </p:stCondLst>
                                  <p:childTnLst>
                                    <p:set>
                                      <p:cBhvr>
                                        <p:cTn id="332" dur="1000">
                                          <p:stCondLst>
                                            <p:cond delay="0"/>
                                          </p:stCondLst>
                                        </p:cTn>
                                        <p:tgtEl>
                                          <p:spTgt spid="105"/>
                                        </p:tgtEl>
                                        <p:attrNameLst>
                                          <p:attrName>style.visibility</p:attrName>
                                        </p:attrNameLst>
                                      </p:cBhvr>
                                      <p:to>
                                        <p:strVal val="visible"/>
                                      </p:to>
                                    </p:set>
                                  </p:childTnLst>
                                </p:cTn>
                              </p:par>
                            </p:childTnLst>
                          </p:cTn>
                        </p:par>
                        <p:par>
                          <p:cTn id="333" fill="hold">
                            <p:stCondLst>
                              <p:cond delay="101500"/>
                            </p:stCondLst>
                            <p:childTnLst>
                              <p:par>
                                <p:cTn id="334" presetID="11" presetClass="entr" presetSubtype="0" fill="hold" grpId="0" nodeType="afterEffect">
                                  <p:stCondLst>
                                    <p:cond delay="0"/>
                                  </p:stCondLst>
                                  <p:childTnLst>
                                    <p:set>
                                      <p:cBhvr>
                                        <p:cTn id="335" dur="1000">
                                          <p:stCondLst>
                                            <p:cond delay="0"/>
                                          </p:stCondLst>
                                        </p:cTn>
                                        <p:tgtEl>
                                          <p:spTgt spid="106"/>
                                        </p:tgtEl>
                                        <p:attrNameLst>
                                          <p:attrName>style.visibility</p:attrName>
                                        </p:attrNameLst>
                                      </p:cBhvr>
                                      <p:to>
                                        <p:strVal val="visible"/>
                                      </p:to>
                                    </p:set>
                                  </p:childTnLst>
                                </p:cTn>
                              </p:par>
                            </p:childTnLst>
                          </p:cTn>
                        </p:par>
                        <p:par>
                          <p:cTn id="336" fill="hold">
                            <p:stCondLst>
                              <p:cond delay="102500"/>
                            </p:stCondLst>
                            <p:childTnLst>
                              <p:par>
                                <p:cTn id="337" presetID="11" presetClass="entr" presetSubtype="0" fill="hold" grpId="0" nodeType="afterEffect">
                                  <p:stCondLst>
                                    <p:cond delay="0"/>
                                  </p:stCondLst>
                                  <p:childTnLst>
                                    <p:set>
                                      <p:cBhvr>
                                        <p:cTn id="338" dur="1000">
                                          <p:stCondLst>
                                            <p:cond delay="0"/>
                                          </p:stCondLst>
                                        </p:cTn>
                                        <p:tgtEl>
                                          <p:spTgt spid="107"/>
                                        </p:tgtEl>
                                        <p:attrNameLst>
                                          <p:attrName>style.visibility</p:attrName>
                                        </p:attrNameLst>
                                      </p:cBhvr>
                                      <p:to>
                                        <p:strVal val="visible"/>
                                      </p:to>
                                    </p:set>
                                  </p:childTnLst>
                                </p:cTn>
                              </p:par>
                            </p:childTnLst>
                          </p:cTn>
                        </p:par>
                        <p:par>
                          <p:cTn id="339" fill="hold">
                            <p:stCondLst>
                              <p:cond delay="103500"/>
                            </p:stCondLst>
                            <p:childTnLst>
                              <p:par>
                                <p:cTn id="340" presetID="11" presetClass="entr" presetSubtype="0" fill="hold" grpId="0" nodeType="afterEffect">
                                  <p:stCondLst>
                                    <p:cond delay="0"/>
                                  </p:stCondLst>
                                  <p:childTnLst>
                                    <p:set>
                                      <p:cBhvr>
                                        <p:cTn id="341" dur="1000">
                                          <p:stCondLst>
                                            <p:cond delay="0"/>
                                          </p:stCondLst>
                                        </p:cTn>
                                        <p:tgtEl>
                                          <p:spTgt spid="108"/>
                                        </p:tgtEl>
                                        <p:attrNameLst>
                                          <p:attrName>style.visibility</p:attrName>
                                        </p:attrNameLst>
                                      </p:cBhvr>
                                      <p:to>
                                        <p:strVal val="visible"/>
                                      </p:to>
                                    </p:set>
                                  </p:childTnLst>
                                </p:cTn>
                              </p:par>
                            </p:childTnLst>
                          </p:cTn>
                        </p:par>
                        <p:par>
                          <p:cTn id="342" fill="hold">
                            <p:stCondLst>
                              <p:cond delay="104500"/>
                            </p:stCondLst>
                            <p:childTnLst>
                              <p:par>
                                <p:cTn id="343" presetID="11" presetClass="entr" presetSubtype="0" fill="hold" grpId="0" nodeType="afterEffect">
                                  <p:stCondLst>
                                    <p:cond delay="0"/>
                                  </p:stCondLst>
                                  <p:childTnLst>
                                    <p:set>
                                      <p:cBhvr>
                                        <p:cTn id="344" dur="1000">
                                          <p:stCondLst>
                                            <p:cond delay="0"/>
                                          </p:stCondLst>
                                        </p:cTn>
                                        <p:tgtEl>
                                          <p:spTgt spid="109"/>
                                        </p:tgtEl>
                                        <p:attrNameLst>
                                          <p:attrName>style.visibility</p:attrName>
                                        </p:attrNameLst>
                                      </p:cBhvr>
                                      <p:to>
                                        <p:strVal val="visible"/>
                                      </p:to>
                                    </p:set>
                                  </p:childTnLst>
                                </p:cTn>
                              </p:par>
                            </p:childTnLst>
                          </p:cTn>
                        </p:par>
                        <p:par>
                          <p:cTn id="345" fill="hold">
                            <p:stCondLst>
                              <p:cond delay="105500"/>
                            </p:stCondLst>
                            <p:childTnLst>
                              <p:par>
                                <p:cTn id="346" presetID="11" presetClass="entr" presetSubtype="0" fill="hold" grpId="0" nodeType="afterEffect">
                                  <p:stCondLst>
                                    <p:cond delay="0"/>
                                  </p:stCondLst>
                                  <p:childTnLst>
                                    <p:set>
                                      <p:cBhvr>
                                        <p:cTn id="347" dur="1000">
                                          <p:stCondLst>
                                            <p:cond delay="0"/>
                                          </p:stCondLst>
                                        </p:cTn>
                                        <p:tgtEl>
                                          <p:spTgt spid="110"/>
                                        </p:tgtEl>
                                        <p:attrNameLst>
                                          <p:attrName>style.visibility</p:attrName>
                                        </p:attrNameLst>
                                      </p:cBhvr>
                                      <p:to>
                                        <p:strVal val="visible"/>
                                      </p:to>
                                    </p:set>
                                  </p:childTnLst>
                                </p:cTn>
                              </p:par>
                            </p:childTnLst>
                          </p:cTn>
                        </p:par>
                        <p:par>
                          <p:cTn id="348" fill="hold">
                            <p:stCondLst>
                              <p:cond delay="106500"/>
                            </p:stCondLst>
                            <p:childTnLst>
                              <p:par>
                                <p:cTn id="349" presetID="11" presetClass="entr" presetSubtype="0" fill="hold" grpId="0" nodeType="afterEffect">
                                  <p:stCondLst>
                                    <p:cond delay="0"/>
                                  </p:stCondLst>
                                  <p:childTnLst>
                                    <p:set>
                                      <p:cBhvr>
                                        <p:cTn id="350" dur="1000">
                                          <p:stCondLst>
                                            <p:cond delay="0"/>
                                          </p:stCondLst>
                                        </p:cTn>
                                        <p:tgtEl>
                                          <p:spTgt spid="111"/>
                                        </p:tgtEl>
                                        <p:attrNameLst>
                                          <p:attrName>style.visibility</p:attrName>
                                        </p:attrNameLst>
                                      </p:cBhvr>
                                      <p:to>
                                        <p:strVal val="visible"/>
                                      </p:to>
                                    </p:set>
                                  </p:childTnLst>
                                </p:cTn>
                              </p:par>
                            </p:childTnLst>
                          </p:cTn>
                        </p:par>
                        <p:par>
                          <p:cTn id="351" fill="hold">
                            <p:stCondLst>
                              <p:cond delay="107500"/>
                            </p:stCondLst>
                            <p:childTnLst>
                              <p:par>
                                <p:cTn id="352" presetID="11" presetClass="entr" presetSubtype="0" fill="hold" grpId="0" nodeType="afterEffect">
                                  <p:stCondLst>
                                    <p:cond delay="0"/>
                                  </p:stCondLst>
                                  <p:childTnLst>
                                    <p:set>
                                      <p:cBhvr>
                                        <p:cTn id="353" dur="1000">
                                          <p:stCondLst>
                                            <p:cond delay="0"/>
                                          </p:stCondLst>
                                        </p:cTn>
                                        <p:tgtEl>
                                          <p:spTgt spid="112"/>
                                        </p:tgtEl>
                                        <p:attrNameLst>
                                          <p:attrName>style.visibility</p:attrName>
                                        </p:attrNameLst>
                                      </p:cBhvr>
                                      <p:to>
                                        <p:strVal val="visible"/>
                                      </p:to>
                                    </p:set>
                                  </p:childTnLst>
                                </p:cTn>
                              </p:par>
                            </p:childTnLst>
                          </p:cTn>
                        </p:par>
                        <p:par>
                          <p:cTn id="354" fill="hold">
                            <p:stCondLst>
                              <p:cond delay="108500"/>
                            </p:stCondLst>
                            <p:childTnLst>
                              <p:par>
                                <p:cTn id="355" presetID="11" presetClass="entr" presetSubtype="0" fill="hold" grpId="0" nodeType="afterEffect">
                                  <p:stCondLst>
                                    <p:cond delay="0"/>
                                  </p:stCondLst>
                                  <p:childTnLst>
                                    <p:set>
                                      <p:cBhvr>
                                        <p:cTn id="356" dur="1000">
                                          <p:stCondLst>
                                            <p:cond delay="0"/>
                                          </p:stCondLst>
                                        </p:cTn>
                                        <p:tgtEl>
                                          <p:spTgt spid="113"/>
                                        </p:tgtEl>
                                        <p:attrNameLst>
                                          <p:attrName>style.visibility</p:attrName>
                                        </p:attrNameLst>
                                      </p:cBhvr>
                                      <p:to>
                                        <p:strVal val="visible"/>
                                      </p:to>
                                    </p:set>
                                  </p:childTnLst>
                                </p:cTn>
                              </p:par>
                            </p:childTnLst>
                          </p:cTn>
                        </p:par>
                        <p:par>
                          <p:cTn id="357" fill="hold">
                            <p:stCondLst>
                              <p:cond delay="109500"/>
                            </p:stCondLst>
                            <p:childTnLst>
                              <p:par>
                                <p:cTn id="358" presetID="11" presetClass="entr" presetSubtype="0" fill="hold" grpId="0" nodeType="afterEffect">
                                  <p:stCondLst>
                                    <p:cond delay="0"/>
                                  </p:stCondLst>
                                  <p:childTnLst>
                                    <p:set>
                                      <p:cBhvr>
                                        <p:cTn id="359" dur="1000">
                                          <p:stCondLst>
                                            <p:cond delay="0"/>
                                          </p:stCondLst>
                                        </p:cTn>
                                        <p:tgtEl>
                                          <p:spTgt spid="114"/>
                                        </p:tgtEl>
                                        <p:attrNameLst>
                                          <p:attrName>style.visibility</p:attrName>
                                        </p:attrNameLst>
                                      </p:cBhvr>
                                      <p:to>
                                        <p:strVal val="visible"/>
                                      </p:to>
                                    </p:set>
                                  </p:childTnLst>
                                </p:cTn>
                              </p:par>
                            </p:childTnLst>
                          </p:cTn>
                        </p:par>
                        <p:par>
                          <p:cTn id="360" fill="hold">
                            <p:stCondLst>
                              <p:cond delay="110500"/>
                            </p:stCondLst>
                            <p:childTnLst>
                              <p:par>
                                <p:cTn id="361" presetID="11" presetClass="entr" presetSubtype="0" fill="hold" grpId="0" nodeType="afterEffect">
                                  <p:stCondLst>
                                    <p:cond delay="0"/>
                                  </p:stCondLst>
                                  <p:childTnLst>
                                    <p:set>
                                      <p:cBhvr>
                                        <p:cTn id="362" dur="1000">
                                          <p:stCondLst>
                                            <p:cond delay="0"/>
                                          </p:stCondLst>
                                        </p:cTn>
                                        <p:tgtEl>
                                          <p:spTgt spid="115"/>
                                        </p:tgtEl>
                                        <p:attrNameLst>
                                          <p:attrName>style.visibility</p:attrName>
                                        </p:attrNameLst>
                                      </p:cBhvr>
                                      <p:to>
                                        <p:strVal val="visible"/>
                                      </p:to>
                                    </p:set>
                                  </p:childTnLst>
                                </p:cTn>
                              </p:par>
                            </p:childTnLst>
                          </p:cTn>
                        </p:par>
                        <p:par>
                          <p:cTn id="363" fill="hold">
                            <p:stCondLst>
                              <p:cond delay="111500"/>
                            </p:stCondLst>
                            <p:childTnLst>
                              <p:par>
                                <p:cTn id="364" presetID="11" presetClass="entr" presetSubtype="0" fill="hold" grpId="0" nodeType="afterEffect">
                                  <p:stCondLst>
                                    <p:cond delay="0"/>
                                  </p:stCondLst>
                                  <p:childTnLst>
                                    <p:set>
                                      <p:cBhvr>
                                        <p:cTn id="365" dur="1000">
                                          <p:stCondLst>
                                            <p:cond delay="0"/>
                                          </p:stCondLst>
                                        </p:cTn>
                                        <p:tgtEl>
                                          <p:spTgt spid="116"/>
                                        </p:tgtEl>
                                        <p:attrNameLst>
                                          <p:attrName>style.visibility</p:attrName>
                                        </p:attrNameLst>
                                      </p:cBhvr>
                                      <p:to>
                                        <p:strVal val="visible"/>
                                      </p:to>
                                    </p:set>
                                  </p:childTnLst>
                                </p:cTn>
                              </p:par>
                            </p:childTnLst>
                          </p:cTn>
                        </p:par>
                        <p:par>
                          <p:cTn id="366" fill="hold">
                            <p:stCondLst>
                              <p:cond delay="112500"/>
                            </p:stCondLst>
                            <p:childTnLst>
                              <p:par>
                                <p:cTn id="367" presetID="11" presetClass="entr" presetSubtype="0" fill="hold" grpId="0" nodeType="afterEffect">
                                  <p:stCondLst>
                                    <p:cond delay="0"/>
                                  </p:stCondLst>
                                  <p:childTnLst>
                                    <p:set>
                                      <p:cBhvr>
                                        <p:cTn id="368" dur="1000">
                                          <p:stCondLst>
                                            <p:cond delay="0"/>
                                          </p:stCondLst>
                                        </p:cTn>
                                        <p:tgtEl>
                                          <p:spTgt spid="117"/>
                                        </p:tgtEl>
                                        <p:attrNameLst>
                                          <p:attrName>style.visibility</p:attrName>
                                        </p:attrNameLst>
                                      </p:cBhvr>
                                      <p:to>
                                        <p:strVal val="visible"/>
                                      </p:to>
                                    </p:set>
                                  </p:childTnLst>
                                </p:cTn>
                              </p:par>
                            </p:childTnLst>
                          </p:cTn>
                        </p:par>
                        <p:par>
                          <p:cTn id="369" fill="hold">
                            <p:stCondLst>
                              <p:cond delay="113500"/>
                            </p:stCondLst>
                            <p:childTnLst>
                              <p:par>
                                <p:cTn id="370" presetID="11" presetClass="entr" presetSubtype="0" fill="hold" grpId="0" nodeType="afterEffect">
                                  <p:stCondLst>
                                    <p:cond delay="0"/>
                                  </p:stCondLst>
                                  <p:childTnLst>
                                    <p:set>
                                      <p:cBhvr>
                                        <p:cTn id="371" dur="1000">
                                          <p:stCondLst>
                                            <p:cond delay="0"/>
                                          </p:stCondLst>
                                        </p:cTn>
                                        <p:tgtEl>
                                          <p:spTgt spid="118"/>
                                        </p:tgtEl>
                                        <p:attrNameLst>
                                          <p:attrName>style.visibility</p:attrName>
                                        </p:attrNameLst>
                                      </p:cBhvr>
                                      <p:to>
                                        <p:strVal val="visible"/>
                                      </p:to>
                                    </p:set>
                                  </p:childTnLst>
                                </p:cTn>
                              </p:par>
                            </p:childTnLst>
                          </p:cTn>
                        </p:par>
                        <p:par>
                          <p:cTn id="372" fill="hold">
                            <p:stCondLst>
                              <p:cond delay="114500"/>
                            </p:stCondLst>
                            <p:childTnLst>
                              <p:par>
                                <p:cTn id="373" presetID="11" presetClass="entr" presetSubtype="0" fill="hold" grpId="0" nodeType="afterEffect">
                                  <p:stCondLst>
                                    <p:cond delay="0"/>
                                  </p:stCondLst>
                                  <p:childTnLst>
                                    <p:set>
                                      <p:cBhvr>
                                        <p:cTn id="374" dur="1000">
                                          <p:stCondLst>
                                            <p:cond delay="0"/>
                                          </p:stCondLst>
                                        </p:cTn>
                                        <p:tgtEl>
                                          <p:spTgt spid="119"/>
                                        </p:tgtEl>
                                        <p:attrNameLst>
                                          <p:attrName>style.visibility</p:attrName>
                                        </p:attrNameLst>
                                      </p:cBhvr>
                                      <p:to>
                                        <p:strVal val="visible"/>
                                      </p:to>
                                    </p:set>
                                  </p:childTnLst>
                                </p:cTn>
                              </p:par>
                            </p:childTnLst>
                          </p:cTn>
                        </p:par>
                        <p:par>
                          <p:cTn id="375" fill="hold">
                            <p:stCondLst>
                              <p:cond delay="115500"/>
                            </p:stCondLst>
                            <p:childTnLst>
                              <p:par>
                                <p:cTn id="376" presetID="11" presetClass="entr" presetSubtype="0" fill="hold" grpId="0" nodeType="afterEffect">
                                  <p:stCondLst>
                                    <p:cond delay="0"/>
                                  </p:stCondLst>
                                  <p:childTnLst>
                                    <p:set>
                                      <p:cBhvr>
                                        <p:cTn id="377" dur="1000">
                                          <p:stCondLst>
                                            <p:cond delay="0"/>
                                          </p:stCondLst>
                                        </p:cTn>
                                        <p:tgtEl>
                                          <p:spTgt spid="120"/>
                                        </p:tgtEl>
                                        <p:attrNameLst>
                                          <p:attrName>style.visibility</p:attrName>
                                        </p:attrNameLst>
                                      </p:cBhvr>
                                      <p:to>
                                        <p:strVal val="visible"/>
                                      </p:to>
                                    </p:set>
                                  </p:childTnLst>
                                </p:cTn>
                              </p:par>
                            </p:childTnLst>
                          </p:cTn>
                        </p:par>
                        <p:par>
                          <p:cTn id="378" fill="hold">
                            <p:stCondLst>
                              <p:cond delay="116500"/>
                            </p:stCondLst>
                            <p:childTnLst>
                              <p:par>
                                <p:cTn id="379" presetID="11" presetClass="entr" presetSubtype="0" fill="hold" grpId="0" nodeType="afterEffect">
                                  <p:stCondLst>
                                    <p:cond delay="0"/>
                                  </p:stCondLst>
                                  <p:childTnLst>
                                    <p:set>
                                      <p:cBhvr>
                                        <p:cTn id="380" dur="1000">
                                          <p:stCondLst>
                                            <p:cond delay="0"/>
                                          </p:stCondLst>
                                        </p:cTn>
                                        <p:tgtEl>
                                          <p:spTgt spid="121"/>
                                        </p:tgtEl>
                                        <p:attrNameLst>
                                          <p:attrName>style.visibility</p:attrName>
                                        </p:attrNameLst>
                                      </p:cBhvr>
                                      <p:to>
                                        <p:strVal val="visible"/>
                                      </p:to>
                                    </p:set>
                                  </p:childTnLst>
                                </p:cTn>
                              </p:par>
                            </p:childTnLst>
                          </p:cTn>
                        </p:par>
                        <p:par>
                          <p:cTn id="381" fill="hold">
                            <p:stCondLst>
                              <p:cond delay="117500"/>
                            </p:stCondLst>
                            <p:childTnLst>
                              <p:par>
                                <p:cTn id="382" presetID="11" presetClass="entr" presetSubtype="0" fill="hold" grpId="0" nodeType="afterEffect">
                                  <p:stCondLst>
                                    <p:cond delay="0"/>
                                  </p:stCondLst>
                                  <p:childTnLst>
                                    <p:set>
                                      <p:cBhvr>
                                        <p:cTn id="383" dur="1000">
                                          <p:stCondLst>
                                            <p:cond delay="0"/>
                                          </p:stCondLst>
                                        </p:cTn>
                                        <p:tgtEl>
                                          <p:spTgt spid="122"/>
                                        </p:tgtEl>
                                        <p:attrNameLst>
                                          <p:attrName>style.visibility</p:attrName>
                                        </p:attrNameLst>
                                      </p:cBhvr>
                                      <p:to>
                                        <p:strVal val="visible"/>
                                      </p:to>
                                    </p:set>
                                  </p:childTnLst>
                                </p:cTn>
                              </p:par>
                            </p:childTnLst>
                          </p:cTn>
                        </p:par>
                        <p:par>
                          <p:cTn id="384" fill="hold">
                            <p:stCondLst>
                              <p:cond delay="118500"/>
                            </p:stCondLst>
                            <p:childTnLst>
                              <p:par>
                                <p:cTn id="385" presetID="11" presetClass="entr" presetSubtype="0" fill="hold" grpId="0" nodeType="afterEffect">
                                  <p:stCondLst>
                                    <p:cond delay="0"/>
                                  </p:stCondLst>
                                  <p:childTnLst>
                                    <p:set>
                                      <p:cBhvr>
                                        <p:cTn id="386" dur="1000">
                                          <p:stCondLst>
                                            <p:cond delay="0"/>
                                          </p:stCondLst>
                                        </p:cTn>
                                        <p:tgtEl>
                                          <p:spTgt spid="123"/>
                                        </p:tgtEl>
                                        <p:attrNameLst>
                                          <p:attrName>style.visibility</p:attrName>
                                        </p:attrNameLst>
                                      </p:cBhvr>
                                      <p:to>
                                        <p:strVal val="visible"/>
                                      </p:to>
                                    </p:set>
                                  </p:childTnLst>
                                </p:cTn>
                              </p:par>
                            </p:childTnLst>
                          </p:cTn>
                        </p:par>
                        <p:par>
                          <p:cTn id="387" fill="hold">
                            <p:stCondLst>
                              <p:cond delay="119500"/>
                            </p:stCondLst>
                            <p:childTnLst>
                              <p:par>
                                <p:cTn id="388" presetID="11" presetClass="entr" presetSubtype="0" fill="hold" grpId="0" nodeType="afterEffect">
                                  <p:stCondLst>
                                    <p:cond delay="0"/>
                                  </p:stCondLst>
                                  <p:childTnLst>
                                    <p:set>
                                      <p:cBhvr>
                                        <p:cTn id="389" dur="1000">
                                          <p:stCondLst>
                                            <p:cond delay="0"/>
                                          </p:stCondLst>
                                        </p:cTn>
                                        <p:tgtEl>
                                          <p:spTgt spid="124"/>
                                        </p:tgtEl>
                                        <p:attrNameLst>
                                          <p:attrName>style.visibility</p:attrName>
                                        </p:attrNameLst>
                                      </p:cBhvr>
                                      <p:to>
                                        <p:strVal val="visible"/>
                                      </p:to>
                                    </p:set>
                                  </p:childTnLst>
                                </p:cTn>
                              </p:par>
                            </p:childTnLst>
                          </p:cTn>
                        </p:par>
                        <p:par>
                          <p:cTn id="390" fill="hold">
                            <p:stCondLst>
                              <p:cond delay="120500"/>
                            </p:stCondLst>
                            <p:childTnLst>
                              <p:par>
                                <p:cTn id="391" presetID="11" presetClass="entr" presetSubtype="0" fill="hold" grpId="0" nodeType="afterEffect">
                                  <p:stCondLst>
                                    <p:cond delay="0"/>
                                  </p:stCondLst>
                                  <p:childTnLst>
                                    <p:set>
                                      <p:cBhvr>
                                        <p:cTn id="392" dur="1000">
                                          <p:stCondLst>
                                            <p:cond delay="0"/>
                                          </p:stCondLst>
                                        </p:cTn>
                                        <p:tgtEl>
                                          <p:spTgt spid="125"/>
                                        </p:tgtEl>
                                        <p:attrNameLst>
                                          <p:attrName>style.visibility</p:attrName>
                                        </p:attrNameLst>
                                      </p:cBhvr>
                                      <p:to>
                                        <p:strVal val="visible"/>
                                      </p:to>
                                    </p:set>
                                  </p:childTnLst>
                                </p:cTn>
                              </p:par>
                            </p:childTnLst>
                          </p:cTn>
                        </p:par>
                        <p:par>
                          <p:cTn id="393" fill="hold">
                            <p:stCondLst>
                              <p:cond delay="121500"/>
                            </p:stCondLst>
                            <p:childTnLst>
                              <p:par>
                                <p:cTn id="394" presetID="11" presetClass="entr" presetSubtype="0" fill="hold" grpId="0" nodeType="afterEffect">
                                  <p:stCondLst>
                                    <p:cond delay="0"/>
                                  </p:stCondLst>
                                  <p:childTnLst>
                                    <p:set>
                                      <p:cBhvr>
                                        <p:cTn id="395" dur="1000">
                                          <p:stCondLst>
                                            <p:cond delay="0"/>
                                          </p:stCondLst>
                                        </p:cTn>
                                        <p:tgtEl>
                                          <p:spTgt spid="126"/>
                                        </p:tgtEl>
                                        <p:attrNameLst>
                                          <p:attrName>style.visibility</p:attrName>
                                        </p:attrNameLst>
                                      </p:cBhvr>
                                      <p:to>
                                        <p:strVal val="visible"/>
                                      </p:to>
                                    </p:set>
                                  </p:childTnLst>
                                </p:cTn>
                              </p:par>
                            </p:childTnLst>
                          </p:cTn>
                        </p:par>
                        <p:par>
                          <p:cTn id="396" fill="hold">
                            <p:stCondLst>
                              <p:cond delay="122500"/>
                            </p:stCondLst>
                            <p:childTnLst>
                              <p:par>
                                <p:cTn id="397" presetID="11" presetClass="entr" presetSubtype="0" fill="hold" grpId="0" nodeType="afterEffect">
                                  <p:stCondLst>
                                    <p:cond delay="0"/>
                                  </p:stCondLst>
                                  <p:childTnLst>
                                    <p:set>
                                      <p:cBhvr>
                                        <p:cTn id="398" dur="1000">
                                          <p:stCondLst>
                                            <p:cond delay="0"/>
                                          </p:stCondLst>
                                        </p:cTn>
                                        <p:tgtEl>
                                          <p:spTgt spid="127"/>
                                        </p:tgtEl>
                                        <p:attrNameLst>
                                          <p:attrName>style.visibility</p:attrName>
                                        </p:attrNameLst>
                                      </p:cBhvr>
                                      <p:to>
                                        <p:strVal val="visible"/>
                                      </p:to>
                                    </p:set>
                                  </p:childTnLst>
                                </p:cTn>
                              </p:par>
                            </p:childTnLst>
                          </p:cTn>
                        </p:par>
                        <p:par>
                          <p:cTn id="399" fill="hold">
                            <p:stCondLst>
                              <p:cond delay="123500"/>
                            </p:stCondLst>
                            <p:childTnLst>
                              <p:par>
                                <p:cTn id="400" presetID="11" presetClass="entr" presetSubtype="0" fill="hold" grpId="0" nodeType="afterEffect">
                                  <p:stCondLst>
                                    <p:cond delay="0"/>
                                  </p:stCondLst>
                                  <p:childTnLst>
                                    <p:set>
                                      <p:cBhvr>
                                        <p:cTn id="401" dur="1000">
                                          <p:stCondLst>
                                            <p:cond delay="0"/>
                                          </p:stCondLst>
                                        </p:cTn>
                                        <p:tgtEl>
                                          <p:spTgt spid="128"/>
                                        </p:tgtEl>
                                        <p:attrNameLst>
                                          <p:attrName>style.visibility</p:attrName>
                                        </p:attrNameLst>
                                      </p:cBhvr>
                                      <p:to>
                                        <p:strVal val="visible"/>
                                      </p:to>
                                    </p:set>
                                  </p:childTnLst>
                                </p:cTn>
                              </p:par>
                            </p:childTnLst>
                          </p:cTn>
                        </p:par>
                        <p:par>
                          <p:cTn id="402" fill="hold">
                            <p:stCondLst>
                              <p:cond delay="124500"/>
                            </p:stCondLst>
                            <p:childTnLst>
                              <p:par>
                                <p:cTn id="403" presetID="11" presetClass="entr" presetSubtype="0" fill="hold" grpId="0" nodeType="afterEffect">
                                  <p:stCondLst>
                                    <p:cond delay="0"/>
                                  </p:stCondLst>
                                  <p:childTnLst>
                                    <p:set>
                                      <p:cBhvr>
                                        <p:cTn id="404" dur="1000">
                                          <p:stCondLst>
                                            <p:cond delay="0"/>
                                          </p:stCondLst>
                                        </p:cTn>
                                        <p:tgtEl>
                                          <p:spTgt spid="129"/>
                                        </p:tgtEl>
                                        <p:attrNameLst>
                                          <p:attrName>style.visibility</p:attrName>
                                        </p:attrNameLst>
                                      </p:cBhvr>
                                      <p:to>
                                        <p:strVal val="visible"/>
                                      </p:to>
                                    </p:set>
                                  </p:childTnLst>
                                </p:cTn>
                              </p:par>
                            </p:childTnLst>
                          </p:cTn>
                        </p:par>
                        <p:par>
                          <p:cTn id="405" fill="hold">
                            <p:stCondLst>
                              <p:cond delay="125500"/>
                            </p:stCondLst>
                            <p:childTnLst>
                              <p:par>
                                <p:cTn id="406" presetID="11" presetClass="entr" presetSubtype="0" fill="hold" grpId="0" nodeType="afterEffect">
                                  <p:stCondLst>
                                    <p:cond delay="0"/>
                                  </p:stCondLst>
                                  <p:childTnLst>
                                    <p:set>
                                      <p:cBhvr>
                                        <p:cTn id="407" dur="1000">
                                          <p:stCondLst>
                                            <p:cond delay="0"/>
                                          </p:stCondLst>
                                        </p:cTn>
                                        <p:tgtEl>
                                          <p:spTgt spid="130"/>
                                        </p:tgtEl>
                                        <p:attrNameLst>
                                          <p:attrName>style.visibility</p:attrName>
                                        </p:attrNameLst>
                                      </p:cBhvr>
                                      <p:to>
                                        <p:strVal val="visible"/>
                                      </p:to>
                                    </p:set>
                                  </p:childTnLst>
                                </p:cTn>
                              </p:par>
                            </p:childTnLst>
                          </p:cTn>
                        </p:par>
                        <p:par>
                          <p:cTn id="408" fill="hold">
                            <p:stCondLst>
                              <p:cond delay="126500"/>
                            </p:stCondLst>
                            <p:childTnLst>
                              <p:par>
                                <p:cTn id="409" presetID="11" presetClass="entr" presetSubtype="0" fill="hold" grpId="0" nodeType="afterEffect">
                                  <p:stCondLst>
                                    <p:cond delay="0"/>
                                  </p:stCondLst>
                                  <p:childTnLst>
                                    <p:set>
                                      <p:cBhvr>
                                        <p:cTn id="410" dur="1000">
                                          <p:stCondLst>
                                            <p:cond delay="0"/>
                                          </p:stCondLst>
                                        </p:cTn>
                                        <p:tgtEl>
                                          <p:spTgt spid="131"/>
                                        </p:tgtEl>
                                        <p:attrNameLst>
                                          <p:attrName>style.visibility</p:attrName>
                                        </p:attrNameLst>
                                      </p:cBhvr>
                                      <p:to>
                                        <p:strVal val="visible"/>
                                      </p:to>
                                    </p:set>
                                  </p:childTnLst>
                                </p:cTn>
                              </p:par>
                            </p:childTnLst>
                          </p:cTn>
                        </p:par>
                        <p:par>
                          <p:cTn id="411" fill="hold">
                            <p:stCondLst>
                              <p:cond delay="127500"/>
                            </p:stCondLst>
                            <p:childTnLst>
                              <p:par>
                                <p:cTn id="412" presetID="11" presetClass="entr" presetSubtype="0" fill="hold" grpId="0" nodeType="afterEffect">
                                  <p:stCondLst>
                                    <p:cond delay="0"/>
                                  </p:stCondLst>
                                  <p:childTnLst>
                                    <p:set>
                                      <p:cBhvr>
                                        <p:cTn id="413" dur="1000">
                                          <p:stCondLst>
                                            <p:cond delay="0"/>
                                          </p:stCondLst>
                                        </p:cTn>
                                        <p:tgtEl>
                                          <p:spTgt spid="132"/>
                                        </p:tgtEl>
                                        <p:attrNameLst>
                                          <p:attrName>style.visibility</p:attrName>
                                        </p:attrNameLst>
                                      </p:cBhvr>
                                      <p:to>
                                        <p:strVal val="visible"/>
                                      </p:to>
                                    </p:set>
                                  </p:childTnLst>
                                </p:cTn>
                              </p:par>
                            </p:childTnLst>
                          </p:cTn>
                        </p:par>
                        <p:par>
                          <p:cTn id="414" fill="hold">
                            <p:stCondLst>
                              <p:cond delay="128500"/>
                            </p:stCondLst>
                            <p:childTnLst>
                              <p:par>
                                <p:cTn id="415" presetID="11" presetClass="entr" presetSubtype="0" fill="hold" grpId="0" nodeType="afterEffect">
                                  <p:stCondLst>
                                    <p:cond delay="0"/>
                                  </p:stCondLst>
                                  <p:childTnLst>
                                    <p:set>
                                      <p:cBhvr>
                                        <p:cTn id="416" dur="1000">
                                          <p:stCondLst>
                                            <p:cond delay="0"/>
                                          </p:stCondLst>
                                        </p:cTn>
                                        <p:tgtEl>
                                          <p:spTgt spid="133"/>
                                        </p:tgtEl>
                                        <p:attrNameLst>
                                          <p:attrName>style.visibility</p:attrName>
                                        </p:attrNameLst>
                                      </p:cBhvr>
                                      <p:to>
                                        <p:strVal val="visible"/>
                                      </p:to>
                                    </p:set>
                                  </p:childTnLst>
                                </p:cTn>
                              </p:par>
                            </p:childTnLst>
                          </p:cTn>
                        </p:par>
                        <p:par>
                          <p:cTn id="417" fill="hold">
                            <p:stCondLst>
                              <p:cond delay="129500"/>
                            </p:stCondLst>
                            <p:childTnLst>
                              <p:par>
                                <p:cTn id="418" presetID="11" presetClass="entr" presetSubtype="0" fill="hold" grpId="0" nodeType="afterEffect">
                                  <p:stCondLst>
                                    <p:cond delay="0"/>
                                  </p:stCondLst>
                                  <p:childTnLst>
                                    <p:set>
                                      <p:cBhvr>
                                        <p:cTn id="419" dur="1000">
                                          <p:stCondLst>
                                            <p:cond delay="0"/>
                                          </p:stCondLst>
                                        </p:cTn>
                                        <p:tgtEl>
                                          <p:spTgt spid="134"/>
                                        </p:tgtEl>
                                        <p:attrNameLst>
                                          <p:attrName>style.visibility</p:attrName>
                                        </p:attrNameLst>
                                      </p:cBhvr>
                                      <p:to>
                                        <p:strVal val="visible"/>
                                      </p:to>
                                    </p:set>
                                  </p:childTnLst>
                                </p:cTn>
                              </p:par>
                            </p:childTnLst>
                          </p:cTn>
                        </p:par>
                        <p:par>
                          <p:cTn id="420" fill="hold">
                            <p:stCondLst>
                              <p:cond delay="130500"/>
                            </p:stCondLst>
                            <p:childTnLst>
                              <p:par>
                                <p:cTn id="421" presetID="11" presetClass="entr" presetSubtype="0" fill="hold" grpId="0" nodeType="afterEffect">
                                  <p:stCondLst>
                                    <p:cond delay="0"/>
                                  </p:stCondLst>
                                  <p:childTnLst>
                                    <p:set>
                                      <p:cBhvr>
                                        <p:cTn id="422" dur="1000">
                                          <p:stCondLst>
                                            <p:cond delay="0"/>
                                          </p:stCondLst>
                                        </p:cTn>
                                        <p:tgtEl>
                                          <p:spTgt spid="135"/>
                                        </p:tgtEl>
                                        <p:attrNameLst>
                                          <p:attrName>style.visibility</p:attrName>
                                        </p:attrNameLst>
                                      </p:cBhvr>
                                      <p:to>
                                        <p:strVal val="visible"/>
                                      </p:to>
                                    </p:set>
                                  </p:childTnLst>
                                </p:cTn>
                              </p:par>
                            </p:childTnLst>
                          </p:cTn>
                        </p:par>
                        <p:par>
                          <p:cTn id="423" fill="hold">
                            <p:stCondLst>
                              <p:cond delay="131500"/>
                            </p:stCondLst>
                            <p:childTnLst>
                              <p:par>
                                <p:cTn id="424" presetID="11" presetClass="entr" presetSubtype="0" fill="hold" grpId="0" nodeType="afterEffect">
                                  <p:stCondLst>
                                    <p:cond delay="0"/>
                                  </p:stCondLst>
                                  <p:childTnLst>
                                    <p:set>
                                      <p:cBhvr>
                                        <p:cTn id="425" dur="1000">
                                          <p:stCondLst>
                                            <p:cond delay="0"/>
                                          </p:stCondLst>
                                        </p:cTn>
                                        <p:tgtEl>
                                          <p:spTgt spid="136"/>
                                        </p:tgtEl>
                                        <p:attrNameLst>
                                          <p:attrName>style.visibility</p:attrName>
                                        </p:attrNameLst>
                                      </p:cBhvr>
                                      <p:to>
                                        <p:strVal val="visible"/>
                                      </p:to>
                                    </p:set>
                                  </p:childTnLst>
                                </p:cTn>
                              </p:par>
                            </p:childTnLst>
                          </p:cTn>
                        </p:par>
                        <p:par>
                          <p:cTn id="426" fill="hold">
                            <p:stCondLst>
                              <p:cond delay="132500"/>
                            </p:stCondLst>
                            <p:childTnLst>
                              <p:par>
                                <p:cTn id="427" presetID="11" presetClass="entr" presetSubtype="0" fill="hold" grpId="0" nodeType="afterEffect">
                                  <p:stCondLst>
                                    <p:cond delay="0"/>
                                  </p:stCondLst>
                                  <p:childTnLst>
                                    <p:set>
                                      <p:cBhvr>
                                        <p:cTn id="428" dur="1000">
                                          <p:stCondLst>
                                            <p:cond delay="0"/>
                                          </p:stCondLst>
                                        </p:cTn>
                                        <p:tgtEl>
                                          <p:spTgt spid="137"/>
                                        </p:tgtEl>
                                        <p:attrNameLst>
                                          <p:attrName>style.visibility</p:attrName>
                                        </p:attrNameLst>
                                      </p:cBhvr>
                                      <p:to>
                                        <p:strVal val="visible"/>
                                      </p:to>
                                    </p:set>
                                  </p:childTnLst>
                                </p:cTn>
                              </p:par>
                            </p:childTnLst>
                          </p:cTn>
                        </p:par>
                        <p:par>
                          <p:cTn id="429" fill="hold">
                            <p:stCondLst>
                              <p:cond delay="133500"/>
                            </p:stCondLst>
                            <p:childTnLst>
                              <p:par>
                                <p:cTn id="430" presetID="11" presetClass="entr" presetSubtype="0" fill="hold" grpId="0" nodeType="afterEffect">
                                  <p:stCondLst>
                                    <p:cond delay="0"/>
                                  </p:stCondLst>
                                  <p:childTnLst>
                                    <p:set>
                                      <p:cBhvr>
                                        <p:cTn id="431" dur="1000">
                                          <p:stCondLst>
                                            <p:cond delay="0"/>
                                          </p:stCondLst>
                                        </p:cTn>
                                        <p:tgtEl>
                                          <p:spTgt spid="138"/>
                                        </p:tgtEl>
                                        <p:attrNameLst>
                                          <p:attrName>style.visibility</p:attrName>
                                        </p:attrNameLst>
                                      </p:cBhvr>
                                      <p:to>
                                        <p:strVal val="visible"/>
                                      </p:to>
                                    </p:set>
                                  </p:childTnLst>
                                </p:cTn>
                              </p:par>
                            </p:childTnLst>
                          </p:cTn>
                        </p:par>
                        <p:par>
                          <p:cTn id="432" fill="hold">
                            <p:stCondLst>
                              <p:cond delay="134500"/>
                            </p:stCondLst>
                            <p:childTnLst>
                              <p:par>
                                <p:cTn id="433" presetID="11" presetClass="entr" presetSubtype="0" fill="hold" grpId="0" nodeType="afterEffect">
                                  <p:stCondLst>
                                    <p:cond delay="0"/>
                                  </p:stCondLst>
                                  <p:childTnLst>
                                    <p:set>
                                      <p:cBhvr>
                                        <p:cTn id="434" dur="1000">
                                          <p:stCondLst>
                                            <p:cond delay="0"/>
                                          </p:stCondLst>
                                        </p:cTn>
                                        <p:tgtEl>
                                          <p:spTgt spid="139"/>
                                        </p:tgtEl>
                                        <p:attrNameLst>
                                          <p:attrName>style.visibility</p:attrName>
                                        </p:attrNameLst>
                                      </p:cBhvr>
                                      <p:to>
                                        <p:strVal val="visible"/>
                                      </p:to>
                                    </p:set>
                                  </p:childTnLst>
                                </p:cTn>
                              </p:par>
                            </p:childTnLst>
                          </p:cTn>
                        </p:par>
                        <p:par>
                          <p:cTn id="435" fill="hold">
                            <p:stCondLst>
                              <p:cond delay="135500"/>
                            </p:stCondLst>
                            <p:childTnLst>
                              <p:par>
                                <p:cTn id="436" presetID="11" presetClass="entr" presetSubtype="0" fill="hold" grpId="0" nodeType="afterEffect">
                                  <p:stCondLst>
                                    <p:cond delay="0"/>
                                  </p:stCondLst>
                                  <p:childTnLst>
                                    <p:set>
                                      <p:cBhvr>
                                        <p:cTn id="437" dur="1000">
                                          <p:stCondLst>
                                            <p:cond delay="0"/>
                                          </p:stCondLst>
                                        </p:cTn>
                                        <p:tgtEl>
                                          <p:spTgt spid="140"/>
                                        </p:tgtEl>
                                        <p:attrNameLst>
                                          <p:attrName>style.visibility</p:attrName>
                                        </p:attrNameLst>
                                      </p:cBhvr>
                                      <p:to>
                                        <p:strVal val="visible"/>
                                      </p:to>
                                    </p:set>
                                  </p:childTnLst>
                                </p:cTn>
                              </p:par>
                            </p:childTnLst>
                          </p:cTn>
                        </p:par>
                        <p:par>
                          <p:cTn id="438" fill="hold">
                            <p:stCondLst>
                              <p:cond delay="136500"/>
                            </p:stCondLst>
                            <p:childTnLst>
                              <p:par>
                                <p:cTn id="439" presetID="11" presetClass="entr" presetSubtype="0" fill="hold" grpId="0" nodeType="afterEffect">
                                  <p:stCondLst>
                                    <p:cond delay="0"/>
                                  </p:stCondLst>
                                  <p:childTnLst>
                                    <p:set>
                                      <p:cBhvr>
                                        <p:cTn id="440" dur="1000">
                                          <p:stCondLst>
                                            <p:cond delay="0"/>
                                          </p:stCondLst>
                                        </p:cTn>
                                        <p:tgtEl>
                                          <p:spTgt spid="141"/>
                                        </p:tgtEl>
                                        <p:attrNameLst>
                                          <p:attrName>style.visibility</p:attrName>
                                        </p:attrNameLst>
                                      </p:cBhvr>
                                      <p:to>
                                        <p:strVal val="visible"/>
                                      </p:to>
                                    </p:set>
                                  </p:childTnLst>
                                </p:cTn>
                              </p:par>
                            </p:childTnLst>
                          </p:cTn>
                        </p:par>
                        <p:par>
                          <p:cTn id="441" fill="hold">
                            <p:stCondLst>
                              <p:cond delay="137500"/>
                            </p:stCondLst>
                            <p:childTnLst>
                              <p:par>
                                <p:cTn id="442" presetID="11" presetClass="entr" presetSubtype="0" fill="hold" grpId="0" nodeType="afterEffect">
                                  <p:stCondLst>
                                    <p:cond delay="0"/>
                                  </p:stCondLst>
                                  <p:childTnLst>
                                    <p:set>
                                      <p:cBhvr>
                                        <p:cTn id="443" dur="1000">
                                          <p:stCondLst>
                                            <p:cond delay="0"/>
                                          </p:stCondLst>
                                        </p:cTn>
                                        <p:tgtEl>
                                          <p:spTgt spid="142"/>
                                        </p:tgtEl>
                                        <p:attrNameLst>
                                          <p:attrName>style.visibility</p:attrName>
                                        </p:attrNameLst>
                                      </p:cBhvr>
                                      <p:to>
                                        <p:strVal val="visible"/>
                                      </p:to>
                                    </p:set>
                                  </p:childTnLst>
                                </p:cTn>
                              </p:par>
                            </p:childTnLst>
                          </p:cTn>
                        </p:par>
                        <p:par>
                          <p:cTn id="444" fill="hold">
                            <p:stCondLst>
                              <p:cond delay="138500"/>
                            </p:stCondLst>
                            <p:childTnLst>
                              <p:par>
                                <p:cTn id="445" presetID="11" presetClass="entr" presetSubtype="0" fill="hold" grpId="0" nodeType="afterEffect">
                                  <p:stCondLst>
                                    <p:cond delay="0"/>
                                  </p:stCondLst>
                                  <p:childTnLst>
                                    <p:set>
                                      <p:cBhvr>
                                        <p:cTn id="446" dur="1000">
                                          <p:stCondLst>
                                            <p:cond delay="0"/>
                                          </p:stCondLst>
                                        </p:cTn>
                                        <p:tgtEl>
                                          <p:spTgt spid="143"/>
                                        </p:tgtEl>
                                        <p:attrNameLst>
                                          <p:attrName>style.visibility</p:attrName>
                                        </p:attrNameLst>
                                      </p:cBhvr>
                                      <p:to>
                                        <p:strVal val="visible"/>
                                      </p:to>
                                    </p:set>
                                  </p:childTnLst>
                                </p:cTn>
                              </p:par>
                            </p:childTnLst>
                          </p:cTn>
                        </p:par>
                        <p:par>
                          <p:cTn id="447" fill="hold">
                            <p:stCondLst>
                              <p:cond delay="139500"/>
                            </p:stCondLst>
                            <p:childTnLst>
                              <p:par>
                                <p:cTn id="448" presetID="11" presetClass="entr" presetSubtype="0" fill="hold" grpId="0" nodeType="afterEffect">
                                  <p:stCondLst>
                                    <p:cond delay="0"/>
                                  </p:stCondLst>
                                  <p:childTnLst>
                                    <p:set>
                                      <p:cBhvr>
                                        <p:cTn id="449" dur="1000">
                                          <p:stCondLst>
                                            <p:cond delay="0"/>
                                          </p:stCondLst>
                                        </p:cTn>
                                        <p:tgtEl>
                                          <p:spTgt spid="144"/>
                                        </p:tgtEl>
                                        <p:attrNameLst>
                                          <p:attrName>style.visibility</p:attrName>
                                        </p:attrNameLst>
                                      </p:cBhvr>
                                      <p:to>
                                        <p:strVal val="visible"/>
                                      </p:to>
                                    </p:set>
                                  </p:childTnLst>
                                </p:cTn>
                              </p:par>
                            </p:childTnLst>
                          </p:cTn>
                        </p:par>
                        <p:par>
                          <p:cTn id="450" fill="hold">
                            <p:stCondLst>
                              <p:cond delay="140500"/>
                            </p:stCondLst>
                            <p:childTnLst>
                              <p:par>
                                <p:cTn id="451" presetID="11" presetClass="entr" presetSubtype="0" fill="hold" grpId="0" nodeType="afterEffect">
                                  <p:stCondLst>
                                    <p:cond delay="0"/>
                                  </p:stCondLst>
                                  <p:childTnLst>
                                    <p:set>
                                      <p:cBhvr>
                                        <p:cTn id="452" dur="1000">
                                          <p:stCondLst>
                                            <p:cond delay="0"/>
                                          </p:stCondLst>
                                        </p:cTn>
                                        <p:tgtEl>
                                          <p:spTgt spid="145"/>
                                        </p:tgtEl>
                                        <p:attrNameLst>
                                          <p:attrName>style.visibility</p:attrName>
                                        </p:attrNameLst>
                                      </p:cBhvr>
                                      <p:to>
                                        <p:strVal val="visible"/>
                                      </p:to>
                                    </p:set>
                                  </p:childTnLst>
                                </p:cTn>
                              </p:par>
                            </p:childTnLst>
                          </p:cTn>
                        </p:par>
                        <p:par>
                          <p:cTn id="453" fill="hold">
                            <p:stCondLst>
                              <p:cond delay="141500"/>
                            </p:stCondLst>
                            <p:childTnLst>
                              <p:par>
                                <p:cTn id="454" presetID="11" presetClass="entr" presetSubtype="0" fill="hold" grpId="0" nodeType="afterEffect">
                                  <p:stCondLst>
                                    <p:cond delay="0"/>
                                  </p:stCondLst>
                                  <p:childTnLst>
                                    <p:set>
                                      <p:cBhvr>
                                        <p:cTn id="455" dur="1000">
                                          <p:stCondLst>
                                            <p:cond delay="0"/>
                                          </p:stCondLst>
                                        </p:cTn>
                                        <p:tgtEl>
                                          <p:spTgt spid="146"/>
                                        </p:tgtEl>
                                        <p:attrNameLst>
                                          <p:attrName>style.visibility</p:attrName>
                                        </p:attrNameLst>
                                      </p:cBhvr>
                                      <p:to>
                                        <p:strVal val="visible"/>
                                      </p:to>
                                    </p:set>
                                  </p:childTnLst>
                                </p:cTn>
                              </p:par>
                            </p:childTnLst>
                          </p:cTn>
                        </p:par>
                        <p:par>
                          <p:cTn id="456" fill="hold">
                            <p:stCondLst>
                              <p:cond delay="142500"/>
                            </p:stCondLst>
                            <p:childTnLst>
                              <p:par>
                                <p:cTn id="457" presetID="11" presetClass="entr" presetSubtype="0" fill="hold" grpId="0" nodeType="afterEffect">
                                  <p:stCondLst>
                                    <p:cond delay="0"/>
                                  </p:stCondLst>
                                  <p:childTnLst>
                                    <p:set>
                                      <p:cBhvr>
                                        <p:cTn id="458" dur="1000">
                                          <p:stCondLst>
                                            <p:cond delay="0"/>
                                          </p:stCondLst>
                                        </p:cTn>
                                        <p:tgtEl>
                                          <p:spTgt spid="147"/>
                                        </p:tgtEl>
                                        <p:attrNameLst>
                                          <p:attrName>style.visibility</p:attrName>
                                        </p:attrNameLst>
                                      </p:cBhvr>
                                      <p:to>
                                        <p:strVal val="visible"/>
                                      </p:to>
                                    </p:set>
                                  </p:childTnLst>
                                </p:cTn>
                              </p:par>
                            </p:childTnLst>
                          </p:cTn>
                        </p:par>
                        <p:par>
                          <p:cTn id="459" fill="hold">
                            <p:stCondLst>
                              <p:cond delay="143500"/>
                            </p:stCondLst>
                            <p:childTnLst>
                              <p:par>
                                <p:cTn id="460" presetID="11" presetClass="entr" presetSubtype="0" fill="hold" grpId="0" nodeType="afterEffect">
                                  <p:stCondLst>
                                    <p:cond delay="0"/>
                                  </p:stCondLst>
                                  <p:childTnLst>
                                    <p:set>
                                      <p:cBhvr>
                                        <p:cTn id="461" dur="1000">
                                          <p:stCondLst>
                                            <p:cond delay="0"/>
                                          </p:stCondLst>
                                        </p:cTn>
                                        <p:tgtEl>
                                          <p:spTgt spid="148"/>
                                        </p:tgtEl>
                                        <p:attrNameLst>
                                          <p:attrName>style.visibility</p:attrName>
                                        </p:attrNameLst>
                                      </p:cBhvr>
                                      <p:to>
                                        <p:strVal val="visible"/>
                                      </p:to>
                                    </p:set>
                                  </p:childTnLst>
                                </p:cTn>
                              </p:par>
                            </p:childTnLst>
                          </p:cTn>
                        </p:par>
                        <p:par>
                          <p:cTn id="462" fill="hold">
                            <p:stCondLst>
                              <p:cond delay="144500"/>
                            </p:stCondLst>
                            <p:childTnLst>
                              <p:par>
                                <p:cTn id="463" presetID="11" presetClass="entr" presetSubtype="0" fill="hold" grpId="0" nodeType="afterEffect">
                                  <p:stCondLst>
                                    <p:cond delay="0"/>
                                  </p:stCondLst>
                                  <p:childTnLst>
                                    <p:set>
                                      <p:cBhvr>
                                        <p:cTn id="464" dur="1000">
                                          <p:stCondLst>
                                            <p:cond delay="0"/>
                                          </p:stCondLst>
                                        </p:cTn>
                                        <p:tgtEl>
                                          <p:spTgt spid="149"/>
                                        </p:tgtEl>
                                        <p:attrNameLst>
                                          <p:attrName>style.visibility</p:attrName>
                                        </p:attrNameLst>
                                      </p:cBhvr>
                                      <p:to>
                                        <p:strVal val="visible"/>
                                      </p:to>
                                    </p:set>
                                  </p:childTnLst>
                                </p:cTn>
                              </p:par>
                            </p:childTnLst>
                          </p:cTn>
                        </p:par>
                        <p:par>
                          <p:cTn id="465" fill="hold">
                            <p:stCondLst>
                              <p:cond delay="145500"/>
                            </p:stCondLst>
                            <p:childTnLst>
                              <p:par>
                                <p:cTn id="466" presetID="11" presetClass="entr" presetSubtype="0" fill="hold" grpId="0" nodeType="afterEffect">
                                  <p:stCondLst>
                                    <p:cond delay="0"/>
                                  </p:stCondLst>
                                  <p:childTnLst>
                                    <p:set>
                                      <p:cBhvr>
                                        <p:cTn id="467" dur="1000">
                                          <p:stCondLst>
                                            <p:cond delay="0"/>
                                          </p:stCondLst>
                                        </p:cTn>
                                        <p:tgtEl>
                                          <p:spTgt spid="150"/>
                                        </p:tgtEl>
                                        <p:attrNameLst>
                                          <p:attrName>style.visibility</p:attrName>
                                        </p:attrNameLst>
                                      </p:cBhvr>
                                      <p:to>
                                        <p:strVal val="visible"/>
                                      </p:to>
                                    </p:set>
                                  </p:childTnLst>
                                </p:cTn>
                              </p:par>
                            </p:childTnLst>
                          </p:cTn>
                        </p:par>
                        <p:par>
                          <p:cTn id="468" fill="hold">
                            <p:stCondLst>
                              <p:cond delay="146500"/>
                            </p:stCondLst>
                            <p:childTnLst>
                              <p:par>
                                <p:cTn id="469" presetID="11" presetClass="entr" presetSubtype="0" fill="hold" grpId="0" nodeType="afterEffect">
                                  <p:stCondLst>
                                    <p:cond delay="0"/>
                                  </p:stCondLst>
                                  <p:childTnLst>
                                    <p:set>
                                      <p:cBhvr>
                                        <p:cTn id="470" dur="1000">
                                          <p:stCondLst>
                                            <p:cond delay="0"/>
                                          </p:stCondLst>
                                        </p:cTn>
                                        <p:tgtEl>
                                          <p:spTgt spid="151"/>
                                        </p:tgtEl>
                                        <p:attrNameLst>
                                          <p:attrName>style.visibility</p:attrName>
                                        </p:attrNameLst>
                                      </p:cBhvr>
                                      <p:to>
                                        <p:strVal val="visible"/>
                                      </p:to>
                                    </p:set>
                                  </p:childTnLst>
                                </p:cTn>
                              </p:par>
                            </p:childTnLst>
                          </p:cTn>
                        </p:par>
                        <p:par>
                          <p:cTn id="471" fill="hold">
                            <p:stCondLst>
                              <p:cond delay="147500"/>
                            </p:stCondLst>
                            <p:childTnLst>
                              <p:par>
                                <p:cTn id="472" presetID="11" presetClass="entr" presetSubtype="0" fill="hold" grpId="0" nodeType="afterEffect">
                                  <p:stCondLst>
                                    <p:cond delay="0"/>
                                  </p:stCondLst>
                                  <p:childTnLst>
                                    <p:set>
                                      <p:cBhvr>
                                        <p:cTn id="473" dur="1000">
                                          <p:stCondLst>
                                            <p:cond delay="0"/>
                                          </p:stCondLst>
                                        </p:cTn>
                                        <p:tgtEl>
                                          <p:spTgt spid="152"/>
                                        </p:tgtEl>
                                        <p:attrNameLst>
                                          <p:attrName>style.visibility</p:attrName>
                                        </p:attrNameLst>
                                      </p:cBhvr>
                                      <p:to>
                                        <p:strVal val="visible"/>
                                      </p:to>
                                    </p:set>
                                  </p:childTnLst>
                                </p:cTn>
                              </p:par>
                            </p:childTnLst>
                          </p:cTn>
                        </p:par>
                        <p:par>
                          <p:cTn id="474" fill="hold">
                            <p:stCondLst>
                              <p:cond delay="148500"/>
                            </p:stCondLst>
                            <p:childTnLst>
                              <p:par>
                                <p:cTn id="475" presetID="11" presetClass="entr" presetSubtype="0" fill="hold" grpId="0" nodeType="afterEffect">
                                  <p:stCondLst>
                                    <p:cond delay="0"/>
                                  </p:stCondLst>
                                  <p:childTnLst>
                                    <p:set>
                                      <p:cBhvr>
                                        <p:cTn id="476" dur="1000">
                                          <p:stCondLst>
                                            <p:cond delay="0"/>
                                          </p:stCondLst>
                                        </p:cTn>
                                        <p:tgtEl>
                                          <p:spTgt spid="153"/>
                                        </p:tgtEl>
                                        <p:attrNameLst>
                                          <p:attrName>style.visibility</p:attrName>
                                        </p:attrNameLst>
                                      </p:cBhvr>
                                      <p:to>
                                        <p:strVal val="visible"/>
                                      </p:to>
                                    </p:set>
                                  </p:childTnLst>
                                </p:cTn>
                              </p:par>
                            </p:childTnLst>
                          </p:cTn>
                        </p:par>
                        <p:par>
                          <p:cTn id="477" fill="hold">
                            <p:stCondLst>
                              <p:cond delay="149500"/>
                            </p:stCondLst>
                            <p:childTnLst>
                              <p:par>
                                <p:cTn id="478" presetID="11" presetClass="entr" presetSubtype="0" fill="hold" grpId="0" nodeType="afterEffect">
                                  <p:stCondLst>
                                    <p:cond delay="0"/>
                                  </p:stCondLst>
                                  <p:childTnLst>
                                    <p:set>
                                      <p:cBhvr>
                                        <p:cTn id="479" dur="1000">
                                          <p:stCondLst>
                                            <p:cond delay="0"/>
                                          </p:stCondLst>
                                        </p:cTn>
                                        <p:tgtEl>
                                          <p:spTgt spid="154"/>
                                        </p:tgtEl>
                                        <p:attrNameLst>
                                          <p:attrName>style.visibility</p:attrName>
                                        </p:attrNameLst>
                                      </p:cBhvr>
                                      <p:to>
                                        <p:strVal val="visible"/>
                                      </p:to>
                                    </p:set>
                                  </p:childTnLst>
                                </p:cTn>
                              </p:par>
                            </p:childTnLst>
                          </p:cTn>
                        </p:par>
                        <p:par>
                          <p:cTn id="480" fill="hold">
                            <p:stCondLst>
                              <p:cond delay="150500"/>
                            </p:stCondLst>
                            <p:childTnLst>
                              <p:par>
                                <p:cTn id="481" presetID="11" presetClass="entr" presetSubtype="0" fill="hold" grpId="0" nodeType="afterEffect">
                                  <p:stCondLst>
                                    <p:cond delay="0"/>
                                  </p:stCondLst>
                                  <p:childTnLst>
                                    <p:set>
                                      <p:cBhvr>
                                        <p:cTn id="482" dur="1000">
                                          <p:stCondLst>
                                            <p:cond delay="0"/>
                                          </p:stCondLst>
                                        </p:cTn>
                                        <p:tgtEl>
                                          <p:spTgt spid="155"/>
                                        </p:tgtEl>
                                        <p:attrNameLst>
                                          <p:attrName>style.visibility</p:attrName>
                                        </p:attrNameLst>
                                      </p:cBhvr>
                                      <p:to>
                                        <p:strVal val="visible"/>
                                      </p:to>
                                    </p:set>
                                  </p:childTnLst>
                                </p:cTn>
                              </p:par>
                            </p:childTnLst>
                          </p:cTn>
                        </p:par>
                        <p:par>
                          <p:cTn id="483" fill="hold">
                            <p:stCondLst>
                              <p:cond delay="151500"/>
                            </p:stCondLst>
                            <p:childTnLst>
                              <p:par>
                                <p:cTn id="484" presetID="11" presetClass="entr" presetSubtype="0" fill="hold" grpId="0" nodeType="afterEffect">
                                  <p:stCondLst>
                                    <p:cond delay="0"/>
                                  </p:stCondLst>
                                  <p:childTnLst>
                                    <p:set>
                                      <p:cBhvr>
                                        <p:cTn id="485" dur="1000">
                                          <p:stCondLst>
                                            <p:cond delay="0"/>
                                          </p:stCondLst>
                                        </p:cTn>
                                        <p:tgtEl>
                                          <p:spTgt spid="156"/>
                                        </p:tgtEl>
                                        <p:attrNameLst>
                                          <p:attrName>style.visibility</p:attrName>
                                        </p:attrNameLst>
                                      </p:cBhvr>
                                      <p:to>
                                        <p:strVal val="visible"/>
                                      </p:to>
                                    </p:set>
                                  </p:childTnLst>
                                </p:cTn>
                              </p:par>
                            </p:childTnLst>
                          </p:cTn>
                        </p:par>
                        <p:par>
                          <p:cTn id="486" fill="hold">
                            <p:stCondLst>
                              <p:cond delay="152500"/>
                            </p:stCondLst>
                            <p:childTnLst>
                              <p:par>
                                <p:cTn id="487" presetID="11" presetClass="entr" presetSubtype="0" fill="hold" grpId="0" nodeType="afterEffect">
                                  <p:stCondLst>
                                    <p:cond delay="0"/>
                                  </p:stCondLst>
                                  <p:childTnLst>
                                    <p:set>
                                      <p:cBhvr>
                                        <p:cTn id="488" dur="1000">
                                          <p:stCondLst>
                                            <p:cond delay="0"/>
                                          </p:stCondLst>
                                        </p:cTn>
                                        <p:tgtEl>
                                          <p:spTgt spid="157"/>
                                        </p:tgtEl>
                                        <p:attrNameLst>
                                          <p:attrName>style.visibility</p:attrName>
                                        </p:attrNameLst>
                                      </p:cBhvr>
                                      <p:to>
                                        <p:strVal val="visible"/>
                                      </p:to>
                                    </p:set>
                                  </p:childTnLst>
                                </p:cTn>
                              </p:par>
                            </p:childTnLst>
                          </p:cTn>
                        </p:par>
                        <p:par>
                          <p:cTn id="489" fill="hold">
                            <p:stCondLst>
                              <p:cond delay="153500"/>
                            </p:stCondLst>
                            <p:childTnLst>
                              <p:par>
                                <p:cTn id="490" presetID="11" presetClass="entr" presetSubtype="0" fill="hold" grpId="0" nodeType="afterEffect">
                                  <p:stCondLst>
                                    <p:cond delay="0"/>
                                  </p:stCondLst>
                                  <p:childTnLst>
                                    <p:set>
                                      <p:cBhvr>
                                        <p:cTn id="491" dur="1000">
                                          <p:stCondLst>
                                            <p:cond delay="0"/>
                                          </p:stCondLst>
                                        </p:cTn>
                                        <p:tgtEl>
                                          <p:spTgt spid="158"/>
                                        </p:tgtEl>
                                        <p:attrNameLst>
                                          <p:attrName>style.visibility</p:attrName>
                                        </p:attrNameLst>
                                      </p:cBhvr>
                                      <p:to>
                                        <p:strVal val="visible"/>
                                      </p:to>
                                    </p:set>
                                  </p:childTnLst>
                                </p:cTn>
                              </p:par>
                            </p:childTnLst>
                          </p:cTn>
                        </p:par>
                        <p:par>
                          <p:cTn id="492" fill="hold">
                            <p:stCondLst>
                              <p:cond delay="154500"/>
                            </p:stCondLst>
                            <p:childTnLst>
                              <p:par>
                                <p:cTn id="493" presetID="11" presetClass="entr" presetSubtype="0" fill="hold" grpId="0" nodeType="afterEffect">
                                  <p:stCondLst>
                                    <p:cond delay="0"/>
                                  </p:stCondLst>
                                  <p:childTnLst>
                                    <p:set>
                                      <p:cBhvr>
                                        <p:cTn id="494" dur="1000">
                                          <p:stCondLst>
                                            <p:cond delay="0"/>
                                          </p:stCondLst>
                                        </p:cTn>
                                        <p:tgtEl>
                                          <p:spTgt spid="159"/>
                                        </p:tgtEl>
                                        <p:attrNameLst>
                                          <p:attrName>style.visibility</p:attrName>
                                        </p:attrNameLst>
                                      </p:cBhvr>
                                      <p:to>
                                        <p:strVal val="visible"/>
                                      </p:to>
                                    </p:set>
                                  </p:childTnLst>
                                </p:cTn>
                              </p:par>
                            </p:childTnLst>
                          </p:cTn>
                        </p:par>
                        <p:par>
                          <p:cTn id="495" fill="hold">
                            <p:stCondLst>
                              <p:cond delay="155500"/>
                            </p:stCondLst>
                            <p:childTnLst>
                              <p:par>
                                <p:cTn id="496" presetID="11" presetClass="entr" presetSubtype="0" fill="hold" grpId="0" nodeType="afterEffect">
                                  <p:stCondLst>
                                    <p:cond delay="0"/>
                                  </p:stCondLst>
                                  <p:childTnLst>
                                    <p:set>
                                      <p:cBhvr>
                                        <p:cTn id="497" dur="1000">
                                          <p:stCondLst>
                                            <p:cond delay="0"/>
                                          </p:stCondLst>
                                        </p:cTn>
                                        <p:tgtEl>
                                          <p:spTgt spid="160"/>
                                        </p:tgtEl>
                                        <p:attrNameLst>
                                          <p:attrName>style.visibility</p:attrName>
                                        </p:attrNameLst>
                                      </p:cBhvr>
                                      <p:to>
                                        <p:strVal val="visible"/>
                                      </p:to>
                                    </p:set>
                                  </p:childTnLst>
                                </p:cTn>
                              </p:par>
                            </p:childTnLst>
                          </p:cTn>
                        </p:par>
                        <p:par>
                          <p:cTn id="498" fill="hold">
                            <p:stCondLst>
                              <p:cond delay="156500"/>
                            </p:stCondLst>
                            <p:childTnLst>
                              <p:par>
                                <p:cTn id="499" presetID="11" presetClass="entr" presetSubtype="0" fill="hold" grpId="0" nodeType="afterEffect">
                                  <p:stCondLst>
                                    <p:cond delay="0"/>
                                  </p:stCondLst>
                                  <p:childTnLst>
                                    <p:set>
                                      <p:cBhvr>
                                        <p:cTn id="500" dur="1000">
                                          <p:stCondLst>
                                            <p:cond delay="0"/>
                                          </p:stCondLst>
                                        </p:cTn>
                                        <p:tgtEl>
                                          <p:spTgt spid="161"/>
                                        </p:tgtEl>
                                        <p:attrNameLst>
                                          <p:attrName>style.visibility</p:attrName>
                                        </p:attrNameLst>
                                      </p:cBhvr>
                                      <p:to>
                                        <p:strVal val="visible"/>
                                      </p:to>
                                    </p:set>
                                  </p:childTnLst>
                                </p:cTn>
                              </p:par>
                            </p:childTnLst>
                          </p:cTn>
                        </p:par>
                        <p:par>
                          <p:cTn id="501" fill="hold">
                            <p:stCondLst>
                              <p:cond delay="157500"/>
                            </p:stCondLst>
                            <p:childTnLst>
                              <p:par>
                                <p:cTn id="502" presetID="11" presetClass="entr" presetSubtype="0" fill="hold" grpId="0" nodeType="afterEffect">
                                  <p:stCondLst>
                                    <p:cond delay="0"/>
                                  </p:stCondLst>
                                  <p:childTnLst>
                                    <p:set>
                                      <p:cBhvr>
                                        <p:cTn id="503" dur="1000">
                                          <p:stCondLst>
                                            <p:cond delay="0"/>
                                          </p:stCondLst>
                                        </p:cTn>
                                        <p:tgtEl>
                                          <p:spTgt spid="162"/>
                                        </p:tgtEl>
                                        <p:attrNameLst>
                                          <p:attrName>style.visibility</p:attrName>
                                        </p:attrNameLst>
                                      </p:cBhvr>
                                      <p:to>
                                        <p:strVal val="visible"/>
                                      </p:to>
                                    </p:set>
                                  </p:childTnLst>
                                </p:cTn>
                              </p:par>
                            </p:childTnLst>
                          </p:cTn>
                        </p:par>
                        <p:par>
                          <p:cTn id="504" fill="hold">
                            <p:stCondLst>
                              <p:cond delay="158500"/>
                            </p:stCondLst>
                            <p:childTnLst>
                              <p:par>
                                <p:cTn id="505" presetID="11" presetClass="entr" presetSubtype="0" fill="hold" grpId="0" nodeType="afterEffect">
                                  <p:stCondLst>
                                    <p:cond delay="0"/>
                                  </p:stCondLst>
                                  <p:childTnLst>
                                    <p:set>
                                      <p:cBhvr>
                                        <p:cTn id="506" dur="1000">
                                          <p:stCondLst>
                                            <p:cond delay="0"/>
                                          </p:stCondLst>
                                        </p:cTn>
                                        <p:tgtEl>
                                          <p:spTgt spid="163"/>
                                        </p:tgtEl>
                                        <p:attrNameLst>
                                          <p:attrName>style.visibility</p:attrName>
                                        </p:attrNameLst>
                                      </p:cBhvr>
                                      <p:to>
                                        <p:strVal val="visible"/>
                                      </p:to>
                                    </p:set>
                                  </p:childTnLst>
                                </p:cTn>
                              </p:par>
                            </p:childTnLst>
                          </p:cTn>
                        </p:par>
                        <p:par>
                          <p:cTn id="507" fill="hold">
                            <p:stCondLst>
                              <p:cond delay="159500"/>
                            </p:stCondLst>
                            <p:childTnLst>
                              <p:par>
                                <p:cTn id="508" presetID="11" presetClass="entr" presetSubtype="0" fill="hold" grpId="0" nodeType="afterEffect">
                                  <p:stCondLst>
                                    <p:cond delay="0"/>
                                  </p:stCondLst>
                                  <p:childTnLst>
                                    <p:set>
                                      <p:cBhvr>
                                        <p:cTn id="509" dur="1000">
                                          <p:stCondLst>
                                            <p:cond delay="0"/>
                                          </p:stCondLst>
                                        </p:cTn>
                                        <p:tgtEl>
                                          <p:spTgt spid="164"/>
                                        </p:tgtEl>
                                        <p:attrNameLst>
                                          <p:attrName>style.visibility</p:attrName>
                                        </p:attrNameLst>
                                      </p:cBhvr>
                                      <p:to>
                                        <p:strVal val="visible"/>
                                      </p:to>
                                    </p:set>
                                  </p:childTnLst>
                                </p:cTn>
                              </p:par>
                            </p:childTnLst>
                          </p:cTn>
                        </p:par>
                        <p:par>
                          <p:cTn id="510" fill="hold">
                            <p:stCondLst>
                              <p:cond delay="160500"/>
                            </p:stCondLst>
                            <p:childTnLst>
                              <p:par>
                                <p:cTn id="511" presetID="11" presetClass="entr" presetSubtype="0" fill="hold" grpId="0" nodeType="afterEffect">
                                  <p:stCondLst>
                                    <p:cond delay="0"/>
                                  </p:stCondLst>
                                  <p:childTnLst>
                                    <p:set>
                                      <p:cBhvr>
                                        <p:cTn id="512" dur="1000">
                                          <p:stCondLst>
                                            <p:cond delay="0"/>
                                          </p:stCondLst>
                                        </p:cTn>
                                        <p:tgtEl>
                                          <p:spTgt spid="165"/>
                                        </p:tgtEl>
                                        <p:attrNameLst>
                                          <p:attrName>style.visibility</p:attrName>
                                        </p:attrNameLst>
                                      </p:cBhvr>
                                      <p:to>
                                        <p:strVal val="visible"/>
                                      </p:to>
                                    </p:set>
                                  </p:childTnLst>
                                </p:cTn>
                              </p:par>
                            </p:childTnLst>
                          </p:cTn>
                        </p:par>
                        <p:par>
                          <p:cTn id="513" fill="hold">
                            <p:stCondLst>
                              <p:cond delay="161500"/>
                            </p:stCondLst>
                            <p:childTnLst>
                              <p:par>
                                <p:cTn id="514" presetID="11" presetClass="entr" presetSubtype="0" fill="hold" grpId="0" nodeType="afterEffect">
                                  <p:stCondLst>
                                    <p:cond delay="0"/>
                                  </p:stCondLst>
                                  <p:childTnLst>
                                    <p:set>
                                      <p:cBhvr>
                                        <p:cTn id="515" dur="1000">
                                          <p:stCondLst>
                                            <p:cond delay="0"/>
                                          </p:stCondLst>
                                        </p:cTn>
                                        <p:tgtEl>
                                          <p:spTgt spid="166"/>
                                        </p:tgtEl>
                                        <p:attrNameLst>
                                          <p:attrName>style.visibility</p:attrName>
                                        </p:attrNameLst>
                                      </p:cBhvr>
                                      <p:to>
                                        <p:strVal val="visible"/>
                                      </p:to>
                                    </p:set>
                                  </p:childTnLst>
                                </p:cTn>
                              </p:par>
                            </p:childTnLst>
                          </p:cTn>
                        </p:par>
                        <p:par>
                          <p:cTn id="516" fill="hold">
                            <p:stCondLst>
                              <p:cond delay="162500"/>
                            </p:stCondLst>
                            <p:childTnLst>
                              <p:par>
                                <p:cTn id="517" presetID="11" presetClass="entr" presetSubtype="0" fill="hold" grpId="0" nodeType="afterEffect">
                                  <p:stCondLst>
                                    <p:cond delay="0"/>
                                  </p:stCondLst>
                                  <p:childTnLst>
                                    <p:set>
                                      <p:cBhvr>
                                        <p:cTn id="518" dur="1000">
                                          <p:stCondLst>
                                            <p:cond delay="0"/>
                                          </p:stCondLst>
                                        </p:cTn>
                                        <p:tgtEl>
                                          <p:spTgt spid="167"/>
                                        </p:tgtEl>
                                        <p:attrNameLst>
                                          <p:attrName>style.visibility</p:attrName>
                                        </p:attrNameLst>
                                      </p:cBhvr>
                                      <p:to>
                                        <p:strVal val="visible"/>
                                      </p:to>
                                    </p:set>
                                  </p:childTnLst>
                                </p:cTn>
                              </p:par>
                            </p:childTnLst>
                          </p:cTn>
                        </p:par>
                        <p:par>
                          <p:cTn id="519" fill="hold">
                            <p:stCondLst>
                              <p:cond delay="163500"/>
                            </p:stCondLst>
                            <p:childTnLst>
                              <p:par>
                                <p:cTn id="520" presetID="11" presetClass="entr" presetSubtype="0" fill="hold" grpId="0" nodeType="afterEffect">
                                  <p:stCondLst>
                                    <p:cond delay="0"/>
                                  </p:stCondLst>
                                  <p:childTnLst>
                                    <p:set>
                                      <p:cBhvr>
                                        <p:cTn id="521" dur="1000">
                                          <p:stCondLst>
                                            <p:cond delay="0"/>
                                          </p:stCondLst>
                                        </p:cTn>
                                        <p:tgtEl>
                                          <p:spTgt spid="168"/>
                                        </p:tgtEl>
                                        <p:attrNameLst>
                                          <p:attrName>style.visibility</p:attrName>
                                        </p:attrNameLst>
                                      </p:cBhvr>
                                      <p:to>
                                        <p:strVal val="visible"/>
                                      </p:to>
                                    </p:set>
                                  </p:childTnLst>
                                </p:cTn>
                              </p:par>
                            </p:childTnLst>
                          </p:cTn>
                        </p:par>
                        <p:par>
                          <p:cTn id="522" fill="hold">
                            <p:stCondLst>
                              <p:cond delay="164500"/>
                            </p:stCondLst>
                            <p:childTnLst>
                              <p:par>
                                <p:cTn id="523" presetID="11" presetClass="entr" presetSubtype="0" fill="hold" grpId="0" nodeType="afterEffect">
                                  <p:stCondLst>
                                    <p:cond delay="0"/>
                                  </p:stCondLst>
                                  <p:childTnLst>
                                    <p:set>
                                      <p:cBhvr>
                                        <p:cTn id="524" dur="1000">
                                          <p:stCondLst>
                                            <p:cond delay="0"/>
                                          </p:stCondLst>
                                        </p:cTn>
                                        <p:tgtEl>
                                          <p:spTgt spid="169"/>
                                        </p:tgtEl>
                                        <p:attrNameLst>
                                          <p:attrName>style.visibility</p:attrName>
                                        </p:attrNameLst>
                                      </p:cBhvr>
                                      <p:to>
                                        <p:strVal val="visible"/>
                                      </p:to>
                                    </p:set>
                                  </p:childTnLst>
                                </p:cTn>
                              </p:par>
                            </p:childTnLst>
                          </p:cTn>
                        </p:par>
                        <p:par>
                          <p:cTn id="525" fill="hold">
                            <p:stCondLst>
                              <p:cond delay="165500"/>
                            </p:stCondLst>
                            <p:childTnLst>
                              <p:par>
                                <p:cTn id="526" presetID="11" presetClass="entr" presetSubtype="0" fill="hold" grpId="0" nodeType="afterEffect">
                                  <p:stCondLst>
                                    <p:cond delay="0"/>
                                  </p:stCondLst>
                                  <p:childTnLst>
                                    <p:set>
                                      <p:cBhvr>
                                        <p:cTn id="527" dur="1000">
                                          <p:stCondLst>
                                            <p:cond delay="0"/>
                                          </p:stCondLst>
                                        </p:cTn>
                                        <p:tgtEl>
                                          <p:spTgt spid="170"/>
                                        </p:tgtEl>
                                        <p:attrNameLst>
                                          <p:attrName>style.visibility</p:attrName>
                                        </p:attrNameLst>
                                      </p:cBhvr>
                                      <p:to>
                                        <p:strVal val="visible"/>
                                      </p:to>
                                    </p:set>
                                  </p:childTnLst>
                                </p:cTn>
                              </p:par>
                            </p:childTnLst>
                          </p:cTn>
                        </p:par>
                        <p:par>
                          <p:cTn id="528" fill="hold">
                            <p:stCondLst>
                              <p:cond delay="166500"/>
                            </p:stCondLst>
                            <p:childTnLst>
                              <p:par>
                                <p:cTn id="529" presetID="11" presetClass="entr" presetSubtype="0" fill="hold" grpId="0" nodeType="afterEffect">
                                  <p:stCondLst>
                                    <p:cond delay="0"/>
                                  </p:stCondLst>
                                  <p:childTnLst>
                                    <p:set>
                                      <p:cBhvr>
                                        <p:cTn id="530" dur="1000">
                                          <p:stCondLst>
                                            <p:cond delay="0"/>
                                          </p:stCondLst>
                                        </p:cTn>
                                        <p:tgtEl>
                                          <p:spTgt spid="171"/>
                                        </p:tgtEl>
                                        <p:attrNameLst>
                                          <p:attrName>style.visibility</p:attrName>
                                        </p:attrNameLst>
                                      </p:cBhvr>
                                      <p:to>
                                        <p:strVal val="visible"/>
                                      </p:to>
                                    </p:set>
                                  </p:childTnLst>
                                </p:cTn>
                              </p:par>
                            </p:childTnLst>
                          </p:cTn>
                        </p:par>
                        <p:par>
                          <p:cTn id="531" fill="hold">
                            <p:stCondLst>
                              <p:cond delay="167500"/>
                            </p:stCondLst>
                            <p:childTnLst>
                              <p:par>
                                <p:cTn id="532" presetID="11" presetClass="entr" presetSubtype="0" fill="hold" grpId="0" nodeType="afterEffect">
                                  <p:stCondLst>
                                    <p:cond delay="0"/>
                                  </p:stCondLst>
                                  <p:childTnLst>
                                    <p:set>
                                      <p:cBhvr>
                                        <p:cTn id="533" dur="1000">
                                          <p:stCondLst>
                                            <p:cond delay="0"/>
                                          </p:stCondLst>
                                        </p:cTn>
                                        <p:tgtEl>
                                          <p:spTgt spid="172"/>
                                        </p:tgtEl>
                                        <p:attrNameLst>
                                          <p:attrName>style.visibility</p:attrName>
                                        </p:attrNameLst>
                                      </p:cBhvr>
                                      <p:to>
                                        <p:strVal val="visible"/>
                                      </p:to>
                                    </p:set>
                                  </p:childTnLst>
                                </p:cTn>
                              </p:par>
                            </p:childTnLst>
                          </p:cTn>
                        </p:par>
                        <p:par>
                          <p:cTn id="534" fill="hold">
                            <p:stCondLst>
                              <p:cond delay="168500"/>
                            </p:stCondLst>
                            <p:childTnLst>
                              <p:par>
                                <p:cTn id="535" presetID="11" presetClass="entr" presetSubtype="0" fill="hold" grpId="0" nodeType="afterEffect">
                                  <p:stCondLst>
                                    <p:cond delay="0"/>
                                  </p:stCondLst>
                                  <p:childTnLst>
                                    <p:set>
                                      <p:cBhvr>
                                        <p:cTn id="536" dur="1000">
                                          <p:stCondLst>
                                            <p:cond delay="0"/>
                                          </p:stCondLst>
                                        </p:cTn>
                                        <p:tgtEl>
                                          <p:spTgt spid="173"/>
                                        </p:tgtEl>
                                        <p:attrNameLst>
                                          <p:attrName>style.visibility</p:attrName>
                                        </p:attrNameLst>
                                      </p:cBhvr>
                                      <p:to>
                                        <p:strVal val="visible"/>
                                      </p:to>
                                    </p:set>
                                  </p:childTnLst>
                                </p:cTn>
                              </p:par>
                            </p:childTnLst>
                          </p:cTn>
                        </p:par>
                        <p:par>
                          <p:cTn id="537" fill="hold">
                            <p:stCondLst>
                              <p:cond delay="169500"/>
                            </p:stCondLst>
                            <p:childTnLst>
                              <p:par>
                                <p:cTn id="538" presetID="11" presetClass="entr" presetSubtype="0" fill="hold" grpId="0" nodeType="afterEffect">
                                  <p:stCondLst>
                                    <p:cond delay="0"/>
                                  </p:stCondLst>
                                  <p:childTnLst>
                                    <p:set>
                                      <p:cBhvr>
                                        <p:cTn id="539" dur="1000">
                                          <p:stCondLst>
                                            <p:cond delay="0"/>
                                          </p:stCondLst>
                                        </p:cTn>
                                        <p:tgtEl>
                                          <p:spTgt spid="174"/>
                                        </p:tgtEl>
                                        <p:attrNameLst>
                                          <p:attrName>style.visibility</p:attrName>
                                        </p:attrNameLst>
                                      </p:cBhvr>
                                      <p:to>
                                        <p:strVal val="visible"/>
                                      </p:to>
                                    </p:set>
                                  </p:childTnLst>
                                </p:cTn>
                              </p:par>
                            </p:childTnLst>
                          </p:cTn>
                        </p:par>
                        <p:par>
                          <p:cTn id="540" fill="hold">
                            <p:stCondLst>
                              <p:cond delay="170500"/>
                            </p:stCondLst>
                            <p:childTnLst>
                              <p:par>
                                <p:cTn id="541" presetID="11" presetClass="entr" presetSubtype="0" fill="hold" grpId="0" nodeType="afterEffect">
                                  <p:stCondLst>
                                    <p:cond delay="0"/>
                                  </p:stCondLst>
                                  <p:childTnLst>
                                    <p:set>
                                      <p:cBhvr>
                                        <p:cTn id="542" dur="1000">
                                          <p:stCondLst>
                                            <p:cond delay="0"/>
                                          </p:stCondLst>
                                        </p:cTn>
                                        <p:tgtEl>
                                          <p:spTgt spid="175"/>
                                        </p:tgtEl>
                                        <p:attrNameLst>
                                          <p:attrName>style.visibility</p:attrName>
                                        </p:attrNameLst>
                                      </p:cBhvr>
                                      <p:to>
                                        <p:strVal val="visible"/>
                                      </p:to>
                                    </p:set>
                                  </p:childTnLst>
                                </p:cTn>
                              </p:par>
                            </p:childTnLst>
                          </p:cTn>
                        </p:par>
                        <p:par>
                          <p:cTn id="543" fill="hold">
                            <p:stCondLst>
                              <p:cond delay="171500"/>
                            </p:stCondLst>
                            <p:childTnLst>
                              <p:par>
                                <p:cTn id="544" presetID="11" presetClass="entr" presetSubtype="0" fill="hold" grpId="0" nodeType="afterEffect">
                                  <p:stCondLst>
                                    <p:cond delay="0"/>
                                  </p:stCondLst>
                                  <p:childTnLst>
                                    <p:set>
                                      <p:cBhvr>
                                        <p:cTn id="545" dur="1000">
                                          <p:stCondLst>
                                            <p:cond delay="0"/>
                                          </p:stCondLst>
                                        </p:cTn>
                                        <p:tgtEl>
                                          <p:spTgt spid="176"/>
                                        </p:tgtEl>
                                        <p:attrNameLst>
                                          <p:attrName>style.visibility</p:attrName>
                                        </p:attrNameLst>
                                      </p:cBhvr>
                                      <p:to>
                                        <p:strVal val="visible"/>
                                      </p:to>
                                    </p:set>
                                  </p:childTnLst>
                                </p:cTn>
                              </p:par>
                            </p:childTnLst>
                          </p:cTn>
                        </p:par>
                        <p:par>
                          <p:cTn id="546" fill="hold">
                            <p:stCondLst>
                              <p:cond delay="172500"/>
                            </p:stCondLst>
                            <p:childTnLst>
                              <p:par>
                                <p:cTn id="547" presetID="11" presetClass="entr" presetSubtype="0" fill="hold" grpId="0" nodeType="afterEffect">
                                  <p:stCondLst>
                                    <p:cond delay="0"/>
                                  </p:stCondLst>
                                  <p:childTnLst>
                                    <p:set>
                                      <p:cBhvr>
                                        <p:cTn id="548" dur="1000">
                                          <p:stCondLst>
                                            <p:cond delay="0"/>
                                          </p:stCondLst>
                                        </p:cTn>
                                        <p:tgtEl>
                                          <p:spTgt spid="177"/>
                                        </p:tgtEl>
                                        <p:attrNameLst>
                                          <p:attrName>style.visibility</p:attrName>
                                        </p:attrNameLst>
                                      </p:cBhvr>
                                      <p:to>
                                        <p:strVal val="visible"/>
                                      </p:to>
                                    </p:set>
                                  </p:childTnLst>
                                </p:cTn>
                              </p:par>
                            </p:childTnLst>
                          </p:cTn>
                        </p:par>
                        <p:par>
                          <p:cTn id="549" fill="hold">
                            <p:stCondLst>
                              <p:cond delay="173500"/>
                            </p:stCondLst>
                            <p:childTnLst>
                              <p:par>
                                <p:cTn id="550" presetID="11" presetClass="entr" presetSubtype="0" fill="hold" grpId="0" nodeType="afterEffect">
                                  <p:stCondLst>
                                    <p:cond delay="0"/>
                                  </p:stCondLst>
                                  <p:childTnLst>
                                    <p:set>
                                      <p:cBhvr>
                                        <p:cTn id="551" dur="1000">
                                          <p:stCondLst>
                                            <p:cond delay="0"/>
                                          </p:stCondLst>
                                        </p:cTn>
                                        <p:tgtEl>
                                          <p:spTgt spid="178"/>
                                        </p:tgtEl>
                                        <p:attrNameLst>
                                          <p:attrName>style.visibility</p:attrName>
                                        </p:attrNameLst>
                                      </p:cBhvr>
                                      <p:to>
                                        <p:strVal val="visible"/>
                                      </p:to>
                                    </p:set>
                                  </p:childTnLst>
                                </p:cTn>
                              </p:par>
                            </p:childTnLst>
                          </p:cTn>
                        </p:par>
                        <p:par>
                          <p:cTn id="552" fill="hold">
                            <p:stCondLst>
                              <p:cond delay="174500"/>
                            </p:stCondLst>
                            <p:childTnLst>
                              <p:par>
                                <p:cTn id="553" presetID="11" presetClass="entr" presetSubtype="0" fill="hold" grpId="0" nodeType="afterEffect">
                                  <p:stCondLst>
                                    <p:cond delay="0"/>
                                  </p:stCondLst>
                                  <p:childTnLst>
                                    <p:set>
                                      <p:cBhvr>
                                        <p:cTn id="554" dur="1000">
                                          <p:stCondLst>
                                            <p:cond delay="0"/>
                                          </p:stCondLst>
                                        </p:cTn>
                                        <p:tgtEl>
                                          <p:spTgt spid="179"/>
                                        </p:tgtEl>
                                        <p:attrNameLst>
                                          <p:attrName>style.visibility</p:attrName>
                                        </p:attrNameLst>
                                      </p:cBhvr>
                                      <p:to>
                                        <p:strVal val="visible"/>
                                      </p:to>
                                    </p:set>
                                  </p:childTnLst>
                                </p:cTn>
                              </p:par>
                            </p:childTnLst>
                          </p:cTn>
                        </p:par>
                        <p:par>
                          <p:cTn id="555" fill="hold">
                            <p:stCondLst>
                              <p:cond delay="175500"/>
                            </p:stCondLst>
                            <p:childTnLst>
                              <p:par>
                                <p:cTn id="556" presetID="11" presetClass="entr" presetSubtype="0" fill="hold" grpId="0" nodeType="afterEffect">
                                  <p:stCondLst>
                                    <p:cond delay="0"/>
                                  </p:stCondLst>
                                  <p:childTnLst>
                                    <p:set>
                                      <p:cBhvr>
                                        <p:cTn id="557" dur="1000">
                                          <p:stCondLst>
                                            <p:cond delay="0"/>
                                          </p:stCondLst>
                                        </p:cTn>
                                        <p:tgtEl>
                                          <p:spTgt spid="180"/>
                                        </p:tgtEl>
                                        <p:attrNameLst>
                                          <p:attrName>style.visibility</p:attrName>
                                        </p:attrNameLst>
                                      </p:cBhvr>
                                      <p:to>
                                        <p:strVal val="visible"/>
                                      </p:to>
                                    </p:set>
                                  </p:childTnLst>
                                </p:cTn>
                              </p:par>
                            </p:childTnLst>
                          </p:cTn>
                        </p:par>
                        <p:par>
                          <p:cTn id="558" fill="hold">
                            <p:stCondLst>
                              <p:cond delay="176500"/>
                            </p:stCondLst>
                            <p:childTnLst>
                              <p:par>
                                <p:cTn id="559" presetID="11" presetClass="entr" presetSubtype="0" fill="hold" grpId="0" nodeType="afterEffect">
                                  <p:stCondLst>
                                    <p:cond delay="0"/>
                                  </p:stCondLst>
                                  <p:childTnLst>
                                    <p:set>
                                      <p:cBhvr>
                                        <p:cTn id="560" dur="1000">
                                          <p:stCondLst>
                                            <p:cond delay="0"/>
                                          </p:stCondLst>
                                        </p:cTn>
                                        <p:tgtEl>
                                          <p:spTgt spid="181"/>
                                        </p:tgtEl>
                                        <p:attrNameLst>
                                          <p:attrName>style.visibility</p:attrName>
                                        </p:attrNameLst>
                                      </p:cBhvr>
                                      <p:to>
                                        <p:strVal val="visible"/>
                                      </p:to>
                                    </p:set>
                                  </p:childTnLst>
                                </p:cTn>
                              </p:par>
                            </p:childTnLst>
                          </p:cTn>
                        </p:par>
                        <p:par>
                          <p:cTn id="561" fill="hold">
                            <p:stCondLst>
                              <p:cond delay="177500"/>
                            </p:stCondLst>
                            <p:childTnLst>
                              <p:par>
                                <p:cTn id="562" presetID="11" presetClass="entr" presetSubtype="0" fill="hold" grpId="0" nodeType="afterEffect">
                                  <p:stCondLst>
                                    <p:cond delay="0"/>
                                  </p:stCondLst>
                                  <p:childTnLst>
                                    <p:set>
                                      <p:cBhvr>
                                        <p:cTn id="563" dur="1000">
                                          <p:stCondLst>
                                            <p:cond delay="0"/>
                                          </p:stCondLst>
                                        </p:cTn>
                                        <p:tgtEl>
                                          <p:spTgt spid="182"/>
                                        </p:tgtEl>
                                        <p:attrNameLst>
                                          <p:attrName>style.visibility</p:attrName>
                                        </p:attrNameLst>
                                      </p:cBhvr>
                                      <p:to>
                                        <p:strVal val="visible"/>
                                      </p:to>
                                    </p:set>
                                  </p:childTnLst>
                                </p:cTn>
                              </p:par>
                            </p:childTnLst>
                          </p:cTn>
                        </p:par>
                        <p:par>
                          <p:cTn id="564" fill="hold">
                            <p:stCondLst>
                              <p:cond delay="178500"/>
                            </p:stCondLst>
                            <p:childTnLst>
                              <p:par>
                                <p:cTn id="565" presetID="11" presetClass="entr" presetSubtype="0" fill="hold" grpId="0" nodeType="afterEffect">
                                  <p:stCondLst>
                                    <p:cond delay="0"/>
                                  </p:stCondLst>
                                  <p:childTnLst>
                                    <p:set>
                                      <p:cBhvr>
                                        <p:cTn id="566" dur="1000">
                                          <p:stCondLst>
                                            <p:cond delay="0"/>
                                          </p:stCondLst>
                                        </p:cTn>
                                        <p:tgtEl>
                                          <p:spTgt spid="183"/>
                                        </p:tgtEl>
                                        <p:attrNameLst>
                                          <p:attrName>style.visibility</p:attrName>
                                        </p:attrNameLst>
                                      </p:cBhvr>
                                      <p:to>
                                        <p:strVal val="visible"/>
                                      </p:to>
                                    </p:set>
                                  </p:childTnLst>
                                </p:cTn>
                              </p:par>
                            </p:childTnLst>
                          </p:cTn>
                        </p:par>
                        <p:par>
                          <p:cTn id="567" fill="hold">
                            <p:stCondLst>
                              <p:cond delay="179500"/>
                            </p:stCondLst>
                            <p:childTnLst>
                              <p:par>
                                <p:cTn id="568" presetID="11" presetClass="entr" presetSubtype="0" fill="hold" grpId="0" nodeType="afterEffect">
                                  <p:stCondLst>
                                    <p:cond delay="0"/>
                                  </p:stCondLst>
                                  <p:childTnLst>
                                    <p:set>
                                      <p:cBhvr>
                                        <p:cTn id="569" dur="1000">
                                          <p:stCondLst>
                                            <p:cond delay="0"/>
                                          </p:stCondLst>
                                        </p:cTn>
                                        <p:tgtEl>
                                          <p:spTgt spid="184"/>
                                        </p:tgtEl>
                                        <p:attrNameLst>
                                          <p:attrName>style.visibility</p:attrName>
                                        </p:attrNameLst>
                                      </p:cBhvr>
                                      <p:to>
                                        <p:strVal val="visible"/>
                                      </p:to>
                                    </p:set>
                                  </p:childTnLst>
                                </p:cTn>
                              </p:par>
                            </p:childTnLst>
                          </p:cTn>
                        </p:par>
                        <p:par>
                          <p:cTn id="570" fill="hold">
                            <p:stCondLst>
                              <p:cond delay="180500"/>
                            </p:stCondLst>
                            <p:childTnLst>
                              <p:par>
                                <p:cTn id="571" presetID="11" presetClass="entr" presetSubtype="0" fill="hold" grpId="0" nodeType="afterEffect">
                                  <p:stCondLst>
                                    <p:cond delay="0"/>
                                  </p:stCondLst>
                                  <p:childTnLst>
                                    <p:set>
                                      <p:cBhvr>
                                        <p:cTn id="572" dur="1000">
                                          <p:stCondLst>
                                            <p:cond delay="0"/>
                                          </p:stCondLst>
                                        </p:cTn>
                                        <p:tgtEl>
                                          <p:spTgt spid="185"/>
                                        </p:tgtEl>
                                        <p:attrNameLst>
                                          <p:attrName>style.visibility</p:attrName>
                                        </p:attrNameLst>
                                      </p:cBhvr>
                                      <p:to>
                                        <p:strVal val="visible"/>
                                      </p:to>
                                    </p:set>
                                  </p:childTnLst>
                                </p:cTn>
                              </p:par>
                            </p:childTnLst>
                          </p:cTn>
                        </p:par>
                        <p:par>
                          <p:cTn id="573" fill="hold">
                            <p:stCondLst>
                              <p:cond delay="181500"/>
                            </p:stCondLst>
                            <p:childTnLst>
                              <p:par>
                                <p:cTn id="574" presetID="11" presetClass="entr" presetSubtype="0" fill="hold" grpId="0" nodeType="afterEffect">
                                  <p:stCondLst>
                                    <p:cond delay="0"/>
                                  </p:stCondLst>
                                  <p:childTnLst>
                                    <p:set>
                                      <p:cBhvr>
                                        <p:cTn id="575" dur="1000">
                                          <p:stCondLst>
                                            <p:cond delay="0"/>
                                          </p:stCondLst>
                                        </p:cTn>
                                        <p:tgtEl>
                                          <p:spTgt spid="186"/>
                                        </p:tgtEl>
                                        <p:attrNameLst>
                                          <p:attrName>style.visibility</p:attrName>
                                        </p:attrNameLst>
                                      </p:cBhvr>
                                      <p:to>
                                        <p:strVal val="visible"/>
                                      </p:to>
                                    </p:set>
                                  </p:childTnLst>
                                </p:cTn>
                              </p:par>
                            </p:childTnLst>
                          </p:cTn>
                        </p:par>
                        <p:par>
                          <p:cTn id="576" fill="hold">
                            <p:stCondLst>
                              <p:cond delay="182500"/>
                            </p:stCondLst>
                            <p:childTnLst>
                              <p:par>
                                <p:cTn id="577" presetID="11" presetClass="entr" presetSubtype="0" fill="hold" grpId="0" nodeType="afterEffect">
                                  <p:stCondLst>
                                    <p:cond delay="0"/>
                                  </p:stCondLst>
                                  <p:childTnLst>
                                    <p:set>
                                      <p:cBhvr>
                                        <p:cTn id="578" dur="1000">
                                          <p:stCondLst>
                                            <p:cond delay="0"/>
                                          </p:stCondLst>
                                        </p:cTn>
                                        <p:tgtEl>
                                          <p:spTgt spid="187"/>
                                        </p:tgtEl>
                                        <p:attrNameLst>
                                          <p:attrName>style.visibility</p:attrName>
                                        </p:attrNameLst>
                                      </p:cBhvr>
                                      <p:to>
                                        <p:strVal val="visible"/>
                                      </p:to>
                                    </p:set>
                                  </p:childTnLst>
                                </p:cTn>
                              </p:par>
                            </p:childTnLst>
                          </p:cTn>
                        </p:par>
                        <p:par>
                          <p:cTn id="579" fill="hold">
                            <p:stCondLst>
                              <p:cond delay="183500"/>
                            </p:stCondLst>
                            <p:childTnLst>
                              <p:par>
                                <p:cTn id="580" presetID="11" presetClass="entr" presetSubtype="0" fill="hold" grpId="0" nodeType="afterEffect">
                                  <p:stCondLst>
                                    <p:cond delay="0"/>
                                  </p:stCondLst>
                                  <p:childTnLst>
                                    <p:set>
                                      <p:cBhvr>
                                        <p:cTn id="581" dur="1000">
                                          <p:stCondLst>
                                            <p:cond delay="0"/>
                                          </p:stCondLst>
                                        </p:cTn>
                                        <p:tgtEl>
                                          <p:spTgt spid="188"/>
                                        </p:tgtEl>
                                        <p:attrNameLst>
                                          <p:attrName>style.visibility</p:attrName>
                                        </p:attrNameLst>
                                      </p:cBhvr>
                                      <p:to>
                                        <p:strVal val="visible"/>
                                      </p:to>
                                    </p:set>
                                  </p:childTnLst>
                                </p:cTn>
                              </p:par>
                            </p:childTnLst>
                          </p:cTn>
                        </p:par>
                        <p:par>
                          <p:cTn id="582" fill="hold">
                            <p:stCondLst>
                              <p:cond delay="184500"/>
                            </p:stCondLst>
                            <p:childTnLst>
                              <p:par>
                                <p:cTn id="583" presetID="11" presetClass="entr" presetSubtype="0" fill="hold" grpId="0" nodeType="afterEffect">
                                  <p:stCondLst>
                                    <p:cond delay="0"/>
                                  </p:stCondLst>
                                  <p:childTnLst>
                                    <p:set>
                                      <p:cBhvr>
                                        <p:cTn id="584" dur="1000">
                                          <p:stCondLst>
                                            <p:cond delay="0"/>
                                          </p:stCondLst>
                                        </p:cTn>
                                        <p:tgtEl>
                                          <p:spTgt spid="189"/>
                                        </p:tgtEl>
                                        <p:attrNameLst>
                                          <p:attrName>style.visibility</p:attrName>
                                        </p:attrNameLst>
                                      </p:cBhvr>
                                      <p:to>
                                        <p:strVal val="visible"/>
                                      </p:to>
                                    </p:set>
                                  </p:childTnLst>
                                </p:cTn>
                              </p:par>
                            </p:childTnLst>
                          </p:cTn>
                        </p:par>
                        <p:par>
                          <p:cTn id="585" fill="hold">
                            <p:stCondLst>
                              <p:cond delay="185500"/>
                            </p:stCondLst>
                            <p:childTnLst>
                              <p:par>
                                <p:cTn id="586" presetID="11" presetClass="entr" presetSubtype="0" fill="hold" grpId="0" nodeType="afterEffect">
                                  <p:stCondLst>
                                    <p:cond delay="0"/>
                                  </p:stCondLst>
                                  <p:childTnLst>
                                    <p:set>
                                      <p:cBhvr>
                                        <p:cTn id="587" dur="1000">
                                          <p:stCondLst>
                                            <p:cond delay="0"/>
                                          </p:stCondLst>
                                        </p:cTn>
                                        <p:tgtEl>
                                          <p:spTgt spid="190"/>
                                        </p:tgtEl>
                                        <p:attrNameLst>
                                          <p:attrName>style.visibility</p:attrName>
                                        </p:attrNameLst>
                                      </p:cBhvr>
                                      <p:to>
                                        <p:strVal val="visible"/>
                                      </p:to>
                                    </p:set>
                                  </p:childTnLst>
                                </p:cTn>
                              </p:par>
                            </p:childTnLst>
                          </p:cTn>
                        </p:par>
                        <p:par>
                          <p:cTn id="588" fill="hold">
                            <p:stCondLst>
                              <p:cond delay="186500"/>
                            </p:stCondLst>
                            <p:childTnLst>
                              <p:par>
                                <p:cTn id="589" presetID="11" presetClass="entr" presetSubtype="0" fill="hold" grpId="0" nodeType="afterEffect">
                                  <p:stCondLst>
                                    <p:cond delay="0"/>
                                  </p:stCondLst>
                                  <p:childTnLst>
                                    <p:set>
                                      <p:cBhvr>
                                        <p:cTn id="590" dur="1000">
                                          <p:stCondLst>
                                            <p:cond delay="0"/>
                                          </p:stCondLst>
                                        </p:cTn>
                                        <p:tgtEl>
                                          <p:spTgt spid="191"/>
                                        </p:tgtEl>
                                        <p:attrNameLst>
                                          <p:attrName>style.visibility</p:attrName>
                                        </p:attrNameLst>
                                      </p:cBhvr>
                                      <p:to>
                                        <p:strVal val="visible"/>
                                      </p:to>
                                    </p:set>
                                  </p:childTnLst>
                                </p:cTn>
                              </p:par>
                            </p:childTnLst>
                          </p:cTn>
                        </p:par>
                        <p:par>
                          <p:cTn id="591" fill="hold">
                            <p:stCondLst>
                              <p:cond delay="187500"/>
                            </p:stCondLst>
                            <p:childTnLst>
                              <p:par>
                                <p:cTn id="592" presetID="11" presetClass="entr" presetSubtype="0" fill="hold" grpId="0" nodeType="afterEffect">
                                  <p:stCondLst>
                                    <p:cond delay="0"/>
                                  </p:stCondLst>
                                  <p:childTnLst>
                                    <p:set>
                                      <p:cBhvr>
                                        <p:cTn id="593" dur="1000">
                                          <p:stCondLst>
                                            <p:cond delay="0"/>
                                          </p:stCondLst>
                                        </p:cTn>
                                        <p:tgtEl>
                                          <p:spTgt spid="192"/>
                                        </p:tgtEl>
                                        <p:attrNameLst>
                                          <p:attrName>style.visibility</p:attrName>
                                        </p:attrNameLst>
                                      </p:cBhvr>
                                      <p:to>
                                        <p:strVal val="visible"/>
                                      </p:to>
                                    </p:set>
                                  </p:childTnLst>
                                </p:cTn>
                              </p:par>
                            </p:childTnLst>
                          </p:cTn>
                        </p:par>
                        <p:par>
                          <p:cTn id="594" fill="hold">
                            <p:stCondLst>
                              <p:cond delay="188500"/>
                            </p:stCondLst>
                            <p:childTnLst>
                              <p:par>
                                <p:cTn id="595" presetID="11" presetClass="entr" presetSubtype="0" fill="hold" grpId="0" nodeType="afterEffect">
                                  <p:stCondLst>
                                    <p:cond delay="0"/>
                                  </p:stCondLst>
                                  <p:childTnLst>
                                    <p:set>
                                      <p:cBhvr>
                                        <p:cTn id="596" dur="1000">
                                          <p:stCondLst>
                                            <p:cond delay="0"/>
                                          </p:stCondLst>
                                        </p:cTn>
                                        <p:tgtEl>
                                          <p:spTgt spid="193"/>
                                        </p:tgtEl>
                                        <p:attrNameLst>
                                          <p:attrName>style.visibility</p:attrName>
                                        </p:attrNameLst>
                                      </p:cBhvr>
                                      <p:to>
                                        <p:strVal val="visible"/>
                                      </p:to>
                                    </p:set>
                                  </p:childTnLst>
                                </p:cTn>
                              </p:par>
                            </p:childTnLst>
                          </p:cTn>
                        </p:par>
                        <p:par>
                          <p:cTn id="597" fill="hold">
                            <p:stCondLst>
                              <p:cond delay="189500"/>
                            </p:stCondLst>
                            <p:childTnLst>
                              <p:par>
                                <p:cTn id="598" presetID="11" presetClass="entr" presetSubtype="0" fill="hold" grpId="0" nodeType="afterEffect">
                                  <p:stCondLst>
                                    <p:cond delay="0"/>
                                  </p:stCondLst>
                                  <p:childTnLst>
                                    <p:set>
                                      <p:cBhvr>
                                        <p:cTn id="599" dur="1000">
                                          <p:stCondLst>
                                            <p:cond delay="0"/>
                                          </p:stCondLst>
                                        </p:cTn>
                                        <p:tgtEl>
                                          <p:spTgt spid="194"/>
                                        </p:tgtEl>
                                        <p:attrNameLst>
                                          <p:attrName>style.visibility</p:attrName>
                                        </p:attrNameLst>
                                      </p:cBhvr>
                                      <p:to>
                                        <p:strVal val="visible"/>
                                      </p:to>
                                    </p:set>
                                  </p:childTnLst>
                                </p:cTn>
                              </p:par>
                            </p:childTnLst>
                          </p:cTn>
                        </p:par>
                        <p:par>
                          <p:cTn id="600" fill="hold">
                            <p:stCondLst>
                              <p:cond delay="190500"/>
                            </p:stCondLst>
                            <p:childTnLst>
                              <p:par>
                                <p:cTn id="601" presetID="11" presetClass="entr" presetSubtype="0" fill="hold" grpId="0" nodeType="afterEffect">
                                  <p:stCondLst>
                                    <p:cond delay="0"/>
                                  </p:stCondLst>
                                  <p:childTnLst>
                                    <p:set>
                                      <p:cBhvr>
                                        <p:cTn id="602" dur="1000">
                                          <p:stCondLst>
                                            <p:cond delay="0"/>
                                          </p:stCondLst>
                                        </p:cTn>
                                        <p:tgtEl>
                                          <p:spTgt spid="195"/>
                                        </p:tgtEl>
                                        <p:attrNameLst>
                                          <p:attrName>style.visibility</p:attrName>
                                        </p:attrNameLst>
                                      </p:cBhvr>
                                      <p:to>
                                        <p:strVal val="visible"/>
                                      </p:to>
                                    </p:set>
                                  </p:childTnLst>
                                </p:cTn>
                              </p:par>
                            </p:childTnLst>
                          </p:cTn>
                        </p:par>
                        <p:par>
                          <p:cTn id="603" fill="hold">
                            <p:stCondLst>
                              <p:cond delay="191500"/>
                            </p:stCondLst>
                            <p:childTnLst>
                              <p:par>
                                <p:cTn id="604" presetID="11" presetClass="entr" presetSubtype="0" fill="hold" grpId="0" nodeType="afterEffect">
                                  <p:stCondLst>
                                    <p:cond delay="0"/>
                                  </p:stCondLst>
                                  <p:childTnLst>
                                    <p:set>
                                      <p:cBhvr>
                                        <p:cTn id="605" dur="1000">
                                          <p:stCondLst>
                                            <p:cond delay="0"/>
                                          </p:stCondLst>
                                        </p:cTn>
                                        <p:tgtEl>
                                          <p:spTgt spid="196"/>
                                        </p:tgtEl>
                                        <p:attrNameLst>
                                          <p:attrName>style.visibility</p:attrName>
                                        </p:attrNameLst>
                                      </p:cBhvr>
                                      <p:to>
                                        <p:strVal val="visible"/>
                                      </p:to>
                                    </p:set>
                                  </p:childTnLst>
                                </p:cTn>
                              </p:par>
                            </p:childTnLst>
                          </p:cTn>
                        </p:par>
                        <p:par>
                          <p:cTn id="606" fill="hold">
                            <p:stCondLst>
                              <p:cond delay="192500"/>
                            </p:stCondLst>
                            <p:childTnLst>
                              <p:par>
                                <p:cTn id="607" presetID="11" presetClass="entr" presetSubtype="0" fill="hold" grpId="0" nodeType="afterEffect">
                                  <p:stCondLst>
                                    <p:cond delay="0"/>
                                  </p:stCondLst>
                                  <p:childTnLst>
                                    <p:set>
                                      <p:cBhvr>
                                        <p:cTn id="608" dur="1000">
                                          <p:stCondLst>
                                            <p:cond delay="0"/>
                                          </p:stCondLst>
                                        </p:cTn>
                                        <p:tgtEl>
                                          <p:spTgt spid="197"/>
                                        </p:tgtEl>
                                        <p:attrNameLst>
                                          <p:attrName>style.visibility</p:attrName>
                                        </p:attrNameLst>
                                      </p:cBhvr>
                                      <p:to>
                                        <p:strVal val="visible"/>
                                      </p:to>
                                    </p:set>
                                  </p:childTnLst>
                                </p:cTn>
                              </p:par>
                            </p:childTnLst>
                          </p:cTn>
                        </p:par>
                        <p:par>
                          <p:cTn id="609" fill="hold">
                            <p:stCondLst>
                              <p:cond delay="193500"/>
                            </p:stCondLst>
                            <p:childTnLst>
                              <p:par>
                                <p:cTn id="610" presetID="11" presetClass="entr" presetSubtype="0" fill="hold" grpId="0" nodeType="afterEffect">
                                  <p:stCondLst>
                                    <p:cond delay="0"/>
                                  </p:stCondLst>
                                  <p:childTnLst>
                                    <p:set>
                                      <p:cBhvr>
                                        <p:cTn id="611" dur="1000">
                                          <p:stCondLst>
                                            <p:cond delay="0"/>
                                          </p:stCondLst>
                                        </p:cTn>
                                        <p:tgtEl>
                                          <p:spTgt spid="198"/>
                                        </p:tgtEl>
                                        <p:attrNameLst>
                                          <p:attrName>style.visibility</p:attrName>
                                        </p:attrNameLst>
                                      </p:cBhvr>
                                      <p:to>
                                        <p:strVal val="visible"/>
                                      </p:to>
                                    </p:set>
                                  </p:childTnLst>
                                </p:cTn>
                              </p:par>
                            </p:childTnLst>
                          </p:cTn>
                        </p:par>
                        <p:par>
                          <p:cTn id="612" fill="hold">
                            <p:stCondLst>
                              <p:cond delay="194500"/>
                            </p:stCondLst>
                            <p:childTnLst>
                              <p:par>
                                <p:cTn id="613" presetID="11" presetClass="entr" presetSubtype="0" fill="hold" grpId="0" nodeType="afterEffect">
                                  <p:stCondLst>
                                    <p:cond delay="0"/>
                                  </p:stCondLst>
                                  <p:childTnLst>
                                    <p:set>
                                      <p:cBhvr>
                                        <p:cTn id="614" dur="1000">
                                          <p:stCondLst>
                                            <p:cond delay="0"/>
                                          </p:stCondLst>
                                        </p:cTn>
                                        <p:tgtEl>
                                          <p:spTgt spid="199"/>
                                        </p:tgtEl>
                                        <p:attrNameLst>
                                          <p:attrName>style.visibility</p:attrName>
                                        </p:attrNameLst>
                                      </p:cBhvr>
                                      <p:to>
                                        <p:strVal val="visible"/>
                                      </p:to>
                                    </p:set>
                                  </p:childTnLst>
                                </p:cTn>
                              </p:par>
                            </p:childTnLst>
                          </p:cTn>
                        </p:par>
                        <p:par>
                          <p:cTn id="615" fill="hold">
                            <p:stCondLst>
                              <p:cond delay="195500"/>
                            </p:stCondLst>
                            <p:childTnLst>
                              <p:par>
                                <p:cTn id="616" presetID="11" presetClass="entr" presetSubtype="0" fill="hold" grpId="0" nodeType="afterEffect">
                                  <p:stCondLst>
                                    <p:cond delay="0"/>
                                  </p:stCondLst>
                                  <p:childTnLst>
                                    <p:set>
                                      <p:cBhvr>
                                        <p:cTn id="617" dur="1000">
                                          <p:stCondLst>
                                            <p:cond delay="0"/>
                                          </p:stCondLst>
                                        </p:cTn>
                                        <p:tgtEl>
                                          <p:spTgt spid="200"/>
                                        </p:tgtEl>
                                        <p:attrNameLst>
                                          <p:attrName>style.visibility</p:attrName>
                                        </p:attrNameLst>
                                      </p:cBhvr>
                                      <p:to>
                                        <p:strVal val="visible"/>
                                      </p:to>
                                    </p:set>
                                  </p:childTnLst>
                                </p:cTn>
                              </p:par>
                            </p:childTnLst>
                          </p:cTn>
                        </p:par>
                        <p:par>
                          <p:cTn id="618" fill="hold">
                            <p:stCondLst>
                              <p:cond delay="196500"/>
                            </p:stCondLst>
                            <p:childTnLst>
                              <p:par>
                                <p:cTn id="619" presetID="11" presetClass="entr" presetSubtype="0" fill="hold" grpId="0" nodeType="afterEffect">
                                  <p:stCondLst>
                                    <p:cond delay="0"/>
                                  </p:stCondLst>
                                  <p:childTnLst>
                                    <p:set>
                                      <p:cBhvr>
                                        <p:cTn id="620" dur="1000">
                                          <p:stCondLst>
                                            <p:cond delay="0"/>
                                          </p:stCondLst>
                                        </p:cTn>
                                        <p:tgtEl>
                                          <p:spTgt spid="201"/>
                                        </p:tgtEl>
                                        <p:attrNameLst>
                                          <p:attrName>style.visibility</p:attrName>
                                        </p:attrNameLst>
                                      </p:cBhvr>
                                      <p:to>
                                        <p:strVal val="visible"/>
                                      </p:to>
                                    </p:set>
                                  </p:childTnLst>
                                </p:cTn>
                              </p:par>
                            </p:childTnLst>
                          </p:cTn>
                        </p:par>
                        <p:par>
                          <p:cTn id="621" fill="hold">
                            <p:stCondLst>
                              <p:cond delay="197500"/>
                            </p:stCondLst>
                            <p:childTnLst>
                              <p:par>
                                <p:cTn id="622" presetID="11" presetClass="entr" presetSubtype="0" fill="hold" grpId="0" nodeType="afterEffect">
                                  <p:stCondLst>
                                    <p:cond delay="0"/>
                                  </p:stCondLst>
                                  <p:childTnLst>
                                    <p:set>
                                      <p:cBhvr>
                                        <p:cTn id="623" dur="1000">
                                          <p:stCondLst>
                                            <p:cond delay="0"/>
                                          </p:stCondLst>
                                        </p:cTn>
                                        <p:tgtEl>
                                          <p:spTgt spid="202"/>
                                        </p:tgtEl>
                                        <p:attrNameLst>
                                          <p:attrName>style.visibility</p:attrName>
                                        </p:attrNameLst>
                                      </p:cBhvr>
                                      <p:to>
                                        <p:strVal val="visible"/>
                                      </p:to>
                                    </p:set>
                                  </p:childTnLst>
                                </p:cTn>
                              </p:par>
                            </p:childTnLst>
                          </p:cTn>
                        </p:par>
                        <p:par>
                          <p:cTn id="624" fill="hold">
                            <p:stCondLst>
                              <p:cond delay="198500"/>
                            </p:stCondLst>
                            <p:childTnLst>
                              <p:par>
                                <p:cTn id="625" presetID="11" presetClass="entr" presetSubtype="0" fill="hold" grpId="0" nodeType="afterEffect">
                                  <p:stCondLst>
                                    <p:cond delay="0"/>
                                  </p:stCondLst>
                                  <p:childTnLst>
                                    <p:set>
                                      <p:cBhvr>
                                        <p:cTn id="626" dur="1000">
                                          <p:stCondLst>
                                            <p:cond delay="0"/>
                                          </p:stCondLst>
                                        </p:cTn>
                                        <p:tgtEl>
                                          <p:spTgt spid="203"/>
                                        </p:tgtEl>
                                        <p:attrNameLst>
                                          <p:attrName>style.visibility</p:attrName>
                                        </p:attrNameLst>
                                      </p:cBhvr>
                                      <p:to>
                                        <p:strVal val="visible"/>
                                      </p:to>
                                    </p:set>
                                  </p:childTnLst>
                                </p:cTn>
                              </p:par>
                            </p:childTnLst>
                          </p:cTn>
                        </p:par>
                        <p:par>
                          <p:cTn id="627" fill="hold">
                            <p:stCondLst>
                              <p:cond delay="199500"/>
                            </p:stCondLst>
                            <p:childTnLst>
                              <p:par>
                                <p:cTn id="628" presetID="11" presetClass="entr" presetSubtype="0" fill="hold" grpId="0" nodeType="afterEffect">
                                  <p:stCondLst>
                                    <p:cond delay="0"/>
                                  </p:stCondLst>
                                  <p:childTnLst>
                                    <p:set>
                                      <p:cBhvr>
                                        <p:cTn id="629" dur="1000">
                                          <p:stCondLst>
                                            <p:cond delay="0"/>
                                          </p:stCondLst>
                                        </p:cTn>
                                        <p:tgtEl>
                                          <p:spTgt spid="204"/>
                                        </p:tgtEl>
                                        <p:attrNameLst>
                                          <p:attrName>style.visibility</p:attrName>
                                        </p:attrNameLst>
                                      </p:cBhvr>
                                      <p:to>
                                        <p:strVal val="visible"/>
                                      </p:to>
                                    </p:set>
                                  </p:childTnLst>
                                </p:cTn>
                              </p:par>
                            </p:childTnLst>
                          </p:cTn>
                        </p:par>
                        <p:par>
                          <p:cTn id="630" fill="hold">
                            <p:stCondLst>
                              <p:cond delay="200500"/>
                            </p:stCondLst>
                            <p:childTnLst>
                              <p:par>
                                <p:cTn id="631" presetID="11" presetClass="entr" presetSubtype="0" fill="hold" grpId="0" nodeType="afterEffect">
                                  <p:stCondLst>
                                    <p:cond delay="0"/>
                                  </p:stCondLst>
                                  <p:childTnLst>
                                    <p:set>
                                      <p:cBhvr>
                                        <p:cTn id="632" dur="1000">
                                          <p:stCondLst>
                                            <p:cond delay="0"/>
                                          </p:stCondLst>
                                        </p:cTn>
                                        <p:tgtEl>
                                          <p:spTgt spid="205"/>
                                        </p:tgtEl>
                                        <p:attrNameLst>
                                          <p:attrName>style.visibility</p:attrName>
                                        </p:attrNameLst>
                                      </p:cBhvr>
                                      <p:to>
                                        <p:strVal val="visible"/>
                                      </p:to>
                                    </p:set>
                                  </p:childTnLst>
                                </p:cTn>
                              </p:par>
                            </p:childTnLst>
                          </p:cTn>
                        </p:par>
                        <p:par>
                          <p:cTn id="633" fill="hold">
                            <p:stCondLst>
                              <p:cond delay="201500"/>
                            </p:stCondLst>
                            <p:childTnLst>
                              <p:par>
                                <p:cTn id="634" presetID="11" presetClass="entr" presetSubtype="0" fill="hold" grpId="0" nodeType="afterEffect">
                                  <p:stCondLst>
                                    <p:cond delay="0"/>
                                  </p:stCondLst>
                                  <p:childTnLst>
                                    <p:set>
                                      <p:cBhvr>
                                        <p:cTn id="635" dur="1000">
                                          <p:stCondLst>
                                            <p:cond delay="0"/>
                                          </p:stCondLst>
                                        </p:cTn>
                                        <p:tgtEl>
                                          <p:spTgt spid="206"/>
                                        </p:tgtEl>
                                        <p:attrNameLst>
                                          <p:attrName>style.visibility</p:attrName>
                                        </p:attrNameLst>
                                      </p:cBhvr>
                                      <p:to>
                                        <p:strVal val="visible"/>
                                      </p:to>
                                    </p:set>
                                  </p:childTnLst>
                                </p:cTn>
                              </p:par>
                            </p:childTnLst>
                          </p:cTn>
                        </p:par>
                        <p:par>
                          <p:cTn id="636" fill="hold">
                            <p:stCondLst>
                              <p:cond delay="202500"/>
                            </p:stCondLst>
                            <p:childTnLst>
                              <p:par>
                                <p:cTn id="637" presetID="11" presetClass="entr" presetSubtype="0" fill="hold" grpId="0" nodeType="afterEffect">
                                  <p:stCondLst>
                                    <p:cond delay="0"/>
                                  </p:stCondLst>
                                  <p:childTnLst>
                                    <p:set>
                                      <p:cBhvr>
                                        <p:cTn id="638" dur="1000">
                                          <p:stCondLst>
                                            <p:cond delay="0"/>
                                          </p:stCondLst>
                                        </p:cTn>
                                        <p:tgtEl>
                                          <p:spTgt spid="207"/>
                                        </p:tgtEl>
                                        <p:attrNameLst>
                                          <p:attrName>style.visibility</p:attrName>
                                        </p:attrNameLst>
                                      </p:cBhvr>
                                      <p:to>
                                        <p:strVal val="visible"/>
                                      </p:to>
                                    </p:set>
                                  </p:childTnLst>
                                </p:cTn>
                              </p:par>
                            </p:childTnLst>
                          </p:cTn>
                        </p:par>
                        <p:par>
                          <p:cTn id="639" fill="hold">
                            <p:stCondLst>
                              <p:cond delay="203500"/>
                            </p:stCondLst>
                            <p:childTnLst>
                              <p:par>
                                <p:cTn id="640" presetID="11" presetClass="entr" presetSubtype="0" fill="hold" grpId="0" nodeType="afterEffect">
                                  <p:stCondLst>
                                    <p:cond delay="0"/>
                                  </p:stCondLst>
                                  <p:childTnLst>
                                    <p:set>
                                      <p:cBhvr>
                                        <p:cTn id="641" dur="1000">
                                          <p:stCondLst>
                                            <p:cond delay="0"/>
                                          </p:stCondLst>
                                        </p:cTn>
                                        <p:tgtEl>
                                          <p:spTgt spid="208"/>
                                        </p:tgtEl>
                                        <p:attrNameLst>
                                          <p:attrName>style.visibility</p:attrName>
                                        </p:attrNameLst>
                                      </p:cBhvr>
                                      <p:to>
                                        <p:strVal val="visible"/>
                                      </p:to>
                                    </p:set>
                                  </p:childTnLst>
                                </p:cTn>
                              </p:par>
                            </p:childTnLst>
                          </p:cTn>
                        </p:par>
                        <p:par>
                          <p:cTn id="642" fill="hold">
                            <p:stCondLst>
                              <p:cond delay="204500"/>
                            </p:stCondLst>
                            <p:childTnLst>
                              <p:par>
                                <p:cTn id="643" presetID="11" presetClass="entr" presetSubtype="0" fill="hold" grpId="0" nodeType="afterEffect">
                                  <p:stCondLst>
                                    <p:cond delay="0"/>
                                  </p:stCondLst>
                                  <p:childTnLst>
                                    <p:set>
                                      <p:cBhvr>
                                        <p:cTn id="644" dur="1000">
                                          <p:stCondLst>
                                            <p:cond delay="0"/>
                                          </p:stCondLst>
                                        </p:cTn>
                                        <p:tgtEl>
                                          <p:spTgt spid="209"/>
                                        </p:tgtEl>
                                        <p:attrNameLst>
                                          <p:attrName>style.visibility</p:attrName>
                                        </p:attrNameLst>
                                      </p:cBhvr>
                                      <p:to>
                                        <p:strVal val="visible"/>
                                      </p:to>
                                    </p:set>
                                  </p:childTnLst>
                                </p:cTn>
                              </p:par>
                            </p:childTnLst>
                          </p:cTn>
                        </p:par>
                        <p:par>
                          <p:cTn id="645" fill="hold">
                            <p:stCondLst>
                              <p:cond delay="205500"/>
                            </p:stCondLst>
                            <p:childTnLst>
                              <p:par>
                                <p:cTn id="646" presetID="11" presetClass="entr" presetSubtype="0" fill="hold" grpId="0" nodeType="afterEffect">
                                  <p:stCondLst>
                                    <p:cond delay="0"/>
                                  </p:stCondLst>
                                  <p:childTnLst>
                                    <p:set>
                                      <p:cBhvr>
                                        <p:cTn id="647" dur="1000">
                                          <p:stCondLst>
                                            <p:cond delay="0"/>
                                          </p:stCondLst>
                                        </p:cTn>
                                        <p:tgtEl>
                                          <p:spTgt spid="210"/>
                                        </p:tgtEl>
                                        <p:attrNameLst>
                                          <p:attrName>style.visibility</p:attrName>
                                        </p:attrNameLst>
                                      </p:cBhvr>
                                      <p:to>
                                        <p:strVal val="visible"/>
                                      </p:to>
                                    </p:set>
                                  </p:childTnLst>
                                </p:cTn>
                              </p:par>
                            </p:childTnLst>
                          </p:cTn>
                        </p:par>
                        <p:par>
                          <p:cTn id="648" fill="hold">
                            <p:stCondLst>
                              <p:cond delay="206500"/>
                            </p:stCondLst>
                            <p:childTnLst>
                              <p:par>
                                <p:cTn id="649" presetID="11" presetClass="entr" presetSubtype="0" fill="hold" grpId="0" nodeType="afterEffect">
                                  <p:stCondLst>
                                    <p:cond delay="0"/>
                                  </p:stCondLst>
                                  <p:childTnLst>
                                    <p:set>
                                      <p:cBhvr>
                                        <p:cTn id="650" dur="1000">
                                          <p:stCondLst>
                                            <p:cond delay="0"/>
                                          </p:stCondLst>
                                        </p:cTn>
                                        <p:tgtEl>
                                          <p:spTgt spid="211"/>
                                        </p:tgtEl>
                                        <p:attrNameLst>
                                          <p:attrName>style.visibility</p:attrName>
                                        </p:attrNameLst>
                                      </p:cBhvr>
                                      <p:to>
                                        <p:strVal val="visible"/>
                                      </p:to>
                                    </p:set>
                                  </p:childTnLst>
                                </p:cTn>
                              </p:par>
                            </p:childTnLst>
                          </p:cTn>
                        </p:par>
                        <p:par>
                          <p:cTn id="651" fill="hold">
                            <p:stCondLst>
                              <p:cond delay="207500"/>
                            </p:stCondLst>
                            <p:childTnLst>
                              <p:par>
                                <p:cTn id="652" presetID="11" presetClass="entr" presetSubtype="0" fill="hold" grpId="0" nodeType="afterEffect">
                                  <p:stCondLst>
                                    <p:cond delay="0"/>
                                  </p:stCondLst>
                                  <p:childTnLst>
                                    <p:set>
                                      <p:cBhvr>
                                        <p:cTn id="653" dur="1000">
                                          <p:stCondLst>
                                            <p:cond delay="0"/>
                                          </p:stCondLst>
                                        </p:cTn>
                                        <p:tgtEl>
                                          <p:spTgt spid="212"/>
                                        </p:tgtEl>
                                        <p:attrNameLst>
                                          <p:attrName>style.visibility</p:attrName>
                                        </p:attrNameLst>
                                      </p:cBhvr>
                                      <p:to>
                                        <p:strVal val="visible"/>
                                      </p:to>
                                    </p:set>
                                  </p:childTnLst>
                                </p:cTn>
                              </p:par>
                            </p:childTnLst>
                          </p:cTn>
                        </p:par>
                        <p:par>
                          <p:cTn id="654" fill="hold">
                            <p:stCondLst>
                              <p:cond delay="208500"/>
                            </p:stCondLst>
                            <p:childTnLst>
                              <p:par>
                                <p:cTn id="655" presetID="11" presetClass="entr" presetSubtype="0" fill="hold" grpId="0" nodeType="afterEffect">
                                  <p:stCondLst>
                                    <p:cond delay="0"/>
                                  </p:stCondLst>
                                  <p:childTnLst>
                                    <p:set>
                                      <p:cBhvr>
                                        <p:cTn id="656" dur="1000">
                                          <p:stCondLst>
                                            <p:cond delay="0"/>
                                          </p:stCondLst>
                                        </p:cTn>
                                        <p:tgtEl>
                                          <p:spTgt spid="213"/>
                                        </p:tgtEl>
                                        <p:attrNameLst>
                                          <p:attrName>style.visibility</p:attrName>
                                        </p:attrNameLst>
                                      </p:cBhvr>
                                      <p:to>
                                        <p:strVal val="visible"/>
                                      </p:to>
                                    </p:set>
                                  </p:childTnLst>
                                </p:cTn>
                              </p:par>
                            </p:childTnLst>
                          </p:cTn>
                        </p:par>
                        <p:par>
                          <p:cTn id="657" fill="hold">
                            <p:stCondLst>
                              <p:cond delay="209500"/>
                            </p:stCondLst>
                            <p:childTnLst>
                              <p:par>
                                <p:cTn id="658" presetID="11" presetClass="entr" presetSubtype="0" fill="hold" grpId="0" nodeType="afterEffect">
                                  <p:stCondLst>
                                    <p:cond delay="0"/>
                                  </p:stCondLst>
                                  <p:childTnLst>
                                    <p:set>
                                      <p:cBhvr>
                                        <p:cTn id="659" dur="1000">
                                          <p:stCondLst>
                                            <p:cond delay="0"/>
                                          </p:stCondLst>
                                        </p:cTn>
                                        <p:tgtEl>
                                          <p:spTgt spid="214"/>
                                        </p:tgtEl>
                                        <p:attrNameLst>
                                          <p:attrName>style.visibility</p:attrName>
                                        </p:attrNameLst>
                                      </p:cBhvr>
                                      <p:to>
                                        <p:strVal val="visible"/>
                                      </p:to>
                                    </p:set>
                                  </p:childTnLst>
                                </p:cTn>
                              </p:par>
                            </p:childTnLst>
                          </p:cTn>
                        </p:par>
                        <p:par>
                          <p:cTn id="660" fill="hold">
                            <p:stCondLst>
                              <p:cond delay="210500"/>
                            </p:stCondLst>
                            <p:childTnLst>
                              <p:par>
                                <p:cTn id="661" presetID="11" presetClass="entr" presetSubtype="0" fill="hold" grpId="0" nodeType="afterEffect">
                                  <p:stCondLst>
                                    <p:cond delay="0"/>
                                  </p:stCondLst>
                                  <p:childTnLst>
                                    <p:set>
                                      <p:cBhvr>
                                        <p:cTn id="662" dur="1000">
                                          <p:stCondLst>
                                            <p:cond delay="0"/>
                                          </p:stCondLst>
                                        </p:cTn>
                                        <p:tgtEl>
                                          <p:spTgt spid="215"/>
                                        </p:tgtEl>
                                        <p:attrNameLst>
                                          <p:attrName>style.visibility</p:attrName>
                                        </p:attrNameLst>
                                      </p:cBhvr>
                                      <p:to>
                                        <p:strVal val="visible"/>
                                      </p:to>
                                    </p:set>
                                  </p:childTnLst>
                                </p:cTn>
                              </p:par>
                            </p:childTnLst>
                          </p:cTn>
                        </p:par>
                        <p:par>
                          <p:cTn id="663" fill="hold">
                            <p:stCondLst>
                              <p:cond delay="211500"/>
                            </p:stCondLst>
                            <p:childTnLst>
                              <p:par>
                                <p:cTn id="664" presetID="11" presetClass="entr" presetSubtype="0" fill="hold" grpId="0" nodeType="afterEffect">
                                  <p:stCondLst>
                                    <p:cond delay="0"/>
                                  </p:stCondLst>
                                  <p:childTnLst>
                                    <p:set>
                                      <p:cBhvr>
                                        <p:cTn id="665" dur="1000">
                                          <p:stCondLst>
                                            <p:cond delay="0"/>
                                          </p:stCondLst>
                                        </p:cTn>
                                        <p:tgtEl>
                                          <p:spTgt spid="216"/>
                                        </p:tgtEl>
                                        <p:attrNameLst>
                                          <p:attrName>style.visibility</p:attrName>
                                        </p:attrNameLst>
                                      </p:cBhvr>
                                      <p:to>
                                        <p:strVal val="visible"/>
                                      </p:to>
                                    </p:set>
                                  </p:childTnLst>
                                </p:cTn>
                              </p:par>
                            </p:childTnLst>
                          </p:cTn>
                        </p:par>
                        <p:par>
                          <p:cTn id="666" fill="hold">
                            <p:stCondLst>
                              <p:cond delay="212500"/>
                            </p:stCondLst>
                            <p:childTnLst>
                              <p:par>
                                <p:cTn id="667" presetID="11" presetClass="entr" presetSubtype="0" fill="hold" grpId="0" nodeType="afterEffect">
                                  <p:stCondLst>
                                    <p:cond delay="0"/>
                                  </p:stCondLst>
                                  <p:childTnLst>
                                    <p:set>
                                      <p:cBhvr>
                                        <p:cTn id="668" dur="1000">
                                          <p:stCondLst>
                                            <p:cond delay="0"/>
                                          </p:stCondLst>
                                        </p:cTn>
                                        <p:tgtEl>
                                          <p:spTgt spid="217"/>
                                        </p:tgtEl>
                                        <p:attrNameLst>
                                          <p:attrName>style.visibility</p:attrName>
                                        </p:attrNameLst>
                                      </p:cBhvr>
                                      <p:to>
                                        <p:strVal val="visible"/>
                                      </p:to>
                                    </p:set>
                                  </p:childTnLst>
                                </p:cTn>
                              </p:par>
                            </p:childTnLst>
                          </p:cTn>
                        </p:par>
                        <p:par>
                          <p:cTn id="669" fill="hold">
                            <p:stCondLst>
                              <p:cond delay="213500"/>
                            </p:stCondLst>
                            <p:childTnLst>
                              <p:par>
                                <p:cTn id="670" presetID="11" presetClass="entr" presetSubtype="0" fill="hold" grpId="0" nodeType="afterEffect">
                                  <p:stCondLst>
                                    <p:cond delay="0"/>
                                  </p:stCondLst>
                                  <p:childTnLst>
                                    <p:set>
                                      <p:cBhvr>
                                        <p:cTn id="671" dur="1000">
                                          <p:stCondLst>
                                            <p:cond delay="0"/>
                                          </p:stCondLst>
                                        </p:cTn>
                                        <p:tgtEl>
                                          <p:spTgt spid="218"/>
                                        </p:tgtEl>
                                        <p:attrNameLst>
                                          <p:attrName>style.visibility</p:attrName>
                                        </p:attrNameLst>
                                      </p:cBhvr>
                                      <p:to>
                                        <p:strVal val="visible"/>
                                      </p:to>
                                    </p:set>
                                  </p:childTnLst>
                                </p:cTn>
                              </p:par>
                            </p:childTnLst>
                          </p:cTn>
                        </p:par>
                        <p:par>
                          <p:cTn id="672" fill="hold">
                            <p:stCondLst>
                              <p:cond delay="214500"/>
                            </p:stCondLst>
                            <p:childTnLst>
                              <p:par>
                                <p:cTn id="673" presetID="11" presetClass="entr" presetSubtype="0" fill="hold" grpId="0" nodeType="afterEffect">
                                  <p:stCondLst>
                                    <p:cond delay="0"/>
                                  </p:stCondLst>
                                  <p:childTnLst>
                                    <p:set>
                                      <p:cBhvr>
                                        <p:cTn id="674" dur="1000">
                                          <p:stCondLst>
                                            <p:cond delay="0"/>
                                          </p:stCondLst>
                                        </p:cTn>
                                        <p:tgtEl>
                                          <p:spTgt spid="219"/>
                                        </p:tgtEl>
                                        <p:attrNameLst>
                                          <p:attrName>style.visibility</p:attrName>
                                        </p:attrNameLst>
                                      </p:cBhvr>
                                      <p:to>
                                        <p:strVal val="visible"/>
                                      </p:to>
                                    </p:set>
                                  </p:childTnLst>
                                </p:cTn>
                              </p:par>
                            </p:childTnLst>
                          </p:cTn>
                        </p:par>
                        <p:par>
                          <p:cTn id="675" fill="hold">
                            <p:stCondLst>
                              <p:cond delay="215500"/>
                            </p:stCondLst>
                            <p:childTnLst>
                              <p:par>
                                <p:cTn id="676" presetID="11" presetClass="entr" presetSubtype="0" fill="hold" grpId="0" nodeType="afterEffect">
                                  <p:stCondLst>
                                    <p:cond delay="0"/>
                                  </p:stCondLst>
                                  <p:childTnLst>
                                    <p:set>
                                      <p:cBhvr>
                                        <p:cTn id="677" dur="1000">
                                          <p:stCondLst>
                                            <p:cond delay="0"/>
                                          </p:stCondLst>
                                        </p:cTn>
                                        <p:tgtEl>
                                          <p:spTgt spid="220"/>
                                        </p:tgtEl>
                                        <p:attrNameLst>
                                          <p:attrName>style.visibility</p:attrName>
                                        </p:attrNameLst>
                                      </p:cBhvr>
                                      <p:to>
                                        <p:strVal val="visible"/>
                                      </p:to>
                                    </p:set>
                                  </p:childTnLst>
                                </p:cTn>
                              </p:par>
                            </p:childTnLst>
                          </p:cTn>
                        </p:par>
                        <p:par>
                          <p:cTn id="678" fill="hold">
                            <p:stCondLst>
                              <p:cond delay="216500"/>
                            </p:stCondLst>
                            <p:childTnLst>
                              <p:par>
                                <p:cTn id="679" presetID="11" presetClass="entr" presetSubtype="0" fill="hold" grpId="0" nodeType="afterEffect">
                                  <p:stCondLst>
                                    <p:cond delay="0"/>
                                  </p:stCondLst>
                                  <p:childTnLst>
                                    <p:set>
                                      <p:cBhvr>
                                        <p:cTn id="680" dur="1000">
                                          <p:stCondLst>
                                            <p:cond delay="0"/>
                                          </p:stCondLst>
                                        </p:cTn>
                                        <p:tgtEl>
                                          <p:spTgt spid="221"/>
                                        </p:tgtEl>
                                        <p:attrNameLst>
                                          <p:attrName>style.visibility</p:attrName>
                                        </p:attrNameLst>
                                      </p:cBhvr>
                                      <p:to>
                                        <p:strVal val="visible"/>
                                      </p:to>
                                    </p:set>
                                  </p:childTnLst>
                                </p:cTn>
                              </p:par>
                            </p:childTnLst>
                          </p:cTn>
                        </p:par>
                        <p:par>
                          <p:cTn id="681" fill="hold">
                            <p:stCondLst>
                              <p:cond delay="217500"/>
                            </p:stCondLst>
                            <p:childTnLst>
                              <p:par>
                                <p:cTn id="682" presetID="11" presetClass="entr" presetSubtype="0" fill="hold" grpId="0" nodeType="afterEffect">
                                  <p:stCondLst>
                                    <p:cond delay="0"/>
                                  </p:stCondLst>
                                  <p:childTnLst>
                                    <p:set>
                                      <p:cBhvr>
                                        <p:cTn id="683" dur="1000">
                                          <p:stCondLst>
                                            <p:cond delay="0"/>
                                          </p:stCondLst>
                                        </p:cTn>
                                        <p:tgtEl>
                                          <p:spTgt spid="222"/>
                                        </p:tgtEl>
                                        <p:attrNameLst>
                                          <p:attrName>style.visibility</p:attrName>
                                        </p:attrNameLst>
                                      </p:cBhvr>
                                      <p:to>
                                        <p:strVal val="visible"/>
                                      </p:to>
                                    </p:set>
                                  </p:childTnLst>
                                </p:cTn>
                              </p:par>
                            </p:childTnLst>
                          </p:cTn>
                        </p:par>
                        <p:par>
                          <p:cTn id="684" fill="hold">
                            <p:stCondLst>
                              <p:cond delay="218500"/>
                            </p:stCondLst>
                            <p:childTnLst>
                              <p:par>
                                <p:cTn id="685" presetID="11" presetClass="entr" presetSubtype="0" fill="hold" grpId="0" nodeType="afterEffect">
                                  <p:stCondLst>
                                    <p:cond delay="0"/>
                                  </p:stCondLst>
                                  <p:childTnLst>
                                    <p:set>
                                      <p:cBhvr>
                                        <p:cTn id="686" dur="1000">
                                          <p:stCondLst>
                                            <p:cond delay="0"/>
                                          </p:stCondLst>
                                        </p:cTn>
                                        <p:tgtEl>
                                          <p:spTgt spid="223"/>
                                        </p:tgtEl>
                                        <p:attrNameLst>
                                          <p:attrName>style.visibility</p:attrName>
                                        </p:attrNameLst>
                                      </p:cBhvr>
                                      <p:to>
                                        <p:strVal val="visible"/>
                                      </p:to>
                                    </p:set>
                                  </p:childTnLst>
                                </p:cTn>
                              </p:par>
                            </p:childTnLst>
                          </p:cTn>
                        </p:par>
                        <p:par>
                          <p:cTn id="687" fill="hold">
                            <p:stCondLst>
                              <p:cond delay="219500"/>
                            </p:stCondLst>
                            <p:childTnLst>
                              <p:par>
                                <p:cTn id="688" presetID="11" presetClass="entr" presetSubtype="0" fill="hold" grpId="0" nodeType="afterEffect">
                                  <p:stCondLst>
                                    <p:cond delay="0"/>
                                  </p:stCondLst>
                                  <p:childTnLst>
                                    <p:set>
                                      <p:cBhvr>
                                        <p:cTn id="689" dur="1000">
                                          <p:stCondLst>
                                            <p:cond delay="0"/>
                                          </p:stCondLst>
                                        </p:cTn>
                                        <p:tgtEl>
                                          <p:spTgt spid="224"/>
                                        </p:tgtEl>
                                        <p:attrNameLst>
                                          <p:attrName>style.visibility</p:attrName>
                                        </p:attrNameLst>
                                      </p:cBhvr>
                                      <p:to>
                                        <p:strVal val="visible"/>
                                      </p:to>
                                    </p:set>
                                  </p:childTnLst>
                                </p:cTn>
                              </p:par>
                            </p:childTnLst>
                          </p:cTn>
                        </p:par>
                        <p:par>
                          <p:cTn id="690" fill="hold">
                            <p:stCondLst>
                              <p:cond delay="220500"/>
                            </p:stCondLst>
                            <p:childTnLst>
                              <p:par>
                                <p:cTn id="691" presetID="11" presetClass="entr" presetSubtype="0" fill="hold" grpId="0" nodeType="afterEffect">
                                  <p:stCondLst>
                                    <p:cond delay="0"/>
                                  </p:stCondLst>
                                  <p:childTnLst>
                                    <p:set>
                                      <p:cBhvr>
                                        <p:cTn id="692" dur="1000">
                                          <p:stCondLst>
                                            <p:cond delay="0"/>
                                          </p:stCondLst>
                                        </p:cTn>
                                        <p:tgtEl>
                                          <p:spTgt spid="225"/>
                                        </p:tgtEl>
                                        <p:attrNameLst>
                                          <p:attrName>style.visibility</p:attrName>
                                        </p:attrNameLst>
                                      </p:cBhvr>
                                      <p:to>
                                        <p:strVal val="visible"/>
                                      </p:to>
                                    </p:set>
                                  </p:childTnLst>
                                </p:cTn>
                              </p:par>
                            </p:childTnLst>
                          </p:cTn>
                        </p:par>
                        <p:par>
                          <p:cTn id="693" fill="hold">
                            <p:stCondLst>
                              <p:cond delay="221500"/>
                            </p:stCondLst>
                            <p:childTnLst>
                              <p:par>
                                <p:cTn id="694" presetID="11" presetClass="entr" presetSubtype="0" fill="hold" grpId="0" nodeType="afterEffect">
                                  <p:stCondLst>
                                    <p:cond delay="0"/>
                                  </p:stCondLst>
                                  <p:childTnLst>
                                    <p:set>
                                      <p:cBhvr>
                                        <p:cTn id="695" dur="1000">
                                          <p:stCondLst>
                                            <p:cond delay="0"/>
                                          </p:stCondLst>
                                        </p:cTn>
                                        <p:tgtEl>
                                          <p:spTgt spid="226"/>
                                        </p:tgtEl>
                                        <p:attrNameLst>
                                          <p:attrName>style.visibility</p:attrName>
                                        </p:attrNameLst>
                                      </p:cBhvr>
                                      <p:to>
                                        <p:strVal val="visible"/>
                                      </p:to>
                                    </p:set>
                                  </p:childTnLst>
                                </p:cTn>
                              </p:par>
                            </p:childTnLst>
                          </p:cTn>
                        </p:par>
                        <p:par>
                          <p:cTn id="696" fill="hold">
                            <p:stCondLst>
                              <p:cond delay="222500"/>
                            </p:stCondLst>
                            <p:childTnLst>
                              <p:par>
                                <p:cTn id="697" presetID="11" presetClass="entr" presetSubtype="0" fill="hold" grpId="0" nodeType="afterEffect">
                                  <p:stCondLst>
                                    <p:cond delay="0"/>
                                  </p:stCondLst>
                                  <p:childTnLst>
                                    <p:set>
                                      <p:cBhvr>
                                        <p:cTn id="698" dur="1000">
                                          <p:stCondLst>
                                            <p:cond delay="0"/>
                                          </p:stCondLst>
                                        </p:cTn>
                                        <p:tgtEl>
                                          <p:spTgt spid="227"/>
                                        </p:tgtEl>
                                        <p:attrNameLst>
                                          <p:attrName>style.visibility</p:attrName>
                                        </p:attrNameLst>
                                      </p:cBhvr>
                                      <p:to>
                                        <p:strVal val="visible"/>
                                      </p:to>
                                    </p:set>
                                  </p:childTnLst>
                                </p:cTn>
                              </p:par>
                            </p:childTnLst>
                          </p:cTn>
                        </p:par>
                        <p:par>
                          <p:cTn id="699" fill="hold">
                            <p:stCondLst>
                              <p:cond delay="223500"/>
                            </p:stCondLst>
                            <p:childTnLst>
                              <p:par>
                                <p:cTn id="700" presetID="11" presetClass="entr" presetSubtype="0" fill="hold" grpId="0" nodeType="afterEffect">
                                  <p:stCondLst>
                                    <p:cond delay="0"/>
                                  </p:stCondLst>
                                  <p:childTnLst>
                                    <p:set>
                                      <p:cBhvr>
                                        <p:cTn id="701" dur="1000">
                                          <p:stCondLst>
                                            <p:cond delay="0"/>
                                          </p:stCondLst>
                                        </p:cTn>
                                        <p:tgtEl>
                                          <p:spTgt spid="228"/>
                                        </p:tgtEl>
                                        <p:attrNameLst>
                                          <p:attrName>style.visibility</p:attrName>
                                        </p:attrNameLst>
                                      </p:cBhvr>
                                      <p:to>
                                        <p:strVal val="visible"/>
                                      </p:to>
                                    </p:set>
                                  </p:childTnLst>
                                </p:cTn>
                              </p:par>
                            </p:childTnLst>
                          </p:cTn>
                        </p:par>
                        <p:par>
                          <p:cTn id="702" fill="hold">
                            <p:stCondLst>
                              <p:cond delay="224500"/>
                            </p:stCondLst>
                            <p:childTnLst>
                              <p:par>
                                <p:cTn id="703" presetID="11" presetClass="entr" presetSubtype="0" fill="hold" grpId="0" nodeType="afterEffect">
                                  <p:stCondLst>
                                    <p:cond delay="0"/>
                                  </p:stCondLst>
                                  <p:childTnLst>
                                    <p:set>
                                      <p:cBhvr>
                                        <p:cTn id="704" dur="1000">
                                          <p:stCondLst>
                                            <p:cond delay="0"/>
                                          </p:stCondLst>
                                        </p:cTn>
                                        <p:tgtEl>
                                          <p:spTgt spid="229"/>
                                        </p:tgtEl>
                                        <p:attrNameLst>
                                          <p:attrName>style.visibility</p:attrName>
                                        </p:attrNameLst>
                                      </p:cBhvr>
                                      <p:to>
                                        <p:strVal val="visible"/>
                                      </p:to>
                                    </p:set>
                                  </p:childTnLst>
                                </p:cTn>
                              </p:par>
                            </p:childTnLst>
                          </p:cTn>
                        </p:par>
                        <p:par>
                          <p:cTn id="705" fill="hold">
                            <p:stCondLst>
                              <p:cond delay="225500"/>
                            </p:stCondLst>
                            <p:childTnLst>
                              <p:par>
                                <p:cTn id="706" presetID="11" presetClass="entr" presetSubtype="0" fill="hold" grpId="0" nodeType="afterEffect">
                                  <p:stCondLst>
                                    <p:cond delay="0"/>
                                  </p:stCondLst>
                                  <p:childTnLst>
                                    <p:set>
                                      <p:cBhvr>
                                        <p:cTn id="707" dur="1000">
                                          <p:stCondLst>
                                            <p:cond delay="0"/>
                                          </p:stCondLst>
                                        </p:cTn>
                                        <p:tgtEl>
                                          <p:spTgt spid="230"/>
                                        </p:tgtEl>
                                        <p:attrNameLst>
                                          <p:attrName>style.visibility</p:attrName>
                                        </p:attrNameLst>
                                      </p:cBhvr>
                                      <p:to>
                                        <p:strVal val="visible"/>
                                      </p:to>
                                    </p:set>
                                  </p:childTnLst>
                                </p:cTn>
                              </p:par>
                            </p:childTnLst>
                          </p:cTn>
                        </p:par>
                        <p:par>
                          <p:cTn id="708" fill="hold">
                            <p:stCondLst>
                              <p:cond delay="226500"/>
                            </p:stCondLst>
                            <p:childTnLst>
                              <p:par>
                                <p:cTn id="709" presetID="11" presetClass="entr" presetSubtype="0" fill="hold" grpId="0" nodeType="afterEffect">
                                  <p:stCondLst>
                                    <p:cond delay="0"/>
                                  </p:stCondLst>
                                  <p:childTnLst>
                                    <p:set>
                                      <p:cBhvr>
                                        <p:cTn id="710" dur="1000">
                                          <p:stCondLst>
                                            <p:cond delay="0"/>
                                          </p:stCondLst>
                                        </p:cTn>
                                        <p:tgtEl>
                                          <p:spTgt spid="231"/>
                                        </p:tgtEl>
                                        <p:attrNameLst>
                                          <p:attrName>style.visibility</p:attrName>
                                        </p:attrNameLst>
                                      </p:cBhvr>
                                      <p:to>
                                        <p:strVal val="visible"/>
                                      </p:to>
                                    </p:set>
                                  </p:childTnLst>
                                </p:cTn>
                              </p:par>
                            </p:childTnLst>
                          </p:cTn>
                        </p:par>
                        <p:par>
                          <p:cTn id="711" fill="hold">
                            <p:stCondLst>
                              <p:cond delay="227500"/>
                            </p:stCondLst>
                            <p:childTnLst>
                              <p:par>
                                <p:cTn id="712" presetID="11" presetClass="entr" presetSubtype="0" fill="hold" grpId="0" nodeType="afterEffect">
                                  <p:stCondLst>
                                    <p:cond delay="0"/>
                                  </p:stCondLst>
                                  <p:childTnLst>
                                    <p:set>
                                      <p:cBhvr>
                                        <p:cTn id="713" dur="1000">
                                          <p:stCondLst>
                                            <p:cond delay="0"/>
                                          </p:stCondLst>
                                        </p:cTn>
                                        <p:tgtEl>
                                          <p:spTgt spid="232"/>
                                        </p:tgtEl>
                                        <p:attrNameLst>
                                          <p:attrName>style.visibility</p:attrName>
                                        </p:attrNameLst>
                                      </p:cBhvr>
                                      <p:to>
                                        <p:strVal val="visible"/>
                                      </p:to>
                                    </p:set>
                                  </p:childTnLst>
                                </p:cTn>
                              </p:par>
                            </p:childTnLst>
                          </p:cTn>
                        </p:par>
                        <p:par>
                          <p:cTn id="714" fill="hold">
                            <p:stCondLst>
                              <p:cond delay="228500"/>
                            </p:stCondLst>
                            <p:childTnLst>
                              <p:par>
                                <p:cTn id="715" presetID="11" presetClass="entr" presetSubtype="0" fill="hold" grpId="0" nodeType="afterEffect">
                                  <p:stCondLst>
                                    <p:cond delay="0"/>
                                  </p:stCondLst>
                                  <p:childTnLst>
                                    <p:set>
                                      <p:cBhvr>
                                        <p:cTn id="716" dur="1000">
                                          <p:stCondLst>
                                            <p:cond delay="0"/>
                                          </p:stCondLst>
                                        </p:cTn>
                                        <p:tgtEl>
                                          <p:spTgt spid="233"/>
                                        </p:tgtEl>
                                        <p:attrNameLst>
                                          <p:attrName>style.visibility</p:attrName>
                                        </p:attrNameLst>
                                      </p:cBhvr>
                                      <p:to>
                                        <p:strVal val="visible"/>
                                      </p:to>
                                    </p:set>
                                  </p:childTnLst>
                                </p:cTn>
                              </p:par>
                            </p:childTnLst>
                          </p:cTn>
                        </p:par>
                        <p:par>
                          <p:cTn id="717" fill="hold">
                            <p:stCondLst>
                              <p:cond delay="229500"/>
                            </p:stCondLst>
                            <p:childTnLst>
                              <p:par>
                                <p:cTn id="718" presetID="11" presetClass="entr" presetSubtype="0" fill="hold" grpId="0" nodeType="afterEffect">
                                  <p:stCondLst>
                                    <p:cond delay="0"/>
                                  </p:stCondLst>
                                  <p:childTnLst>
                                    <p:set>
                                      <p:cBhvr>
                                        <p:cTn id="719" dur="1000">
                                          <p:stCondLst>
                                            <p:cond delay="0"/>
                                          </p:stCondLst>
                                        </p:cTn>
                                        <p:tgtEl>
                                          <p:spTgt spid="234"/>
                                        </p:tgtEl>
                                        <p:attrNameLst>
                                          <p:attrName>style.visibility</p:attrName>
                                        </p:attrNameLst>
                                      </p:cBhvr>
                                      <p:to>
                                        <p:strVal val="visible"/>
                                      </p:to>
                                    </p:set>
                                  </p:childTnLst>
                                </p:cTn>
                              </p:par>
                            </p:childTnLst>
                          </p:cTn>
                        </p:par>
                        <p:par>
                          <p:cTn id="720" fill="hold">
                            <p:stCondLst>
                              <p:cond delay="230500"/>
                            </p:stCondLst>
                            <p:childTnLst>
                              <p:par>
                                <p:cTn id="721" presetID="11" presetClass="entr" presetSubtype="0" fill="hold" grpId="0" nodeType="afterEffect">
                                  <p:stCondLst>
                                    <p:cond delay="0"/>
                                  </p:stCondLst>
                                  <p:childTnLst>
                                    <p:set>
                                      <p:cBhvr>
                                        <p:cTn id="722" dur="1000">
                                          <p:stCondLst>
                                            <p:cond delay="0"/>
                                          </p:stCondLst>
                                        </p:cTn>
                                        <p:tgtEl>
                                          <p:spTgt spid="235"/>
                                        </p:tgtEl>
                                        <p:attrNameLst>
                                          <p:attrName>style.visibility</p:attrName>
                                        </p:attrNameLst>
                                      </p:cBhvr>
                                      <p:to>
                                        <p:strVal val="visible"/>
                                      </p:to>
                                    </p:set>
                                  </p:childTnLst>
                                </p:cTn>
                              </p:par>
                            </p:childTnLst>
                          </p:cTn>
                        </p:par>
                        <p:par>
                          <p:cTn id="723" fill="hold">
                            <p:stCondLst>
                              <p:cond delay="231500"/>
                            </p:stCondLst>
                            <p:childTnLst>
                              <p:par>
                                <p:cTn id="724" presetID="11" presetClass="entr" presetSubtype="0" fill="hold" grpId="0" nodeType="afterEffect">
                                  <p:stCondLst>
                                    <p:cond delay="0"/>
                                  </p:stCondLst>
                                  <p:childTnLst>
                                    <p:set>
                                      <p:cBhvr>
                                        <p:cTn id="725" dur="1000">
                                          <p:stCondLst>
                                            <p:cond delay="0"/>
                                          </p:stCondLst>
                                        </p:cTn>
                                        <p:tgtEl>
                                          <p:spTgt spid="236"/>
                                        </p:tgtEl>
                                        <p:attrNameLst>
                                          <p:attrName>style.visibility</p:attrName>
                                        </p:attrNameLst>
                                      </p:cBhvr>
                                      <p:to>
                                        <p:strVal val="visible"/>
                                      </p:to>
                                    </p:set>
                                  </p:childTnLst>
                                </p:cTn>
                              </p:par>
                            </p:childTnLst>
                          </p:cTn>
                        </p:par>
                        <p:par>
                          <p:cTn id="726" fill="hold">
                            <p:stCondLst>
                              <p:cond delay="232500"/>
                            </p:stCondLst>
                            <p:childTnLst>
                              <p:par>
                                <p:cTn id="727" presetID="11" presetClass="entr" presetSubtype="0" fill="hold" grpId="0" nodeType="afterEffect">
                                  <p:stCondLst>
                                    <p:cond delay="0"/>
                                  </p:stCondLst>
                                  <p:childTnLst>
                                    <p:set>
                                      <p:cBhvr>
                                        <p:cTn id="728" dur="1000">
                                          <p:stCondLst>
                                            <p:cond delay="0"/>
                                          </p:stCondLst>
                                        </p:cTn>
                                        <p:tgtEl>
                                          <p:spTgt spid="237"/>
                                        </p:tgtEl>
                                        <p:attrNameLst>
                                          <p:attrName>style.visibility</p:attrName>
                                        </p:attrNameLst>
                                      </p:cBhvr>
                                      <p:to>
                                        <p:strVal val="visible"/>
                                      </p:to>
                                    </p:set>
                                  </p:childTnLst>
                                </p:cTn>
                              </p:par>
                            </p:childTnLst>
                          </p:cTn>
                        </p:par>
                        <p:par>
                          <p:cTn id="729" fill="hold">
                            <p:stCondLst>
                              <p:cond delay="233500"/>
                            </p:stCondLst>
                            <p:childTnLst>
                              <p:par>
                                <p:cTn id="730" presetID="11" presetClass="entr" presetSubtype="0" fill="hold" grpId="0" nodeType="afterEffect">
                                  <p:stCondLst>
                                    <p:cond delay="0"/>
                                  </p:stCondLst>
                                  <p:childTnLst>
                                    <p:set>
                                      <p:cBhvr>
                                        <p:cTn id="731" dur="1000">
                                          <p:stCondLst>
                                            <p:cond delay="0"/>
                                          </p:stCondLst>
                                        </p:cTn>
                                        <p:tgtEl>
                                          <p:spTgt spid="238"/>
                                        </p:tgtEl>
                                        <p:attrNameLst>
                                          <p:attrName>style.visibility</p:attrName>
                                        </p:attrNameLst>
                                      </p:cBhvr>
                                      <p:to>
                                        <p:strVal val="visible"/>
                                      </p:to>
                                    </p:set>
                                  </p:childTnLst>
                                </p:cTn>
                              </p:par>
                            </p:childTnLst>
                          </p:cTn>
                        </p:par>
                        <p:par>
                          <p:cTn id="732" fill="hold">
                            <p:stCondLst>
                              <p:cond delay="234500"/>
                            </p:stCondLst>
                            <p:childTnLst>
                              <p:par>
                                <p:cTn id="733" presetID="11" presetClass="entr" presetSubtype="0" fill="hold" grpId="0" nodeType="afterEffect">
                                  <p:stCondLst>
                                    <p:cond delay="0"/>
                                  </p:stCondLst>
                                  <p:childTnLst>
                                    <p:set>
                                      <p:cBhvr>
                                        <p:cTn id="734" dur="1000">
                                          <p:stCondLst>
                                            <p:cond delay="0"/>
                                          </p:stCondLst>
                                        </p:cTn>
                                        <p:tgtEl>
                                          <p:spTgt spid="239"/>
                                        </p:tgtEl>
                                        <p:attrNameLst>
                                          <p:attrName>style.visibility</p:attrName>
                                        </p:attrNameLst>
                                      </p:cBhvr>
                                      <p:to>
                                        <p:strVal val="visible"/>
                                      </p:to>
                                    </p:set>
                                  </p:childTnLst>
                                </p:cTn>
                              </p:par>
                            </p:childTnLst>
                          </p:cTn>
                        </p:par>
                        <p:par>
                          <p:cTn id="735" fill="hold">
                            <p:stCondLst>
                              <p:cond delay="235500"/>
                            </p:stCondLst>
                            <p:childTnLst>
                              <p:par>
                                <p:cTn id="736" presetID="11" presetClass="entr" presetSubtype="0" fill="hold" grpId="0" nodeType="afterEffect">
                                  <p:stCondLst>
                                    <p:cond delay="0"/>
                                  </p:stCondLst>
                                  <p:childTnLst>
                                    <p:set>
                                      <p:cBhvr>
                                        <p:cTn id="737" dur="1000">
                                          <p:stCondLst>
                                            <p:cond delay="0"/>
                                          </p:stCondLst>
                                        </p:cTn>
                                        <p:tgtEl>
                                          <p:spTgt spid="240"/>
                                        </p:tgtEl>
                                        <p:attrNameLst>
                                          <p:attrName>style.visibility</p:attrName>
                                        </p:attrNameLst>
                                      </p:cBhvr>
                                      <p:to>
                                        <p:strVal val="visible"/>
                                      </p:to>
                                    </p:set>
                                  </p:childTnLst>
                                </p:cTn>
                              </p:par>
                            </p:childTnLst>
                          </p:cTn>
                        </p:par>
                        <p:par>
                          <p:cTn id="738" fill="hold">
                            <p:stCondLst>
                              <p:cond delay="236500"/>
                            </p:stCondLst>
                            <p:childTnLst>
                              <p:par>
                                <p:cTn id="739" presetID="11" presetClass="entr" presetSubtype="0" fill="hold" grpId="0" nodeType="afterEffect">
                                  <p:stCondLst>
                                    <p:cond delay="0"/>
                                  </p:stCondLst>
                                  <p:childTnLst>
                                    <p:set>
                                      <p:cBhvr>
                                        <p:cTn id="740" dur="1000">
                                          <p:stCondLst>
                                            <p:cond delay="0"/>
                                          </p:stCondLst>
                                        </p:cTn>
                                        <p:tgtEl>
                                          <p:spTgt spid="241"/>
                                        </p:tgtEl>
                                        <p:attrNameLst>
                                          <p:attrName>style.visibility</p:attrName>
                                        </p:attrNameLst>
                                      </p:cBhvr>
                                      <p:to>
                                        <p:strVal val="visible"/>
                                      </p:to>
                                    </p:set>
                                  </p:childTnLst>
                                </p:cTn>
                              </p:par>
                            </p:childTnLst>
                          </p:cTn>
                        </p:par>
                        <p:par>
                          <p:cTn id="741" fill="hold">
                            <p:stCondLst>
                              <p:cond delay="237500"/>
                            </p:stCondLst>
                            <p:childTnLst>
                              <p:par>
                                <p:cTn id="742" presetID="11" presetClass="entr" presetSubtype="0" fill="hold" grpId="0" nodeType="afterEffect">
                                  <p:stCondLst>
                                    <p:cond delay="0"/>
                                  </p:stCondLst>
                                  <p:childTnLst>
                                    <p:set>
                                      <p:cBhvr>
                                        <p:cTn id="743" dur="1000">
                                          <p:stCondLst>
                                            <p:cond delay="0"/>
                                          </p:stCondLst>
                                        </p:cTn>
                                        <p:tgtEl>
                                          <p:spTgt spid="242"/>
                                        </p:tgtEl>
                                        <p:attrNameLst>
                                          <p:attrName>style.visibility</p:attrName>
                                        </p:attrNameLst>
                                      </p:cBhvr>
                                      <p:to>
                                        <p:strVal val="visible"/>
                                      </p:to>
                                    </p:set>
                                  </p:childTnLst>
                                </p:cTn>
                              </p:par>
                            </p:childTnLst>
                          </p:cTn>
                        </p:par>
                        <p:par>
                          <p:cTn id="744" fill="hold">
                            <p:stCondLst>
                              <p:cond delay="238500"/>
                            </p:stCondLst>
                            <p:childTnLst>
                              <p:par>
                                <p:cTn id="745" presetID="11" presetClass="entr" presetSubtype="0" fill="hold" grpId="0" nodeType="afterEffect">
                                  <p:stCondLst>
                                    <p:cond delay="0"/>
                                  </p:stCondLst>
                                  <p:childTnLst>
                                    <p:set>
                                      <p:cBhvr>
                                        <p:cTn id="746" dur="1000">
                                          <p:stCondLst>
                                            <p:cond delay="0"/>
                                          </p:stCondLst>
                                        </p:cTn>
                                        <p:tgtEl>
                                          <p:spTgt spid="243"/>
                                        </p:tgtEl>
                                        <p:attrNameLst>
                                          <p:attrName>style.visibility</p:attrName>
                                        </p:attrNameLst>
                                      </p:cBhvr>
                                      <p:to>
                                        <p:strVal val="visible"/>
                                      </p:to>
                                    </p:set>
                                  </p:childTnLst>
                                </p:cTn>
                              </p:par>
                            </p:childTnLst>
                          </p:cTn>
                        </p:par>
                        <p:par>
                          <p:cTn id="747" fill="hold">
                            <p:stCondLst>
                              <p:cond delay="239500"/>
                            </p:stCondLst>
                            <p:childTnLst>
                              <p:par>
                                <p:cTn id="748" presetID="11" presetClass="entr" presetSubtype="0" fill="hold" grpId="0" nodeType="afterEffect">
                                  <p:stCondLst>
                                    <p:cond delay="0"/>
                                  </p:stCondLst>
                                  <p:childTnLst>
                                    <p:set>
                                      <p:cBhvr>
                                        <p:cTn id="749" dur="1000">
                                          <p:stCondLst>
                                            <p:cond delay="0"/>
                                          </p:stCondLst>
                                        </p:cTn>
                                        <p:tgtEl>
                                          <p:spTgt spid="244"/>
                                        </p:tgtEl>
                                        <p:attrNameLst>
                                          <p:attrName>style.visibility</p:attrName>
                                        </p:attrNameLst>
                                      </p:cBhvr>
                                      <p:to>
                                        <p:strVal val="visible"/>
                                      </p:to>
                                    </p:set>
                                  </p:childTnLst>
                                </p:cTn>
                              </p:par>
                            </p:childTnLst>
                          </p:cTn>
                        </p:par>
                        <p:par>
                          <p:cTn id="750" fill="hold">
                            <p:stCondLst>
                              <p:cond delay="240500"/>
                            </p:stCondLst>
                            <p:childTnLst>
                              <p:par>
                                <p:cTn id="751" presetID="11" presetClass="entr" presetSubtype="0" fill="hold" grpId="0" nodeType="afterEffect">
                                  <p:stCondLst>
                                    <p:cond delay="0"/>
                                  </p:stCondLst>
                                  <p:childTnLst>
                                    <p:set>
                                      <p:cBhvr>
                                        <p:cTn id="752" dur="1000">
                                          <p:stCondLst>
                                            <p:cond delay="0"/>
                                          </p:stCondLst>
                                        </p:cTn>
                                        <p:tgtEl>
                                          <p:spTgt spid="245"/>
                                        </p:tgtEl>
                                        <p:attrNameLst>
                                          <p:attrName>style.visibility</p:attrName>
                                        </p:attrNameLst>
                                      </p:cBhvr>
                                      <p:to>
                                        <p:strVal val="visible"/>
                                      </p:to>
                                    </p:set>
                                  </p:childTnLst>
                                </p:cTn>
                              </p:par>
                            </p:childTnLst>
                          </p:cTn>
                        </p:par>
                        <p:par>
                          <p:cTn id="753" fill="hold">
                            <p:stCondLst>
                              <p:cond delay="241500"/>
                            </p:stCondLst>
                            <p:childTnLst>
                              <p:par>
                                <p:cTn id="754" presetID="11" presetClass="entr" presetSubtype="0" fill="hold" grpId="0" nodeType="afterEffect">
                                  <p:stCondLst>
                                    <p:cond delay="0"/>
                                  </p:stCondLst>
                                  <p:childTnLst>
                                    <p:set>
                                      <p:cBhvr>
                                        <p:cTn id="755" dur="1000">
                                          <p:stCondLst>
                                            <p:cond delay="0"/>
                                          </p:stCondLst>
                                        </p:cTn>
                                        <p:tgtEl>
                                          <p:spTgt spid="246"/>
                                        </p:tgtEl>
                                        <p:attrNameLst>
                                          <p:attrName>style.visibility</p:attrName>
                                        </p:attrNameLst>
                                      </p:cBhvr>
                                      <p:to>
                                        <p:strVal val="visible"/>
                                      </p:to>
                                    </p:set>
                                  </p:childTnLst>
                                </p:cTn>
                              </p:par>
                            </p:childTnLst>
                          </p:cTn>
                        </p:par>
                        <p:par>
                          <p:cTn id="756" fill="hold">
                            <p:stCondLst>
                              <p:cond delay="242500"/>
                            </p:stCondLst>
                            <p:childTnLst>
                              <p:par>
                                <p:cTn id="757" presetID="11" presetClass="entr" presetSubtype="0" fill="hold" grpId="0" nodeType="afterEffect">
                                  <p:stCondLst>
                                    <p:cond delay="0"/>
                                  </p:stCondLst>
                                  <p:childTnLst>
                                    <p:set>
                                      <p:cBhvr>
                                        <p:cTn id="758" dur="1000">
                                          <p:stCondLst>
                                            <p:cond delay="0"/>
                                          </p:stCondLst>
                                        </p:cTn>
                                        <p:tgtEl>
                                          <p:spTgt spid="247"/>
                                        </p:tgtEl>
                                        <p:attrNameLst>
                                          <p:attrName>style.visibility</p:attrName>
                                        </p:attrNameLst>
                                      </p:cBhvr>
                                      <p:to>
                                        <p:strVal val="visible"/>
                                      </p:to>
                                    </p:set>
                                  </p:childTnLst>
                                </p:cTn>
                              </p:par>
                            </p:childTnLst>
                          </p:cTn>
                        </p:par>
                        <p:par>
                          <p:cTn id="759" fill="hold">
                            <p:stCondLst>
                              <p:cond delay="243500"/>
                            </p:stCondLst>
                            <p:childTnLst>
                              <p:par>
                                <p:cTn id="760" presetID="11" presetClass="entr" presetSubtype="0" fill="hold" grpId="0" nodeType="afterEffect">
                                  <p:stCondLst>
                                    <p:cond delay="0"/>
                                  </p:stCondLst>
                                  <p:childTnLst>
                                    <p:set>
                                      <p:cBhvr>
                                        <p:cTn id="761" dur="1000">
                                          <p:stCondLst>
                                            <p:cond delay="0"/>
                                          </p:stCondLst>
                                        </p:cTn>
                                        <p:tgtEl>
                                          <p:spTgt spid="248"/>
                                        </p:tgtEl>
                                        <p:attrNameLst>
                                          <p:attrName>style.visibility</p:attrName>
                                        </p:attrNameLst>
                                      </p:cBhvr>
                                      <p:to>
                                        <p:strVal val="visible"/>
                                      </p:to>
                                    </p:set>
                                  </p:childTnLst>
                                </p:cTn>
                              </p:par>
                            </p:childTnLst>
                          </p:cTn>
                        </p:par>
                        <p:par>
                          <p:cTn id="762" fill="hold">
                            <p:stCondLst>
                              <p:cond delay="244500"/>
                            </p:stCondLst>
                            <p:childTnLst>
                              <p:par>
                                <p:cTn id="763" presetID="11" presetClass="entr" presetSubtype="0" fill="hold" grpId="0" nodeType="afterEffect">
                                  <p:stCondLst>
                                    <p:cond delay="0"/>
                                  </p:stCondLst>
                                  <p:childTnLst>
                                    <p:set>
                                      <p:cBhvr>
                                        <p:cTn id="764" dur="1000">
                                          <p:stCondLst>
                                            <p:cond delay="0"/>
                                          </p:stCondLst>
                                        </p:cTn>
                                        <p:tgtEl>
                                          <p:spTgt spid="249"/>
                                        </p:tgtEl>
                                        <p:attrNameLst>
                                          <p:attrName>style.visibility</p:attrName>
                                        </p:attrNameLst>
                                      </p:cBhvr>
                                      <p:to>
                                        <p:strVal val="visible"/>
                                      </p:to>
                                    </p:set>
                                  </p:childTnLst>
                                </p:cTn>
                              </p:par>
                            </p:childTnLst>
                          </p:cTn>
                        </p:par>
                        <p:par>
                          <p:cTn id="765" fill="hold">
                            <p:stCondLst>
                              <p:cond delay="245500"/>
                            </p:stCondLst>
                            <p:childTnLst>
                              <p:par>
                                <p:cTn id="766" presetID="11" presetClass="entr" presetSubtype="0" fill="hold" grpId="0" nodeType="afterEffect">
                                  <p:stCondLst>
                                    <p:cond delay="0"/>
                                  </p:stCondLst>
                                  <p:childTnLst>
                                    <p:set>
                                      <p:cBhvr>
                                        <p:cTn id="767" dur="1000">
                                          <p:stCondLst>
                                            <p:cond delay="0"/>
                                          </p:stCondLst>
                                        </p:cTn>
                                        <p:tgtEl>
                                          <p:spTgt spid="250"/>
                                        </p:tgtEl>
                                        <p:attrNameLst>
                                          <p:attrName>style.visibility</p:attrName>
                                        </p:attrNameLst>
                                      </p:cBhvr>
                                      <p:to>
                                        <p:strVal val="visible"/>
                                      </p:to>
                                    </p:set>
                                  </p:childTnLst>
                                </p:cTn>
                              </p:par>
                            </p:childTnLst>
                          </p:cTn>
                        </p:par>
                        <p:par>
                          <p:cTn id="768" fill="hold">
                            <p:stCondLst>
                              <p:cond delay="246500"/>
                            </p:stCondLst>
                            <p:childTnLst>
                              <p:par>
                                <p:cTn id="769" presetID="11" presetClass="entr" presetSubtype="0" fill="hold" grpId="0" nodeType="afterEffect">
                                  <p:stCondLst>
                                    <p:cond delay="0"/>
                                  </p:stCondLst>
                                  <p:childTnLst>
                                    <p:set>
                                      <p:cBhvr>
                                        <p:cTn id="770" dur="1000">
                                          <p:stCondLst>
                                            <p:cond delay="0"/>
                                          </p:stCondLst>
                                        </p:cTn>
                                        <p:tgtEl>
                                          <p:spTgt spid="251"/>
                                        </p:tgtEl>
                                        <p:attrNameLst>
                                          <p:attrName>style.visibility</p:attrName>
                                        </p:attrNameLst>
                                      </p:cBhvr>
                                      <p:to>
                                        <p:strVal val="visible"/>
                                      </p:to>
                                    </p:set>
                                  </p:childTnLst>
                                </p:cTn>
                              </p:par>
                            </p:childTnLst>
                          </p:cTn>
                        </p:par>
                        <p:par>
                          <p:cTn id="771" fill="hold">
                            <p:stCondLst>
                              <p:cond delay="247500"/>
                            </p:stCondLst>
                            <p:childTnLst>
                              <p:par>
                                <p:cTn id="772" presetID="11" presetClass="entr" presetSubtype="0" fill="hold" grpId="0" nodeType="afterEffect">
                                  <p:stCondLst>
                                    <p:cond delay="0"/>
                                  </p:stCondLst>
                                  <p:childTnLst>
                                    <p:set>
                                      <p:cBhvr>
                                        <p:cTn id="773" dur="1000">
                                          <p:stCondLst>
                                            <p:cond delay="0"/>
                                          </p:stCondLst>
                                        </p:cTn>
                                        <p:tgtEl>
                                          <p:spTgt spid="252"/>
                                        </p:tgtEl>
                                        <p:attrNameLst>
                                          <p:attrName>style.visibility</p:attrName>
                                        </p:attrNameLst>
                                      </p:cBhvr>
                                      <p:to>
                                        <p:strVal val="visible"/>
                                      </p:to>
                                    </p:set>
                                  </p:childTnLst>
                                </p:cTn>
                              </p:par>
                            </p:childTnLst>
                          </p:cTn>
                        </p:par>
                        <p:par>
                          <p:cTn id="774" fill="hold">
                            <p:stCondLst>
                              <p:cond delay="248500"/>
                            </p:stCondLst>
                            <p:childTnLst>
                              <p:par>
                                <p:cTn id="775" presetID="11" presetClass="entr" presetSubtype="0" fill="hold" grpId="0" nodeType="afterEffect">
                                  <p:stCondLst>
                                    <p:cond delay="0"/>
                                  </p:stCondLst>
                                  <p:childTnLst>
                                    <p:set>
                                      <p:cBhvr>
                                        <p:cTn id="776" dur="1000">
                                          <p:stCondLst>
                                            <p:cond delay="0"/>
                                          </p:stCondLst>
                                        </p:cTn>
                                        <p:tgtEl>
                                          <p:spTgt spid="253"/>
                                        </p:tgtEl>
                                        <p:attrNameLst>
                                          <p:attrName>style.visibility</p:attrName>
                                        </p:attrNameLst>
                                      </p:cBhvr>
                                      <p:to>
                                        <p:strVal val="visible"/>
                                      </p:to>
                                    </p:set>
                                  </p:childTnLst>
                                </p:cTn>
                              </p:par>
                            </p:childTnLst>
                          </p:cTn>
                        </p:par>
                        <p:par>
                          <p:cTn id="777" fill="hold">
                            <p:stCondLst>
                              <p:cond delay="249500"/>
                            </p:stCondLst>
                            <p:childTnLst>
                              <p:par>
                                <p:cTn id="778" presetID="11" presetClass="entr" presetSubtype="0" fill="hold" grpId="0" nodeType="afterEffect">
                                  <p:stCondLst>
                                    <p:cond delay="0"/>
                                  </p:stCondLst>
                                  <p:childTnLst>
                                    <p:set>
                                      <p:cBhvr>
                                        <p:cTn id="779" dur="1000">
                                          <p:stCondLst>
                                            <p:cond delay="0"/>
                                          </p:stCondLst>
                                        </p:cTn>
                                        <p:tgtEl>
                                          <p:spTgt spid="254"/>
                                        </p:tgtEl>
                                        <p:attrNameLst>
                                          <p:attrName>style.visibility</p:attrName>
                                        </p:attrNameLst>
                                      </p:cBhvr>
                                      <p:to>
                                        <p:strVal val="visible"/>
                                      </p:to>
                                    </p:set>
                                  </p:childTnLst>
                                </p:cTn>
                              </p:par>
                            </p:childTnLst>
                          </p:cTn>
                        </p:par>
                        <p:par>
                          <p:cTn id="780" fill="hold">
                            <p:stCondLst>
                              <p:cond delay="250500"/>
                            </p:stCondLst>
                            <p:childTnLst>
                              <p:par>
                                <p:cTn id="781" presetID="11" presetClass="entr" presetSubtype="0" fill="hold" grpId="0" nodeType="afterEffect">
                                  <p:stCondLst>
                                    <p:cond delay="0"/>
                                  </p:stCondLst>
                                  <p:childTnLst>
                                    <p:set>
                                      <p:cBhvr>
                                        <p:cTn id="782" dur="1000">
                                          <p:stCondLst>
                                            <p:cond delay="0"/>
                                          </p:stCondLst>
                                        </p:cTn>
                                        <p:tgtEl>
                                          <p:spTgt spid="255"/>
                                        </p:tgtEl>
                                        <p:attrNameLst>
                                          <p:attrName>style.visibility</p:attrName>
                                        </p:attrNameLst>
                                      </p:cBhvr>
                                      <p:to>
                                        <p:strVal val="visible"/>
                                      </p:to>
                                    </p:set>
                                  </p:childTnLst>
                                </p:cTn>
                              </p:par>
                            </p:childTnLst>
                          </p:cTn>
                        </p:par>
                        <p:par>
                          <p:cTn id="783" fill="hold">
                            <p:stCondLst>
                              <p:cond delay="251500"/>
                            </p:stCondLst>
                            <p:childTnLst>
                              <p:par>
                                <p:cTn id="784" presetID="11" presetClass="entr" presetSubtype="0" fill="hold" grpId="0" nodeType="afterEffect">
                                  <p:stCondLst>
                                    <p:cond delay="0"/>
                                  </p:stCondLst>
                                  <p:childTnLst>
                                    <p:set>
                                      <p:cBhvr>
                                        <p:cTn id="785" dur="1000">
                                          <p:stCondLst>
                                            <p:cond delay="0"/>
                                          </p:stCondLst>
                                        </p:cTn>
                                        <p:tgtEl>
                                          <p:spTgt spid="256"/>
                                        </p:tgtEl>
                                        <p:attrNameLst>
                                          <p:attrName>style.visibility</p:attrName>
                                        </p:attrNameLst>
                                      </p:cBhvr>
                                      <p:to>
                                        <p:strVal val="visible"/>
                                      </p:to>
                                    </p:set>
                                  </p:childTnLst>
                                </p:cTn>
                              </p:par>
                            </p:childTnLst>
                          </p:cTn>
                        </p:par>
                        <p:par>
                          <p:cTn id="786" fill="hold">
                            <p:stCondLst>
                              <p:cond delay="252500"/>
                            </p:stCondLst>
                            <p:childTnLst>
                              <p:par>
                                <p:cTn id="787" presetID="11" presetClass="entr" presetSubtype="0" fill="hold" grpId="0" nodeType="afterEffect">
                                  <p:stCondLst>
                                    <p:cond delay="0"/>
                                  </p:stCondLst>
                                  <p:childTnLst>
                                    <p:set>
                                      <p:cBhvr>
                                        <p:cTn id="788" dur="1000">
                                          <p:stCondLst>
                                            <p:cond delay="0"/>
                                          </p:stCondLst>
                                        </p:cTn>
                                        <p:tgtEl>
                                          <p:spTgt spid="257"/>
                                        </p:tgtEl>
                                        <p:attrNameLst>
                                          <p:attrName>style.visibility</p:attrName>
                                        </p:attrNameLst>
                                      </p:cBhvr>
                                      <p:to>
                                        <p:strVal val="visible"/>
                                      </p:to>
                                    </p:set>
                                  </p:childTnLst>
                                </p:cTn>
                              </p:par>
                            </p:childTnLst>
                          </p:cTn>
                        </p:par>
                        <p:par>
                          <p:cTn id="789" fill="hold">
                            <p:stCondLst>
                              <p:cond delay="253500"/>
                            </p:stCondLst>
                            <p:childTnLst>
                              <p:par>
                                <p:cTn id="790" presetID="11" presetClass="entr" presetSubtype="0" fill="hold" grpId="0" nodeType="afterEffect">
                                  <p:stCondLst>
                                    <p:cond delay="0"/>
                                  </p:stCondLst>
                                  <p:childTnLst>
                                    <p:set>
                                      <p:cBhvr>
                                        <p:cTn id="791" dur="1000">
                                          <p:stCondLst>
                                            <p:cond delay="0"/>
                                          </p:stCondLst>
                                        </p:cTn>
                                        <p:tgtEl>
                                          <p:spTgt spid="258"/>
                                        </p:tgtEl>
                                        <p:attrNameLst>
                                          <p:attrName>style.visibility</p:attrName>
                                        </p:attrNameLst>
                                      </p:cBhvr>
                                      <p:to>
                                        <p:strVal val="visible"/>
                                      </p:to>
                                    </p:set>
                                  </p:childTnLst>
                                </p:cTn>
                              </p:par>
                            </p:childTnLst>
                          </p:cTn>
                        </p:par>
                        <p:par>
                          <p:cTn id="792" fill="hold">
                            <p:stCondLst>
                              <p:cond delay="254500"/>
                            </p:stCondLst>
                            <p:childTnLst>
                              <p:par>
                                <p:cTn id="793" presetID="11" presetClass="entr" presetSubtype="0" fill="hold" grpId="0" nodeType="afterEffect">
                                  <p:stCondLst>
                                    <p:cond delay="0"/>
                                  </p:stCondLst>
                                  <p:childTnLst>
                                    <p:set>
                                      <p:cBhvr>
                                        <p:cTn id="794" dur="1000">
                                          <p:stCondLst>
                                            <p:cond delay="0"/>
                                          </p:stCondLst>
                                        </p:cTn>
                                        <p:tgtEl>
                                          <p:spTgt spid="259"/>
                                        </p:tgtEl>
                                        <p:attrNameLst>
                                          <p:attrName>style.visibility</p:attrName>
                                        </p:attrNameLst>
                                      </p:cBhvr>
                                      <p:to>
                                        <p:strVal val="visible"/>
                                      </p:to>
                                    </p:set>
                                  </p:childTnLst>
                                </p:cTn>
                              </p:par>
                            </p:childTnLst>
                          </p:cTn>
                        </p:par>
                        <p:par>
                          <p:cTn id="795" fill="hold">
                            <p:stCondLst>
                              <p:cond delay="255500"/>
                            </p:stCondLst>
                            <p:childTnLst>
                              <p:par>
                                <p:cTn id="796" presetID="11" presetClass="entr" presetSubtype="0" fill="hold" grpId="0" nodeType="afterEffect">
                                  <p:stCondLst>
                                    <p:cond delay="0"/>
                                  </p:stCondLst>
                                  <p:childTnLst>
                                    <p:set>
                                      <p:cBhvr>
                                        <p:cTn id="797" dur="1000">
                                          <p:stCondLst>
                                            <p:cond delay="0"/>
                                          </p:stCondLst>
                                        </p:cTn>
                                        <p:tgtEl>
                                          <p:spTgt spid="260"/>
                                        </p:tgtEl>
                                        <p:attrNameLst>
                                          <p:attrName>style.visibility</p:attrName>
                                        </p:attrNameLst>
                                      </p:cBhvr>
                                      <p:to>
                                        <p:strVal val="visible"/>
                                      </p:to>
                                    </p:set>
                                  </p:childTnLst>
                                </p:cTn>
                              </p:par>
                            </p:childTnLst>
                          </p:cTn>
                        </p:par>
                        <p:par>
                          <p:cTn id="798" fill="hold">
                            <p:stCondLst>
                              <p:cond delay="256500"/>
                            </p:stCondLst>
                            <p:childTnLst>
                              <p:par>
                                <p:cTn id="799" presetID="11" presetClass="entr" presetSubtype="0" fill="hold" grpId="0" nodeType="afterEffect">
                                  <p:stCondLst>
                                    <p:cond delay="0"/>
                                  </p:stCondLst>
                                  <p:childTnLst>
                                    <p:set>
                                      <p:cBhvr>
                                        <p:cTn id="800" dur="1000">
                                          <p:stCondLst>
                                            <p:cond delay="0"/>
                                          </p:stCondLst>
                                        </p:cTn>
                                        <p:tgtEl>
                                          <p:spTgt spid="261"/>
                                        </p:tgtEl>
                                        <p:attrNameLst>
                                          <p:attrName>style.visibility</p:attrName>
                                        </p:attrNameLst>
                                      </p:cBhvr>
                                      <p:to>
                                        <p:strVal val="visible"/>
                                      </p:to>
                                    </p:set>
                                  </p:childTnLst>
                                </p:cTn>
                              </p:par>
                            </p:childTnLst>
                          </p:cTn>
                        </p:par>
                        <p:par>
                          <p:cTn id="801" fill="hold">
                            <p:stCondLst>
                              <p:cond delay="257500"/>
                            </p:stCondLst>
                            <p:childTnLst>
                              <p:par>
                                <p:cTn id="802" presetID="11" presetClass="entr" presetSubtype="0" fill="hold" grpId="0" nodeType="afterEffect">
                                  <p:stCondLst>
                                    <p:cond delay="0"/>
                                  </p:stCondLst>
                                  <p:childTnLst>
                                    <p:set>
                                      <p:cBhvr>
                                        <p:cTn id="803" dur="1000">
                                          <p:stCondLst>
                                            <p:cond delay="0"/>
                                          </p:stCondLst>
                                        </p:cTn>
                                        <p:tgtEl>
                                          <p:spTgt spid="262"/>
                                        </p:tgtEl>
                                        <p:attrNameLst>
                                          <p:attrName>style.visibility</p:attrName>
                                        </p:attrNameLst>
                                      </p:cBhvr>
                                      <p:to>
                                        <p:strVal val="visible"/>
                                      </p:to>
                                    </p:set>
                                  </p:childTnLst>
                                </p:cTn>
                              </p:par>
                            </p:childTnLst>
                          </p:cTn>
                        </p:par>
                        <p:par>
                          <p:cTn id="804" fill="hold">
                            <p:stCondLst>
                              <p:cond delay="258500"/>
                            </p:stCondLst>
                            <p:childTnLst>
                              <p:par>
                                <p:cTn id="805" presetID="11" presetClass="entr" presetSubtype="0" fill="hold" grpId="0" nodeType="afterEffect">
                                  <p:stCondLst>
                                    <p:cond delay="0"/>
                                  </p:stCondLst>
                                  <p:childTnLst>
                                    <p:set>
                                      <p:cBhvr>
                                        <p:cTn id="806" dur="1000">
                                          <p:stCondLst>
                                            <p:cond delay="0"/>
                                          </p:stCondLst>
                                        </p:cTn>
                                        <p:tgtEl>
                                          <p:spTgt spid="263"/>
                                        </p:tgtEl>
                                        <p:attrNameLst>
                                          <p:attrName>style.visibility</p:attrName>
                                        </p:attrNameLst>
                                      </p:cBhvr>
                                      <p:to>
                                        <p:strVal val="visible"/>
                                      </p:to>
                                    </p:set>
                                  </p:childTnLst>
                                </p:cTn>
                              </p:par>
                            </p:childTnLst>
                          </p:cTn>
                        </p:par>
                        <p:par>
                          <p:cTn id="807" fill="hold">
                            <p:stCondLst>
                              <p:cond delay="259500"/>
                            </p:stCondLst>
                            <p:childTnLst>
                              <p:par>
                                <p:cTn id="808" presetID="11" presetClass="entr" presetSubtype="0" fill="hold" grpId="0" nodeType="afterEffect">
                                  <p:stCondLst>
                                    <p:cond delay="0"/>
                                  </p:stCondLst>
                                  <p:childTnLst>
                                    <p:set>
                                      <p:cBhvr>
                                        <p:cTn id="809" dur="1000">
                                          <p:stCondLst>
                                            <p:cond delay="0"/>
                                          </p:stCondLst>
                                        </p:cTn>
                                        <p:tgtEl>
                                          <p:spTgt spid="264"/>
                                        </p:tgtEl>
                                        <p:attrNameLst>
                                          <p:attrName>style.visibility</p:attrName>
                                        </p:attrNameLst>
                                      </p:cBhvr>
                                      <p:to>
                                        <p:strVal val="visible"/>
                                      </p:to>
                                    </p:set>
                                  </p:childTnLst>
                                </p:cTn>
                              </p:par>
                            </p:childTnLst>
                          </p:cTn>
                        </p:par>
                        <p:par>
                          <p:cTn id="810" fill="hold">
                            <p:stCondLst>
                              <p:cond delay="260500"/>
                            </p:stCondLst>
                            <p:childTnLst>
                              <p:par>
                                <p:cTn id="811" presetID="11" presetClass="entr" presetSubtype="0" fill="hold" grpId="0" nodeType="afterEffect">
                                  <p:stCondLst>
                                    <p:cond delay="0"/>
                                  </p:stCondLst>
                                  <p:childTnLst>
                                    <p:set>
                                      <p:cBhvr>
                                        <p:cTn id="812" dur="1000">
                                          <p:stCondLst>
                                            <p:cond delay="0"/>
                                          </p:stCondLst>
                                        </p:cTn>
                                        <p:tgtEl>
                                          <p:spTgt spid="265"/>
                                        </p:tgtEl>
                                        <p:attrNameLst>
                                          <p:attrName>style.visibility</p:attrName>
                                        </p:attrNameLst>
                                      </p:cBhvr>
                                      <p:to>
                                        <p:strVal val="visible"/>
                                      </p:to>
                                    </p:set>
                                  </p:childTnLst>
                                </p:cTn>
                              </p:par>
                            </p:childTnLst>
                          </p:cTn>
                        </p:par>
                        <p:par>
                          <p:cTn id="813" fill="hold">
                            <p:stCondLst>
                              <p:cond delay="261500"/>
                            </p:stCondLst>
                            <p:childTnLst>
                              <p:par>
                                <p:cTn id="814" presetID="11" presetClass="entr" presetSubtype="0" fill="hold" grpId="0" nodeType="afterEffect">
                                  <p:stCondLst>
                                    <p:cond delay="0"/>
                                  </p:stCondLst>
                                  <p:childTnLst>
                                    <p:set>
                                      <p:cBhvr>
                                        <p:cTn id="815" dur="1000">
                                          <p:stCondLst>
                                            <p:cond delay="0"/>
                                          </p:stCondLst>
                                        </p:cTn>
                                        <p:tgtEl>
                                          <p:spTgt spid="266"/>
                                        </p:tgtEl>
                                        <p:attrNameLst>
                                          <p:attrName>style.visibility</p:attrName>
                                        </p:attrNameLst>
                                      </p:cBhvr>
                                      <p:to>
                                        <p:strVal val="visible"/>
                                      </p:to>
                                    </p:set>
                                  </p:childTnLst>
                                </p:cTn>
                              </p:par>
                            </p:childTnLst>
                          </p:cTn>
                        </p:par>
                        <p:par>
                          <p:cTn id="816" fill="hold">
                            <p:stCondLst>
                              <p:cond delay="262500"/>
                            </p:stCondLst>
                            <p:childTnLst>
                              <p:par>
                                <p:cTn id="817" presetID="11" presetClass="entr" presetSubtype="0" fill="hold" grpId="0" nodeType="afterEffect">
                                  <p:stCondLst>
                                    <p:cond delay="0"/>
                                  </p:stCondLst>
                                  <p:childTnLst>
                                    <p:set>
                                      <p:cBhvr>
                                        <p:cTn id="818" dur="1000">
                                          <p:stCondLst>
                                            <p:cond delay="0"/>
                                          </p:stCondLst>
                                        </p:cTn>
                                        <p:tgtEl>
                                          <p:spTgt spid="267"/>
                                        </p:tgtEl>
                                        <p:attrNameLst>
                                          <p:attrName>style.visibility</p:attrName>
                                        </p:attrNameLst>
                                      </p:cBhvr>
                                      <p:to>
                                        <p:strVal val="visible"/>
                                      </p:to>
                                    </p:set>
                                  </p:childTnLst>
                                </p:cTn>
                              </p:par>
                            </p:childTnLst>
                          </p:cTn>
                        </p:par>
                        <p:par>
                          <p:cTn id="819" fill="hold">
                            <p:stCondLst>
                              <p:cond delay="263500"/>
                            </p:stCondLst>
                            <p:childTnLst>
                              <p:par>
                                <p:cTn id="820" presetID="11" presetClass="entr" presetSubtype="0" fill="hold" grpId="0" nodeType="afterEffect">
                                  <p:stCondLst>
                                    <p:cond delay="0"/>
                                  </p:stCondLst>
                                  <p:childTnLst>
                                    <p:set>
                                      <p:cBhvr>
                                        <p:cTn id="821" dur="1000">
                                          <p:stCondLst>
                                            <p:cond delay="0"/>
                                          </p:stCondLst>
                                        </p:cTn>
                                        <p:tgtEl>
                                          <p:spTgt spid="268"/>
                                        </p:tgtEl>
                                        <p:attrNameLst>
                                          <p:attrName>style.visibility</p:attrName>
                                        </p:attrNameLst>
                                      </p:cBhvr>
                                      <p:to>
                                        <p:strVal val="visible"/>
                                      </p:to>
                                    </p:set>
                                  </p:childTnLst>
                                </p:cTn>
                              </p:par>
                            </p:childTnLst>
                          </p:cTn>
                        </p:par>
                        <p:par>
                          <p:cTn id="822" fill="hold">
                            <p:stCondLst>
                              <p:cond delay="264500"/>
                            </p:stCondLst>
                            <p:childTnLst>
                              <p:par>
                                <p:cTn id="823" presetID="11" presetClass="entr" presetSubtype="0" fill="hold" grpId="0" nodeType="afterEffect">
                                  <p:stCondLst>
                                    <p:cond delay="0"/>
                                  </p:stCondLst>
                                  <p:childTnLst>
                                    <p:set>
                                      <p:cBhvr>
                                        <p:cTn id="824" dur="1000">
                                          <p:stCondLst>
                                            <p:cond delay="0"/>
                                          </p:stCondLst>
                                        </p:cTn>
                                        <p:tgtEl>
                                          <p:spTgt spid="269"/>
                                        </p:tgtEl>
                                        <p:attrNameLst>
                                          <p:attrName>style.visibility</p:attrName>
                                        </p:attrNameLst>
                                      </p:cBhvr>
                                      <p:to>
                                        <p:strVal val="visible"/>
                                      </p:to>
                                    </p:set>
                                  </p:childTnLst>
                                </p:cTn>
                              </p:par>
                            </p:childTnLst>
                          </p:cTn>
                        </p:par>
                        <p:par>
                          <p:cTn id="825" fill="hold">
                            <p:stCondLst>
                              <p:cond delay="265500"/>
                            </p:stCondLst>
                            <p:childTnLst>
                              <p:par>
                                <p:cTn id="826" presetID="11" presetClass="entr" presetSubtype="0" fill="hold" grpId="0" nodeType="afterEffect">
                                  <p:stCondLst>
                                    <p:cond delay="0"/>
                                  </p:stCondLst>
                                  <p:childTnLst>
                                    <p:set>
                                      <p:cBhvr>
                                        <p:cTn id="827" dur="1000">
                                          <p:stCondLst>
                                            <p:cond delay="0"/>
                                          </p:stCondLst>
                                        </p:cTn>
                                        <p:tgtEl>
                                          <p:spTgt spid="270"/>
                                        </p:tgtEl>
                                        <p:attrNameLst>
                                          <p:attrName>style.visibility</p:attrName>
                                        </p:attrNameLst>
                                      </p:cBhvr>
                                      <p:to>
                                        <p:strVal val="visible"/>
                                      </p:to>
                                    </p:set>
                                  </p:childTnLst>
                                </p:cTn>
                              </p:par>
                            </p:childTnLst>
                          </p:cTn>
                        </p:par>
                        <p:par>
                          <p:cTn id="828" fill="hold">
                            <p:stCondLst>
                              <p:cond delay="266500"/>
                            </p:stCondLst>
                            <p:childTnLst>
                              <p:par>
                                <p:cTn id="829" presetID="11" presetClass="entr" presetSubtype="0" fill="hold" grpId="0" nodeType="afterEffect">
                                  <p:stCondLst>
                                    <p:cond delay="0"/>
                                  </p:stCondLst>
                                  <p:childTnLst>
                                    <p:set>
                                      <p:cBhvr>
                                        <p:cTn id="830" dur="1000">
                                          <p:stCondLst>
                                            <p:cond delay="0"/>
                                          </p:stCondLst>
                                        </p:cTn>
                                        <p:tgtEl>
                                          <p:spTgt spid="271"/>
                                        </p:tgtEl>
                                        <p:attrNameLst>
                                          <p:attrName>style.visibility</p:attrName>
                                        </p:attrNameLst>
                                      </p:cBhvr>
                                      <p:to>
                                        <p:strVal val="visible"/>
                                      </p:to>
                                    </p:set>
                                  </p:childTnLst>
                                </p:cTn>
                              </p:par>
                            </p:childTnLst>
                          </p:cTn>
                        </p:par>
                        <p:par>
                          <p:cTn id="831" fill="hold">
                            <p:stCondLst>
                              <p:cond delay="267500"/>
                            </p:stCondLst>
                            <p:childTnLst>
                              <p:par>
                                <p:cTn id="832" presetID="11" presetClass="entr" presetSubtype="0" fill="hold" grpId="0" nodeType="afterEffect">
                                  <p:stCondLst>
                                    <p:cond delay="0"/>
                                  </p:stCondLst>
                                  <p:childTnLst>
                                    <p:set>
                                      <p:cBhvr>
                                        <p:cTn id="833" dur="1000">
                                          <p:stCondLst>
                                            <p:cond delay="0"/>
                                          </p:stCondLst>
                                        </p:cTn>
                                        <p:tgtEl>
                                          <p:spTgt spid="272"/>
                                        </p:tgtEl>
                                        <p:attrNameLst>
                                          <p:attrName>style.visibility</p:attrName>
                                        </p:attrNameLst>
                                      </p:cBhvr>
                                      <p:to>
                                        <p:strVal val="visible"/>
                                      </p:to>
                                    </p:set>
                                  </p:childTnLst>
                                </p:cTn>
                              </p:par>
                            </p:childTnLst>
                          </p:cTn>
                        </p:par>
                        <p:par>
                          <p:cTn id="834" fill="hold">
                            <p:stCondLst>
                              <p:cond delay="268500"/>
                            </p:stCondLst>
                            <p:childTnLst>
                              <p:par>
                                <p:cTn id="835" presetID="11" presetClass="entr" presetSubtype="0" fill="hold" grpId="0" nodeType="afterEffect">
                                  <p:stCondLst>
                                    <p:cond delay="0"/>
                                  </p:stCondLst>
                                  <p:childTnLst>
                                    <p:set>
                                      <p:cBhvr>
                                        <p:cTn id="836" dur="1000">
                                          <p:stCondLst>
                                            <p:cond delay="0"/>
                                          </p:stCondLst>
                                        </p:cTn>
                                        <p:tgtEl>
                                          <p:spTgt spid="273"/>
                                        </p:tgtEl>
                                        <p:attrNameLst>
                                          <p:attrName>style.visibility</p:attrName>
                                        </p:attrNameLst>
                                      </p:cBhvr>
                                      <p:to>
                                        <p:strVal val="visible"/>
                                      </p:to>
                                    </p:set>
                                  </p:childTnLst>
                                </p:cTn>
                              </p:par>
                            </p:childTnLst>
                          </p:cTn>
                        </p:par>
                        <p:par>
                          <p:cTn id="837" fill="hold">
                            <p:stCondLst>
                              <p:cond delay="269500"/>
                            </p:stCondLst>
                            <p:childTnLst>
                              <p:par>
                                <p:cTn id="838" presetID="11" presetClass="entr" presetSubtype="0" fill="hold" grpId="0" nodeType="afterEffect">
                                  <p:stCondLst>
                                    <p:cond delay="0"/>
                                  </p:stCondLst>
                                  <p:childTnLst>
                                    <p:set>
                                      <p:cBhvr>
                                        <p:cTn id="839" dur="1000">
                                          <p:stCondLst>
                                            <p:cond delay="0"/>
                                          </p:stCondLst>
                                        </p:cTn>
                                        <p:tgtEl>
                                          <p:spTgt spid="274"/>
                                        </p:tgtEl>
                                        <p:attrNameLst>
                                          <p:attrName>style.visibility</p:attrName>
                                        </p:attrNameLst>
                                      </p:cBhvr>
                                      <p:to>
                                        <p:strVal val="visible"/>
                                      </p:to>
                                    </p:set>
                                  </p:childTnLst>
                                </p:cTn>
                              </p:par>
                            </p:childTnLst>
                          </p:cTn>
                        </p:par>
                        <p:par>
                          <p:cTn id="840" fill="hold">
                            <p:stCondLst>
                              <p:cond delay="270500"/>
                            </p:stCondLst>
                            <p:childTnLst>
                              <p:par>
                                <p:cTn id="841" presetID="11" presetClass="entr" presetSubtype="0" fill="hold" grpId="0" nodeType="afterEffect">
                                  <p:stCondLst>
                                    <p:cond delay="0"/>
                                  </p:stCondLst>
                                  <p:childTnLst>
                                    <p:set>
                                      <p:cBhvr>
                                        <p:cTn id="842" dur="1000">
                                          <p:stCondLst>
                                            <p:cond delay="0"/>
                                          </p:stCondLst>
                                        </p:cTn>
                                        <p:tgtEl>
                                          <p:spTgt spid="275"/>
                                        </p:tgtEl>
                                        <p:attrNameLst>
                                          <p:attrName>style.visibility</p:attrName>
                                        </p:attrNameLst>
                                      </p:cBhvr>
                                      <p:to>
                                        <p:strVal val="visible"/>
                                      </p:to>
                                    </p:set>
                                  </p:childTnLst>
                                </p:cTn>
                              </p:par>
                            </p:childTnLst>
                          </p:cTn>
                        </p:par>
                        <p:par>
                          <p:cTn id="843" fill="hold">
                            <p:stCondLst>
                              <p:cond delay="271500"/>
                            </p:stCondLst>
                            <p:childTnLst>
                              <p:par>
                                <p:cTn id="844" presetID="11" presetClass="entr" presetSubtype="0" fill="hold" grpId="0" nodeType="afterEffect">
                                  <p:stCondLst>
                                    <p:cond delay="0"/>
                                  </p:stCondLst>
                                  <p:childTnLst>
                                    <p:set>
                                      <p:cBhvr>
                                        <p:cTn id="845" dur="1000">
                                          <p:stCondLst>
                                            <p:cond delay="0"/>
                                          </p:stCondLst>
                                        </p:cTn>
                                        <p:tgtEl>
                                          <p:spTgt spid="276"/>
                                        </p:tgtEl>
                                        <p:attrNameLst>
                                          <p:attrName>style.visibility</p:attrName>
                                        </p:attrNameLst>
                                      </p:cBhvr>
                                      <p:to>
                                        <p:strVal val="visible"/>
                                      </p:to>
                                    </p:set>
                                  </p:childTnLst>
                                </p:cTn>
                              </p:par>
                            </p:childTnLst>
                          </p:cTn>
                        </p:par>
                        <p:par>
                          <p:cTn id="846" fill="hold">
                            <p:stCondLst>
                              <p:cond delay="272500"/>
                            </p:stCondLst>
                            <p:childTnLst>
                              <p:par>
                                <p:cTn id="847" presetID="11" presetClass="entr" presetSubtype="0" fill="hold" grpId="0" nodeType="afterEffect">
                                  <p:stCondLst>
                                    <p:cond delay="0"/>
                                  </p:stCondLst>
                                  <p:childTnLst>
                                    <p:set>
                                      <p:cBhvr>
                                        <p:cTn id="848" dur="1000">
                                          <p:stCondLst>
                                            <p:cond delay="0"/>
                                          </p:stCondLst>
                                        </p:cTn>
                                        <p:tgtEl>
                                          <p:spTgt spid="277"/>
                                        </p:tgtEl>
                                        <p:attrNameLst>
                                          <p:attrName>style.visibility</p:attrName>
                                        </p:attrNameLst>
                                      </p:cBhvr>
                                      <p:to>
                                        <p:strVal val="visible"/>
                                      </p:to>
                                    </p:set>
                                  </p:childTnLst>
                                </p:cTn>
                              </p:par>
                            </p:childTnLst>
                          </p:cTn>
                        </p:par>
                        <p:par>
                          <p:cTn id="849" fill="hold">
                            <p:stCondLst>
                              <p:cond delay="273500"/>
                            </p:stCondLst>
                            <p:childTnLst>
                              <p:par>
                                <p:cTn id="850" presetID="11" presetClass="entr" presetSubtype="0" fill="hold" grpId="0" nodeType="afterEffect">
                                  <p:stCondLst>
                                    <p:cond delay="0"/>
                                  </p:stCondLst>
                                  <p:childTnLst>
                                    <p:set>
                                      <p:cBhvr>
                                        <p:cTn id="851" dur="1000">
                                          <p:stCondLst>
                                            <p:cond delay="0"/>
                                          </p:stCondLst>
                                        </p:cTn>
                                        <p:tgtEl>
                                          <p:spTgt spid="278"/>
                                        </p:tgtEl>
                                        <p:attrNameLst>
                                          <p:attrName>style.visibility</p:attrName>
                                        </p:attrNameLst>
                                      </p:cBhvr>
                                      <p:to>
                                        <p:strVal val="visible"/>
                                      </p:to>
                                    </p:set>
                                  </p:childTnLst>
                                </p:cTn>
                              </p:par>
                            </p:childTnLst>
                          </p:cTn>
                        </p:par>
                        <p:par>
                          <p:cTn id="852" fill="hold">
                            <p:stCondLst>
                              <p:cond delay="274500"/>
                            </p:stCondLst>
                            <p:childTnLst>
                              <p:par>
                                <p:cTn id="853" presetID="11" presetClass="entr" presetSubtype="0" fill="hold" grpId="0" nodeType="afterEffect">
                                  <p:stCondLst>
                                    <p:cond delay="0"/>
                                  </p:stCondLst>
                                  <p:childTnLst>
                                    <p:set>
                                      <p:cBhvr>
                                        <p:cTn id="854" dur="1000">
                                          <p:stCondLst>
                                            <p:cond delay="0"/>
                                          </p:stCondLst>
                                        </p:cTn>
                                        <p:tgtEl>
                                          <p:spTgt spid="279"/>
                                        </p:tgtEl>
                                        <p:attrNameLst>
                                          <p:attrName>style.visibility</p:attrName>
                                        </p:attrNameLst>
                                      </p:cBhvr>
                                      <p:to>
                                        <p:strVal val="visible"/>
                                      </p:to>
                                    </p:set>
                                  </p:childTnLst>
                                </p:cTn>
                              </p:par>
                            </p:childTnLst>
                          </p:cTn>
                        </p:par>
                        <p:par>
                          <p:cTn id="855" fill="hold">
                            <p:stCondLst>
                              <p:cond delay="275500"/>
                            </p:stCondLst>
                            <p:childTnLst>
                              <p:par>
                                <p:cTn id="856" presetID="11" presetClass="entr" presetSubtype="0" fill="hold" grpId="0" nodeType="afterEffect">
                                  <p:stCondLst>
                                    <p:cond delay="0"/>
                                  </p:stCondLst>
                                  <p:childTnLst>
                                    <p:set>
                                      <p:cBhvr>
                                        <p:cTn id="857" dur="1000">
                                          <p:stCondLst>
                                            <p:cond delay="0"/>
                                          </p:stCondLst>
                                        </p:cTn>
                                        <p:tgtEl>
                                          <p:spTgt spid="280"/>
                                        </p:tgtEl>
                                        <p:attrNameLst>
                                          <p:attrName>style.visibility</p:attrName>
                                        </p:attrNameLst>
                                      </p:cBhvr>
                                      <p:to>
                                        <p:strVal val="visible"/>
                                      </p:to>
                                    </p:set>
                                  </p:childTnLst>
                                </p:cTn>
                              </p:par>
                            </p:childTnLst>
                          </p:cTn>
                        </p:par>
                        <p:par>
                          <p:cTn id="858" fill="hold">
                            <p:stCondLst>
                              <p:cond delay="276500"/>
                            </p:stCondLst>
                            <p:childTnLst>
                              <p:par>
                                <p:cTn id="859" presetID="11" presetClass="entr" presetSubtype="0" fill="hold" grpId="0" nodeType="afterEffect">
                                  <p:stCondLst>
                                    <p:cond delay="0"/>
                                  </p:stCondLst>
                                  <p:childTnLst>
                                    <p:set>
                                      <p:cBhvr>
                                        <p:cTn id="860" dur="1000">
                                          <p:stCondLst>
                                            <p:cond delay="0"/>
                                          </p:stCondLst>
                                        </p:cTn>
                                        <p:tgtEl>
                                          <p:spTgt spid="281"/>
                                        </p:tgtEl>
                                        <p:attrNameLst>
                                          <p:attrName>style.visibility</p:attrName>
                                        </p:attrNameLst>
                                      </p:cBhvr>
                                      <p:to>
                                        <p:strVal val="visible"/>
                                      </p:to>
                                    </p:set>
                                  </p:childTnLst>
                                </p:cTn>
                              </p:par>
                            </p:childTnLst>
                          </p:cTn>
                        </p:par>
                        <p:par>
                          <p:cTn id="861" fill="hold">
                            <p:stCondLst>
                              <p:cond delay="277500"/>
                            </p:stCondLst>
                            <p:childTnLst>
                              <p:par>
                                <p:cTn id="862" presetID="11" presetClass="entr" presetSubtype="0" fill="hold" grpId="0" nodeType="afterEffect">
                                  <p:stCondLst>
                                    <p:cond delay="0"/>
                                  </p:stCondLst>
                                  <p:childTnLst>
                                    <p:set>
                                      <p:cBhvr>
                                        <p:cTn id="863" dur="1000">
                                          <p:stCondLst>
                                            <p:cond delay="0"/>
                                          </p:stCondLst>
                                        </p:cTn>
                                        <p:tgtEl>
                                          <p:spTgt spid="282"/>
                                        </p:tgtEl>
                                        <p:attrNameLst>
                                          <p:attrName>style.visibility</p:attrName>
                                        </p:attrNameLst>
                                      </p:cBhvr>
                                      <p:to>
                                        <p:strVal val="visible"/>
                                      </p:to>
                                    </p:set>
                                  </p:childTnLst>
                                </p:cTn>
                              </p:par>
                            </p:childTnLst>
                          </p:cTn>
                        </p:par>
                        <p:par>
                          <p:cTn id="864" fill="hold">
                            <p:stCondLst>
                              <p:cond delay="278500"/>
                            </p:stCondLst>
                            <p:childTnLst>
                              <p:par>
                                <p:cTn id="865" presetID="11" presetClass="entr" presetSubtype="0" fill="hold" grpId="0" nodeType="afterEffect">
                                  <p:stCondLst>
                                    <p:cond delay="0"/>
                                  </p:stCondLst>
                                  <p:childTnLst>
                                    <p:set>
                                      <p:cBhvr>
                                        <p:cTn id="866" dur="1000">
                                          <p:stCondLst>
                                            <p:cond delay="0"/>
                                          </p:stCondLst>
                                        </p:cTn>
                                        <p:tgtEl>
                                          <p:spTgt spid="283"/>
                                        </p:tgtEl>
                                        <p:attrNameLst>
                                          <p:attrName>style.visibility</p:attrName>
                                        </p:attrNameLst>
                                      </p:cBhvr>
                                      <p:to>
                                        <p:strVal val="visible"/>
                                      </p:to>
                                    </p:set>
                                  </p:childTnLst>
                                </p:cTn>
                              </p:par>
                            </p:childTnLst>
                          </p:cTn>
                        </p:par>
                        <p:par>
                          <p:cTn id="867" fill="hold">
                            <p:stCondLst>
                              <p:cond delay="279500"/>
                            </p:stCondLst>
                            <p:childTnLst>
                              <p:par>
                                <p:cTn id="868" presetID="11" presetClass="entr" presetSubtype="0" fill="hold" grpId="0" nodeType="afterEffect">
                                  <p:stCondLst>
                                    <p:cond delay="0"/>
                                  </p:stCondLst>
                                  <p:childTnLst>
                                    <p:set>
                                      <p:cBhvr>
                                        <p:cTn id="869" dur="1000">
                                          <p:stCondLst>
                                            <p:cond delay="0"/>
                                          </p:stCondLst>
                                        </p:cTn>
                                        <p:tgtEl>
                                          <p:spTgt spid="284"/>
                                        </p:tgtEl>
                                        <p:attrNameLst>
                                          <p:attrName>style.visibility</p:attrName>
                                        </p:attrNameLst>
                                      </p:cBhvr>
                                      <p:to>
                                        <p:strVal val="visible"/>
                                      </p:to>
                                    </p:set>
                                  </p:childTnLst>
                                </p:cTn>
                              </p:par>
                            </p:childTnLst>
                          </p:cTn>
                        </p:par>
                        <p:par>
                          <p:cTn id="870" fill="hold">
                            <p:stCondLst>
                              <p:cond delay="280500"/>
                            </p:stCondLst>
                            <p:childTnLst>
                              <p:par>
                                <p:cTn id="871" presetID="11" presetClass="entr" presetSubtype="0" fill="hold" grpId="0" nodeType="afterEffect">
                                  <p:stCondLst>
                                    <p:cond delay="0"/>
                                  </p:stCondLst>
                                  <p:childTnLst>
                                    <p:set>
                                      <p:cBhvr>
                                        <p:cTn id="872" dur="1000">
                                          <p:stCondLst>
                                            <p:cond delay="0"/>
                                          </p:stCondLst>
                                        </p:cTn>
                                        <p:tgtEl>
                                          <p:spTgt spid="285"/>
                                        </p:tgtEl>
                                        <p:attrNameLst>
                                          <p:attrName>style.visibility</p:attrName>
                                        </p:attrNameLst>
                                      </p:cBhvr>
                                      <p:to>
                                        <p:strVal val="visible"/>
                                      </p:to>
                                    </p:set>
                                  </p:childTnLst>
                                </p:cTn>
                              </p:par>
                            </p:childTnLst>
                          </p:cTn>
                        </p:par>
                        <p:par>
                          <p:cTn id="873" fill="hold">
                            <p:stCondLst>
                              <p:cond delay="281500"/>
                            </p:stCondLst>
                            <p:childTnLst>
                              <p:par>
                                <p:cTn id="874" presetID="11" presetClass="entr" presetSubtype="0" fill="hold" grpId="0" nodeType="afterEffect">
                                  <p:stCondLst>
                                    <p:cond delay="0"/>
                                  </p:stCondLst>
                                  <p:childTnLst>
                                    <p:set>
                                      <p:cBhvr>
                                        <p:cTn id="875" dur="1000">
                                          <p:stCondLst>
                                            <p:cond delay="0"/>
                                          </p:stCondLst>
                                        </p:cTn>
                                        <p:tgtEl>
                                          <p:spTgt spid="286"/>
                                        </p:tgtEl>
                                        <p:attrNameLst>
                                          <p:attrName>style.visibility</p:attrName>
                                        </p:attrNameLst>
                                      </p:cBhvr>
                                      <p:to>
                                        <p:strVal val="visible"/>
                                      </p:to>
                                    </p:set>
                                  </p:childTnLst>
                                </p:cTn>
                              </p:par>
                            </p:childTnLst>
                          </p:cTn>
                        </p:par>
                        <p:par>
                          <p:cTn id="876" fill="hold">
                            <p:stCondLst>
                              <p:cond delay="282500"/>
                            </p:stCondLst>
                            <p:childTnLst>
                              <p:par>
                                <p:cTn id="877" presetID="11" presetClass="entr" presetSubtype="0" fill="hold" grpId="0" nodeType="afterEffect">
                                  <p:stCondLst>
                                    <p:cond delay="0"/>
                                  </p:stCondLst>
                                  <p:childTnLst>
                                    <p:set>
                                      <p:cBhvr>
                                        <p:cTn id="878" dur="1000">
                                          <p:stCondLst>
                                            <p:cond delay="0"/>
                                          </p:stCondLst>
                                        </p:cTn>
                                        <p:tgtEl>
                                          <p:spTgt spid="287"/>
                                        </p:tgtEl>
                                        <p:attrNameLst>
                                          <p:attrName>style.visibility</p:attrName>
                                        </p:attrNameLst>
                                      </p:cBhvr>
                                      <p:to>
                                        <p:strVal val="visible"/>
                                      </p:to>
                                    </p:set>
                                  </p:childTnLst>
                                </p:cTn>
                              </p:par>
                            </p:childTnLst>
                          </p:cTn>
                        </p:par>
                        <p:par>
                          <p:cTn id="879" fill="hold">
                            <p:stCondLst>
                              <p:cond delay="283500"/>
                            </p:stCondLst>
                            <p:childTnLst>
                              <p:par>
                                <p:cTn id="880" presetID="11" presetClass="entr" presetSubtype="0" fill="hold" grpId="0" nodeType="afterEffect">
                                  <p:stCondLst>
                                    <p:cond delay="0"/>
                                  </p:stCondLst>
                                  <p:childTnLst>
                                    <p:set>
                                      <p:cBhvr>
                                        <p:cTn id="881" dur="1000">
                                          <p:stCondLst>
                                            <p:cond delay="0"/>
                                          </p:stCondLst>
                                        </p:cTn>
                                        <p:tgtEl>
                                          <p:spTgt spid="288"/>
                                        </p:tgtEl>
                                        <p:attrNameLst>
                                          <p:attrName>style.visibility</p:attrName>
                                        </p:attrNameLst>
                                      </p:cBhvr>
                                      <p:to>
                                        <p:strVal val="visible"/>
                                      </p:to>
                                    </p:set>
                                  </p:childTnLst>
                                </p:cTn>
                              </p:par>
                            </p:childTnLst>
                          </p:cTn>
                        </p:par>
                        <p:par>
                          <p:cTn id="882" fill="hold">
                            <p:stCondLst>
                              <p:cond delay="284500"/>
                            </p:stCondLst>
                            <p:childTnLst>
                              <p:par>
                                <p:cTn id="883" presetID="11" presetClass="entr" presetSubtype="0" fill="hold" grpId="0" nodeType="afterEffect">
                                  <p:stCondLst>
                                    <p:cond delay="0"/>
                                  </p:stCondLst>
                                  <p:childTnLst>
                                    <p:set>
                                      <p:cBhvr>
                                        <p:cTn id="884" dur="1000">
                                          <p:stCondLst>
                                            <p:cond delay="0"/>
                                          </p:stCondLst>
                                        </p:cTn>
                                        <p:tgtEl>
                                          <p:spTgt spid="289"/>
                                        </p:tgtEl>
                                        <p:attrNameLst>
                                          <p:attrName>style.visibility</p:attrName>
                                        </p:attrNameLst>
                                      </p:cBhvr>
                                      <p:to>
                                        <p:strVal val="visible"/>
                                      </p:to>
                                    </p:set>
                                  </p:childTnLst>
                                </p:cTn>
                              </p:par>
                            </p:childTnLst>
                          </p:cTn>
                        </p:par>
                        <p:par>
                          <p:cTn id="885" fill="hold">
                            <p:stCondLst>
                              <p:cond delay="285500"/>
                            </p:stCondLst>
                            <p:childTnLst>
                              <p:par>
                                <p:cTn id="886" presetID="11" presetClass="entr" presetSubtype="0" fill="hold" grpId="0" nodeType="afterEffect">
                                  <p:stCondLst>
                                    <p:cond delay="0"/>
                                  </p:stCondLst>
                                  <p:childTnLst>
                                    <p:set>
                                      <p:cBhvr>
                                        <p:cTn id="887" dur="1000">
                                          <p:stCondLst>
                                            <p:cond delay="0"/>
                                          </p:stCondLst>
                                        </p:cTn>
                                        <p:tgtEl>
                                          <p:spTgt spid="290"/>
                                        </p:tgtEl>
                                        <p:attrNameLst>
                                          <p:attrName>style.visibility</p:attrName>
                                        </p:attrNameLst>
                                      </p:cBhvr>
                                      <p:to>
                                        <p:strVal val="visible"/>
                                      </p:to>
                                    </p:set>
                                  </p:childTnLst>
                                </p:cTn>
                              </p:par>
                            </p:childTnLst>
                          </p:cTn>
                        </p:par>
                        <p:par>
                          <p:cTn id="888" fill="hold">
                            <p:stCondLst>
                              <p:cond delay="286500"/>
                            </p:stCondLst>
                            <p:childTnLst>
                              <p:par>
                                <p:cTn id="889" presetID="11" presetClass="entr" presetSubtype="0" fill="hold" grpId="0" nodeType="afterEffect">
                                  <p:stCondLst>
                                    <p:cond delay="0"/>
                                  </p:stCondLst>
                                  <p:childTnLst>
                                    <p:set>
                                      <p:cBhvr>
                                        <p:cTn id="890" dur="1000">
                                          <p:stCondLst>
                                            <p:cond delay="0"/>
                                          </p:stCondLst>
                                        </p:cTn>
                                        <p:tgtEl>
                                          <p:spTgt spid="291"/>
                                        </p:tgtEl>
                                        <p:attrNameLst>
                                          <p:attrName>style.visibility</p:attrName>
                                        </p:attrNameLst>
                                      </p:cBhvr>
                                      <p:to>
                                        <p:strVal val="visible"/>
                                      </p:to>
                                    </p:set>
                                  </p:childTnLst>
                                </p:cTn>
                              </p:par>
                            </p:childTnLst>
                          </p:cTn>
                        </p:par>
                        <p:par>
                          <p:cTn id="891" fill="hold">
                            <p:stCondLst>
                              <p:cond delay="287500"/>
                            </p:stCondLst>
                            <p:childTnLst>
                              <p:par>
                                <p:cTn id="892" presetID="11" presetClass="entr" presetSubtype="0" fill="hold" grpId="0" nodeType="afterEffect">
                                  <p:stCondLst>
                                    <p:cond delay="0"/>
                                  </p:stCondLst>
                                  <p:childTnLst>
                                    <p:set>
                                      <p:cBhvr>
                                        <p:cTn id="893" dur="1000">
                                          <p:stCondLst>
                                            <p:cond delay="0"/>
                                          </p:stCondLst>
                                        </p:cTn>
                                        <p:tgtEl>
                                          <p:spTgt spid="292"/>
                                        </p:tgtEl>
                                        <p:attrNameLst>
                                          <p:attrName>style.visibility</p:attrName>
                                        </p:attrNameLst>
                                      </p:cBhvr>
                                      <p:to>
                                        <p:strVal val="visible"/>
                                      </p:to>
                                    </p:set>
                                  </p:childTnLst>
                                </p:cTn>
                              </p:par>
                            </p:childTnLst>
                          </p:cTn>
                        </p:par>
                        <p:par>
                          <p:cTn id="894" fill="hold">
                            <p:stCondLst>
                              <p:cond delay="288500"/>
                            </p:stCondLst>
                            <p:childTnLst>
                              <p:par>
                                <p:cTn id="895" presetID="11" presetClass="entr" presetSubtype="0" fill="hold" grpId="0" nodeType="afterEffect">
                                  <p:stCondLst>
                                    <p:cond delay="0"/>
                                  </p:stCondLst>
                                  <p:childTnLst>
                                    <p:set>
                                      <p:cBhvr>
                                        <p:cTn id="896" dur="1000">
                                          <p:stCondLst>
                                            <p:cond delay="0"/>
                                          </p:stCondLst>
                                        </p:cTn>
                                        <p:tgtEl>
                                          <p:spTgt spid="293"/>
                                        </p:tgtEl>
                                        <p:attrNameLst>
                                          <p:attrName>style.visibility</p:attrName>
                                        </p:attrNameLst>
                                      </p:cBhvr>
                                      <p:to>
                                        <p:strVal val="visible"/>
                                      </p:to>
                                    </p:set>
                                  </p:childTnLst>
                                </p:cTn>
                              </p:par>
                            </p:childTnLst>
                          </p:cTn>
                        </p:par>
                        <p:par>
                          <p:cTn id="897" fill="hold">
                            <p:stCondLst>
                              <p:cond delay="289500"/>
                            </p:stCondLst>
                            <p:childTnLst>
                              <p:par>
                                <p:cTn id="898" presetID="11" presetClass="entr" presetSubtype="0" fill="hold" grpId="0" nodeType="afterEffect">
                                  <p:stCondLst>
                                    <p:cond delay="0"/>
                                  </p:stCondLst>
                                  <p:childTnLst>
                                    <p:set>
                                      <p:cBhvr>
                                        <p:cTn id="899" dur="1000">
                                          <p:stCondLst>
                                            <p:cond delay="0"/>
                                          </p:stCondLst>
                                        </p:cTn>
                                        <p:tgtEl>
                                          <p:spTgt spid="294"/>
                                        </p:tgtEl>
                                        <p:attrNameLst>
                                          <p:attrName>style.visibility</p:attrName>
                                        </p:attrNameLst>
                                      </p:cBhvr>
                                      <p:to>
                                        <p:strVal val="visible"/>
                                      </p:to>
                                    </p:set>
                                  </p:childTnLst>
                                </p:cTn>
                              </p:par>
                            </p:childTnLst>
                          </p:cTn>
                        </p:par>
                        <p:par>
                          <p:cTn id="900" fill="hold">
                            <p:stCondLst>
                              <p:cond delay="290500"/>
                            </p:stCondLst>
                            <p:childTnLst>
                              <p:par>
                                <p:cTn id="901" presetID="11" presetClass="entr" presetSubtype="0" fill="hold" grpId="0" nodeType="afterEffect">
                                  <p:stCondLst>
                                    <p:cond delay="0"/>
                                  </p:stCondLst>
                                  <p:childTnLst>
                                    <p:set>
                                      <p:cBhvr>
                                        <p:cTn id="902" dur="1000">
                                          <p:stCondLst>
                                            <p:cond delay="0"/>
                                          </p:stCondLst>
                                        </p:cTn>
                                        <p:tgtEl>
                                          <p:spTgt spid="295"/>
                                        </p:tgtEl>
                                        <p:attrNameLst>
                                          <p:attrName>style.visibility</p:attrName>
                                        </p:attrNameLst>
                                      </p:cBhvr>
                                      <p:to>
                                        <p:strVal val="visible"/>
                                      </p:to>
                                    </p:set>
                                  </p:childTnLst>
                                </p:cTn>
                              </p:par>
                            </p:childTnLst>
                          </p:cTn>
                        </p:par>
                        <p:par>
                          <p:cTn id="903" fill="hold">
                            <p:stCondLst>
                              <p:cond delay="291500"/>
                            </p:stCondLst>
                            <p:childTnLst>
                              <p:par>
                                <p:cTn id="904" presetID="11" presetClass="entr" presetSubtype="0" fill="hold" grpId="0" nodeType="afterEffect">
                                  <p:stCondLst>
                                    <p:cond delay="0"/>
                                  </p:stCondLst>
                                  <p:childTnLst>
                                    <p:set>
                                      <p:cBhvr>
                                        <p:cTn id="905" dur="1000">
                                          <p:stCondLst>
                                            <p:cond delay="0"/>
                                          </p:stCondLst>
                                        </p:cTn>
                                        <p:tgtEl>
                                          <p:spTgt spid="296"/>
                                        </p:tgtEl>
                                        <p:attrNameLst>
                                          <p:attrName>style.visibility</p:attrName>
                                        </p:attrNameLst>
                                      </p:cBhvr>
                                      <p:to>
                                        <p:strVal val="visible"/>
                                      </p:to>
                                    </p:set>
                                  </p:childTnLst>
                                  <p:subTnLst>
                                    <p:audio>
                                      <p:cMediaNode>
                                        <p:cTn display="0" masterRel="sameClick">
                                          <p:stCondLst>
                                            <p:cond evt="begin" delay="0">
                                              <p:tn val="904"/>
                                            </p:cond>
                                          </p:stCondLst>
                                          <p:endCondLst>
                                            <p:cond evt="onStopAudio" delay="0">
                                              <p:tgtEl>
                                                <p:sldTgt/>
                                              </p:tgtEl>
                                            </p:cond>
                                          </p:endCondLst>
                                        </p:cTn>
                                        <p:tgtEl>
                                          <p:sndTgt r:embed="rId3" name="click.wav"/>
                                        </p:tgtEl>
                                      </p:cMediaNode>
                                    </p:audio>
                                  </p:subTnLst>
                                </p:cTn>
                              </p:par>
                            </p:childTnLst>
                          </p:cTn>
                        </p:par>
                        <p:par>
                          <p:cTn id="906" fill="hold">
                            <p:stCondLst>
                              <p:cond delay="292500"/>
                            </p:stCondLst>
                            <p:childTnLst>
                              <p:par>
                                <p:cTn id="907" presetID="11" presetClass="entr" presetSubtype="0" fill="hold" grpId="0" nodeType="afterEffect">
                                  <p:stCondLst>
                                    <p:cond delay="0"/>
                                  </p:stCondLst>
                                  <p:childTnLst>
                                    <p:set>
                                      <p:cBhvr>
                                        <p:cTn id="908" dur="1000">
                                          <p:stCondLst>
                                            <p:cond delay="0"/>
                                          </p:stCondLst>
                                        </p:cTn>
                                        <p:tgtEl>
                                          <p:spTgt spid="297"/>
                                        </p:tgtEl>
                                        <p:attrNameLst>
                                          <p:attrName>style.visibility</p:attrName>
                                        </p:attrNameLst>
                                      </p:cBhvr>
                                      <p:to>
                                        <p:strVal val="visible"/>
                                      </p:to>
                                    </p:set>
                                  </p:childTnLst>
                                  <p:subTnLst>
                                    <p:audio>
                                      <p:cMediaNode>
                                        <p:cTn display="0" masterRel="sameClick">
                                          <p:stCondLst>
                                            <p:cond evt="begin" delay="0">
                                              <p:tn val="907"/>
                                            </p:cond>
                                          </p:stCondLst>
                                          <p:endCondLst>
                                            <p:cond evt="onStopAudio" delay="0">
                                              <p:tgtEl>
                                                <p:sldTgt/>
                                              </p:tgtEl>
                                            </p:cond>
                                          </p:endCondLst>
                                        </p:cTn>
                                        <p:tgtEl>
                                          <p:sndTgt r:embed="rId3" name="click.wav"/>
                                        </p:tgtEl>
                                      </p:cMediaNode>
                                    </p:audio>
                                  </p:subTnLst>
                                </p:cTn>
                              </p:par>
                            </p:childTnLst>
                          </p:cTn>
                        </p:par>
                        <p:par>
                          <p:cTn id="909" fill="hold">
                            <p:stCondLst>
                              <p:cond delay="293500"/>
                            </p:stCondLst>
                            <p:childTnLst>
                              <p:par>
                                <p:cTn id="910" presetID="11" presetClass="entr" presetSubtype="0" fill="hold" grpId="0" nodeType="afterEffect">
                                  <p:stCondLst>
                                    <p:cond delay="0"/>
                                  </p:stCondLst>
                                  <p:childTnLst>
                                    <p:set>
                                      <p:cBhvr>
                                        <p:cTn id="911" dur="1000">
                                          <p:stCondLst>
                                            <p:cond delay="0"/>
                                          </p:stCondLst>
                                        </p:cTn>
                                        <p:tgtEl>
                                          <p:spTgt spid="298"/>
                                        </p:tgtEl>
                                        <p:attrNameLst>
                                          <p:attrName>style.visibility</p:attrName>
                                        </p:attrNameLst>
                                      </p:cBhvr>
                                      <p:to>
                                        <p:strVal val="visible"/>
                                      </p:to>
                                    </p:set>
                                  </p:childTnLst>
                                  <p:subTnLst>
                                    <p:audio>
                                      <p:cMediaNode>
                                        <p:cTn display="0" masterRel="sameClick">
                                          <p:stCondLst>
                                            <p:cond evt="begin" delay="0">
                                              <p:tn val="910"/>
                                            </p:cond>
                                          </p:stCondLst>
                                          <p:endCondLst>
                                            <p:cond evt="onStopAudio" delay="0">
                                              <p:tgtEl>
                                                <p:sldTgt/>
                                              </p:tgtEl>
                                            </p:cond>
                                          </p:endCondLst>
                                        </p:cTn>
                                        <p:tgtEl>
                                          <p:sndTgt r:embed="rId3" name="click.wav"/>
                                        </p:tgtEl>
                                      </p:cMediaNode>
                                    </p:audio>
                                  </p:subTnLst>
                                </p:cTn>
                              </p:par>
                            </p:childTnLst>
                          </p:cTn>
                        </p:par>
                        <p:par>
                          <p:cTn id="912" fill="hold">
                            <p:stCondLst>
                              <p:cond delay="294500"/>
                            </p:stCondLst>
                            <p:childTnLst>
                              <p:par>
                                <p:cTn id="913" presetID="11" presetClass="entr" presetSubtype="0" fill="hold" grpId="0" nodeType="afterEffect">
                                  <p:stCondLst>
                                    <p:cond delay="0"/>
                                  </p:stCondLst>
                                  <p:childTnLst>
                                    <p:set>
                                      <p:cBhvr>
                                        <p:cTn id="914" dur="1000">
                                          <p:stCondLst>
                                            <p:cond delay="0"/>
                                          </p:stCondLst>
                                        </p:cTn>
                                        <p:tgtEl>
                                          <p:spTgt spid="299"/>
                                        </p:tgtEl>
                                        <p:attrNameLst>
                                          <p:attrName>style.visibility</p:attrName>
                                        </p:attrNameLst>
                                      </p:cBhvr>
                                      <p:to>
                                        <p:strVal val="visible"/>
                                      </p:to>
                                    </p:set>
                                  </p:childTnLst>
                                  <p:subTnLst>
                                    <p:audio>
                                      <p:cMediaNode>
                                        <p:cTn display="0" masterRel="sameClick">
                                          <p:stCondLst>
                                            <p:cond evt="begin" delay="0">
                                              <p:tn val="913"/>
                                            </p:cond>
                                          </p:stCondLst>
                                          <p:endCondLst>
                                            <p:cond evt="onStopAudio" delay="0">
                                              <p:tgtEl>
                                                <p:sldTgt/>
                                              </p:tgtEl>
                                            </p:cond>
                                          </p:endCondLst>
                                        </p:cTn>
                                        <p:tgtEl>
                                          <p:sndTgt r:embed="rId3" name="click.wav"/>
                                        </p:tgtEl>
                                      </p:cMediaNode>
                                    </p:audio>
                                  </p:subTnLst>
                                </p:cTn>
                              </p:par>
                            </p:childTnLst>
                          </p:cTn>
                        </p:par>
                        <p:par>
                          <p:cTn id="915" fill="hold">
                            <p:stCondLst>
                              <p:cond delay="295500"/>
                            </p:stCondLst>
                            <p:childTnLst>
                              <p:par>
                                <p:cTn id="916" presetID="11" presetClass="entr" presetSubtype="0" fill="hold" grpId="0" nodeType="afterEffect">
                                  <p:stCondLst>
                                    <p:cond delay="0"/>
                                  </p:stCondLst>
                                  <p:childTnLst>
                                    <p:set>
                                      <p:cBhvr>
                                        <p:cTn id="917" dur="1000">
                                          <p:stCondLst>
                                            <p:cond delay="0"/>
                                          </p:stCondLst>
                                        </p:cTn>
                                        <p:tgtEl>
                                          <p:spTgt spid="300"/>
                                        </p:tgtEl>
                                        <p:attrNameLst>
                                          <p:attrName>style.visibility</p:attrName>
                                        </p:attrNameLst>
                                      </p:cBhvr>
                                      <p:to>
                                        <p:strVal val="visible"/>
                                      </p:to>
                                    </p:set>
                                  </p:childTnLst>
                                  <p:subTnLst>
                                    <p:audio>
                                      <p:cMediaNode>
                                        <p:cTn display="0" masterRel="sameClick">
                                          <p:stCondLst>
                                            <p:cond evt="begin" delay="0">
                                              <p:tn val="916"/>
                                            </p:cond>
                                          </p:stCondLst>
                                          <p:endCondLst>
                                            <p:cond evt="onStopAudio" delay="0">
                                              <p:tgtEl>
                                                <p:sldTgt/>
                                              </p:tgtEl>
                                            </p:cond>
                                          </p:endCondLst>
                                        </p:cTn>
                                        <p:tgtEl>
                                          <p:sndTgt r:embed="rId3" name="click.wav"/>
                                        </p:tgtEl>
                                      </p:cMediaNode>
                                    </p:audio>
                                  </p:subTnLst>
                                </p:cTn>
                              </p:par>
                            </p:childTnLst>
                          </p:cTn>
                        </p:par>
                        <p:par>
                          <p:cTn id="918" fill="hold">
                            <p:stCondLst>
                              <p:cond delay="296500"/>
                            </p:stCondLst>
                            <p:childTnLst>
                              <p:par>
                                <p:cTn id="919" presetID="11" presetClass="entr" presetSubtype="0" fill="hold" grpId="0" nodeType="afterEffect">
                                  <p:stCondLst>
                                    <p:cond delay="0"/>
                                  </p:stCondLst>
                                  <p:childTnLst>
                                    <p:set>
                                      <p:cBhvr>
                                        <p:cTn id="920" dur="1000">
                                          <p:stCondLst>
                                            <p:cond delay="0"/>
                                          </p:stCondLst>
                                        </p:cTn>
                                        <p:tgtEl>
                                          <p:spTgt spid="301"/>
                                        </p:tgtEl>
                                        <p:attrNameLst>
                                          <p:attrName>style.visibility</p:attrName>
                                        </p:attrNameLst>
                                      </p:cBhvr>
                                      <p:to>
                                        <p:strVal val="visible"/>
                                      </p:to>
                                    </p:set>
                                  </p:childTnLst>
                                  <p:subTnLst>
                                    <p:audio>
                                      <p:cMediaNode>
                                        <p:cTn display="0" masterRel="sameClick">
                                          <p:stCondLst>
                                            <p:cond evt="begin" delay="0">
                                              <p:tn val="919"/>
                                            </p:cond>
                                          </p:stCondLst>
                                          <p:endCondLst>
                                            <p:cond evt="onStopAudio" delay="0">
                                              <p:tgtEl>
                                                <p:sldTgt/>
                                              </p:tgtEl>
                                            </p:cond>
                                          </p:endCondLst>
                                        </p:cTn>
                                        <p:tgtEl>
                                          <p:sndTgt r:embed="rId3" name="click.wav"/>
                                        </p:tgtEl>
                                      </p:cMediaNode>
                                    </p:audio>
                                  </p:subTnLst>
                                </p:cTn>
                              </p:par>
                            </p:childTnLst>
                          </p:cTn>
                        </p:par>
                        <p:par>
                          <p:cTn id="921" fill="hold">
                            <p:stCondLst>
                              <p:cond delay="297500"/>
                            </p:stCondLst>
                            <p:childTnLst>
                              <p:par>
                                <p:cTn id="922" presetID="11" presetClass="entr" presetSubtype="0" fill="hold" grpId="0" nodeType="afterEffect">
                                  <p:stCondLst>
                                    <p:cond delay="0"/>
                                  </p:stCondLst>
                                  <p:childTnLst>
                                    <p:set>
                                      <p:cBhvr>
                                        <p:cTn id="923" dur="1000">
                                          <p:stCondLst>
                                            <p:cond delay="0"/>
                                          </p:stCondLst>
                                        </p:cTn>
                                        <p:tgtEl>
                                          <p:spTgt spid="302"/>
                                        </p:tgtEl>
                                        <p:attrNameLst>
                                          <p:attrName>style.visibility</p:attrName>
                                        </p:attrNameLst>
                                      </p:cBhvr>
                                      <p:to>
                                        <p:strVal val="visible"/>
                                      </p:to>
                                    </p:set>
                                  </p:childTnLst>
                                  <p:subTnLst>
                                    <p:audio>
                                      <p:cMediaNode>
                                        <p:cTn display="0" masterRel="sameClick">
                                          <p:stCondLst>
                                            <p:cond evt="begin" delay="0">
                                              <p:tn val="922"/>
                                            </p:cond>
                                          </p:stCondLst>
                                          <p:endCondLst>
                                            <p:cond evt="onStopAudio" delay="0">
                                              <p:tgtEl>
                                                <p:sldTgt/>
                                              </p:tgtEl>
                                            </p:cond>
                                          </p:endCondLst>
                                        </p:cTn>
                                        <p:tgtEl>
                                          <p:sndTgt r:embed="rId3" name="click.wav"/>
                                        </p:tgtEl>
                                      </p:cMediaNode>
                                    </p:audio>
                                  </p:subTnLst>
                                </p:cTn>
                              </p:par>
                            </p:childTnLst>
                          </p:cTn>
                        </p:par>
                        <p:par>
                          <p:cTn id="924" fill="hold">
                            <p:stCondLst>
                              <p:cond delay="298500"/>
                            </p:stCondLst>
                            <p:childTnLst>
                              <p:par>
                                <p:cTn id="925" presetID="11" presetClass="entr" presetSubtype="0" fill="hold" grpId="0" nodeType="afterEffect">
                                  <p:stCondLst>
                                    <p:cond delay="0"/>
                                  </p:stCondLst>
                                  <p:childTnLst>
                                    <p:set>
                                      <p:cBhvr>
                                        <p:cTn id="926" dur="1000">
                                          <p:stCondLst>
                                            <p:cond delay="0"/>
                                          </p:stCondLst>
                                        </p:cTn>
                                        <p:tgtEl>
                                          <p:spTgt spid="303"/>
                                        </p:tgtEl>
                                        <p:attrNameLst>
                                          <p:attrName>style.visibility</p:attrName>
                                        </p:attrNameLst>
                                      </p:cBhvr>
                                      <p:to>
                                        <p:strVal val="visible"/>
                                      </p:to>
                                    </p:set>
                                  </p:childTnLst>
                                  <p:subTnLst>
                                    <p:audio>
                                      <p:cMediaNode>
                                        <p:cTn display="0" masterRel="sameClick">
                                          <p:stCondLst>
                                            <p:cond evt="begin" delay="0">
                                              <p:tn val="925"/>
                                            </p:cond>
                                          </p:stCondLst>
                                          <p:endCondLst>
                                            <p:cond evt="onStopAudio" delay="0">
                                              <p:tgtEl>
                                                <p:sldTgt/>
                                              </p:tgtEl>
                                            </p:cond>
                                          </p:endCondLst>
                                        </p:cTn>
                                        <p:tgtEl>
                                          <p:sndTgt r:embed="rId3" name="click.wav"/>
                                        </p:tgtEl>
                                      </p:cMediaNode>
                                    </p:audio>
                                  </p:subTnLst>
                                </p:cTn>
                              </p:par>
                            </p:childTnLst>
                          </p:cTn>
                        </p:par>
                        <p:par>
                          <p:cTn id="927" fill="hold">
                            <p:stCondLst>
                              <p:cond delay="299500"/>
                            </p:stCondLst>
                            <p:childTnLst>
                              <p:par>
                                <p:cTn id="928" presetID="11" presetClass="entr" presetSubtype="0" fill="hold" grpId="0" nodeType="afterEffect">
                                  <p:stCondLst>
                                    <p:cond delay="0"/>
                                  </p:stCondLst>
                                  <p:childTnLst>
                                    <p:set>
                                      <p:cBhvr>
                                        <p:cTn id="929" dur="1000">
                                          <p:stCondLst>
                                            <p:cond delay="0"/>
                                          </p:stCondLst>
                                        </p:cTn>
                                        <p:tgtEl>
                                          <p:spTgt spid="304"/>
                                        </p:tgtEl>
                                        <p:attrNameLst>
                                          <p:attrName>style.visibility</p:attrName>
                                        </p:attrNameLst>
                                      </p:cBhvr>
                                      <p:to>
                                        <p:strVal val="visible"/>
                                      </p:to>
                                    </p:set>
                                  </p:childTnLst>
                                  <p:subTnLst>
                                    <p:audio>
                                      <p:cMediaNode>
                                        <p:cTn display="0" masterRel="sameClick">
                                          <p:stCondLst>
                                            <p:cond evt="begin" delay="0">
                                              <p:tn val="928"/>
                                            </p:cond>
                                          </p:stCondLst>
                                          <p:endCondLst>
                                            <p:cond evt="onStopAudio" delay="0">
                                              <p:tgtEl>
                                                <p:sldTgt/>
                                              </p:tgtEl>
                                            </p:cond>
                                          </p:endCondLst>
                                        </p:cTn>
                                        <p:tgtEl>
                                          <p:sndTgt r:embed="rId3" name="click.wav"/>
                                        </p:tgtEl>
                                      </p:cMediaNode>
                                    </p:audio>
                                  </p:subTnLst>
                                </p:cTn>
                              </p:par>
                            </p:childTnLst>
                          </p:cTn>
                        </p:par>
                        <p:par>
                          <p:cTn id="930" fill="hold">
                            <p:stCondLst>
                              <p:cond delay="300500"/>
                            </p:stCondLst>
                            <p:childTnLst>
                              <p:par>
                                <p:cTn id="931" presetID="11" presetClass="entr" presetSubtype="0" fill="hold" grpId="0" nodeType="afterEffect">
                                  <p:stCondLst>
                                    <p:cond delay="0"/>
                                  </p:stCondLst>
                                  <p:childTnLst>
                                    <p:set>
                                      <p:cBhvr>
                                        <p:cTn id="932" dur="1000">
                                          <p:stCondLst>
                                            <p:cond delay="0"/>
                                          </p:stCondLst>
                                        </p:cTn>
                                        <p:tgtEl>
                                          <p:spTgt spid="305"/>
                                        </p:tgtEl>
                                        <p:attrNameLst>
                                          <p:attrName>style.visibility</p:attrName>
                                        </p:attrNameLst>
                                      </p:cBhvr>
                                      <p:to>
                                        <p:strVal val="visible"/>
                                      </p:to>
                                    </p:set>
                                  </p:childTnLst>
                                  <p:subTnLst>
                                    <p:audio>
                                      <p:cMediaNode>
                                        <p:cTn display="0" masterRel="sameClick">
                                          <p:stCondLst>
                                            <p:cond evt="begin" delay="0">
                                              <p:tn val="931"/>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307"/>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7" grpId="0" animBg="1"/>
      <p:bldP spid="306" grpId="0" animBg="1"/>
      <p:bldP spid="309" grpId="0"/>
      <p:bldP spid="3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07"/>
        <p:cNvGrpSpPr/>
        <p:nvPr/>
      </p:nvGrpSpPr>
      <p:grpSpPr>
        <a:xfrm>
          <a:off x="0" y="0"/>
          <a:ext cx="0" cy="0"/>
          <a:chOff x="0" y="0"/>
          <a:chExt cx="0" cy="0"/>
        </a:xfrm>
      </p:grpSpPr>
      <p:sp>
        <p:nvSpPr>
          <p:cNvPr id="2" name="Google Shape;1341;p30"/>
          <p:cNvSpPr txBox="1">
            <a:spLocks/>
          </p:cNvSpPr>
          <p:nvPr/>
        </p:nvSpPr>
        <p:spPr>
          <a:xfrm>
            <a:off x="3510660" y="351277"/>
            <a:ext cx="3715336" cy="927423"/>
          </a:xfrm>
          <a:prstGeom prst="roundRect">
            <a:avLst>
              <a:gd name="adj" fmla="val 43921"/>
            </a:avLst>
          </a:prstGeom>
          <a:solidFill>
            <a:srgbClr val="0396A6"/>
          </a:solidFill>
        </p:spPr>
        <p:txBody>
          <a:bodyPr spcFirstLastPara="1" wrap="square" lIns="121860" tIns="121860" rIns="121860" bIns="12186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700" b="1" kern="0" dirty="0">
                <a:solidFill>
                  <a:srgbClr val="FFFFFF"/>
                </a:solidFill>
                <a:latin typeface="Times New Roman" panose="02020603050405020304" pitchFamily="18" charset="0"/>
                <a:cs typeface="Times New Roman" panose="02020603050405020304" pitchFamily="18" charset="0"/>
              </a:rPr>
              <a:t>THẢO LUẬN</a:t>
            </a:r>
            <a:endParaRPr lang="en-US" sz="3700" b="1" kern="0" dirty="0">
              <a:solidFill>
                <a:srgbClr val="FFFFFF"/>
              </a:solidFill>
              <a:latin typeface="Times New Roman" panose="02020603050405020304" pitchFamily="18" charset="0"/>
              <a:cs typeface="Times New Roman" panose="02020603050405020304" pitchFamily="18" charset="0"/>
              <a:sym typeface="Poppins"/>
            </a:endParaRPr>
          </a:p>
        </p:txBody>
      </p:sp>
      <p:sp>
        <p:nvSpPr>
          <p:cNvPr id="7" name="TextBox 6"/>
          <p:cNvSpPr txBox="1"/>
          <p:nvPr/>
        </p:nvSpPr>
        <p:spPr>
          <a:xfrm>
            <a:off x="860006" y="1707372"/>
            <a:ext cx="11143420" cy="4893607"/>
          </a:xfrm>
          <a:prstGeom prst="rect">
            <a:avLst/>
          </a:prstGeom>
          <a:noFill/>
        </p:spPr>
        <p:txBody>
          <a:bodyPr wrap="square" lIns="121880" tIns="60940" rIns="121880" bIns="60940" rtlCol="0">
            <a:spAutoFit/>
          </a:bodyPr>
          <a:lstStyle/>
          <a:p>
            <a:pPr marL="514218" indent="-514218" algn="just">
              <a:buAutoNum type="arabicPeriod"/>
            </a:pPr>
            <a:r>
              <a:rPr lang="en-US" sz="3100" dirty="0" err="1">
                <a:latin typeface="Times New Roman" pitchFamily="18" charset="0"/>
                <a:cs typeface="Times New Roman" pitchFamily="18" charset="0"/>
              </a:rPr>
              <a:t>Có</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những</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vị</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trí</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nào</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trong</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trường</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có</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thể</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trồng</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thêm</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cây</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xanh</a:t>
            </a:r>
            <a:r>
              <a:rPr lang="en-US" sz="3100" dirty="0">
                <a:latin typeface="Times New Roman" pitchFamily="18" charset="0"/>
                <a:cs typeface="Times New Roman" pitchFamily="18" charset="0"/>
              </a:rPr>
              <a:t> </a:t>
            </a:r>
          </a:p>
          <a:p>
            <a:pPr algn="just"/>
            <a:r>
              <a:rPr lang="en-US" sz="3100" dirty="0">
                <a:solidFill>
                  <a:srgbClr val="FF0000"/>
                </a:solidFill>
                <a:latin typeface="Times New Roman" pitchFamily="18" charset="0"/>
                <a:cs typeface="Times New Roman" pitchFamily="18" charset="0"/>
                <a:sym typeface="Wingdings" pitchFamily="2" charset="2"/>
              </a:rPr>
              <a:t></a:t>
            </a:r>
            <a:r>
              <a:rPr lang="en-US" sz="3100" dirty="0" err="1">
                <a:solidFill>
                  <a:srgbClr val="FF0000"/>
                </a:solidFill>
                <a:latin typeface="Times New Roman" pitchFamily="18" charset="0"/>
                <a:cs typeface="Times New Roman" pitchFamily="18" charset="0"/>
              </a:rPr>
              <a:t>Trước</a:t>
            </a:r>
            <a:r>
              <a:rPr lang="en-US" sz="3100" dirty="0">
                <a:solidFill>
                  <a:srgbClr val="FF0000"/>
                </a:solidFill>
                <a:latin typeface="Times New Roman" pitchFamily="18" charset="0"/>
                <a:cs typeface="Times New Roman" pitchFamily="18" charset="0"/>
              </a:rPr>
              <a:t> </a:t>
            </a:r>
            <a:r>
              <a:rPr lang="en-US" sz="3100" dirty="0" err="1">
                <a:solidFill>
                  <a:srgbClr val="FF0000"/>
                </a:solidFill>
                <a:latin typeface="Times New Roman" pitchFamily="18" charset="0"/>
                <a:cs typeface="Times New Roman" pitchFamily="18" charset="0"/>
              </a:rPr>
              <a:t>mỗi</a:t>
            </a:r>
            <a:r>
              <a:rPr lang="en-US" sz="3100" dirty="0">
                <a:solidFill>
                  <a:srgbClr val="FF0000"/>
                </a:solidFill>
                <a:latin typeface="Times New Roman" pitchFamily="18" charset="0"/>
                <a:cs typeface="Times New Roman" pitchFamily="18" charset="0"/>
              </a:rPr>
              <a:t> </a:t>
            </a:r>
            <a:r>
              <a:rPr lang="en-US" sz="3100" dirty="0" err="1">
                <a:solidFill>
                  <a:srgbClr val="FF0000"/>
                </a:solidFill>
                <a:latin typeface="Times New Roman" pitchFamily="18" charset="0"/>
                <a:cs typeface="Times New Roman" pitchFamily="18" charset="0"/>
              </a:rPr>
              <a:t>lớp</a:t>
            </a:r>
            <a:r>
              <a:rPr lang="en-US" sz="3100" dirty="0">
                <a:solidFill>
                  <a:srgbClr val="FF0000"/>
                </a:solidFill>
                <a:latin typeface="Times New Roman" pitchFamily="18" charset="0"/>
                <a:cs typeface="Times New Roman" pitchFamily="18" charset="0"/>
              </a:rPr>
              <a:t> </a:t>
            </a:r>
            <a:r>
              <a:rPr lang="en-US" sz="3100" dirty="0" err="1">
                <a:solidFill>
                  <a:srgbClr val="FF0000"/>
                </a:solidFill>
                <a:latin typeface="Times New Roman" pitchFamily="18" charset="0"/>
                <a:cs typeface="Times New Roman" pitchFamily="18" charset="0"/>
              </a:rPr>
              <a:t>học</a:t>
            </a:r>
            <a:r>
              <a:rPr lang="en-US" sz="3100" dirty="0">
                <a:solidFill>
                  <a:srgbClr val="FF0000"/>
                </a:solidFill>
                <a:latin typeface="Times New Roman" pitchFamily="18" charset="0"/>
                <a:cs typeface="Times New Roman" pitchFamily="18" charset="0"/>
              </a:rPr>
              <a:t>, </a:t>
            </a:r>
            <a:r>
              <a:rPr lang="en-US" sz="3100" dirty="0" err="1">
                <a:solidFill>
                  <a:srgbClr val="FF0000"/>
                </a:solidFill>
                <a:latin typeface="Times New Roman" pitchFamily="18" charset="0"/>
                <a:cs typeface="Times New Roman" pitchFamily="18" charset="0"/>
              </a:rPr>
              <a:t>sân</a:t>
            </a:r>
            <a:r>
              <a:rPr lang="en-US" sz="3100" dirty="0">
                <a:solidFill>
                  <a:srgbClr val="FF0000"/>
                </a:solidFill>
                <a:latin typeface="Times New Roman" pitchFamily="18" charset="0"/>
                <a:cs typeface="Times New Roman" pitchFamily="18" charset="0"/>
              </a:rPr>
              <a:t> </a:t>
            </a:r>
            <a:r>
              <a:rPr lang="en-US" sz="3100" dirty="0" err="1">
                <a:solidFill>
                  <a:srgbClr val="FF0000"/>
                </a:solidFill>
                <a:latin typeface="Times New Roman" pitchFamily="18" charset="0"/>
                <a:cs typeface="Times New Roman" pitchFamily="18" charset="0"/>
              </a:rPr>
              <a:t>trường</a:t>
            </a:r>
            <a:r>
              <a:rPr lang="en-US" sz="3100" dirty="0">
                <a:solidFill>
                  <a:srgbClr val="FF0000"/>
                </a:solidFill>
                <a:latin typeface="Times New Roman" pitchFamily="18" charset="0"/>
                <a:cs typeface="Times New Roman" pitchFamily="18" charset="0"/>
              </a:rPr>
              <a:t>, </a:t>
            </a:r>
            <a:r>
              <a:rPr lang="en-US" sz="3100" dirty="0" err="1">
                <a:solidFill>
                  <a:srgbClr val="FF0000"/>
                </a:solidFill>
                <a:latin typeface="Times New Roman" pitchFamily="18" charset="0"/>
                <a:cs typeface="Times New Roman" pitchFamily="18" charset="0"/>
              </a:rPr>
              <a:t>cổng</a:t>
            </a:r>
            <a:r>
              <a:rPr lang="en-US" sz="3100" dirty="0">
                <a:solidFill>
                  <a:srgbClr val="FF0000"/>
                </a:solidFill>
                <a:latin typeface="Times New Roman" pitchFamily="18" charset="0"/>
                <a:cs typeface="Times New Roman" pitchFamily="18" charset="0"/>
              </a:rPr>
              <a:t> </a:t>
            </a:r>
            <a:r>
              <a:rPr lang="en-US" sz="3100" dirty="0" err="1">
                <a:solidFill>
                  <a:srgbClr val="FF0000"/>
                </a:solidFill>
                <a:latin typeface="Times New Roman" pitchFamily="18" charset="0"/>
                <a:cs typeface="Times New Roman" pitchFamily="18" charset="0"/>
              </a:rPr>
              <a:t>trường</a:t>
            </a:r>
            <a:r>
              <a:rPr lang="en-US" sz="3100" dirty="0">
                <a:solidFill>
                  <a:srgbClr val="FF0000"/>
                </a:solidFill>
                <a:latin typeface="Times New Roman" pitchFamily="18" charset="0"/>
                <a:cs typeface="Times New Roman" pitchFamily="18" charset="0"/>
              </a:rPr>
              <a:t>…</a:t>
            </a:r>
          </a:p>
          <a:p>
            <a:pPr algn="just"/>
            <a:r>
              <a:rPr lang="en-US" sz="3100" dirty="0">
                <a:latin typeface="Times New Roman" pitchFamily="18" charset="0"/>
                <a:cs typeface="Times New Roman" pitchFamily="18" charset="0"/>
              </a:rPr>
              <a:t>2.  </a:t>
            </a:r>
            <a:r>
              <a:rPr lang="en-US" sz="3100" dirty="0" err="1">
                <a:latin typeface="Times New Roman" pitchFamily="18" charset="0"/>
                <a:cs typeface="Times New Roman" pitchFamily="18" charset="0"/>
              </a:rPr>
              <a:t>Loại</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cây</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nào</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phù</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hợp</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cho</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mỗi</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vị</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trí</a:t>
            </a:r>
            <a:r>
              <a:rPr lang="en-US" sz="3100" dirty="0">
                <a:latin typeface="Times New Roman" pitchFamily="18" charset="0"/>
                <a:cs typeface="Times New Roman" pitchFamily="18" charset="0"/>
              </a:rPr>
              <a:t>?</a:t>
            </a:r>
          </a:p>
          <a:p>
            <a:pPr lvl="0" algn="just"/>
            <a:r>
              <a:rPr lang="en-US" sz="3100" dirty="0">
                <a:solidFill>
                  <a:srgbClr val="FF0000"/>
                </a:solidFill>
                <a:latin typeface="Times New Roman" pitchFamily="18" charset="0"/>
                <a:cs typeface="Times New Roman" pitchFamily="18" charset="0"/>
                <a:sym typeface="Wingdings" pitchFamily="2" charset="2"/>
              </a:rPr>
              <a:t> </a:t>
            </a:r>
            <a:r>
              <a:rPr lang="en-US" sz="3100" dirty="0" err="1">
                <a:solidFill>
                  <a:srgbClr val="FF0000"/>
                </a:solidFill>
                <a:latin typeface="Times New Roman" pitchFamily="18" charset="0"/>
                <a:cs typeface="Times New Roman" pitchFamily="18" charset="0"/>
              </a:rPr>
              <a:t>Cây</a:t>
            </a:r>
            <a:r>
              <a:rPr lang="en-US" sz="3100" dirty="0">
                <a:solidFill>
                  <a:srgbClr val="FF0000"/>
                </a:solidFill>
                <a:latin typeface="Times New Roman" pitchFamily="18" charset="0"/>
                <a:cs typeface="Times New Roman" pitchFamily="18" charset="0"/>
              </a:rPr>
              <a:t> </a:t>
            </a:r>
            <a:r>
              <a:rPr lang="en-US" sz="3100" dirty="0" err="1">
                <a:solidFill>
                  <a:srgbClr val="FF0000"/>
                </a:solidFill>
                <a:latin typeface="Times New Roman" pitchFamily="18" charset="0"/>
                <a:cs typeface="Times New Roman" pitchFamily="18" charset="0"/>
              </a:rPr>
              <a:t>phượng</a:t>
            </a:r>
            <a:r>
              <a:rPr lang="en-US" sz="3100" dirty="0">
                <a:solidFill>
                  <a:srgbClr val="FF0000"/>
                </a:solidFill>
                <a:latin typeface="Times New Roman" pitchFamily="18" charset="0"/>
                <a:cs typeface="Times New Roman" pitchFamily="18" charset="0"/>
              </a:rPr>
              <a:t>, </a:t>
            </a:r>
            <a:r>
              <a:rPr lang="en-US" sz="3100" dirty="0" err="1">
                <a:solidFill>
                  <a:srgbClr val="FF0000"/>
                </a:solidFill>
                <a:latin typeface="Times New Roman" pitchFamily="18" charset="0"/>
                <a:cs typeface="Times New Roman" pitchFamily="18" charset="0"/>
              </a:rPr>
              <a:t>cây</a:t>
            </a:r>
            <a:r>
              <a:rPr lang="en-US" sz="3100" dirty="0">
                <a:solidFill>
                  <a:srgbClr val="FF0000"/>
                </a:solidFill>
                <a:latin typeface="Times New Roman" pitchFamily="18" charset="0"/>
                <a:cs typeface="Times New Roman" pitchFamily="18" charset="0"/>
              </a:rPr>
              <a:t> </a:t>
            </a:r>
            <a:r>
              <a:rPr lang="en-US" sz="3100" dirty="0" err="1">
                <a:solidFill>
                  <a:srgbClr val="FF0000"/>
                </a:solidFill>
                <a:latin typeface="Times New Roman" pitchFamily="18" charset="0"/>
                <a:cs typeface="Times New Roman" pitchFamily="18" charset="0"/>
              </a:rPr>
              <a:t>bàng</a:t>
            </a:r>
            <a:r>
              <a:rPr lang="en-US" sz="3100" dirty="0">
                <a:solidFill>
                  <a:srgbClr val="FF0000"/>
                </a:solidFill>
                <a:latin typeface="Times New Roman" pitchFamily="18" charset="0"/>
                <a:cs typeface="Times New Roman" pitchFamily="18" charset="0"/>
              </a:rPr>
              <a:t>, </a:t>
            </a:r>
            <a:r>
              <a:rPr lang="en-US" sz="3100" dirty="0" err="1">
                <a:solidFill>
                  <a:srgbClr val="FF0000"/>
                </a:solidFill>
                <a:latin typeface="Times New Roman" pitchFamily="18" charset="0"/>
                <a:cs typeface="Times New Roman" pitchFamily="18" charset="0"/>
              </a:rPr>
              <a:t>cây</a:t>
            </a:r>
            <a:r>
              <a:rPr lang="en-US" sz="3100" dirty="0">
                <a:solidFill>
                  <a:srgbClr val="FF0000"/>
                </a:solidFill>
                <a:latin typeface="Times New Roman" pitchFamily="18" charset="0"/>
                <a:cs typeface="Times New Roman" pitchFamily="18" charset="0"/>
              </a:rPr>
              <a:t> </a:t>
            </a:r>
            <a:r>
              <a:rPr lang="en-US" sz="3100" dirty="0" err="1">
                <a:solidFill>
                  <a:srgbClr val="FF0000"/>
                </a:solidFill>
                <a:latin typeface="Times New Roman" pitchFamily="18" charset="0"/>
                <a:cs typeface="Times New Roman" pitchFamily="18" charset="0"/>
              </a:rPr>
              <a:t>hoa</a:t>
            </a:r>
            <a:r>
              <a:rPr lang="en-US" sz="3100" dirty="0">
                <a:solidFill>
                  <a:srgbClr val="FF0000"/>
                </a:solidFill>
                <a:latin typeface="Times New Roman" pitchFamily="18" charset="0"/>
                <a:cs typeface="Times New Roman" pitchFamily="18" charset="0"/>
              </a:rPr>
              <a:t> </a:t>
            </a:r>
            <a:r>
              <a:rPr lang="en-US" sz="3100" dirty="0" err="1">
                <a:solidFill>
                  <a:srgbClr val="FF0000"/>
                </a:solidFill>
                <a:latin typeface="Times New Roman" pitchFamily="18" charset="0"/>
                <a:cs typeface="Times New Roman" pitchFamily="18" charset="0"/>
              </a:rPr>
              <a:t>giấy</a:t>
            </a:r>
            <a:endParaRPr lang="en-US" sz="3100" dirty="0">
              <a:solidFill>
                <a:srgbClr val="FF0000"/>
              </a:solidFill>
              <a:latin typeface="Times New Roman" pitchFamily="18" charset="0"/>
              <a:cs typeface="Times New Roman" pitchFamily="18" charset="0"/>
            </a:endParaRPr>
          </a:p>
          <a:p>
            <a:pPr algn="just"/>
            <a:r>
              <a:rPr lang="en-US" sz="3100" dirty="0">
                <a:latin typeface="Times New Roman" pitchFamily="18" charset="0"/>
                <a:cs typeface="Times New Roman" pitchFamily="18" charset="0"/>
              </a:rPr>
              <a:t>3. </a:t>
            </a:r>
            <a:r>
              <a:rPr lang="en-US" sz="3100" dirty="0" err="1">
                <a:latin typeface="Times New Roman" pitchFamily="18" charset="0"/>
                <a:cs typeface="Times New Roman" pitchFamily="18" charset="0"/>
              </a:rPr>
              <a:t>Những</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công</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việc</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gì</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cần</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thực</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hiện</a:t>
            </a:r>
            <a:r>
              <a:rPr lang="en-US" sz="3100" dirty="0">
                <a:latin typeface="Times New Roman" pitchFamily="18" charset="0"/>
                <a:cs typeface="Times New Roman" pitchFamily="18" charset="0"/>
              </a:rPr>
              <a:t>?</a:t>
            </a:r>
          </a:p>
          <a:p>
            <a:pPr lvl="0" algn="just"/>
            <a:r>
              <a:rPr lang="en-US" sz="3100" dirty="0">
                <a:solidFill>
                  <a:srgbClr val="FF0000"/>
                </a:solidFill>
                <a:latin typeface="Times New Roman" pitchFamily="18" charset="0"/>
                <a:cs typeface="Times New Roman" pitchFamily="18" charset="0"/>
                <a:sym typeface="Wingdings" pitchFamily="2" charset="2"/>
              </a:rPr>
              <a:t> </a:t>
            </a:r>
            <a:r>
              <a:rPr lang="en-US" sz="3100" dirty="0" err="1">
                <a:solidFill>
                  <a:srgbClr val="FF0000"/>
                </a:solidFill>
                <a:latin typeface="Times New Roman" pitchFamily="18" charset="0"/>
                <a:cs typeface="Times New Roman" pitchFamily="18" charset="0"/>
              </a:rPr>
              <a:t>Vận</a:t>
            </a:r>
            <a:r>
              <a:rPr lang="en-US" sz="3100" dirty="0">
                <a:solidFill>
                  <a:srgbClr val="FF0000"/>
                </a:solidFill>
                <a:latin typeface="Times New Roman" pitchFamily="18" charset="0"/>
                <a:cs typeface="Times New Roman" pitchFamily="18" charset="0"/>
              </a:rPr>
              <a:t> </a:t>
            </a:r>
            <a:r>
              <a:rPr lang="en-US" sz="3100" dirty="0" err="1">
                <a:solidFill>
                  <a:srgbClr val="FF0000"/>
                </a:solidFill>
                <a:latin typeface="Times New Roman" pitchFamily="18" charset="0"/>
                <a:cs typeface="Times New Roman" pitchFamily="18" charset="0"/>
              </a:rPr>
              <a:t>động</a:t>
            </a:r>
            <a:r>
              <a:rPr lang="en-US" sz="3100" dirty="0">
                <a:solidFill>
                  <a:srgbClr val="FF0000"/>
                </a:solidFill>
                <a:latin typeface="Times New Roman" pitchFamily="18" charset="0"/>
                <a:cs typeface="Times New Roman" pitchFamily="18" charset="0"/>
              </a:rPr>
              <a:t> </a:t>
            </a:r>
            <a:r>
              <a:rPr lang="en-US" sz="3100" dirty="0" err="1">
                <a:solidFill>
                  <a:srgbClr val="FF0000"/>
                </a:solidFill>
                <a:latin typeface="Times New Roman" pitchFamily="18" charset="0"/>
                <a:cs typeface="Times New Roman" pitchFamily="18" charset="0"/>
              </a:rPr>
              <a:t>học</a:t>
            </a:r>
            <a:r>
              <a:rPr lang="en-US" sz="3100" dirty="0">
                <a:solidFill>
                  <a:srgbClr val="FF0000"/>
                </a:solidFill>
                <a:latin typeface="Times New Roman" pitchFamily="18" charset="0"/>
                <a:cs typeface="Times New Roman" pitchFamily="18" charset="0"/>
              </a:rPr>
              <a:t> </a:t>
            </a:r>
            <a:r>
              <a:rPr lang="en-US" sz="3100" dirty="0" err="1">
                <a:solidFill>
                  <a:srgbClr val="FF0000"/>
                </a:solidFill>
                <a:latin typeface="Times New Roman" pitchFamily="18" charset="0"/>
                <a:cs typeface="Times New Roman" pitchFamily="18" charset="0"/>
              </a:rPr>
              <a:t>sinh</a:t>
            </a:r>
            <a:r>
              <a:rPr lang="en-US" sz="3100" dirty="0">
                <a:solidFill>
                  <a:srgbClr val="FF0000"/>
                </a:solidFill>
                <a:latin typeface="Times New Roman" pitchFamily="18" charset="0"/>
                <a:cs typeface="Times New Roman" pitchFamily="18" charset="0"/>
              </a:rPr>
              <a:t> </a:t>
            </a:r>
            <a:r>
              <a:rPr lang="en-US" sz="3100" dirty="0" err="1">
                <a:solidFill>
                  <a:srgbClr val="FF0000"/>
                </a:solidFill>
                <a:latin typeface="Times New Roman" pitchFamily="18" charset="0"/>
                <a:cs typeface="Times New Roman" pitchFamily="18" charset="0"/>
              </a:rPr>
              <a:t>toàn</a:t>
            </a:r>
            <a:r>
              <a:rPr lang="en-US" sz="3100" dirty="0">
                <a:solidFill>
                  <a:srgbClr val="FF0000"/>
                </a:solidFill>
                <a:latin typeface="Times New Roman" pitchFamily="18" charset="0"/>
                <a:cs typeface="Times New Roman" pitchFamily="18" charset="0"/>
              </a:rPr>
              <a:t> </a:t>
            </a:r>
            <a:r>
              <a:rPr lang="en-US" sz="3100" dirty="0" err="1">
                <a:solidFill>
                  <a:srgbClr val="FF0000"/>
                </a:solidFill>
                <a:latin typeface="Times New Roman" pitchFamily="18" charset="0"/>
                <a:cs typeface="Times New Roman" pitchFamily="18" charset="0"/>
              </a:rPr>
              <a:t>trường</a:t>
            </a:r>
            <a:r>
              <a:rPr lang="en-US" sz="3100" dirty="0">
                <a:solidFill>
                  <a:srgbClr val="FF0000"/>
                </a:solidFill>
                <a:latin typeface="Times New Roman" pitchFamily="18" charset="0"/>
                <a:cs typeface="Times New Roman" pitchFamily="18" charset="0"/>
              </a:rPr>
              <a:t> </a:t>
            </a:r>
            <a:r>
              <a:rPr lang="en-US" sz="3100" dirty="0" err="1">
                <a:solidFill>
                  <a:srgbClr val="FF0000"/>
                </a:solidFill>
                <a:latin typeface="Times New Roman" pitchFamily="18" charset="0"/>
                <a:cs typeface="Times New Roman" pitchFamily="18" charset="0"/>
              </a:rPr>
              <a:t>tham</a:t>
            </a:r>
            <a:r>
              <a:rPr lang="en-US" sz="3100" dirty="0">
                <a:solidFill>
                  <a:srgbClr val="FF0000"/>
                </a:solidFill>
                <a:latin typeface="Times New Roman" pitchFamily="18" charset="0"/>
                <a:cs typeface="Times New Roman" pitchFamily="18" charset="0"/>
              </a:rPr>
              <a:t> </a:t>
            </a:r>
            <a:r>
              <a:rPr lang="en-US" sz="3100" dirty="0" err="1">
                <a:solidFill>
                  <a:srgbClr val="FF0000"/>
                </a:solidFill>
                <a:latin typeface="Times New Roman" pitchFamily="18" charset="0"/>
                <a:cs typeface="Times New Roman" pitchFamily="18" charset="0"/>
              </a:rPr>
              <a:t>gia</a:t>
            </a:r>
            <a:r>
              <a:rPr lang="en-US" sz="3100" dirty="0">
                <a:solidFill>
                  <a:srgbClr val="FF0000"/>
                </a:solidFill>
                <a:latin typeface="Times New Roman" pitchFamily="18" charset="0"/>
                <a:cs typeface="Times New Roman" pitchFamily="18" charset="0"/>
              </a:rPr>
              <a:t>, </a:t>
            </a:r>
            <a:r>
              <a:rPr lang="en-US" sz="3100" dirty="0" err="1">
                <a:solidFill>
                  <a:srgbClr val="FF0000"/>
                </a:solidFill>
                <a:latin typeface="Times New Roman" pitchFamily="18" charset="0"/>
                <a:cs typeface="Times New Roman" pitchFamily="18" charset="0"/>
              </a:rPr>
              <a:t>ba</a:t>
            </a:r>
            <a:r>
              <a:rPr lang="en-US" sz="3100" dirty="0">
                <a:solidFill>
                  <a:srgbClr val="FF0000"/>
                </a:solidFill>
                <a:latin typeface="Times New Roman" pitchFamily="18" charset="0"/>
                <a:cs typeface="Times New Roman" pitchFamily="18" charset="0"/>
              </a:rPr>
              <a:t> </a:t>
            </a:r>
            <a:r>
              <a:rPr lang="en-US" sz="3100" dirty="0" err="1">
                <a:solidFill>
                  <a:srgbClr val="FF0000"/>
                </a:solidFill>
                <a:latin typeface="Times New Roman" pitchFamily="18" charset="0"/>
                <a:cs typeface="Times New Roman" pitchFamily="18" charset="0"/>
              </a:rPr>
              <a:t>mẹ</a:t>
            </a:r>
            <a:r>
              <a:rPr lang="en-US" sz="3100" dirty="0">
                <a:solidFill>
                  <a:srgbClr val="FF0000"/>
                </a:solidFill>
                <a:latin typeface="Times New Roman" pitchFamily="18" charset="0"/>
                <a:cs typeface="Times New Roman" pitchFamily="18" charset="0"/>
              </a:rPr>
              <a:t>,…</a:t>
            </a:r>
          </a:p>
          <a:p>
            <a:pPr algn="just"/>
            <a:r>
              <a:rPr lang="en-US" sz="3100" dirty="0">
                <a:latin typeface="Times New Roman" pitchFamily="18" charset="0"/>
                <a:cs typeface="Times New Roman" pitchFamily="18" charset="0"/>
              </a:rPr>
              <a:t>4 </a:t>
            </a:r>
            <a:r>
              <a:rPr lang="en-US" sz="3100" dirty="0" err="1">
                <a:latin typeface="Times New Roman" pitchFamily="18" charset="0"/>
                <a:cs typeface="Times New Roman" pitchFamily="18" charset="0"/>
              </a:rPr>
              <a:t>Để</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thực</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hiện</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dự</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án</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cần</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thu</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thập</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và</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tính</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toán</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rất</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nhiều</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dữ</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liệu</a:t>
            </a:r>
            <a:r>
              <a:rPr lang="en-US" sz="3100" dirty="0">
                <a:latin typeface="Times New Roman" pitchFamily="18" charset="0"/>
                <a:cs typeface="Times New Roman" pitchFamily="18" charset="0"/>
              </a:rPr>
              <a:t>. Theo </a:t>
            </a:r>
            <a:r>
              <a:rPr lang="en-US" sz="3100" dirty="0" err="1">
                <a:latin typeface="Times New Roman" pitchFamily="18" charset="0"/>
                <a:cs typeface="Times New Roman" pitchFamily="18" charset="0"/>
              </a:rPr>
              <a:t>em</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cần</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sử</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dụng</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phần</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mềm</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nào</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để</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thực</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hiện</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những</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việc</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đó</a:t>
            </a:r>
            <a:r>
              <a:rPr lang="en-US" sz="3100" dirty="0">
                <a:latin typeface="Times New Roman" pitchFamily="18" charset="0"/>
                <a:cs typeface="Times New Roman" pitchFamily="18" charset="0"/>
              </a:rPr>
              <a:t>? </a:t>
            </a:r>
          </a:p>
          <a:p>
            <a:pPr algn="just"/>
            <a:r>
              <a:rPr lang="en-US" sz="3100" dirty="0">
                <a:solidFill>
                  <a:srgbClr val="FF0000"/>
                </a:solidFill>
                <a:latin typeface="Times New Roman" pitchFamily="18" charset="0"/>
                <a:cs typeface="Times New Roman" pitchFamily="18" charset="0"/>
                <a:sym typeface="Wingdings" pitchFamily="2" charset="2"/>
              </a:rPr>
              <a:t></a:t>
            </a:r>
            <a:r>
              <a:rPr lang="en-US" sz="3100" dirty="0" err="1">
                <a:solidFill>
                  <a:srgbClr val="FF0000"/>
                </a:solidFill>
                <a:latin typeface="Times New Roman" pitchFamily="18" charset="0"/>
                <a:cs typeface="Times New Roman" pitchFamily="18" charset="0"/>
              </a:rPr>
              <a:t>Phần</a:t>
            </a:r>
            <a:r>
              <a:rPr lang="en-US" sz="3100" dirty="0">
                <a:solidFill>
                  <a:srgbClr val="FF0000"/>
                </a:solidFill>
                <a:latin typeface="Times New Roman" pitchFamily="18" charset="0"/>
                <a:cs typeface="Times New Roman" pitchFamily="18" charset="0"/>
              </a:rPr>
              <a:t> </a:t>
            </a:r>
            <a:r>
              <a:rPr lang="en-US" sz="3100" dirty="0" err="1">
                <a:solidFill>
                  <a:srgbClr val="FF0000"/>
                </a:solidFill>
                <a:latin typeface="Times New Roman" pitchFamily="18" charset="0"/>
                <a:cs typeface="Times New Roman" pitchFamily="18" charset="0"/>
              </a:rPr>
              <a:t>mềm</a:t>
            </a:r>
            <a:r>
              <a:rPr lang="en-US" sz="3100" dirty="0">
                <a:solidFill>
                  <a:srgbClr val="FF0000"/>
                </a:solidFill>
                <a:latin typeface="Times New Roman" pitchFamily="18" charset="0"/>
                <a:cs typeface="Times New Roman" pitchFamily="18" charset="0"/>
              </a:rPr>
              <a:t> </a:t>
            </a:r>
            <a:r>
              <a:rPr lang="en-US" sz="3100" dirty="0" err="1">
                <a:solidFill>
                  <a:srgbClr val="FF0000"/>
                </a:solidFill>
                <a:latin typeface="Times New Roman" pitchFamily="18" charset="0"/>
                <a:cs typeface="Times New Roman" pitchFamily="18" charset="0"/>
              </a:rPr>
              <a:t>bảng</a:t>
            </a:r>
            <a:r>
              <a:rPr lang="en-US" sz="3100" dirty="0">
                <a:solidFill>
                  <a:srgbClr val="FF0000"/>
                </a:solidFill>
                <a:latin typeface="Times New Roman" pitchFamily="18" charset="0"/>
                <a:cs typeface="Times New Roman" pitchFamily="18" charset="0"/>
              </a:rPr>
              <a:t> </a:t>
            </a:r>
            <a:r>
              <a:rPr lang="en-US" sz="3100" dirty="0" err="1">
                <a:solidFill>
                  <a:srgbClr val="FF0000"/>
                </a:solidFill>
                <a:latin typeface="Times New Roman" pitchFamily="18" charset="0"/>
                <a:cs typeface="Times New Roman" pitchFamily="18" charset="0"/>
              </a:rPr>
              <a:t>tính</a:t>
            </a:r>
            <a:r>
              <a:rPr lang="en-US" sz="3100" dirty="0">
                <a:solidFill>
                  <a:srgbClr val="FF0000"/>
                </a:solidFill>
                <a:latin typeface="Times New Roman" pitchFamily="18" charset="0"/>
                <a:cs typeface="Times New Roman" pitchFamily="18" charset="0"/>
              </a:rPr>
              <a:t> </a:t>
            </a:r>
            <a:r>
              <a:rPr lang="en-US" sz="3100" dirty="0" err="1">
                <a:solidFill>
                  <a:srgbClr val="FF0000"/>
                </a:solidFill>
                <a:latin typeface="Times New Roman" pitchFamily="18" charset="0"/>
                <a:cs typeface="Times New Roman" pitchFamily="18" charset="0"/>
              </a:rPr>
              <a:t>điện</a:t>
            </a:r>
            <a:r>
              <a:rPr lang="en-US" sz="3100" dirty="0">
                <a:solidFill>
                  <a:srgbClr val="FF0000"/>
                </a:solidFill>
                <a:latin typeface="Times New Roman" pitchFamily="18" charset="0"/>
                <a:cs typeface="Times New Roman" pitchFamily="18" charset="0"/>
              </a:rPr>
              <a:t> </a:t>
            </a:r>
            <a:r>
              <a:rPr lang="en-US" sz="3100" dirty="0" err="1">
                <a:solidFill>
                  <a:srgbClr val="FF0000"/>
                </a:solidFill>
                <a:latin typeface="Times New Roman" pitchFamily="18" charset="0"/>
                <a:cs typeface="Times New Roman" pitchFamily="18" charset="0"/>
              </a:rPr>
              <a:t>tử</a:t>
            </a:r>
            <a:endParaRPr lang="en-US" sz="3100" dirty="0">
              <a:solidFill>
                <a:srgbClr val="FF0000"/>
              </a:solidFill>
              <a:latin typeface="Times New Roman" pitchFamily="18" charset="0"/>
              <a:cs typeface="Times New Roman" pitchFamily="18" charset="0"/>
            </a:endParaRPr>
          </a:p>
          <a:p>
            <a:pPr marL="742708" indent="-742708" algn="just">
              <a:buFontTx/>
              <a:buAutoNum type="arabicPeriod" startAt="2"/>
            </a:pPr>
            <a:endParaRPr lang="en-US" sz="3100" dirty="0">
              <a:solidFill>
                <a:srgbClr val="003548"/>
              </a:solidFill>
              <a:latin typeface="Times New Roman" pitchFamily="18" charset="0"/>
              <a:cs typeface="Times New Roman" pitchFamily="18" charset="0"/>
            </a:endParaRPr>
          </a:p>
        </p:txBody>
      </p:sp>
      <p:pic>
        <p:nvPicPr>
          <p:cNvPr id="14" name="Picture 13" descr="A picture containing toy, doll&#10;&#10;Description automatically generated">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4561" y="193440"/>
            <a:ext cx="1614108" cy="1046100"/>
          </a:xfrm>
          <a:prstGeom prst="rect">
            <a:avLst/>
          </a:prstGeom>
        </p:spPr>
      </p:pic>
    </p:spTree>
    <p:extLst>
      <p:ext uri="{BB962C8B-B14F-4D97-AF65-F5344CB8AC3E}">
        <p14:creationId xmlns:p14="http://schemas.microsoft.com/office/powerpoint/2010/main" val="1033020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45"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animEffect transition="in" filter="fade">
                                      <p:cBhvr>
                                        <p:cTn id="9" dur="2000"/>
                                        <p:tgtEl>
                                          <p:spTgt spid="14"/>
                                        </p:tgtEl>
                                      </p:cBhvr>
                                    </p:animEffect>
                                    <p:anim calcmode="lin" valueType="num">
                                      <p:cBhvr>
                                        <p:cTn id="10" dur="2000" fill="hold"/>
                                        <p:tgtEl>
                                          <p:spTgt spid="14"/>
                                        </p:tgtEl>
                                        <p:attrNameLst>
                                          <p:attrName>ppt_w</p:attrName>
                                        </p:attrNameLst>
                                      </p:cBhvr>
                                      <p:tavLst>
                                        <p:tav tm="0" fmla="#ppt_w*sin(2.5*pi*$)">
                                          <p:val>
                                            <p:fltVal val="0"/>
                                          </p:val>
                                        </p:tav>
                                        <p:tav tm="100000">
                                          <p:val>
                                            <p:fltVal val="1"/>
                                          </p:val>
                                        </p:tav>
                                      </p:tavLst>
                                    </p:anim>
                                    <p:anim calcmode="lin" valueType="num">
                                      <p:cBhvr>
                                        <p:cTn id="11"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barn(inVertical)">
                                      <p:cBhvr>
                                        <p:cTn id="21" dur="500"/>
                                        <p:tgtEl>
                                          <p:spTgt spid="7">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Effect transition="in" filter="wipe(down)">
                                      <p:cBhvr>
                                        <p:cTn id="26" dur="500"/>
                                        <p:tgtEl>
                                          <p:spTgt spid="7">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Effect transition="in" filter="fade">
                                      <p:cBhvr>
                                        <p:cTn id="31" dur="500"/>
                                        <p:tgtEl>
                                          <p:spTgt spid="7">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nodeType="clickEffect">
                                  <p:stCondLst>
                                    <p:cond delay="0"/>
                                  </p:stCondLst>
                                  <p:childTnLst>
                                    <p:set>
                                      <p:cBhvr>
                                        <p:cTn id="35" dur="1" fill="hold">
                                          <p:stCondLst>
                                            <p:cond delay="0"/>
                                          </p:stCondLst>
                                        </p:cTn>
                                        <p:tgtEl>
                                          <p:spTgt spid="7">
                                            <p:txEl>
                                              <p:pRg st="4" end="4"/>
                                            </p:txEl>
                                          </p:spTgt>
                                        </p:tgtEl>
                                        <p:attrNameLst>
                                          <p:attrName>style.visibility</p:attrName>
                                        </p:attrNameLst>
                                      </p:cBhvr>
                                      <p:to>
                                        <p:strVal val="visible"/>
                                      </p:to>
                                    </p:set>
                                    <p:animEffect transition="in" filter="wheel(1)">
                                      <p:cBhvr>
                                        <p:cTn id="36" dur="2000"/>
                                        <p:tgtEl>
                                          <p:spTgt spid="7">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7">
                                            <p:txEl>
                                              <p:pRg st="5" end="5"/>
                                            </p:txEl>
                                          </p:spTgt>
                                        </p:tgtEl>
                                        <p:attrNameLst>
                                          <p:attrName>style.visibility</p:attrName>
                                        </p:attrNameLst>
                                      </p:cBhvr>
                                      <p:to>
                                        <p:strVal val="visible"/>
                                      </p:to>
                                    </p:set>
                                    <p:animEffect transition="in" filter="barn(inVertical)">
                                      <p:cBhvr>
                                        <p:cTn id="41" dur="500"/>
                                        <p:tgtEl>
                                          <p:spTgt spid="7">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nodeType="clickEffect">
                                  <p:stCondLst>
                                    <p:cond delay="0"/>
                                  </p:stCondLst>
                                  <p:childTnLst>
                                    <p:set>
                                      <p:cBhvr>
                                        <p:cTn id="45" dur="1" fill="hold">
                                          <p:stCondLst>
                                            <p:cond delay="0"/>
                                          </p:stCondLst>
                                        </p:cTn>
                                        <p:tgtEl>
                                          <p:spTgt spid="7">
                                            <p:txEl>
                                              <p:pRg st="6" end="6"/>
                                            </p:txEl>
                                          </p:spTgt>
                                        </p:tgtEl>
                                        <p:attrNameLst>
                                          <p:attrName>style.visibility</p:attrName>
                                        </p:attrNameLst>
                                      </p:cBhvr>
                                      <p:to>
                                        <p:strVal val="visible"/>
                                      </p:to>
                                    </p:set>
                                    <p:animEffect transition="in" filter="wheel(1)">
                                      <p:cBhvr>
                                        <p:cTn id="46" dur="2000"/>
                                        <p:tgtEl>
                                          <p:spTgt spid="7">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7"/>
          <p:cNvGrpSpPr/>
          <p:nvPr/>
        </p:nvGrpSpPr>
        <p:grpSpPr>
          <a:xfrm>
            <a:off x="998975" y="1479833"/>
            <a:ext cx="2379288" cy="2269851"/>
            <a:chOff x="2067317" y="1810431"/>
            <a:chExt cx="2488837" cy="2293259"/>
          </a:xfrm>
          <a:effectLst>
            <a:outerShdw blurRad="139700" dist="63500" dir="2700000" algn="tl" rotWithShape="0">
              <a:prstClr val="black">
                <a:alpha val="40000"/>
              </a:prstClr>
            </a:outerShdw>
          </a:effectLst>
        </p:grpSpPr>
        <p:sp>
          <p:nvSpPr>
            <p:cNvPr id="10" name="圆角矩形 8"/>
            <p:cNvSpPr/>
            <p:nvPr/>
          </p:nvSpPr>
          <p:spPr>
            <a:xfrm rot="2700000">
              <a:off x="2262896" y="1810432"/>
              <a:ext cx="2293258" cy="2293258"/>
            </a:xfrm>
            <a:prstGeom prst="roundRect">
              <a:avLst>
                <a:gd name="adj" fmla="val 12083"/>
              </a:avLst>
            </a:prstGeom>
            <a:solidFill>
              <a:srgbClr val="14436A"/>
            </a:solidFill>
            <a:ln w="22225" cap="flat" cmpd="sng" algn="ctr">
              <a:noFill/>
              <a:prstDash val="solid"/>
              <a:miter lim="800000"/>
            </a:ln>
            <a:effectLst/>
          </p:spPr>
          <p:txBody>
            <a:bodyPr rtlCol="0" anchor="ctr"/>
            <a:lstStyle/>
            <a:p>
              <a:pPr algn="ctr" defTabSz="914218">
                <a:defRPr/>
              </a:pPr>
              <a:endParaRPr lang="zh-CN" altLang="en-US" sz="1500" kern="0" dirty="0">
                <a:solidFill>
                  <a:srgbClr val="14436A"/>
                </a:solidFill>
                <a:latin typeface="Arial"/>
                <a:ea typeface="微软雅黑" panose="020B0503020204020204" pitchFamily="34" charset="-122"/>
                <a:cs typeface="+mn-ea"/>
                <a:sym typeface="+mn-lt"/>
              </a:endParaRPr>
            </a:p>
          </p:txBody>
        </p:sp>
        <p:sp>
          <p:nvSpPr>
            <p:cNvPr id="11" name="圆角矩形 9"/>
            <p:cNvSpPr/>
            <p:nvPr/>
          </p:nvSpPr>
          <p:spPr>
            <a:xfrm rot="2700000">
              <a:off x="2067317" y="1810431"/>
              <a:ext cx="2293258" cy="2293258"/>
            </a:xfrm>
            <a:prstGeom prst="roundRect">
              <a:avLst>
                <a:gd name="adj" fmla="val 12083"/>
              </a:avLst>
            </a:prstGeom>
            <a:gradFill>
              <a:gsLst>
                <a:gs pos="0">
                  <a:sysClr val="window" lastClr="FFFFFF"/>
                </a:gs>
                <a:gs pos="100000">
                  <a:sysClr val="window" lastClr="FFFFFF">
                    <a:lumMod val="75000"/>
                  </a:sysClr>
                </a:gs>
              </a:gsLst>
              <a:lin ang="0" scaled="0"/>
            </a:gradFill>
            <a:ln w="22225" cap="flat" cmpd="sng" algn="ctr">
              <a:gradFill>
                <a:gsLst>
                  <a:gs pos="0">
                    <a:sysClr val="window" lastClr="FFFFFF"/>
                  </a:gs>
                  <a:gs pos="100000">
                    <a:sysClr val="window" lastClr="FFFFFF">
                      <a:lumMod val="75000"/>
                    </a:sysClr>
                  </a:gs>
                </a:gsLst>
                <a:lin ang="0" scaled="0"/>
              </a:gradFill>
              <a:prstDash val="solid"/>
              <a:miter lim="800000"/>
            </a:ln>
            <a:effectLst>
              <a:outerShdw blurRad="63500" dist="25400" dir="2700000" algn="tl" rotWithShape="0">
                <a:prstClr val="black">
                  <a:alpha val="40000"/>
                </a:prstClr>
              </a:outerShdw>
            </a:effectLst>
          </p:spPr>
          <p:txBody>
            <a:bodyPr rtlCol="0" anchor="ctr"/>
            <a:lstStyle/>
            <a:p>
              <a:pPr algn="ctr" defTabSz="914218">
                <a:defRPr/>
              </a:pPr>
              <a:r>
                <a:rPr lang="en-US" altLang="zh-CN" sz="1500" kern="0">
                  <a:solidFill>
                    <a:srgbClr val="14436A"/>
                  </a:solidFill>
                  <a:latin typeface="Arial"/>
                  <a:ea typeface="微软雅黑" panose="020B0503020204020204" pitchFamily="34" charset="-122"/>
                  <a:cs typeface="+mn-ea"/>
                  <a:sym typeface="+mn-lt"/>
                </a:rPr>
                <a:t> </a:t>
              </a:r>
              <a:endParaRPr lang="zh-CN" altLang="en-US" sz="1500" kern="0" dirty="0">
                <a:solidFill>
                  <a:srgbClr val="14436A"/>
                </a:solidFill>
                <a:latin typeface="Arial"/>
                <a:ea typeface="微软雅黑" panose="020B0503020204020204" pitchFamily="34" charset="-122"/>
                <a:cs typeface="+mn-ea"/>
                <a:sym typeface="+mn-lt"/>
              </a:endParaRPr>
            </a:p>
          </p:txBody>
        </p:sp>
      </p:grpSp>
      <p:pic>
        <p:nvPicPr>
          <p:cNvPr id="12" name="Picture 10" descr="Trẻ Em, Mầm Non, Đọc Sách, Học Tập, Cô Bé, Tải hình PNG 342 -  Free.Vector6.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2778" y="1374037"/>
            <a:ext cx="2349383" cy="235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txBox="1">
            <a:spLocks/>
          </p:cNvSpPr>
          <p:nvPr/>
        </p:nvSpPr>
        <p:spPr>
          <a:xfrm>
            <a:off x="962767" y="142115"/>
            <a:ext cx="10418448" cy="954031"/>
          </a:xfrm>
          <a:prstGeom prst="rect">
            <a:avLst/>
          </a:prstGeom>
          <a:solidFill>
            <a:srgbClr val="FF9900"/>
          </a:solidFill>
          <a:ln>
            <a:solidFill>
              <a:schemeClr val="accent1">
                <a:lumMod val="75000"/>
              </a:schemeClr>
            </a:solidFill>
          </a:ln>
        </p:spPr>
        <p:style>
          <a:lnRef idx="1">
            <a:schemeClr val="accent2"/>
          </a:lnRef>
          <a:fillRef idx="2">
            <a:schemeClr val="accent2"/>
          </a:fillRef>
          <a:effectRef idx="1">
            <a:schemeClr val="accent2"/>
          </a:effectRef>
          <a:fontRef idx="minor">
            <a:schemeClr val="dk1"/>
          </a:fontRef>
        </p:style>
        <p:txBody>
          <a:bodyPr vert="horz" lIns="91424" tIns="45718" rIns="91424" bIns="45718" rtlCol="0" anchor="ctr">
            <a:normAutofit/>
            <a:scene3d>
              <a:camera prst="perspectiveRelaxedModerately"/>
              <a:lightRig rig="threePt" dir="t"/>
            </a:scene3d>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r>
              <a:rPr lang="en-US" sz="4500" dirty="0" smtClean="0">
                <a:solidFill>
                  <a:prstClr val="black"/>
                </a:solidFill>
                <a:latin typeface="Times New Roman" panose="02020603050405020304" pitchFamily="18" charset="0"/>
                <a:cs typeface="Times New Roman" panose="02020603050405020304" pitchFamily="18" charset="0"/>
              </a:rPr>
              <a:t>1.</a:t>
            </a:r>
            <a:r>
              <a:rPr lang="en-US" sz="4800" b="1" dirty="0" smtClean="0">
                <a:solidFill>
                  <a:prstClr val="black"/>
                </a:solidFill>
                <a:latin typeface="Times New Roman"/>
              </a:rPr>
              <a:t>G</a:t>
            </a:r>
            <a:r>
              <a:rPr lang="en-US" sz="4800" b="1" dirty="0" smtClean="0">
                <a:solidFill>
                  <a:prstClr val="black"/>
                </a:solidFill>
                <a:latin typeface="Times New Roman"/>
                <a:ea typeface="Calibri"/>
              </a:rPr>
              <a:t>iao </a:t>
            </a:r>
            <a:r>
              <a:rPr lang="en-US" sz="4800" b="1" dirty="0" err="1">
                <a:solidFill>
                  <a:prstClr val="black"/>
                </a:solidFill>
                <a:latin typeface="Times New Roman"/>
                <a:ea typeface="Calibri"/>
              </a:rPr>
              <a:t>diện</a:t>
            </a:r>
            <a:r>
              <a:rPr lang="en-US" sz="4800" b="1" dirty="0">
                <a:solidFill>
                  <a:prstClr val="black"/>
                </a:solidFill>
                <a:latin typeface="Times New Roman"/>
                <a:ea typeface="Calibri"/>
              </a:rPr>
              <a:t> </a:t>
            </a:r>
            <a:r>
              <a:rPr lang="en-US" sz="4800" b="1" dirty="0" err="1">
                <a:solidFill>
                  <a:prstClr val="black"/>
                </a:solidFill>
                <a:latin typeface="Times New Roman"/>
                <a:ea typeface="Calibri"/>
              </a:rPr>
              <a:t>phần</a:t>
            </a:r>
            <a:r>
              <a:rPr lang="en-US" sz="4800" b="1" dirty="0">
                <a:solidFill>
                  <a:prstClr val="black"/>
                </a:solidFill>
                <a:latin typeface="Times New Roman"/>
                <a:ea typeface="Calibri"/>
              </a:rPr>
              <a:t> </a:t>
            </a:r>
            <a:r>
              <a:rPr lang="en-US" sz="4800" b="1" dirty="0" err="1">
                <a:solidFill>
                  <a:prstClr val="black"/>
                </a:solidFill>
                <a:latin typeface="Times New Roman"/>
                <a:ea typeface="Calibri"/>
              </a:rPr>
              <a:t>mềm</a:t>
            </a:r>
            <a:r>
              <a:rPr lang="en-US" sz="4800" b="1" dirty="0">
                <a:solidFill>
                  <a:prstClr val="black"/>
                </a:solidFill>
                <a:latin typeface="Times New Roman"/>
                <a:ea typeface="Calibri"/>
              </a:rPr>
              <a:t> </a:t>
            </a:r>
            <a:r>
              <a:rPr lang="en-US" sz="4800" b="1" dirty="0" err="1">
                <a:solidFill>
                  <a:prstClr val="black"/>
                </a:solidFill>
                <a:latin typeface="Times New Roman"/>
                <a:ea typeface="Calibri"/>
              </a:rPr>
              <a:t>bảng</a:t>
            </a:r>
            <a:r>
              <a:rPr lang="en-US" sz="4800" b="1" dirty="0">
                <a:solidFill>
                  <a:prstClr val="black"/>
                </a:solidFill>
                <a:latin typeface="Times New Roman"/>
                <a:ea typeface="Calibri"/>
              </a:rPr>
              <a:t> </a:t>
            </a:r>
            <a:r>
              <a:rPr lang="en-US" sz="4800" b="1" dirty="0" err="1">
                <a:solidFill>
                  <a:prstClr val="black"/>
                </a:solidFill>
                <a:latin typeface="Times New Roman"/>
                <a:ea typeface="Calibri"/>
              </a:rPr>
              <a:t>tính</a:t>
            </a:r>
            <a:r>
              <a:rPr lang="en-US" sz="4800" b="1" dirty="0">
                <a:solidFill>
                  <a:prstClr val="black"/>
                </a:solidFill>
                <a:latin typeface="Times New Roman"/>
                <a:ea typeface="Calibri"/>
              </a:rPr>
              <a:t> </a:t>
            </a:r>
            <a:endParaRPr lang="en-US" sz="4500" dirty="0">
              <a:solidFill>
                <a:prstClr val="black"/>
              </a:solidFill>
              <a:latin typeface="Times New Roman" panose="02020603050405020304" pitchFamily="18" charset="0"/>
              <a:cs typeface="Times New Roman" panose="02020603050405020304" pitchFamily="18" charset="0"/>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2113" y="1586760"/>
            <a:ext cx="6315075" cy="4370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2961" y="1702677"/>
            <a:ext cx="7693399" cy="4254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0197" y="1702677"/>
            <a:ext cx="7696635" cy="3680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Google Shape;1341;p30"/>
          <p:cNvSpPr txBox="1">
            <a:spLocks/>
          </p:cNvSpPr>
          <p:nvPr/>
        </p:nvSpPr>
        <p:spPr>
          <a:xfrm>
            <a:off x="2683693" y="125293"/>
            <a:ext cx="6759849" cy="927423"/>
          </a:xfrm>
          <a:prstGeom prst="roundRect">
            <a:avLst>
              <a:gd name="adj" fmla="val 43921"/>
            </a:avLst>
          </a:prstGeom>
          <a:solidFill>
            <a:srgbClr val="0396A6"/>
          </a:solidFill>
        </p:spPr>
        <p:txBody>
          <a:bodyPr spcFirstLastPara="1" wrap="square" lIns="121860" tIns="121860" rIns="121860" bIns="12186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700" b="1" kern="0" dirty="0" smtClean="0">
                <a:solidFill>
                  <a:srgbClr val="FFFF00"/>
                </a:solidFill>
                <a:latin typeface="Times New Roman" panose="02020603050405020304" pitchFamily="18" charset="0"/>
                <a:cs typeface="Times New Roman" panose="02020603050405020304" pitchFamily="18" charset="0"/>
              </a:rPr>
              <a:t>HÌNH THÀNH KIẾN THỨC</a:t>
            </a:r>
            <a:endParaRPr lang="en-US" sz="3700" b="1" kern="0" dirty="0">
              <a:solidFill>
                <a:srgbClr val="FFFF00"/>
              </a:solidFill>
              <a:latin typeface="Times New Roman" panose="02020603050405020304" pitchFamily="18" charset="0"/>
              <a:cs typeface="Times New Roman" panose="02020603050405020304" pitchFamily="18" charset="0"/>
              <a:sym typeface="Poppins"/>
            </a:endParaRPr>
          </a:p>
        </p:txBody>
      </p:sp>
    </p:spTree>
    <p:extLst>
      <p:ext uri="{BB962C8B-B14F-4D97-AF65-F5344CB8AC3E}">
        <p14:creationId xmlns:p14="http://schemas.microsoft.com/office/powerpoint/2010/main" val="4130843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xit" presetSubtype="10" fill="hold" grpId="1" nodeType="clickEffect">
                                  <p:stCondLst>
                                    <p:cond delay="0"/>
                                  </p:stCondLst>
                                  <p:childTnLst>
                                    <p:animEffect transition="out" filter="randombar(horizontal)">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circle(in)">
                                      <p:cBhvr>
                                        <p:cTn id="18" dur="20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800"/>
                                        <p:tgtEl>
                                          <p:spTgt spid="9"/>
                                        </p:tgtEl>
                                      </p:cBhvr>
                                    </p:animEffect>
                                  </p:childTnLst>
                                </p:cTn>
                              </p:par>
                              <p:par>
                                <p:cTn id="24" presetID="22" presetClass="entr" presetSubtype="4"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par>
                                <p:cTn id="27" presetID="6" presetClass="entr" presetSubtype="16"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circle(in)">
                                      <p:cBhvr>
                                        <p:cTn id="29" dur="20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20" presetClass="exit" presetSubtype="0" fill="hold" nodeType="clickEffect">
                                  <p:stCondLst>
                                    <p:cond delay="0"/>
                                  </p:stCondLst>
                                  <p:childTnLst>
                                    <p:animEffect transition="out" filter="wedge">
                                      <p:cBhvr>
                                        <p:cTn id="33" dur="2000"/>
                                        <p:tgtEl>
                                          <p:spTgt spid="3"/>
                                        </p:tgtEl>
                                      </p:cBhvr>
                                    </p:animEffect>
                                    <p:set>
                                      <p:cBhvr>
                                        <p:cTn id="34" dur="1" fill="hold">
                                          <p:stCondLst>
                                            <p:cond delay="1999"/>
                                          </p:stCondLst>
                                        </p:cTn>
                                        <p:tgtEl>
                                          <p:spTgt spid="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050"/>
                                        </p:tgtEl>
                                        <p:attrNameLst>
                                          <p:attrName>style.visibility</p:attrName>
                                        </p:attrNameLst>
                                      </p:cBhvr>
                                      <p:to>
                                        <p:strVal val="visible"/>
                                      </p:to>
                                    </p:set>
                                    <p:animEffect transition="in" filter="fade">
                                      <p:cBhvr>
                                        <p:cTn id="39" dur="1000"/>
                                        <p:tgtEl>
                                          <p:spTgt spid="2050"/>
                                        </p:tgtEl>
                                      </p:cBhvr>
                                    </p:animEffect>
                                    <p:anim calcmode="lin" valueType="num">
                                      <p:cBhvr>
                                        <p:cTn id="40" dur="1000" fill="hold"/>
                                        <p:tgtEl>
                                          <p:spTgt spid="2050"/>
                                        </p:tgtEl>
                                        <p:attrNameLst>
                                          <p:attrName>ppt_x</p:attrName>
                                        </p:attrNameLst>
                                      </p:cBhvr>
                                      <p:tavLst>
                                        <p:tav tm="0">
                                          <p:val>
                                            <p:strVal val="#ppt_x"/>
                                          </p:val>
                                        </p:tav>
                                        <p:tav tm="100000">
                                          <p:val>
                                            <p:strVal val="#ppt_x"/>
                                          </p:val>
                                        </p:tav>
                                      </p:tavLst>
                                    </p:anim>
                                    <p:anim calcmode="lin" valueType="num">
                                      <p:cBhvr>
                                        <p:cTn id="41"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4" presetClass="exit" presetSubtype="10" fill="hold" nodeType="clickEffect">
                                  <p:stCondLst>
                                    <p:cond delay="0"/>
                                  </p:stCondLst>
                                  <p:childTnLst>
                                    <p:animEffect transition="out" filter="randombar(horizontal)">
                                      <p:cBhvr>
                                        <p:cTn id="45" dur="500"/>
                                        <p:tgtEl>
                                          <p:spTgt spid="2050"/>
                                        </p:tgtEl>
                                      </p:cBhvr>
                                    </p:animEffect>
                                    <p:set>
                                      <p:cBhvr>
                                        <p:cTn id="46" dur="1" fill="hold">
                                          <p:stCondLst>
                                            <p:cond delay="499"/>
                                          </p:stCondLst>
                                        </p:cTn>
                                        <p:tgtEl>
                                          <p:spTgt spid="2050"/>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4098"/>
                                        </p:tgtEl>
                                        <p:attrNameLst>
                                          <p:attrName>style.visibility</p:attrName>
                                        </p:attrNameLst>
                                      </p:cBhvr>
                                      <p:to>
                                        <p:strVal val="visible"/>
                                      </p:to>
                                    </p:set>
                                    <p:anim calcmode="lin" valueType="num">
                                      <p:cBhvr additive="base">
                                        <p:cTn id="51" dur="500" fill="hold"/>
                                        <p:tgtEl>
                                          <p:spTgt spid="4098"/>
                                        </p:tgtEl>
                                        <p:attrNameLst>
                                          <p:attrName>ppt_x</p:attrName>
                                        </p:attrNameLst>
                                      </p:cBhvr>
                                      <p:tavLst>
                                        <p:tav tm="0">
                                          <p:val>
                                            <p:strVal val="#ppt_x"/>
                                          </p:val>
                                        </p:tav>
                                        <p:tav tm="100000">
                                          <p:val>
                                            <p:strVal val="#ppt_x"/>
                                          </p:val>
                                        </p:tav>
                                      </p:tavLst>
                                    </p:anim>
                                    <p:anim calcmode="lin" valueType="num">
                                      <p:cBhvr additive="base">
                                        <p:cTn id="52"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1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0186" y="1267578"/>
            <a:ext cx="9231029" cy="1960631"/>
          </a:xfrm>
        </p:spPr>
        <p:style>
          <a:lnRef idx="1">
            <a:schemeClr val="accent4"/>
          </a:lnRef>
          <a:fillRef idx="2">
            <a:schemeClr val="accent4"/>
          </a:fillRef>
          <a:effectRef idx="1">
            <a:schemeClr val="accent4"/>
          </a:effectRef>
          <a:fontRef idx="minor">
            <a:schemeClr val="dk1"/>
          </a:fontRef>
        </p:style>
        <p:txBody>
          <a:bodyPr>
            <a:normAutofit fontScale="90000"/>
          </a:bodyPr>
          <a:lstStyle/>
          <a:p>
            <a:pPr algn="just">
              <a:lnSpc>
                <a:spcPct val="150000"/>
              </a:lnSpc>
            </a:pPr>
            <a:r>
              <a:rPr lang="vi-VN" sz="3000" dirty="0">
                <a:latin typeface="Times New Roman" pitchFamily="18" charset="0"/>
                <a:cs typeface="Times New Roman" pitchFamily="18" charset="0"/>
              </a:rPr>
              <a:t>1. Chỉ ra những điểm giống nhau của các phần mềm trên?</a:t>
            </a:r>
            <a:br>
              <a:rPr lang="vi-VN" sz="3000" dirty="0">
                <a:latin typeface="Times New Roman" pitchFamily="18" charset="0"/>
                <a:cs typeface="Times New Roman" pitchFamily="18" charset="0"/>
              </a:rPr>
            </a:br>
            <a:r>
              <a:rPr lang="vi-VN" sz="3000" dirty="0">
                <a:latin typeface="Times New Roman" pitchFamily="18" charset="0"/>
                <a:cs typeface="Times New Roman" pitchFamily="18" charset="0"/>
              </a:rPr>
              <a:t>2. Giao diện của các phần mềm có những vị trí nào quan trọng?</a:t>
            </a:r>
            <a:endParaRPr lang="en-US" sz="3000" dirty="0">
              <a:latin typeface="Times New Roman" pitchFamily="18" charset="0"/>
              <a:cs typeface="Times New Roman" pitchFamily="18" charset="0"/>
            </a:endParaRPr>
          </a:p>
        </p:txBody>
      </p:sp>
      <p:grpSp>
        <p:nvGrpSpPr>
          <p:cNvPr id="9" name="组合 7"/>
          <p:cNvGrpSpPr/>
          <p:nvPr/>
        </p:nvGrpSpPr>
        <p:grpSpPr>
          <a:xfrm>
            <a:off x="998977" y="1479834"/>
            <a:ext cx="810843" cy="1610215"/>
            <a:chOff x="2067317" y="1810431"/>
            <a:chExt cx="2488837" cy="2293259"/>
          </a:xfrm>
          <a:effectLst>
            <a:outerShdw blurRad="139700" dist="63500" dir="2700000" algn="tl" rotWithShape="0">
              <a:prstClr val="black">
                <a:alpha val="40000"/>
              </a:prstClr>
            </a:outerShdw>
          </a:effectLst>
        </p:grpSpPr>
        <p:sp>
          <p:nvSpPr>
            <p:cNvPr id="10" name="圆角矩形 8"/>
            <p:cNvSpPr/>
            <p:nvPr/>
          </p:nvSpPr>
          <p:spPr>
            <a:xfrm rot="2700000">
              <a:off x="2262896" y="1810432"/>
              <a:ext cx="2293258" cy="2293258"/>
            </a:xfrm>
            <a:prstGeom prst="roundRect">
              <a:avLst>
                <a:gd name="adj" fmla="val 12083"/>
              </a:avLst>
            </a:prstGeom>
            <a:solidFill>
              <a:srgbClr val="14436A"/>
            </a:solidFill>
            <a:ln w="22225" cap="flat" cmpd="sng" algn="ctr">
              <a:noFill/>
              <a:prstDash val="solid"/>
              <a:miter lim="800000"/>
            </a:ln>
            <a:effectLst/>
          </p:spPr>
          <p:txBody>
            <a:bodyPr rtlCol="0" anchor="ctr"/>
            <a:lstStyle/>
            <a:p>
              <a:pPr algn="just">
                <a:defRPr/>
              </a:pPr>
              <a:endParaRPr lang="zh-CN" altLang="en-US" sz="1500" kern="0" dirty="0">
                <a:solidFill>
                  <a:srgbClr val="14436A"/>
                </a:solidFill>
                <a:latin typeface="Arial"/>
                <a:ea typeface="微软雅黑" panose="020B0503020204020204" pitchFamily="34" charset="-122"/>
                <a:cs typeface="+mn-ea"/>
                <a:sym typeface="+mn-lt"/>
              </a:endParaRPr>
            </a:p>
          </p:txBody>
        </p:sp>
        <p:sp>
          <p:nvSpPr>
            <p:cNvPr id="11" name="圆角矩形 9"/>
            <p:cNvSpPr/>
            <p:nvPr/>
          </p:nvSpPr>
          <p:spPr>
            <a:xfrm rot="2700000">
              <a:off x="2067317" y="1810431"/>
              <a:ext cx="2293258" cy="2293258"/>
            </a:xfrm>
            <a:prstGeom prst="roundRect">
              <a:avLst>
                <a:gd name="adj" fmla="val 12083"/>
              </a:avLst>
            </a:prstGeom>
            <a:gradFill>
              <a:gsLst>
                <a:gs pos="0">
                  <a:sysClr val="window" lastClr="FFFFFF"/>
                </a:gs>
                <a:gs pos="100000">
                  <a:sysClr val="window" lastClr="FFFFFF">
                    <a:lumMod val="75000"/>
                  </a:sysClr>
                </a:gs>
              </a:gsLst>
              <a:lin ang="0" scaled="0"/>
            </a:gradFill>
            <a:ln w="22225" cap="flat" cmpd="sng" algn="ctr">
              <a:gradFill>
                <a:gsLst>
                  <a:gs pos="0">
                    <a:sysClr val="window" lastClr="FFFFFF"/>
                  </a:gs>
                  <a:gs pos="100000">
                    <a:sysClr val="window" lastClr="FFFFFF">
                      <a:lumMod val="75000"/>
                    </a:sysClr>
                  </a:gs>
                </a:gsLst>
                <a:lin ang="0" scaled="0"/>
              </a:gradFill>
              <a:prstDash val="solid"/>
              <a:miter lim="800000"/>
            </a:ln>
            <a:effectLst>
              <a:outerShdw blurRad="63500" dist="25400" dir="2700000" algn="tl" rotWithShape="0">
                <a:prstClr val="black">
                  <a:alpha val="40000"/>
                </a:prstClr>
              </a:outerShdw>
            </a:effectLst>
          </p:spPr>
          <p:txBody>
            <a:bodyPr rtlCol="0" anchor="ctr"/>
            <a:lstStyle/>
            <a:p>
              <a:pPr algn="just">
                <a:defRPr/>
              </a:pPr>
              <a:r>
                <a:rPr lang="en-US" altLang="zh-CN" sz="1500" kern="0">
                  <a:solidFill>
                    <a:srgbClr val="14436A"/>
                  </a:solidFill>
                  <a:latin typeface="Arial"/>
                  <a:ea typeface="微软雅黑" panose="020B0503020204020204" pitchFamily="34" charset="-122"/>
                  <a:cs typeface="+mn-ea"/>
                  <a:sym typeface="+mn-lt"/>
                </a:rPr>
                <a:t> </a:t>
              </a:r>
              <a:endParaRPr lang="zh-CN" altLang="en-US" sz="1500" kern="0" dirty="0">
                <a:solidFill>
                  <a:srgbClr val="14436A"/>
                </a:solidFill>
                <a:latin typeface="Arial"/>
                <a:ea typeface="微软雅黑" panose="020B0503020204020204" pitchFamily="34" charset="-122"/>
                <a:cs typeface="+mn-ea"/>
                <a:sym typeface="+mn-lt"/>
              </a:endParaRPr>
            </a:p>
          </p:txBody>
        </p:sp>
      </p:grpSp>
      <p:pic>
        <p:nvPicPr>
          <p:cNvPr id="12" name="Picture 10" descr="Trẻ Em, Mầm Non, Đọc Sách, Học Tập, Cô Bé, Tải hình PNG 342 -  Free.Vector6.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421" y="1331752"/>
            <a:ext cx="2156157" cy="200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txBox="1">
            <a:spLocks/>
          </p:cNvSpPr>
          <p:nvPr/>
        </p:nvSpPr>
        <p:spPr>
          <a:xfrm>
            <a:off x="704491" y="83109"/>
            <a:ext cx="10676724" cy="863955"/>
          </a:xfrm>
          <a:prstGeom prst="rect">
            <a:avLst/>
          </a:prstGeom>
          <a:solidFill>
            <a:srgbClr val="FF9900"/>
          </a:solidFill>
          <a:ln>
            <a:solidFill>
              <a:schemeClr val="accent1">
                <a:lumMod val="75000"/>
              </a:schemeClr>
            </a:solidFill>
          </a:ln>
        </p:spPr>
        <p:style>
          <a:lnRef idx="1">
            <a:schemeClr val="accent2"/>
          </a:lnRef>
          <a:fillRef idx="2">
            <a:schemeClr val="accent2"/>
          </a:fillRef>
          <a:effectRef idx="1">
            <a:schemeClr val="accent2"/>
          </a:effectRef>
          <a:fontRef idx="minor">
            <a:schemeClr val="dk1"/>
          </a:fontRef>
        </p:style>
        <p:txBody>
          <a:bodyPr vert="horz" lIns="91414" tIns="45718" rIns="91414" bIns="45718" rtlCol="0" anchor="ctr">
            <a:normAutofit/>
            <a:scene3d>
              <a:camera prst="perspectiveRelaxedModerately"/>
              <a:lightRig rig="threePt" dir="t"/>
            </a:scene3d>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r>
              <a:rPr lang="en-US" sz="4500" dirty="0">
                <a:solidFill>
                  <a:prstClr val="black"/>
                </a:solidFill>
                <a:latin typeface="Times New Roman" panose="02020603050405020304" pitchFamily="18" charset="0"/>
                <a:cs typeface="Times New Roman" panose="02020603050405020304" pitchFamily="18" charset="0"/>
              </a:rPr>
              <a:t>1.</a:t>
            </a:r>
            <a:r>
              <a:rPr lang="en-US" sz="4800" b="1" dirty="0">
                <a:solidFill>
                  <a:prstClr val="black"/>
                </a:solidFill>
                <a:latin typeface="Times New Roman"/>
              </a:rPr>
              <a:t>G</a:t>
            </a:r>
            <a:r>
              <a:rPr lang="en-US" sz="4800" b="1" dirty="0">
                <a:solidFill>
                  <a:prstClr val="black"/>
                </a:solidFill>
                <a:latin typeface="Times New Roman"/>
                <a:ea typeface="Calibri"/>
              </a:rPr>
              <a:t>iao </a:t>
            </a:r>
            <a:r>
              <a:rPr lang="en-US" sz="4800" b="1" dirty="0" err="1">
                <a:solidFill>
                  <a:prstClr val="black"/>
                </a:solidFill>
                <a:latin typeface="Times New Roman"/>
                <a:ea typeface="Calibri"/>
              </a:rPr>
              <a:t>diện</a:t>
            </a:r>
            <a:r>
              <a:rPr lang="en-US" sz="4800" b="1" dirty="0">
                <a:solidFill>
                  <a:prstClr val="black"/>
                </a:solidFill>
                <a:latin typeface="Times New Roman"/>
                <a:ea typeface="Calibri"/>
              </a:rPr>
              <a:t> </a:t>
            </a:r>
            <a:r>
              <a:rPr lang="en-US" sz="4800" b="1" dirty="0" err="1">
                <a:solidFill>
                  <a:prstClr val="black"/>
                </a:solidFill>
                <a:latin typeface="Times New Roman"/>
                <a:ea typeface="Calibri"/>
              </a:rPr>
              <a:t>phần</a:t>
            </a:r>
            <a:r>
              <a:rPr lang="en-US" sz="4800" b="1" dirty="0">
                <a:solidFill>
                  <a:prstClr val="black"/>
                </a:solidFill>
                <a:latin typeface="Times New Roman"/>
                <a:ea typeface="Calibri"/>
              </a:rPr>
              <a:t> </a:t>
            </a:r>
            <a:r>
              <a:rPr lang="en-US" sz="4800" b="1" dirty="0" err="1">
                <a:solidFill>
                  <a:prstClr val="black"/>
                </a:solidFill>
                <a:latin typeface="Times New Roman"/>
                <a:ea typeface="Calibri"/>
              </a:rPr>
              <a:t>mềm</a:t>
            </a:r>
            <a:r>
              <a:rPr lang="en-US" sz="4800" b="1" dirty="0">
                <a:solidFill>
                  <a:prstClr val="black"/>
                </a:solidFill>
                <a:latin typeface="Times New Roman"/>
                <a:ea typeface="Calibri"/>
              </a:rPr>
              <a:t> </a:t>
            </a:r>
            <a:r>
              <a:rPr lang="en-US" sz="4800" b="1" dirty="0" err="1">
                <a:solidFill>
                  <a:prstClr val="black"/>
                </a:solidFill>
                <a:latin typeface="Times New Roman"/>
                <a:ea typeface="Calibri"/>
              </a:rPr>
              <a:t>bảng</a:t>
            </a:r>
            <a:r>
              <a:rPr lang="en-US" sz="4800" b="1" dirty="0">
                <a:solidFill>
                  <a:prstClr val="black"/>
                </a:solidFill>
                <a:latin typeface="Times New Roman"/>
                <a:ea typeface="Calibri"/>
              </a:rPr>
              <a:t> </a:t>
            </a:r>
            <a:r>
              <a:rPr lang="en-US" sz="4800" b="1" dirty="0" err="1">
                <a:solidFill>
                  <a:prstClr val="black"/>
                </a:solidFill>
                <a:latin typeface="Times New Roman"/>
                <a:ea typeface="Calibri"/>
              </a:rPr>
              <a:t>tính</a:t>
            </a:r>
            <a:r>
              <a:rPr lang="en-US" sz="4800" b="1" dirty="0">
                <a:solidFill>
                  <a:prstClr val="black"/>
                </a:solidFill>
                <a:latin typeface="Times New Roman"/>
                <a:ea typeface="Calibri"/>
              </a:rPr>
              <a:t> </a:t>
            </a:r>
            <a:endParaRPr lang="en-US" sz="4500" dirty="0">
              <a:solidFill>
                <a:prstClr val="black"/>
              </a:solidFill>
              <a:latin typeface="Times New Roman" panose="02020603050405020304" pitchFamily="18" charset="0"/>
              <a:cs typeface="Times New Roman" panose="02020603050405020304" pitchFamily="18" charset="0"/>
            </a:endParaRPr>
          </a:p>
        </p:txBody>
      </p:sp>
      <p:sp>
        <p:nvSpPr>
          <p:cNvPr id="8" name="Title 1"/>
          <p:cNvSpPr txBox="1">
            <a:spLocks/>
          </p:cNvSpPr>
          <p:nvPr/>
        </p:nvSpPr>
        <p:spPr>
          <a:xfrm>
            <a:off x="2471305" y="1267578"/>
            <a:ext cx="8923912" cy="2513389"/>
          </a:xfrm>
          <a:prstGeom prst="rect">
            <a:avLst/>
          </a:prstGeom>
        </p:spPr>
        <p:style>
          <a:lnRef idx="1">
            <a:schemeClr val="accent4"/>
          </a:lnRef>
          <a:fillRef idx="2">
            <a:schemeClr val="accent4"/>
          </a:fillRef>
          <a:effectRef idx="1">
            <a:schemeClr val="accent4"/>
          </a:effectRef>
          <a:fontRef idx="minor">
            <a:schemeClr val="dk1"/>
          </a:fontRef>
        </p:style>
        <p:txBody>
          <a:bodyPr vert="horz" lIns="91414" tIns="45718" rIns="91414" bIns="45718" rtlCol="0" anchor="ctr">
            <a:noAutofit/>
          </a:bodyPr>
          <a:lstStyle>
            <a:lvl1pPr algn="l" defTabSz="914354"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lnSpc>
                <a:spcPct val="100000"/>
              </a:lnSpc>
            </a:pPr>
            <a:r>
              <a:rPr lang="en-US" sz="3000" dirty="0">
                <a:latin typeface="Times New Roman" pitchFamily="18" charset="0"/>
                <a:ea typeface="Tahoma" pitchFamily="34" charset="0"/>
                <a:cs typeface="Times New Roman" pitchFamily="18" charset="0"/>
              </a:rPr>
              <a:t>1. </a:t>
            </a:r>
            <a:r>
              <a:rPr lang="en-US" sz="3000" dirty="0" err="1">
                <a:latin typeface="Times New Roman" pitchFamily="18" charset="0"/>
                <a:ea typeface="Tahoma" pitchFamily="34" charset="0"/>
                <a:cs typeface="Times New Roman" pitchFamily="18" charset="0"/>
              </a:rPr>
              <a:t>Chỉ</a:t>
            </a:r>
            <a:r>
              <a:rPr lang="en-US" sz="3000" dirty="0">
                <a:latin typeface="Times New Roman" pitchFamily="18" charset="0"/>
                <a:ea typeface="Tahoma" pitchFamily="34" charset="0"/>
                <a:cs typeface="Times New Roman" pitchFamily="18" charset="0"/>
              </a:rPr>
              <a:t> </a:t>
            </a:r>
            <a:r>
              <a:rPr lang="en-US" sz="3000" dirty="0" err="1">
                <a:latin typeface="Times New Roman" pitchFamily="18" charset="0"/>
                <a:ea typeface="Tahoma" pitchFamily="34" charset="0"/>
                <a:cs typeface="Times New Roman" pitchFamily="18" charset="0"/>
              </a:rPr>
              <a:t>ra</a:t>
            </a:r>
            <a:r>
              <a:rPr lang="en-US" sz="3000" dirty="0">
                <a:latin typeface="Times New Roman" pitchFamily="18" charset="0"/>
                <a:ea typeface="Tahoma" pitchFamily="34" charset="0"/>
                <a:cs typeface="Times New Roman" pitchFamily="18" charset="0"/>
              </a:rPr>
              <a:t> </a:t>
            </a:r>
            <a:r>
              <a:rPr lang="en-US" sz="3000" dirty="0" err="1">
                <a:latin typeface="Times New Roman" pitchFamily="18" charset="0"/>
                <a:ea typeface="Tahoma" pitchFamily="34" charset="0"/>
                <a:cs typeface="Times New Roman" pitchFamily="18" charset="0"/>
              </a:rPr>
              <a:t>những</a:t>
            </a:r>
            <a:r>
              <a:rPr lang="en-US" sz="3000" dirty="0">
                <a:latin typeface="Times New Roman" pitchFamily="18" charset="0"/>
                <a:ea typeface="Tahoma" pitchFamily="34" charset="0"/>
                <a:cs typeface="Times New Roman" pitchFamily="18" charset="0"/>
              </a:rPr>
              <a:t> </a:t>
            </a:r>
            <a:r>
              <a:rPr lang="en-US" sz="3000" dirty="0" err="1">
                <a:latin typeface="Times New Roman" pitchFamily="18" charset="0"/>
                <a:ea typeface="Tahoma" pitchFamily="34" charset="0"/>
                <a:cs typeface="Times New Roman" pitchFamily="18" charset="0"/>
              </a:rPr>
              <a:t>điểm</a:t>
            </a:r>
            <a:r>
              <a:rPr lang="en-US" sz="3000" dirty="0">
                <a:latin typeface="Times New Roman" pitchFamily="18" charset="0"/>
                <a:ea typeface="Tahoma" pitchFamily="34" charset="0"/>
                <a:cs typeface="Times New Roman" pitchFamily="18" charset="0"/>
              </a:rPr>
              <a:t> </a:t>
            </a:r>
            <a:r>
              <a:rPr lang="en-US" sz="3000" dirty="0" err="1">
                <a:latin typeface="Times New Roman" pitchFamily="18" charset="0"/>
                <a:ea typeface="Tahoma" pitchFamily="34" charset="0"/>
                <a:cs typeface="Times New Roman" pitchFamily="18" charset="0"/>
              </a:rPr>
              <a:t>giống</a:t>
            </a:r>
            <a:r>
              <a:rPr lang="en-US" sz="3000" dirty="0">
                <a:latin typeface="Times New Roman" pitchFamily="18" charset="0"/>
                <a:ea typeface="Tahoma" pitchFamily="34" charset="0"/>
                <a:cs typeface="Times New Roman" pitchFamily="18" charset="0"/>
              </a:rPr>
              <a:t> </a:t>
            </a:r>
            <a:r>
              <a:rPr lang="en-US" sz="3000" dirty="0" err="1">
                <a:latin typeface="Times New Roman" pitchFamily="18" charset="0"/>
                <a:ea typeface="Tahoma" pitchFamily="34" charset="0"/>
                <a:cs typeface="Times New Roman" pitchFamily="18" charset="0"/>
              </a:rPr>
              <a:t>nhau</a:t>
            </a:r>
            <a:r>
              <a:rPr lang="en-US" sz="3000" dirty="0">
                <a:latin typeface="Times New Roman" pitchFamily="18" charset="0"/>
                <a:ea typeface="Tahoma" pitchFamily="34" charset="0"/>
                <a:cs typeface="Times New Roman" pitchFamily="18" charset="0"/>
              </a:rPr>
              <a:t> </a:t>
            </a:r>
            <a:r>
              <a:rPr lang="en-US" sz="3000" dirty="0" err="1">
                <a:latin typeface="Times New Roman" pitchFamily="18" charset="0"/>
                <a:ea typeface="Tahoma" pitchFamily="34" charset="0"/>
                <a:cs typeface="Times New Roman" pitchFamily="18" charset="0"/>
              </a:rPr>
              <a:t>của</a:t>
            </a:r>
            <a:r>
              <a:rPr lang="en-US" sz="3000" dirty="0">
                <a:latin typeface="Times New Roman" pitchFamily="18" charset="0"/>
                <a:ea typeface="Tahoma" pitchFamily="34" charset="0"/>
                <a:cs typeface="Times New Roman" pitchFamily="18" charset="0"/>
              </a:rPr>
              <a:t> </a:t>
            </a:r>
            <a:r>
              <a:rPr lang="en-US" sz="3000" dirty="0" err="1">
                <a:latin typeface="Times New Roman" pitchFamily="18" charset="0"/>
                <a:ea typeface="Tahoma" pitchFamily="34" charset="0"/>
                <a:cs typeface="Times New Roman" pitchFamily="18" charset="0"/>
              </a:rPr>
              <a:t>các</a:t>
            </a:r>
            <a:r>
              <a:rPr lang="en-US" sz="3000" dirty="0">
                <a:latin typeface="Times New Roman" pitchFamily="18" charset="0"/>
                <a:ea typeface="Tahoma" pitchFamily="34" charset="0"/>
                <a:cs typeface="Times New Roman" pitchFamily="18" charset="0"/>
              </a:rPr>
              <a:t> </a:t>
            </a:r>
            <a:r>
              <a:rPr lang="en-US" sz="3000" dirty="0" err="1">
                <a:latin typeface="Times New Roman" pitchFamily="18" charset="0"/>
                <a:ea typeface="Tahoma" pitchFamily="34" charset="0"/>
                <a:cs typeface="Times New Roman" pitchFamily="18" charset="0"/>
              </a:rPr>
              <a:t>phần</a:t>
            </a:r>
            <a:r>
              <a:rPr lang="en-US" sz="3000" dirty="0">
                <a:latin typeface="Times New Roman" pitchFamily="18" charset="0"/>
                <a:ea typeface="Tahoma" pitchFamily="34" charset="0"/>
                <a:cs typeface="Times New Roman" pitchFamily="18" charset="0"/>
              </a:rPr>
              <a:t> </a:t>
            </a:r>
            <a:r>
              <a:rPr lang="en-US" sz="3000" dirty="0" err="1">
                <a:latin typeface="Times New Roman" pitchFamily="18" charset="0"/>
                <a:ea typeface="Tahoma" pitchFamily="34" charset="0"/>
                <a:cs typeface="Times New Roman" pitchFamily="18" charset="0"/>
              </a:rPr>
              <a:t>mềm</a:t>
            </a:r>
            <a:r>
              <a:rPr lang="en-US" sz="3000" dirty="0">
                <a:latin typeface="Times New Roman" pitchFamily="18" charset="0"/>
                <a:ea typeface="Tahoma" pitchFamily="34" charset="0"/>
                <a:cs typeface="Times New Roman" pitchFamily="18" charset="0"/>
              </a:rPr>
              <a:t> </a:t>
            </a:r>
            <a:r>
              <a:rPr lang="en-US" sz="3000" dirty="0" err="1">
                <a:latin typeface="Times New Roman" pitchFamily="18" charset="0"/>
                <a:ea typeface="Tahoma" pitchFamily="34" charset="0"/>
                <a:cs typeface="Times New Roman" pitchFamily="18" charset="0"/>
              </a:rPr>
              <a:t>trên</a:t>
            </a:r>
            <a:r>
              <a:rPr lang="en-US" sz="3000" dirty="0">
                <a:latin typeface="Times New Roman" pitchFamily="18" charset="0"/>
                <a:ea typeface="Tahoma" pitchFamily="34" charset="0"/>
                <a:cs typeface="Times New Roman" pitchFamily="18" charset="0"/>
              </a:rPr>
              <a:t>?</a:t>
            </a:r>
          </a:p>
          <a:p>
            <a:pPr lvl="0" algn="just">
              <a:lnSpc>
                <a:spcPct val="100000"/>
              </a:lnSpc>
            </a:pPr>
            <a:r>
              <a:rPr lang="en-US" sz="3000" smtClean="0">
                <a:solidFill>
                  <a:srgbClr val="FF0000"/>
                </a:solidFill>
                <a:latin typeface="Times New Roman" pitchFamily="18" charset="0"/>
                <a:ea typeface="Tahoma" pitchFamily="34" charset="0"/>
                <a:cs typeface="Times New Roman" pitchFamily="18" charset="0"/>
                <a:sym typeface="Wingdings" pitchFamily="2" charset="2"/>
              </a:rPr>
              <a:t> </a:t>
            </a:r>
            <a:r>
              <a:rPr lang="en-US" sz="3000" smtClean="0">
                <a:solidFill>
                  <a:srgbClr val="0000FF"/>
                </a:solidFill>
                <a:latin typeface="Times New Roman" pitchFamily="18" charset="0"/>
                <a:ea typeface="Tahoma" pitchFamily="34" charset="0"/>
                <a:cs typeface="Times New Roman" pitchFamily="18" charset="0"/>
              </a:rPr>
              <a:t>Hầu </a:t>
            </a:r>
            <a:r>
              <a:rPr lang="en-US" sz="3000" dirty="0" err="1">
                <a:solidFill>
                  <a:srgbClr val="0000FF"/>
                </a:solidFill>
                <a:latin typeface="Times New Roman" pitchFamily="18" charset="0"/>
                <a:ea typeface="Tahoma" pitchFamily="34" charset="0"/>
                <a:cs typeface="Times New Roman" pitchFamily="18" charset="0"/>
              </a:rPr>
              <a:t>như</a:t>
            </a:r>
            <a:r>
              <a:rPr lang="en-US" sz="3000" dirty="0">
                <a:solidFill>
                  <a:srgbClr val="0000FF"/>
                </a:solidFill>
                <a:latin typeface="Times New Roman" pitchFamily="18" charset="0"/>
                <a:ea typeface="Tahoma" pitchFamily="34" charset="0"/>
                <a:cs typeface="Times New Roman" pitchFamily="18" charset="0"/>
              </a:rPr>
              <a:t> </a:t>
            </a:r>
            <a:r>
              <a:rPr lang="en-US" sz="3000" dirty="0" err="1">
                <a:solidFill>
                  <a:srgbClr val="0000FF"/>
                </a:solidFill>
                <a:latin typeface="Times New Roman" pitchFamily="18" charset="0"/>
                <a:ea typeface="Tahoma" pitchFamily="34" charset="0"/>
                <a:cs typeface="Times New Roman" pitchFamily="18" charset="0"/>
              </a:rPr>
              <a:t>các</a:t>
            </a:r>
            <a:r>
              <a:rPr lang="en-US" sz="3000" dirty="0">
                <a:solidFill>
                  <a:srgbClr val="0000FF"/>
                </a:solidFill>
                <a:latin typeface="Times New Roman" pitchFamily="18" charset="0"/>
                <a:ea typeface="Tahoma" pitchFamily="34" charset="0"/>
                <a:cs typeface="Times New Roman" pitchFamily="18" charset="0"/>
              </a:rPr>
              <a:t> </a:t>
            </a:r>
            <a:r>
              <a:rPr lang="en-US" sz="3000" dirty="0" err="1">
                <a:solidFill>
                  <a:srgbClr val="0000FF"/>
                </a:solidFill>
                <a:latin typeface="Times New Roman" pitchFamily="18" charset="0"/>
                <a:ea typeface="Tahoma" pitchFamily="34" charset="0"/>
                <a:cs typeface="Times New Roman" pitchFamily="18" charset="0"/>
              </a:rPr>
              <a:t>phần</a:t>
            </a:r>
            <a:r>
              <a:rPr lang="en-US" sz="3000" dirty="0">
                <a:solidFill>
                  <a:srgbClr val="0000FF"/>
                </a:solidFill>
                <a:latin typeface="Times New Roman" pitchFamily="18" charset="0"/>
                <a:ea typeface="Tahoma" pitchFamily="34" charset="0"/>
                <a:cs typeface="Times New Roman" pitchFamily="18" charset="0"/>
              </a:rPr>
              <a:t> </a:t>
            </a:r>
            <a:r>
              <a:rPr lang="en-US" sz="3000" dirty="0" err="1">
                <a:solidFill>
                  <a:srgbClr val="0000FF"/>
                </a:solidFill>
                <a:latin typeface="Times New Roman" pitchFamily="18" charset="0"/>
                <a:ea typeface="Tahoma" pitchFamily="34" charset="0"/>
                <a:cs typeface="Times New Roman" pitchFamily="18" charset="0"/>
              </a:rPr>
              <a:t>mềm</a:t>
            </a:r>
            <a:r>
              <a:rPr lang="en-US" sz="3000" dirty="0">
                <a:solidFill>
                  <a:srgbClr val="0000FF"/>
                </a:solidFill>
                <a:latin typeface="Times New Roman" pitchFamily="18" charset="0"/>
                <a:ea typeface="Tahoma" pitchFamily="34" charset="0"/>
                <a:cs typeface="Times New Roman" pitchFamily="18" charset="0"/>
              </a:rPr>
              <a:t> </a:t>
            </a:r>
            <a:r>
              <a:rPr lang="en-US" sz="3000" dirty="0" err="1">
                <a:solidFill>
                  <a:srgbClr val="0000FF"/>
                </a:solidFill>
                <a:latin typeface="Times New Roman" pitchFamily="18" charset="0"/>
                <a:ea typeface="Tahoma" pitchFamily="34" charset="0"/>
                <a:cs typeface="Times New Roman" pitchFamily="18" charset="0"/>
              </a:rPr>
              <a:t>đều</a:t>
            </a:r>
            <a:r>
              <a:rPr lang="en-US" sz="3000" dirty="0">
                <a:solidFill>
                  <a:srgbClr val="0000FF"/>
                </a:solidFill>
                <a:latin typeface="Times New Roman" pitchFamily="18" charset="0"/>
                <a:ea typeface="Tahoma" pitchFamily="34" charset="0"/>
                <a:cs typeface="Times New Roman" pitchFamily="18" charset="0"/>
              </a:rPr>
              <a:t> </a:t>
            </a:r>
            <a:r>
              <a:rPr lang="en-US" sz="3000" dirty="0" err="1">
                <a:solidFill>
                  <a:srgbClr val="0000FF"/>
                </a:solidFill>
                <a:latin typeface="Times New Roman" pitchFamily="18" charset="0"/>
                <a:ea typeface="Tahoma" pitchFamily="34" charset="0"/>
                <a:cs typeface="Times New Roman" pitchFamily="18" charset="0"/>
              </a:rPr>
              <a:t>có</a:t>
            </a:r>
            <a:r>
              <a:rPr lang="en-US" sz="3000" dirty="0">
                <a:solidFill>
                  <a:srgbClr val="0000FF"/>
                </a:solidFill>
                <a:latin typeface="Times New Roman" pitchFamily="18" charset="0"/>
                <a:ea typeface="Tahoma" pitchFamily="34" charset="0"/>
                <a:cs typeface="Times New Roman" pitchFamily="18" charset="0"/>
              </a:rPr>
              <a:t> </a:t>
            </a:r>
            <a:r>
              <a:rPr lang="en-US" sz="3000" dirty="0" err="1">
                <a:solidFill>
                  <a:srgbClr val="0000FF"/>
                </a:solidFill>
                <a:latin typeface="Times New Roman" pitchFamily="18" charset="0"/>
                <a:ea typeface="Tahoma" pitchFamily="34" charset="0"/>
                <a:cs typeface="Times New Roman" pitchFamily="18" charset="0"/>
              </a:rPr>
              <a:t>giao</a:t>
            </a:r>
            <a:r>
              <a:rPr lang="en-US" sz="3000" dirty="0">
                <a:solidFill>
                  <a:srgbClr val="0000FF"/>
                </a:solidFill>
                <a:latin typeface="Times New Roman" pitchFamily="18" charset="0"/>
                <a:ea typeface="Tahoma" pitchFamily="34" charset="0"/>
                <a:cs typeface="Times New Roman" pitchFamily="18" charset="0"/>
              </a:rPr>
              <a:t> </a:t>
            </a:r>
            <a:r>
              <a:rPr lang="en-US" sz="3000" dirty="0" err="1">
                <a:solidFill>
                  <a:srgbClr val="0000FF"/>
                </a:solidFill>
                <a:latin typeface="Times New Roman" pitchFamily="18" charset="0"/>
                <a:ea typeface="Tahoma" pitchFamily="34" charset="0"/>
                <a:cs typeface="Times New Roman" pitchFamily="18" charset="0"/>
              </a:rPr>
              <a:t>diện</a:t>
            </a:r>
            <a:r>
              <a:rPr lang="en-US" sz="3000" dirty="0">
                <a:solidFill>
                  <a:srgbClr val="0000FF"/>
                </a:solidFill>
                <a:latin typeface="Times New Roman" pitchFamily="18" charset="0"/>
                <a:ea typeface="Tahoma" pitchFamily="34" charset="0"/>
                <a:cs typeface="Times New Roman" pitchFamily="18" charset="0"/>
              </a:rPr>
              <a:t> </a:t>
            </a:r>
            <a:r>
              <a:rPr lang="en-US" sz="3000" dirty="0" err="1">
                <a:solidFill>
                  <a:srgbClr val="0000FF"/>
                </a:solidFill>
                <a:latin typeface="Times New Roman" pitchFamily="18" charset="0"/>
                <a:ea typeface="Tahoma" pitchFamily="34" charset="0"/>
                <a:cs typeface="Times New Roman" pitchFamily="18" charset="0"/>
              </a:rPr>
              <a:t>tương</a:t>
            </a:r>
            <a:r>
              <a:rPr lang="en-US" sz="3000" dirty="0">
                <a:solidFill>
                  <a:srgbClr val="0000FF"/>
                </a:solidFill>
                <a:latin typeface="Times New Roman" pitchFamily="18" charset="0"/>
                <a:ea typeface="Tahoma" pitchFamily="34" charset="0"/>
                <a:cs typeface="Times New Roman" pitchFamily="18" charset="0"/>
              </a:rPr>
              <a:t> </a:t>
            </a:r>
            <a:r>
              <a:rPr lang="en-US" sz="3000" dirty="0" err="1">
                <a:solidFill>
                  <a:srgbClr val="0000FF"/>
                </a:solidFill>
                <a:latin typeface="Times New Roman" pitchFamily="18" charset="0"/>
                <a:ea typeface="Tahoma" pitchFamily="34" charset="0"/>
                <a:cs typeface="Times New Roman" pitchFamily="18" charset="0"/>
              </a:rPr>
              <a:t>tự</a:t>
            </a:r>
            <a:r>
              <a:rPr lang="en-US" sz="3000" dirty="0">
                <a:solidFill>
                  <a:srgbClr val="0000FF"/>
                </a:solidFill>
                <a:latin typeface="Times New Roman" pitchFamily="18" charset="0"/>
                <a:ea typeface="Tahoma" pitchFamily="34" charset="0"/>
                <a:cs typeface="Times New Roman" pitchFamily="18" charset="0"/>
              </a:rPr>
              <a:t> </a:t>
            </a:r>
            <a:r>
              <a:rPr lang="en-US" sz="3000" dirty="0" err="1">
                <a:solidFill>
                  <a:srgbClr val="0000FF"/>
                </a:solidFill>
                <a:latin typeface="Times New Roman" pitchFamily="18" charset="0"/>
                <a:ea typeface="Tahoma" pitchFamily="34" charset="0"/>
                <a:cs typeface="Times New Roman" pitchFamily="18" charset="0"/>
              </a:rPr>
              <a:t>nhau</a:t>
            </a:r>
            <a:r>
              <a:rPr lang="en-US" sz="3000" dirty="0">
                <a:solidFill>
                  <a:srgbClr val="0000FF"/>
                </a:solidFill>
                <a:latin typeface="Times New Roman" pitchFamily="18" charset="0"/>
                <a:ea typeface="Tahoma" pitchFamily="34" charset="0"/>
                <a:cs typeface="Times New Roman" pitchFamily="18" charset="0"/>
              </a:rPr>
              <a:t>: </a:t>
            </a:r>
            <a:r>
              <a:rPr lang="en-US" sz="3000" dirty="0" err="1">
                <a:solidFill>
                  <a:srgbClr val="0000FF"/>
                </a:solidFill>
                <a:latin typeface="Times New Roman" pitchFamily="18" charset="0"/>
                <a:ea typeface="Tahoma" pitchFamily="34" charset="0"/>
                <a:cs typeface="Times New Roman" pitchFamily="18" charset="0"/>
              </a:rPr>
              <a:t>đều</a:t>
            </a:r>
            <a:r>
              <a:rPr lang="en-US" sz="3000" dirty="0">
                <a:solidFill>
                  <a:srgbClr val="0000FF"/>
                </a:solidFill>
                <a:latin typeface="Times New Roman" pitchFamily="18" charset="0"/>
                <a:ea typeface="Tahoma" pitchFamily="34" charset="0"/>
                <a:cs typeface="Times New Roman" pitchFamily="18" charset="0"/>
              </a:rPr>
              <a:t> </a:t>
            </a:r>
            <a:r>
              <a:rPr lang="en-US" sz="3000" dirty="0" err="1">
                <a:solidFill>
                  <a:srgbClr val="0000FF"/>
                </a:solidFill>
                <a:latin typeface="Times New Roman" pitchFamily="18" charset="0"/>
                <a:ea typeface="Tahoma" pitchFamily="34" charset="0"/>
                <a:cs typeface="Times New Roman" pitchFamily="18" charset="0"/>
              </a:rPr>
              <a:t>thể</a:t>
            </a:r>
            <a:r>
              <a:rPr lang="en-US" sz="3000" dirty="0">
                <a:solidFill>
                  <a:srgbClr val="0000FF"/>
                </a:solidFill>
                <a:latin typeface="Times New Roman" pitchFamily="18" charset="0"/>
                <a:ea typeface="Tahoma" pitchFamily="34" charset="0"/>
                <a:cs typeface="Times New Roman" pitchFamily="18" charset="0"/>
              </a:rPr>
              <a:t> </a:t>
            </a:r>
            <a:r>
              <a:rPr lang="en-US" sz="3000" dirty="0" err="1">
                <a:solidFill>
                  <a:srgbClr val="0000FF"/>
                </a:solidFill>
                <a:latin typeface="Times New Roman" pitchFamily="18" charset="0"/>
                <a:ea typeface="Tahoma" pitchFamily="34" charset="0"/>
                <a:cs typeface="Times New Roman" pitchFamily="18" charset="0"/>
              </a:rPr>
              <a:t>hiện</a:t>
            </a:r>
            <a:r>
              <a:rPr lang="en-US" sz="3000" dirty="0">
                <a:solidFill>
                  <a:srgbClr val="0000FF"/>
                </a:solidFill>
                <a:latin typeface="Times New Roman" pitchFamily="18" charset="0"/>
                <a:ea typeface="Tahoma" pitchFamily="34" charset="0"/>
                <a:cs typeface="Times New Roman" pitchFamily="18" charset="0"/>
              </a:rPr>
              <a:t> </a:t>
            </a:r>
            <a:r>
              <a:rPr lang="en-US" sz="3000" dirty="0" err="1">
                <a:solidFill>
                  <a:srgbClr val="0000FF"/>
                </a:solidFill>
                <a:latin typeface="Times New Roman" pitchFamily="18" charset="0"/>
                <a:ea typeface="Tahoma" pitchFamily="34" charset="0"/>
                <a:cs typeface="Times New Roman" pitchFamily="18" charset="0"/>
              </a:rPr>
              <a:t>dưới</a:t>
            </a:r>
            <a:r>
              <a:rPr lang="en-US" sz="3000" dirty="0">
                <a:solidFill>
                  <a:srgbClr val="0000FF"/>
                </a:solidFill>
                <a:latin typeface="Times New Roman" pitchFamily="18" charset="0"/>
                <a:ea typeface="Tahoma" pitchFamily="34" charset="0"/>
                <a:cs typeface="Times New Roman" pitchFamily="18" charset="0"/>
              </a:rPr>
              <a:t> </a:t>
            </a:r>
            <a:r>
              <a:rPr lang="en-US" sz="3000" dirty="0" err="1">
                <a:solidFill>
                  <a:srgbClr val="0000FF"/>
                </a:solidFill>
                <a:latin typeface="Times New Roman" pitchFamily="18" charset="0"/>
                <a:ea typeface="Tahoma" pitchFamily="34" charset="0"/>
                <a:cs typeface="Times New Roman" pitchFamily="18" charset="0"/>
              </a:rPr>
              <a:t>dạng</a:t>
            </a:r>
            <a:r>
              <a:rPr lang="en-US" sz="3000" dirty="0">
                <a:solidFill>
                  <a:srgbClr val="0000FF"/>
                </a:solidFill>
                <a:latin typeface="Times New Roman" pitchFamily="18" charset="0"/>
                <a:ea typeface="Tahoma" pitchFamily="34" charset="0"/>
                <a:cs typeface="Times New Roman" pitchFamily="18" charset="0"/>
              </a:rPr>
              <a:t> </a:t>
            </a:r>
            <a:r>
              <a:rPr lang="en-US" sz="3000" dirty="0" err="1">
                <a:solidFill>
                  <a:srgbClr val="0000FF"/>
                </a:solidFill>
                <a:latin typeface="Times New Roman" pitchFamily="18" charset="0"/>
                <a:ea typeface="Tahoma" pitchFamily="34" charset="0"/>
                <a:cs typeface="Times New Roman" pitchFamily="18" charset="0"/>
              </a:rPr>
              <a:t>bảng</a:t>
            </a:r>
            <a:r>
              <a:rPr lang="en-US" sz="3000" dirty="0">
                <a:solidFill>
                  <a:srgbClr val="0000FF"/>
                </a:solidFill>
                <a:latin typeface="Times New Roman" pitchFamily="18" charset="0"/>
                <a:ea typeface="Tahoma" pitchFamily="34" charset="0"/>
                <a:cs typeface="Times New Roman" pitchFamily="18" charset="0"/>
              </a:rPr>
              <a:t> </a:t>
            </a:r>
            <a:r>
              <a:rPr lang="en-US" sz="3000" dirty="0" err="1">
                <a:solidFill>
                  <a:srgbClr val="0000FF"/>
                </a:solidFill>
                <a:latin typeface="Times New Roman" pitchFamily="18" charset="0"/>
                <a:ea typeface="Tahoma" pitchFamily="34" charset="0"/>
                <a:cs typeface="Times New Roman" pitchFamily="18" charset="0"/>
              </a:rPr>
              <a:t>bao</a:t>
            </a:r>
            <a:r>
              <a:rPr lang="en-US" sz="3000" dirty="0">
                <a:solidFill>
                  <a:srgbClr val="0000FF"/>
                </a:solidFill>
                <a:latin typeface="Times New Roman" pitchFamily="18" charset="0"/>
                <a:ea typeface="Tahoma" pitchFamily="34" charset="0"/>
                <a:cs typeface="Times New Roman" pitchFamily="18" charset="0"/>
              </a:rPr>
              <a:t> </a:t>
            </a:r>
            <a:r>
              <a:rPr lang="en-US" sz="3000" dirty="0" err="1">
                <a:solidFill>
                  <a:srgbClr val="0000FF"/>
                </a:solidFill>
                <a:latin typeface="Times New Roman" pitchFamily="18" charset="0"/>
                <a:ea typeface="Tahoma" pitchFamily="34" charset="0"/>
                <a:cs typeface="Times New Roman" pitchFamily="18" charset="0"/>
              </a:rPr>
              <a:t>gồm</a:t>
            </a:r>
            <a:r>
              <a:rPr lang="en-US" sz="3000" dirty="0">
                <a:solidFill>
                  <a:srgbClr val="0000FF"/>
                </a:solidFill>
                <a:latin typeface="Times New Roman" pitchFamily="18" charset="0"/>
                <a:ea typeface="Tahoma" pitchFamily="34" charset="0"/>
                <a:cs typeface="Times New Roman" pitchFamily="18" charset="0"/>
              </a:rPr>
              <a:t> </a:t>
            </a:r>
            <a:r>
              <a:rPr lang="en-US" sz="3000" dirty="0" err="1">
                <a:solidFill>
                  <a:srgbClr val="0000FF"/>
                </a:solidFill>
                <a:latin typeface="Times New Roman" pitchFamily="18" charset="0"/>
                <a:ea typeface="Tahoma" pitchFamily="34" charset="0"/>
                <a:cs typeface="Times New Roman" pitchFamily="18" charset="0"/>
              </a:rPr>
              <a:t>các</a:t>
            </a:r>
            <a:r>
              <a:rPr lang="en-US" sz="3000" dirty="0">
                <a:solidFill>
                  <a:srgbClr val="0000FF"/>
                </a:solidFill>
                <a:latin typeface="Times New Roman" pitchFamily="18" charset="0"/>
                <a:ea typeface="Tahoma" pitchFamily="34" charset="0"/>
                <a:cs typeface="Times New Roman" pitchFamily="18" charset="0"/>
              </a:rPr>
              <a:t> </a:t>
            </a:r>
            <a:r>
              <a:rPr lang="en-US" sz="3000" dirty="0" err="1">
                <a:solidFill>
                  <a:srgbClr val="0000FF"/>
                </a:solidFill>
                <a:latin typeface="Times New Roman" pitchFamily="18" charset="0"/>
                <a:ea typeface="Tahoma" pitchFamily="34" charset="0"/>
                <a:cs typeface="Times New Roman" pitchFamily="18" charset="0"/>
              </a:rPr>
              <a:t>hàng</a:t>
            </a:r>
            <a:r>
              <a:rPr lang="en-US" sz="3000" dirty="0">
                <a:solidFill>
                  <a:srgbClr val="0000FF"/>
                </a:solidFill>
                <a:latin typeface="Times New Roman" pitchFamily="18" charset="0"/>
                <a:ea typeface="Tahoma" pitchFamily="34" charset="0"/>
                <a:cs typeface="Times New Roman" pitchFamily="18" charset="0"/>
              </a:rPr>
              <a:t> </a:t>
            </a:r>
            <a:r>
              <a:rPr lang="en-US" sz="3000" dirty="0" err="1">
                <a:solidFill>
                  <a:srgbClr val="0000FF"/>
                </a:solidFill>
                <a:latin typeface="Times New Roman" pitchFamily="18" charset="0"/>
                <a:ea typeface="Tahoma" pitchFamily="34" charset="0"/>
                <a:cs typeface="Times New Roman" pitchFamily="18" charset="0"/>
              </a:rPr>
              <a:t>và</a:t>
            </a:r>
            <a:r>
              <a:rPr lang="en-US" sz="3000" dirty="0">
                <a:solidFill>
                  <a:srgbClr val="0000FF"/>
                </a:solidFill>
                <a:latin typeface="Times New Roman" pitchFamily="18" charset="0"/>
                <a:ea typeface="Tahoma" pitchFamily="34" charset="0"/>
                <a:cs typeface="Times New Roman" pitchFamily="18" charset="0"/>
              </a:rPr>
              <a:t> </a:t>
            </a:r>
            <a:r>
              <a:rPr lang="en-US" sz="3000" dirty="0" err="1">
                <a:solidFill>
                  <a:srgbClr val="0000FF"/>
                </a:solidFill>
                <a:latin typeface="Times New Roman" pitchFamily="18" charset="0"/>
                <a:ea typeface="Tahoma" pitchFamily="34" charset="0"/>
                <a:cs typeface="Times New Roman" pitchFamily="18" charset="0"/>
              </a:rPr>
              <a:t>cột</a:t>
            </a:r>
            <a:r>
              <a:rPr lang="en-US" sz="3000" dirty="0">
                <a:solidFill>
                  <a:srgbClr val="0000FF"/>
                </a:solidFill>
                <a:latin typeface="Times New Roman" pitchFamily="18" charset="0"/>
                <a:ea typeface="Tahoma" pitchFamily="34" charset="0"/>
                <a:cs typeface="Times New Roman" pitchFamily="18" charset="0"/>
              </a:rPr>
              <a:t> </a:t>
            </a:r>
            <a:r>
              <a:rPr lang="en-US" sz="3000" dirty="0" err="1">
                <a:solidFill>
                  <a:srgbClr val="0000FF"/>
                </a:solidFill>
                <a:latin typeface="Times New Roman" pitchFamily="18" charset="0"/>
                <a:ea typeface="Tahoma" pitchFamily="34" charset="0"/>
                <a:cs typeface="Times New Roman" pitchFamily="18" charset="0"/>
              </a:rPr>
              <a:t>dữ</a:t>
            </a:r>
            <a:r>
              <a:rPr lang="en-US" sz="3000" dirty="0">
                <a:solidFill>
                  <a:srgbClr val="0000FF"/>
                </a:solidFill>
                <a:latin typeface="Times New Roman" pitchFamily="18" charset="0"/>
                <a:ea typeface="Tahoma" pitchFamily="34" charset="0"/>
                <a:cs typeface="Times New Roman" pitchFamily="18" charset="0"/>
              </a:rPr>
              <a:t> </a:t>
            </a:r>
            <a:r>
              <a:rPr lang="en-US" sz="3000" dirty="0" err="1" smtClean="0">
                <a:solidFill>
                  <a:srgbClr val="0000FF"/>
                </a:solidFill>
                <a:latin typeface="Times New Roman" pitchFamily="18" charset="0"/>
                <a:ea typeface="Tahoma" pitchFamily="34" charset="0"/>
                <a:cs typeface="Times New Roman" pitchFamily="18" charset="0"/>
              </a:rPr>
              <a:t>khu</a:t>
            </a:r>
            <a:r>
              <a:rPr lang="en-US" sz="3000" dirty="0" smtClean="0">
                <a:solidFill>
                  <a:srgbClr val="0000FF"/>
                </a:solidFill>
                <a:latin typeface="Times New Roman" pitchFamily="18" charset="0"/>
                <a:ea typeface="Tahoma" pitchFamily="34" charset="0"/>
                <a:cs typeface="Times New Roman" pitchFamily="18" charset="0"/>
              </a:rPr>
              <a:t> </a:t>
            </a:r>
            <a:r>
              <a:rPr lang="en-US" sz="3000" dirty="0" err="1">
                <a:solidFill>
                  <a:srgbClr val="0000FF"/>
                </a:solidFill>
                <a:latin typeface="Times New Roman" pitchFamily="18" charset="0"/>
                <a:ea typeface="Tahoma" pitchFamily="34" charset="0"/>
                <a:cs typeface="Times New Roman" pitchFamily="18" charset="0"/>
              </a:rPr>
              <a:t>vực</a:t>
            </a:r>
            <a:r>
              <a:rPr lang="en-US" sz="3000" dirty="0">
                <a:solidFill>
                  <a:srgbClr val="0000FF"/>
                </a:solidFill>
                <a:latin typeface="Times New Roman" pitchFamily="18" charset="0"/>
                <a:ea typeface="Tahoma" pitchFamily="34" charset="0"/>
                <a:cs typeface="Times New Roman" pitchFamily="18" charset="0"/>
              </a:rPr>
              <a:t> </a:t>
            </a:r>
            <a:r>
              <a:rPr lang="en-US" sz="3000" dirty="0" err="1">
                <a:solidFill>
                  <a:srgbClr val="0000FF"/>
                </a:solidFill>
                <a:latin typeface="Times New Roman" pitchFamily="18" charset="0"/>
                <a:ea typeface="Tahoma" pitchFamily="34" charset="0"/>
                <a:cs typeface="Times New Roman" pitchFamily="18" charset="0"/>
              </a:rPr>
              <a:t>hiển</a:t>
            </a:r>
            <a:r>
              <a:rPr lang="en-US" sz="3000" dirty="0">
                <a:solidFill>
                  <a:srgbClr val="0000FF"/>
                </a:solidFill>
                <a:latin typeface="Times New Roman" pitchFamily="18" charset="0"/>
                <a:ea typeface="Tahoma" pitchFamily="34" charset="0"/>
                <a:cs typeface="Times New Roman" pitchFamily="18" charset="0"/>
              </a:rPr>
              <a:t> </a:t>
            </a:r>
            <a:r>
              <a:rPr lang="en-US" sz="3000" dirty="0" err="1">
                <a:solidFill>
                  <a:srgbClr val="0000FF"/>
                </a:solidFill>
                <a:latin typeface="Times New Roman" pitchFamily="18" charset="0"/>
                <a:ea typeface="Tahoma" pitchFamily="34" charset="0"/>
                <a:cs typeface="Times New Roman" pitchFamily="18" charset="0"/>
              </a:rPr>
              <a:t>thị</a:t>
            </a:r>
            <a:r>
              <a:rPr lang="en-US" sz="3000" dirty="0">
                <a:solidFill>
                  <a:srgbClr val="0000FF"/>
                </a:solidFill>
                <a:latin typeface="Times New Roman" pitchFamily="18" charset="0"/>
                <a:ea typeface="Tahoma" pitchFamily="34" charset="0"/>
                <a:cs typeface="Times New Roman" pitchFamily="18" charset="0"/>
              </a:rPr>
              <a:t> </a:t>
            </a:r>
            <a:r>
              <a:rPr lang="en-US" sz="3000" dirty="0" err="1">
                <a:solidFill>
                  <a:srgbClr val="0000FF"/>
                </a:solidFill>
                <a:latin typeface="Times New Roman" pitchFamily="18" charset="0"/>
                <a:ea typeface="Tahoma" pitchFamily="34" charset="0"/>
                <a:cs typeface="Times New Roman" pitchFamily="18" charset="0"/>
              </a:rPr>
              <a:t>dữ</a:t>
            </a:r>
            <a:r>
              <a:rPr lang="en-US" sz="3000" dirty="0">
                <a:solidFill>
                  <a:srgbClr val="0000FF"/>
                </a:solidFill>
                <a:latin typeface="Times New Roman" pitchFamily="18" charset="0"/>
                <a:ea typeface="Tahoma" pitchFamily="34" charset="0"/>
                <a:cs typeface="Times New Roman" pitchFamily="18" charset="0"/>
              </a:rPr>
              <a:t> </a:t>
            </a:r>
            <a:r>
              <a:rPr lang="en-US" sz="3000" dirty="0" err="1">
                <a:solidFill>
                  <a:srgbClr val="0000FF"/>
                </a:solidFill>
                <a:latin typeface="Times New Roman" pitchFamily="18" charset="0"/>
                <a:ea typeface="Tahoma" pitchFamily="34" charset="0"/>
                <a:cs typeface="Times New Roman" pitchFamily="18" charset="0"/>
              </a:rPr>
              <a:t>liệu</a:t>
            </a:r>
            <a:r>
              <a:rPr lang="en-US" sz="3000" dirty="0">
                <a:solidFill>
                  <a:srgbClr val="0000FF"/>
                </a:solidFill>
                <a:latin typeface="Times New Roman" pitchFamily="18" charset="0"/>
                <a:ea typeface="Tahoma" pitchFamily="34" charset="0"/>
                <a:cs typeface="Times New Roman" pitchFamily="18" charset="0"/>
              </a:rPr>
              <a:t>.</a:t>
            </a:r>
          </a:p>
        </p:txBody>
      </p:sp>
      <p:sp>
        <p:nvSpPr>
          <p:cNvPr id="13" name="Title 1"/>
          <p:cNvSpPr txBox="1">
            <a:spLocks/>
          </p:cNvSpPr>
          <p:nvPr/>
        </p:nvSpPr>
        <p:spPr>
          <a:xfrm>
            <a:off x="2471305" y="3780967"/>
            <a:ext cx="8923912" cy="2513389"/>
          </a:xfrm>
          <a:prstGeom prst="rect">
            <a:avLst/>
          </a:prstGeom>
        </p:spPr>
        <p:style>
          <a:lnRef idx="1">
            <a:schemeClr val="accent4"/>
          </a:lnRef>
          <a:fillRef idx="2">
            <a:schemeClr val="accent4"/>
          </a:fillRef>
          <a:effectRef idx="1">
            <a:schemeClr val="accent4"/>
          </a:effectRef>
          <a:fontRef idx="minor">
            <a:schemeClr val="dk1"/>
          </a:fontRef>
        </p:style>
        <p:txBody>
          <a:bodyPr vert="horz" lIns="91414" tIns="45718" rIns="91414" bIns="45718" rtlCol="0" anchor="ctr">
            <a:noAutofit/>
          </a:bodyPr>
          <a:lstStyle>
            <a:lvl1pPr algn="l" defTabSz="914354"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lnSpc>
                <a:spcPct val="100000"/>
              </a:lnSpc>
            </a:pPr>
            <a:r>
              <a:rPr lang="en-US" sz="3000" dirty="0" smtClean="0">
                <a:latin typeface="Times New Roman" pitchFamily="18" charset="0"/>
                <a:ea typeface="Tahoma" pitchFamily="34" charset="0"/>
                <a:cs typeface="Times New Roman" pitchFamily="18" charset="0"/>
              </a:rPr>
              <a:t>2</a:t>
            </a:r>
            <a:r>
              <a:rPr lang="en-US" sz="3000" dirty="0">
                <a:latin typeface="Times New Roman" pitchFamily="18" charset="0"/>
                <a:ea typeface="Tahoma" pitchFamily="34" charset="0"/>
                <a:cs typeface="Times New Roman" pitchFamily="18" charset="0"/>
              </a:rPr>
              <a:t>. </a:t>
            </a:r>
            <a:r>
              <a:rPr lang="en-US" sz="3000" dirty="0" err="1">
                <a:latin typeface="Times New Roman" pitchFamily="18" charset="0"/>
                <a:ea typeface="Tahoma" pitchFamily="34" charset="0"/>
                <a:cs typeface="Times New Roman" pitchFamily="18" charset="0"/>
              </a:rPr>
              <a:t>Giao</a:t>
            </a:r>
            <a:r>
              <a:rPr lang="en-US" sz="3000" dirty="0">
                <a:latin typeface="Times New Roman" pitchFamily="18" charset="0"/>
                <a:ea typeface="Tahoma" pitchFamily="34" charset="0"/>
                <a:cs typeface="Times New Roman" pitchFamily="18" charset="0"/>
              </a:rPr>
              <a:t> </a:t>
            </a:r>
            <a:r>
              <a:rPr lang="en-US" sz="3000" dirty="0" err="1">
                <a:latin typeface="Times New Roman" pitchFamily="18" charset="0"/>
                <a:ea typeface="Tahoma" pitchFamily="34" charset="0"/>
                <a:cs typeface="Times New Roman" pitchFamily="18" charset="0"/>
              </a:rPr>
              <a:t>diện</a:t>
            </a:r>
            <a:r>
              <a:rPr lang="en-US" sz="3000" dirty="0">
                <a:latin typeface="Times New Roman" pitchFamily="18" charset="0"/>
                <a:ea typeface="Tahoma" pitchFamily="34" charset="0"/>
                <a:cs typeface="Times New Roman" pitchFamily="18" charset="0"/>
              </a:rPr>
              <a:t> </a:t>
            </a:r>
            <a:r>
              <a:rPr lang="en-US" sz="3000" dirty="0" err="1">
                <a:latin typeface="Times New Roman" pitchFamily="18" charset="0"/>
                <a:ea typeface="Tahoma" pitchFamily="34" charset="0"/>
                <a:cs typeface="Times New Roman" pitchFamily="18" charset="0"/>
              </a:rPr>
              <a:t>của</a:t>
            </a:r>
            <a:r>
              <a:rPr lang="en-US" sz="3000" dirty="0">
                <a:latin typeface="Times New Roman" pitchFamily="18" charset="0"/>
                <a:ea typeface="Tahoma" pitchFamily="34" charset="0"/>
                <a:cs typeface="Times New Roman" pitchFamily="18" charset="0"/>
              </a:rPr>
              <a:t> </a:t>
            </a:r>
            <a:r>
              <a:rPr lang="en-US" sz="3000" dirty="0" err="1">
                <a:latin typeface="Times New Roman" pitchFamily="18" charset="0"/>
                <a:ea typeface="Tahoma" pitchFamily="34" charset="0"/>
                <a:cs typeface="Times New Roman" pitchFamily="18" charset="0"/>
              </a:rPr>
              <a:t>các</a:t>
            </a:r>
            <a:r>
              <a:rPr lang="en-US" sz="3000" dirty="0">
                <a:latin typeface="Times New Roman" pitchFamily="18" charset="0"/>
                <a:ea typeface="Tahoma" pitchFamily="34" charset="0"/>
                <a:cs typeface="Times New Roman" pitchFamily="18" charset="0"/>
              </a:rPr>
              <a:t> </a:t>
            </a:r>
            <a:r>
              <a:rPr lang="en-US" sz="3000" dirty="0" err="1">
                <a:latin typeface="Times New Roman" pitchFamily="18" charset="0"/>
                <a:ea typeface="Tahoma" pitchFamily="34" charset="0"/>
                <a:cs typeface="Times New Roman" pitchFamily="18" charset="0"/>
              </a:rPr>
              <a:t>phần</a:t>
            </a:r>
            <a:r>
              <a:rPr lang="en-US" sz="3000" dirty="0">
                <a:latin typeface="Times New Roman" pitchFamily="18" charset="0"/>
                <a:ea typeface="Tahoma" pitchFamily="34" charset="0"/>
                <a:cs typeface="Times New Roman" pitchFamily="18" charset="0"/>
              </a:rPr>
              <a:t> </a:t>
            </a:r>
            <a:r>
              <a:rPr lang="en-US" sz="3000" dirty="0" err="1">
                <a:latin typeface="Times New Roman" pitchFamily="18" charset="0"/>
                <a:ea typeface="Tahoma" pitchFamily="34" charset="0"/>
                <a:cs typeface="Times New Roman" pitchFamily="18" charset="0"/>
              </a:rPr>
              <a:t>mềm</a:t>
            </a:r>
            <a:r>
              <a:rPr lang="en-US" sz="3000" dirty="0">
                <a:latin typeface="Times New Roman" pitchFamily="18" charset="0"/>
                <a:ea typeface="Tahoma" pitchFamily="34" charset="0"/>
                <a:cs typeface="Times New Roman" pitchFamily="18" charset="0"/>
              </a:rPr>
              <a:t> </a:t>
            </a:r>
            <a:r>
              <a:rPr lang="en-US" sz="3000" dirty="0" err="1">
                <a:latin typeface="Times New Roman" pitchFamily="18" charset="0"/>
                <a:ea typeface="Tahoma" pitchFamily="34" charset="0"/>
                <a:cs typeface="Times New Roman" pitchFamily="18" charset="0"/>
              </a:rPr>
              <a:t>có</a:t>
            </a:r>
            <a:r>
              <a:rPr lang="en-US" sz="3000" dirty="0">
                <a:latin typeface="Times New Roman" pitchFamily="18" charset="0"/>
                <a:ea typeface="Tahoma" pitchFamily="34" charset="0"/>
                <a:cs typeface="Times New Roman" pitchFamily="18" charset="0"/>
              </a:rPr>
              <a:t> </a:t>
            </a:r>
            <a:r>
              <a:rPr lang="en-US" sz="3000" dirty="0" err="1">
                <a:latin typeface="Times New Roman" pitchFamily="18" charset="0"/>
                <a:ea typeface="Tahoma" pitchFamily="34" charset="0"/>
                <a:cs typeface="Times New Roman" pitchFamily="18" charset="0"/>
              </a:rPr>
              <a:t>những</a:t>
            </a:r>
            <a:r>
              <a:rPr lang="en-US" sz="3000" dirty="0">
                <a:latin typeface="Times New Roman" pitchFamily="18" charset="0"/>
                <a:ea typeface="Tahoma" pitchFamily="34" charset="0"/>
                <a:cs typeface="Times New Roman" pitchFamily="18" charset="0"/>
              </a:rPr>
              <a:t> </a:t>
            </a:r>
            <a:r>
              <a:rPr lang="en-US" sz="3000" dirty="0" err="1">
                <a:latin typeface="Times New Roman" pitchFamily="18" charset="0"/>
                <a:ea typeface="Tahoma" pitchFamily="34" charset="0"/>
                <a:cs typeface="Times New Roman" pitchFamily="18" charset="0"/>
              </a:rPr>
              <a:t>vị</a:t>
            </a:r>
            <a:r>
              <a:rPr lang="en-US" sz="3000" dirty="0">
                <a:latin typeface="Times New Roman" pitchFamily="18" charset="0"/>
                <a:ea typeface="Tahoma" pitchFamily="34" charset="0"/>
                <a:cs typeface="Times New Roman" pitchFamily="18" charset="0"/>
              </a:rPr>
              <a:t> </a:t>
            </a:r>
            <a:r>
              <a:rPr lang="en-US" sz="3000" dirty="0" err="1">
                <a:latin typeface="Times New Roman" pitchFamily="18" charset="0"/>
                <a:ea typeface="Tahoma" pitchFamily="34" charset="0"/>
                <a:cs typeface="Times New Roman" pitchFamily="18" charset="0"/>
              </a:rPr>
              <a:t>trí</a:t>
            </a:r>
            <a:r>
              <a:rPr lang="en-US" sz="3000" dirty="0">
                <a:latin typeface="Times New Roman" pitchFamily="18" charset="0"/>
                <a:ea typeface="Tahoma" pitchFamily="34" charset="0"/>
                <a:cs typeface="Times New Roman" pitchFamily="18" charset="0"/>
              </a:rPr>
              <a:t> </a:t>
            </a:r>
            <a:r>
              <a:rPr lang="en-US" sz="3000" dirty="0" err="1">
                <a:latin typeface="Times New Roman" pitchFamily="18" charset="0"/>
                <a:ea typeface="Tahoma" pitchFamily="34" charset="0"/>
                <a:cs typeface="Times New Roman" pitchFamily="18" charset="0"/>
              </a:rPr>
              <a:t>nào</a:t>
            </a:r>
            <a:r>
              <a:rPr lang="en-US" sz="3000" dirty="0">
                <a:latin typeface="Times New Roman" pitchFamily="18" charset="0"/>
                <a:ea typeface="Tahoma" pitchFamily="34" charset="0"/>
                <a:cs typeface="Times New Roman" pitchFamily="18" charset="0"/>
              </a:rPr>
              <a:t> </a:t>
            </a:r>
            <a:r>
              <a:rPr lang="en-US" sz="3000" dirty="0" err="1">
                <a:latin typeface="Times New Roman" pitchFamily="18" charset="0"/>
                <a:ea typeface="Tahoma" pitchFamily="34" charset="0"/>
                <a:cs typeface="Times New Roman" pitchFamily="18" charset="0"/>
              </a:rPr>
              <a:t>quan</a:t>
            </a:r>
            <a:r>
              <a:rPr lang="en-US" sz="3000" dirty="0">
                <a:latin typeface="Times New Roman" pitchFamily="18" charset="0"/>
                <a:ea typeface="Tahoma" pitchFamily="34" charset="0"/>
                <a:cs typeface="Times New Roman" pitchFamily="18" charset="0"/>
              </a:rPr>
              <a:t> </a:t>
            </a:r>
            <a:r>
              <a:rPr lang="en-US" sz="3000" dirty="0" err="1">
                <a:latin typeface="Times New Roman" pitchFamily="18" charset="0"/>
                <a:ea typeface="Tahoma" pitchFamily="34" charset="0"/>
                <a:cs typeface="Times New Roman" pitchFamily="18" charset="0"/>
              </a:rPr>
              <a:t>trọng</a:t>
            </a:r>
            <a:r>
              <a:rPr lang="en-US" sz="3000" dirty="0">
                <a:latin typeface="Times New Roman" pitchFamily="18" charset="0"/>
                <a:ea typeface="Tahoma" pitchFamily="34" charset="0"/>
                <a:cs typeface="Times New Roman" pitchFamily="18" charset="0"/>
              </a:rPr>
              <a:t>?</a:t>
            </a:r>
          </a:p>
          <a:p>
            <a:pPr lvl="0" algn="just">
              <a:lnSpc>
                <a:spcPct val="100000"/>
              </a:lnSpc>
            </a:pPr>
            <a:r>
              <a:rPr lang="en-US" sz="3000" smtClean="0">
                <a:solidFill>
                  <a:srgbClr val="FF0000"/>
                </a:solidFill>
                <a:latin typeface="Times New Roman" pitchFamily="18" charset="0"/>
                <a:ea typeface="Tahoma" pitchFamily="34" charset="0"/>
                <a:cs typeface="Times New Roman" pitchFamily="18" charset="0"/>
                <a:sym typeface="Wingdings" pitchFamily="2" charset="2"/>
              </a:rPr>
              <a:t> </a:t>
            </a:r>
            <a:r>
              <a:rPr lang="en-US" sz="3000" smtClean="0">
                <a:solidFill>
                  <a:srgbClr val="0000FF"/>
                </a:solidFill>
                <a:latin typeface="Times New Roman" pitchFamily="18" charset="0"/>
                <a:ea typeface="Tahoma" pitchFamily="34" charset="0"/>
                <a:cs typeface="Times New Roman" pitchFamily="18" charset="0"/>
              </a:rPr>
              <a:t>Thanh </a:t>
            </a:r>
            <a:r>
              <a:rPr lang="en-US" sz="3000" dirty="0" err="1">
                <a:solidFill>
                  <a:srgbClr val="0000FF"/>
                </a:solidFill>
                <a:latin typeface="Times New Roman" pitchFamily="18" charset="0"/>
                <a:ea typeface="Tahoma" pitchFamily="34" charset="0"/>
                <a:cs typeface="Times New Roman" pitchFamily="18" charset="0"/>
              </a:rPr>
              <a:t>công</a:t>
            </a:r>
            <a:r>
              <a:rPr lang="en-US" sz="3000" dirty="0">
                <a:solidFill>
                  <a:srgbClr val="0000FF"/>
                </a:solidFill>
                <a:latin typeface="Times New Roman" pitchFamily="18" charset="0"/>
                <a:ea typeface="Tahoma" pitchFamily="34" charset="0"/>
                <a:cs typeface="Times New Roman" pitchFamily="18" charset="0"/>
              </a:rPr>
              <a:t> </a:t>
            </a:r>
            <a:r>
              <a:rPr lang="en-US" sz="3000" dirty="0" err="1">
                <a:solidFill>
                  <a:srgbClr val="0000FF"/>
                </a:solidFill>
                <a:latin typeface="Times New Roman" pitchFamily="18" charset="0"/>
                <a:ea typeface="Tahoma" pitchFamily="34" charset="0"/>
                <a:cs typeface="Times New Roman" pitchFamily="18" charset="0"/>
              </a:rPr>
              <a:t>cụ</a:t>
            </a:r>
            <a:r>
              <a:rPr lang="en-US" sz="3000" dirty="0">
                <a:solidFill>
                  <a:srgbClr val="0000FF"/>
                </a:solidFill>
                <a:latin typeface="Times New Roman" pitchFamily="18" charset="0"/>
                <a:ea typeface="Tahoma" pitchFamily="34" charset="0"/>
                <a:cs typeface="Times New Roman" pitchFamily="18" charset="0"/>
              </a:rPr>
              <a:t>, </a:t>
            </a:r>
            <a:r>
              <a:rPr lang="en-US" sz="3000" dirty="0" err="1">
                <a:solidFill>
                  <a:srgbClr val="0000FF"/>
                </a:solidFill>
                <a:latin typeface="Times New Roman" pitchFamily="18" charset="0"/>
                <a:ea typeface="Tahoma" pitchFamily="34" charset="0"/>
                <a:cs typeface="Times New Roman" pitchFamily="18" charset="0"/>
              </a:rPr>
              <a:t>vùng</a:t>
            </a:r>
            <a:r>
              <a:rPr lang="en-US" sz="3000" dirty="0">
                <a:solidFill>
                  <a:srgbClr val="0000FF"/>
                </a:solidFill>
                <a:latin typeface="Times New Roman" pitchFamily="18" charset="0"/>
                <a:ea typeface="Tahoma" pitchFamily="34" charset="0"/>
                <a:cs typeface="Times New Roman" pitchFamily="18" charset="0"/>
              </a:rPr>
              <a:t> </a:t>
            </a:r>
            <a:r>
              <a:rPr lang="en-US" sz="3000" dirty="0" err="1">
                <a:solidFill>
                  <a:srgbClr val="0000FF"/>
                </a:solidFill>
                <a:latin typeface="Times New Roman" pitchFamily="18" charset="0"/>
                <a:ea typeface="Tahoma" pitchFamily="34" charset="0"/>
                <a:cs typeface="Times New Roman" pitchFamily="18" charset="0"/>
              </a:rPr>
              <a:t>dữ</a:t>
            </a:r>
            <a:r>
              <a:rPr lang="en-US" sz="3000" dirty="0">
                <a:solidFill>
                  <a:srgbClr val="0000FF"/>
                </a:solidFill>
                <a:latin typeface="Times New Roman" pitchFamily="18" charset="0"/>
                <a:ea typeface="Tahoma" pitchFamily="34" charset="0"/>
                <a:cs typeface="Times New Roman" pitchFamily="18" charset="0"/>
              </a:rPr>
              <a:t> </a:t>
            </a:r>
            <a:r>
              <a:rPr lang="en-US" sz="3000" dirty="0" err="1">
                <a:solidFill>
                  <a:srgbClr val="0000FF"/>
                </a:solidFill>
                <a:latin typeface="Times New Roman" pitchFamily="18" charset="0"/>
                <a:ea typeface="Tahoma" pitchFamily="34" charset="0"/>
                <a:cs typeface="Times New Roman" pitchFamily="18" charset="0"/>
              </a:rPr>
              <a:t>liệu</a:t>
            </a:r>
            <a:r>
              <a:rPr lang="en-US" sz="3000" dirty="0">
                <a:solidFill>
                  <a:srgbClr val="0000FF"/>
                </a:solidFill>
                <a:latin typeface="Times New Roman" pitchFamily="18" charset="0"/>
                <a:ea typeface="Tahoma" pitchFamily="34" charset="0"/>
                <a:cs typeface="Times New Roman" pitchFamily="18" charset="0"/>
              </a:rPr>
              <a:t>, </a:t>
            </a:r>
            <a:r>
              <a:rPr lang="en-US" sz="3000" dirty="0" err="1">
                <a:solidFill>
                  <a:srgbClr val="0000FF"/>
                </a:solidFill>
                <a:latin typeface="Times New Roman" pitchFamily="18" charset="0"/>
                <a:ea typeface="Tahoma" pitchFamily="34" charset="0"/>
                <a:cs typeface="Times New Roman" pitchFamily="18" charset="0"/>
              </a:rPr>
              <a:t>cột</a:t>
            </a:r>
            <a:r>
              <a:rPr lang="en-US" sz="3000" dirty="0">
                <a:solidFill>
                  <a:srgbClr val="0000FF"/>
                </a:solidFill>
                <a:latin typeface="Times New Roman" pitchFamily="18" charset="0"/>
                <a:ea typeface="Tahoma" pitchFamily="34" charset="0"/>
                <a:cs typeface="Times New Roman" pitchFamily="18" charset="0"/>
              </a:rPr>
              <a:t> </a:t>
            </a:r>
            <a:r>
              <a:rPr lang="en-US" sz="3000" dirty="0" err="1">
                <a:solidFill>
                  <a:srgbClr val="0000FF"/>
                </a:solidFill>
                <a:latin typeface="Times New Roman" pitchFamily="18" charset="0"/>
                <a:ea typeface="Tahoma" pitchFamily="34" charset="0"/>
                <a:cs typeface="Times New Roman" pitchFamily="18" charset="0"/>
              </a:rPr>
              <a:t>ghi</a:t>
            </a:r>
            <a:r>
              <a:rPr lang="en-US" sz="3000" dirty="0">
                <a:solidFill>
                  <a:srgbClr val="0000FF"/>
                </a:solidFill>
                <a:latin typeface="Times New Roman" pitchFamily="18" charset="0"/>
                <a:ea typeface="Tahoma" pitchFamily="34" charset="0"/>
                <a:cs typeface="Times New Roman" pitchFamily="18" charset="0"/>
              </a:rPr>
              <a:t> </a:t>
            </a:r>
            <a:r>
              <a:rPr lang="en-US" sz="3000" dirty="0" err="1">
                <a:solidFill>
                  <a:srgbClr val="0000FF"/>
                </a:solidFill>
                <a:latin typeface="Times New Roman" pitchFamily="18" charset="0"/>
                <a:ea typeface="Tahoma" pitchFamily="34" charset="0"/>
                <a:cs typeface="Times New Roman" pitchFamily="18" charset="0"/>
              </a:rPr>
              <a:t>tên</a:t>
            </a:r>
            <a:r>
              <a:rPr lang="en-US" sz="3000" dirty="0">
                <a:solidFill>
                  <a:srgbClr val="0000FF"/>
                </a:solidFill>
                <a:latin typeface="Times New Roman" pitchFamily="18" charset="0"/>
                <a:ea typeface="Tahoma" pitchFamily="34" charset="0"/>
                <a:cs typeface="Times New Roman" pitchFamily="18" charset="0"/>
              </a:rPr>
              <a:t> </a:t>
            </a:r>
            <a:r>
              <a:rPr lang="en-US" sz="3000" dirty="0" err="1">
                <a:solidFill>
                  <a:srgbClr val="0000FF"/>
                </a:solidFill>
                <a:latin typeface="Times New Roman" pitchFamily="18" charset="0"/>
                <a:ea typeface="Tahoma" pitchFamily="34" charset="0"/>
                <a:cs typeface="Times New Roman" pitchFamily="18" charset="0"/>
              </a:rPr>
              <a:t>hàng</a:t>
            </a:r>
            <a:r>
              <a:rPr lang="en-US" sz="3000" dirty="0">
                <a:solidFill>
                  <a:srgbClr val="0000FF"/>
                </a:solidFill>
                <a:latin typeface="Times New Roman" pitchFamily="18" charset="0"/>
                <a:ea typeface="Tahoma" pitchFamily="34" charset="0"/>
                <a:cs typeface="Times New Roman" pitchFamily="18" charset="0"/>
              </a:rPr>
              <a:t>, </a:t>
            </a:r>
            <a:r>
              <a:rPr lang="en-US" sz="3000" dirty="0" err="1">
                <a:solidFill>
                  <a:srgbClr val="0000FF"/>
                </a:solidFill>
                <a:latin typeface="Times New Roman" pitchFamily="18" charset="0"/>
                <a:ea typeface="Tahoma" pitchFamily="34" charset="0"/>
                <a:cs typeface="Times New Roman" pitchFamily="18" charset="0"/>
              </a:rPr>
              <a:t>hàng</a:t>
            </a:r>
            <a:r>
              <a:rPr lang="en-US" sz="3000" dirty="0">
                <a:solidFill>
                  <a:srgbClr val="0000FF"/>
                </a:solidFill>
                <a:latin typeface="Times New Roman" pitchFamily="18" charset="0"/>
                <a:ea typeface="Tahoma" pitchFamily="34" charset="0"/>
                <a:cs typeface="Times New Roman" pitchFamily="18" charset="0"/>
              </a:rPr>
              <a:t> </a:t>
            </a:r>
            <a:r>
              <a:rPr lang="en-US" sz="3000" dirty="0" err="1">
                <a:solidFill>
                  <a:srgbClr val="0000FF"/>
                </a:solidFill>
                <a:latin typeface="Times New Roman" pitchFamily="18" charset="0"/>
                <a:ea typeface="Tahoma" pitchFamily="34" charset="0"/>
                <a:cs typeface="Times New Roman" pitchFamily="18" charset="0"/>
              </a:rPr>
              <a:t>ghi</a:t>
            </a:r>
            <a:r>
              <a:rPr lang="en-US" sz="3000" dirty="0">
                <a:solidFill>
                  <a:srgbClr val="0000FF"/>
                </a:solidFill>
                <a:latin typeface="Times New Roman" pitchFamily="18" charset="0"/>
                <a:ea typeface="Tahoma" pitchFamily="34" charset="0"/>
                <a:cs typeface="Times New Roman" pitchFamily="18" charset="0"/>
              </a:rPr>
              <a:t> </a:t>
            </a:r>
            <a:r>
              <a:rPr lang="en-US" sz="3000" dirty="0" err="1">
                <a:solidFill>
                  <a:srgbClr val="0000FF"/>
                </a:solidFill>
                <a:latin typeface="Times New Roman" pitchFamily="18" charset="0"/>
                <a:ea typeface="Tahoma" pitchFamily="34" charset="0"/>
                <a:cs typeface="Times New Roman" pitchFamily="18" charset="0"/>
              </a:rPr>
              <a:t>tên</a:t>
            </a:r>
            <a:r>
              <a:rPr lang="en-US" sz="3000" dirty="0">
                <a:solidFill>
                  <a:srgbClr val="0000FF"/>
                </a:solidFill>
                <a:latin typeface="Times New Roman" pitchFamily="18" charset="0"/>
                <a:ea typeface="Tahoma" pitchFamily="34" charset="0"/>
                <a:cs typeface="Times New Roman" pitchFamily="18" charset="0"/>
              </a:rPr>
              <a:t> </a:t>
            </a:r>
            <a:r>
              <a:rPr lang="en-US" sz="3000" dirty="0" err="1">
                <a:solidFill>
                  <a:srgbClr val="0000FF"/>
                </a:solidFill>
                <a:latin typeface="Times New Roman" pitchFamily="18" charset="0"/>
                <a:ea typeface="Tahoma" pitchFamily="34" charset="0"/>
                <a:cs typeface="Times New Roman" pitchFamily="18" charset="0"/>
              </a:rPr>
              <a:t>cột</a:t>
            </a:r>
            <a:r>
              <a:rPr lang="en-US" sz="3000" dirty="0">
                <a:solidFill>
                  <a:srgbClr val="0000FF"/>
                </a:solidFill>
                <a:latin typeface="Times New Roman" pitchFamily="18" charset="0"/>
                <a:ea typeface="Tahoma" pitchFamily="34" charset="0"/>
                <a:cs typeface="Times New Roman" pitchFamily="18" charset="0"/>
              </a:rPr>
              <a:t>, </a:t>
            </a:r>
            <a:r>
              <a:rPr lang="en-US" sz="3000" dirty="0" err="1">
                <a:solidFill>
                  <a:srgbClr val="0000FF"/>
                </a:solidFill>
                <a:latin typeface="Times New Roman" pitchFamily="18" charset="0"/>
                <a:ea typeface="Tahoma" pitchFamily="34" charset="0"/>
                <a:cs typeface="Times New Roman" pitchFamily="18" charset="0"/>
              </a:rPr>
              <a:t>vùng</a:t>
            </a:r>
            <a:r>
              <a:rPr lang="en-US" sz="3000" dirty="0">
                <a:solidFill>
                  <a:srgbClr val="0000FF"/>
                </a:solidFill>
                <a:latin typeface="Times New Roman" pitchFamily="18" charset="0"/>
                <a:ea typeface="Tahoma" pitchFamily="34" charset="0"/>
                <a:cs typeface="Times New Roman" pitchFamily="18" charset="0"/>
              </a:rPr>
              <a:t> </a:t>
            </a:r>
            <a:r>
              <a:rPr lang="en-US" sz="3000" dirty="0" err="1">
                <a:solidFill>
                  <a:srgbClr val="0000FF"/>
                </a:solidFill>
                <a:latin typeface="Times New Roman" pitchFamily="18" charset="0"/>
                <a:ea typeface="Tahoma" pitchFamily="34" charset="0"/>
                <a:cs typeface="Times New Roman" pitchFamily="18" charset="0"/>
              </a:rPr>
              <a:t>ghi</a:t>
            </a:r>
            <a:r>
              <a:rPr lang="en-US" sz="3000" dirty="0">
                <a:solidFill>
                  <a:srgbClr val="0000FF"/>
                </a:solidFill>
                <a:latin typeface="Times New Roman" pitchFamily="18" charset="0"/>
                <a:ea typeface="Tahoma" pitchFamily="34" charset="0"/>
                <a:cs typeface="Times New Roman" pitchFamily="18" charset="0"/>
              </a:rPr>
              <a:t> </a:t>
            </a:r>
            <a:r>
              <a:rPr lang="en-US" sz="3000" dirty="0" err="1">
                <a:solidFill>
                  <a:srgbClr val="0000FF"/>
                </a:solidFill>
                <a:latin typeface="Times New Roman" pitchFamily="18" charset="0"/>
                <a:ea typeface="Tahoma" pitchFamily="34" charset="0"/>
                <a:cs typeface="Times New Roman" pitchFamily="18" charset="0"/>
              </a:rPr>
              <a:t>tên</a:t>
            </a:r>
            <a:r>
              <a:rPr lang="en-US" sz="3000" dirty="0">
                <a:solidFill>
                  <a:srgbClr val="0000FF"/>
                </a:solidFill>
                <a:latin typeface="Times New Roman" pitchFamily="18" charset="0"/>
                <a:ea typeface="Tahoma" pitchFamily="34" charset="0"/>
                <a:cs typeface="Times New Roman" pitchFamily="18" charset="0"/>
              </a:rPr>
              <a:t> </a:t>
            </a:r>
            <a:r>
              <a:rPr lang="en-US" sz="3000" dirty="0" err="1">
                <a:solidFill>
                  <a:srgbClr val="0000FF"/>
                </a:solidFill>
                <a:latin typeface="Times New Roman" pitchFamily="18" charset="0"/>
                <a:ea typeface="Tahoma" pitchFamily="34" charset="0"/>
                <a:cs typeface="Times New Roman" pitchFamily="18" charset="0"/>
              </a:rPr>
              <a:t>trang</a:t>
            </a:r>
            <a:r>
              <a:rPr lang="en-US" sz="3000" dirty="0">
                <a:solidFill>
                  <a:srgbClr val="0000FF"/>
                </a:solidFill>
                <a:latin typeface="Times New Roman" pitchFamily="18" charset="0"/>
                <a:ea typeface="Tahoma" pitchFamily="34" charset="0"/>
                <a:cs typeface="Times New Roman" pitchFamily="18" charset="0"/>
              </a:rPr>
              <a:t> </a:t>
            </a:r>
            <a:r>
              <a:rPr lang="en-US" sz="3000" dirty="0" err="1">
                <a:solidFill>
                  <a:srgbClr val="0000FF"/>
                </a:solidFill>
                <a:latin typeface="Times New Roman" pitchFamily="18" charset="0"/>
                <a:ea typeface="Tahoma" pitchFamily="34" charset="0"/>
                <a:cs typeface="Times New Roman" pitchFamily="18" charset="0"/>
              </a:rPr>
              <a:t>tính</a:t>
            </a:r>
            <a:r>
              <a:rPr lang="en-US" sz="3000" dirty="0">
                <a:solidFill>
                  <a:srgbClr val="0000FF"/>
                </a:solidFill>
                <a:latin typeface="Times New Roman" pitchFamily="18" charset="0"/>
                <a:ea typeface="Tahoma" pitchFamily="34" charset="0"/>
                <a:cs typeface="Times New Roman" pitchFamily="18" charset="0"/>
              </a:rPr>
              <a:t>, </a:t>
            </a:r>
            <a:r>
              <a:rPr lang="en-US" sz="3000" dirty="0" err="1">
                <a:solidFill>
                  <a:srgbClr val="0000FF"/>
                </a:solidFill>
                <a:latin typeface="Times New Roman" pitchFamily="18" charset="0"/>
                <a:ea typeface="Tahoma" pitchFamily="34" charset="0"/>
                <a:cs typeface="Times New Roman" pitchFamily="18" charset="0"/>
              </a:rPr>
              <a:t>khu</a:t>
            </a:r>
            <a:r>
              <a:rPr lang="en-US" sz="3000" dirty="0">
                <a:solidFill>
                  <a:srgbClr val="0000FF"/>
                </a:solidFill>
                <a:latin typeface="Times New Roman" pitchFamily="18" charset="0"/>
                <a:ea typeface="Tahoma" pitchFamily="34" charset="0"/>
                <a:cs typeface="Times New Roman" pitchFamily="18" charset="0"/>
              </a:rPr>
              <a:t> </a:t>
            </a:r>
            <a:r>
              <a:rPr lang="en-US" sz="3000" dirty="0" err="1">
                <a:solidFill>
                  <a:srgbClr val="0000FF"/>
                </a:solidFill>
                <a:latin typeface="Times New Roman" pitchFamily="18" charset="0"/>
                <a:ea typeface="Tahoma" pitchFamily="34" charset="0"/>
                <a:cs typeface="Times New Roman" pitchFamily="18" charset="0"/>
              </a:rPr>
              <a:t>vực</a:t>
            </a:r>
            <a:r>
              <a:rPr lang="en-US" sz="3000" dirty="0">
                <a:solidFill>
                  <a:srgbClr val="0000FF"/>
                </a:solidFill>
                <a:latin typeface="Times New Roman" pitchFamily="18" charset="0"/>
                <a:ea typeface="Tahoma" pitchFamily="34" charset="0"/>
                <a:cs typeface="Times New Roman" pitchFamily="18" charset="0"/>
              </a:rPr>
              <a:t> </a:t>
            </a:r>
            <a:r>
              <a:rPr lang="en-US" sz="3000" dirty="0" err="1">
                <a:solidFill>
                  <a:srgbClr val="0000FF"/>
                </a:solidFill>
                <a:latin typeface="Times New Roman" pitchFamily="18" charset="0"/>
                <a:ea typeface="Tahoma" pitchFamily="34" charset="0"/>
                <a:cs typeface="Times New Roman" pitchFamily="18" charset="0"/>
              </a:rPr>
              <a:t>hiển</a:t>
            </a:r>
            <a:r>
              <a:rPr lang="en-US" sz="3000" dirty="0">
                <a:solidFill>
                  <a:srgbClr val="0000FF"/>
                </a:solidFill>
                <a:latin typeface="Times New Roman" pitchFamily="18" charset="0"/>
                <a:ea typeface="Tahoma" pitchFamily="34" charset="0"/>
                <a:cs typeface="Times New Roman" pitchFamily="18" charset="0"/>
              </a:rPr>
              <a:t> </a:t>
            </a:r>
            <a:r>
              <a:rPr lang="en-US" sz="3000" dirty="0" err="1">
                <a:solidFill>
                  <a:srgbClr val="0000FF"/>
                </a:solidFill>
                <a:latin typeface="Times New Roman" pitchFamily="18" charset="0"/>
                <a:ea typeface="Tahoma" pitchFamily="34" charset="0"/>
                <a:cs typeface="Times New Roman" pitchFamily="18" charset="0"/>
              </a:rPr>
              <a:t>thị</a:t>
            </a:r>
            <a:r>
              <a:rPr lang="en-US" sz="3000" dirty="0">
                <a:solidFill>
                  <a:srgbClr val="0000FF"/>
                </a:solidFill>
                <a:latin typeface="Times New Roman" pitchFamily="18" charset="0"/>
                <a:ea typeface="Tahoma" pitchFamily="34" charset="0"/>
                <a:cs typeface="Times New Roman" pitchFamily="18" charset="0"/>
              </a:rPr>
              <a:t> </a:t>
            </a:r>
            <a:r>
              <a:rPr lang="en-US" sz="3000" dirty="0" err="1">
                <a:solidFill>
                  <a:srgbClr val="0000FF"/>
                </a:solidFill>
                <a:latin typeface="Times New Roman" pitchFamily="18" charset="0"/>
                <a:ea typeface="Tahoma" pitchFamily="34" charset="0"/>
                <a:cs typeface="Times New Roman" pitchFamily="18" charset="0"/>
              </a:rPr>
              <a:t>dữ</a:t>
            </a:r>
            <a:r>
              <a:rPr lang="en-US" sz="3000" dirty="0">
                <a:solidFill>
                  <a:srgbClr val="0000FF"/>
                </a:solidFill>
                <a:latin typeface="Times New Roman" pitchFamily="18" charset="0"/>
                <a:ea typeface="Tahoma" pitchFamily="34" charset="0"/>
                <a:cs typeface="Times New Roman" pitchFamily="18" charset="0"/>
              </a:rPr>
              <a:t> </a:t>
            </a:r>
            <a:r>
              <a:rPr lang="en-US" sz="3000" dirty="0" err="1">
                <a:solidFill>
                  <a:srgbClr val="0000FF"/>
                </a:solidFill>
                <a:latin typeface="Times New Roman" pitchFamily="18" charset="0"/>
                <a:ea typeface="Tahoma" pitchFamily="34" charset="0"/>
                <a:cs typeface="Times New Roman" pitchFamily="18" charset="0"/>
              </a:rPr>
              <a:t>liệu</a:t>
            </a:r>
            <a:r>
              <a:rPr lang="en-US" sz="3000" dirty="0">
                <a:solidFill>
                  <a:srgbClr val="0000FF"/>
                </a:solidFill>
                <a:latin typeface="Times New Roman" pitchFamily="18" charset="0"/>
                <a:ea typeface="Tahoma" pitchFamily="34" charset="0"/>
                <a:cs typeface="Times New Roman" pitchFamily="18" charset="0"/>
              </a:rPr>
              <a:t>.</a:t>
            </a:r>
          </a:p>
        </p:txBody>
      </p:sp>
    </p:spTree>
    <p:extLst>
      <p:ext uri="{BB962C8B-B14F-4D97-AF65-F5344CB8AC3E}">
        <p14:creationId xmlns:p14="http://schemas.microsoft.com/office/powerpoint/2010/main" val="104500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800"/>
                                        <p:tgtEl>
                                          <p:spTgt spid="9"/>
                                        </p:tgtEl>
                                      </p:cBhvr>
                                    </p:animEffect>
                                  </p:childTnLst>
                                </p:cTn>
                              </p:par>
                              <p:par>
                                <p:cTn id="13" presetID="2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ircle(in)">
                                      <p:cBhvr>
                                        <p:cTn id="18" dur="2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xit" presetSubtype="0" fill="hold" grpId="1" nodeType="clickEffect">
                                  <p:stCondLst>
                                    <p:cond delay="0"/>
                                  </p:stCondLst>
                                  <p:childTnLst>
                                    <p:anim calcmode="lin" valueType="num">
                                      <p:cBhvr>
                                        <p:cTn id="22" dur="1000"/>
                                        <p:tgtEl>
                                          <p:spTgt spid="2"/>
                                        </p:tgtEl>
                                        <p:attrNameLst>
                                          <p:attrName>ppt_w</p:attrName>
                                        </p:attrNameLst>
                                      </p:cBhvr>
                                      <p:tavLst>
                                        <p:tav tm="0">
                                          <p:val>
                                            <p:strVal val="ppt_w"/>
                                          </p:val>
                                        </p:tav>
                                        <p:tav tm="100000">
                                          <p:val>
                                            <p:strVal val="ppt_w*0.70"/>
                                          </p:val>
                                        </p:tav>
                                      </p:tavLst>
                                    </p:anim>
                                    <p:anim calcmode="lin" valueType="num">
                                      <p:cBhvr>
                                        <p:cTn id="23" dur="1000"/>
                                        <p:tgtEl>
                                          <p:spTgt spid="2"/>
                                        </p:tgtEl>
                                        <p:attrNameLst>
                                          <p:attrName>ppt_h</p:attrName>
                                        </p:attrNameLst>
                                      </p:cBhvr>
                                      <p:tavLst>
                                        <p:tav tm="0">
                                          <p:val>
                                            <p:strVal val="ppt_h"/>
                                          </p:val>
                                        </p:tav>
                                        <p:tav tm="100000">
                                          <p:val>
                                            <p:strVal val="ppt_h"/>
                                          </p:val>
                                        </p:tav>
                                      </p:tavLst>
                                    </p:anim>
                                    <p:animEffect transition="out" filter="fade">
                                      <p:cBhvr>
                                        <p:cTn id="24" dur="1000"/>
                                        <p:tgtEl>
                                          <p:spTgt spid="2"/>
                                        </p:tgtEl>
                                      </p:cBhvr>
                                    </p:animEffect>
                                    <p:set>
                                      <p:cBhvr>
                                        <p:cTn id="25" dur="1" fill="hold">
                                          <p:stCondLst>
                                            <p:cond delay="999"/>
                                          </p:stCondLst>
                                        </p:cTn>
                                        <p:tgtEl>
                                          <p:spTgt spid="2"/>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ircle(in)">
                                      <p:cBhvr>
                                        <p:cTn id="30" dur="2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circle(in)">
                                      <p:cBhvr>
                                        <p:cTn id="3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4" grpId="0" animBg="1"/>
      <p:bldP spid="8"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726358" y="112612"/>
            <a:ext cx="10600423" cy="863955"/>
          </a:xfrm>
          <a:prstGeom prst="rect">
            <a:avLst/>
          </a:prstGeom>
          <a:solidFill>
            <a:srgbClr val="FF9900"/>
          </a:solidFill>
          <a:ln>
            <a:solidFill>
              <a:schemeClr val="accent1">
                <a:lumMod val="75000"/>
              </a:schemeClr>
            </a:solidFill>
          </a:ln>
        </p:spPr>
        <p:style>
          <a:lnRef idx="1">
            <a:schemeClr val="accent2"/>
          </a:lnRef>
          <a:fillRef idx="2">
            <a:schemeClr val="accent2"/>
          </a:fillRef>
          <a:effectRef idx="1">
            <a:schemeClr val="accent2"/>
          </a:effectRef>
          <a:fontRef idx="minor">
            <a:schemeClr val="dk1"/>
          </a:fontRef>
        </p:style>
        <p:txBody>
          <a:bodyPr vert="horz" lIns="91414" tIns="45718" rIns="91414" bIns="45718" rtlCol="0" anchor="ctr">
            <a:normAutofit/>
            <a:scene3d>
              <a:camera prst="perspectiveRelaxedModerately"/>
              <a:lightRig rig="threePt" dir="t"/>
            </a:scene3d>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r>
              <a:rPr lang="en-US" sz="4500" dirty="0">
                <a:solidFill>
                  <a:prstClr val="black"/>
                </a:solidFill>
                <a:latin typeface="Times New Roman" panose="02020603050405020304" pitchFamily="18" charset="0"/>
                <a:cs typeface="Times New Roman" panose="02020603050405020304" pitchFamily="18" charset="0"/>
              </a:rPr>
              <a:t>1. </a:t>
            </a:r>
            <a:r>
              <a:rPr lang="en-US" sz="4500" dirty="0" err="1">
                <a:solidFill>
                  <a:prstClr val="black"/>
                </a:solidFill>
                <a:latin typeface="Times New Roman" panose="02020603050405020304" pitchFamily="18" charset="0"/>
                <a:cs typeface="Times New Roman" panose="02020603050405020304" pitchFamily="18" charset="0"/>
              </a:rPr>
              <a:t>G</a:t>
            </a:r>
            <a:r>
              <a:rPr lang="en-US" sz="4800" b="1" dirty="0" err="1">
                <a:solidFill>
                  <a:prstClr val="black"/>
                </a:solidFill>
                <a:latin typeface="Times New Roman"/>
                <a:ea typeface="Calibri"/>
              </a:rPr>
              <a:t>iao</a:t>
            </a:r>
            <a:r>
              <a:rPr lang="en-US" sz="4800" b="1" dirty="0">
                <a:solidFill>
                  <a:prstClr val="black"/>
                </a:solidFill>
                <a:latin typeface="Times New Roman"/>
                <a:ea typeface="Calibri"/>
              </a:rPr>
              <a:t> </a:t>
            </a:r>
            <a:r>
              <a:rPr lang="en-US" sz="4800" b="1" dirty="0" err="1">
                <a:solidFill>
                  <a:prstClr val="black"/>
                </a:solidFill>
                <a:latin typeface="Times New Roman"/>
                <a:ea typeface="Calibri"/>
              </a:rPr>
              <a:t>diện</a:t>
            </a:r>
            <a:r>
              <a:rPr lang="en-US" sz="4800" b="1" dirty="0">
                <a:solidFill>
                  <a:prstClr val="black"/>
                </a:solidFill>
                <a:latin typeface="Times New Roman"/>
                <a:ea typeface="Calibri"/>
              </a:rPr>
              <a:t> </a:t>
            </a:r>
            <a:r>
              <a:rPr lang="en-US" sz="4800" b="1" dirty="0" err="1">
                <a:solidFill>
                  <a:prstClr val="black"/>
                </a:solidFill>
                <a:latin typeface="Times New Roman"/>
                <a:ea typeface="Calibri"/>
              </a:rPr>
              <a:t>phần</a:t>
            </a:r>
            <a:r>
              <a:rPr lang="en-US" sz="4800" b="1" dirty="0">
                <a:solidFill>
                  <a:prstClr val="black"/>
                </a:solidFill>
                <a:latin typeface="Times New Roman"/>
                <a:ea typeface="Calibri"/>
              </a:rPr>
              <a:t> </a:t>
            </a:r>
            <a:r>
              <a:rPr lang="en-US" sz="4800" b="1" dirty="0" err="1">
                <a:solidFill>
                  <a:prstClr val="black"/>
                </a:solidFill>
                <a:latin typeface="Times New Roman"/>
                <a:ea typeface="Calibri"/>
              </a:rPr>
              <a:t>mềm</a:t>
            </a:r>
            <a:r>
              <a:rPr lang="en-US" sz="4800" b="1" dirty="0">
                <a:solidFill>
                  <a:prstClr val="black"/>
                </a:solidFill>
                <a:latin typeface="Times New Roman"/>
                <a:ea typeface="Calibri"/>
              </a:rPr>
              <a:t> </a:t>
            </a:r>
            <a:r>
              <a:rPr lang="en-US" sz="4800" b="1" dirty="0" err="1">
                <a:solidFill>
                  <a:prstClr val="black"/>
                </a:solidFill>
                <a:latin typeface="Times New Roman"/>
                <a:ea typeface="Calibri"/>
              </a:rPr>
              <a:t>bảng</a:t>
            </a:r>
            <a:r>
              <a:rPr lang="en-US" sz="4800" b="1" dirty="0">
                <a:solidFill>
                  <a:prstClr val="black"/>
                </a:solidFill>
                <a:latin typeface="Times New Roman"/>
                <a:ea typeface="Calibri"/>
              </a:rPr>
              <a:t> </a:t>
            </a:r>
            <a:r>
              <a:rPr lang="en-US" sz="4800" b="1" dirty="0" err="1">
                <a:solidFill>
                  <a:prstClr val="black"/>
                </a:solidFill>
                <a:latin typeface="Times New Roman"/>
                <a:ea typeface="Calibri"/>
              </a:rPr>
              <a:t>tính</a:t>
            </a:r>
            <a:r>
              <a:rPr lang="en-US" sz="4800" b="1" dirty="0">
                <a:solidFill>
                  <a:prstClr val="black"/>
                </a:solidFill>
                <a:latin typeface="Times New Roman"/>
                <a:ea typeface="Calibri"/>
              </a:rPr>
              <a:t> </a:t>
            </a:r>
            <a:endParaRPr lang="en-US" sz="4500" dirty="0">
              <a:solidFill>
                <a:prstClr val="black"/>
              </a:solidFill>
              <a:latin typeface="Times New Roman" panose="02020603050405020304" pitchFamily="18" charset="0"/>
              <a:cs typeface="Times New Roman" panose="02020603050405020304" pitchFamily="18" charset="0"/>
            </a:endParaRPr>
          </a:p>
        </p:txBody>
      </p:sp>
      <p:sp>
        <p:nvSpPr>
          <p:cNvPr id="4" name="Title 3"/>
          <p:cNvSpPr>
            <a:spLocks noGrp="1"/>
          </p:cNvSpPr>
          <p:nvPr>
            <p:ph type="title"/>
          </p:nvPr>
        </p:nvSpPr>
        <p:spPr>
          <a:xfrm>
            <a:off x="726358" y="947083"/>
            <a:ext cx="10448462" cy="4952295"/>
          </a:xfrm>
        </p:spPr>
        <p:txBody>
          <a:bodyPr>
            <a:normAutofit/>
          </a:bodyPr>
          <a:lstStyle/>
          <a:p>
            <a:pPr>
              <a:lnSpc>
                <a:spcPct val="100000"/>
              </a:lnSpc>
            </a:pPr>
            <a:r>
              <a:rPr lang="vi-VN" sz="3600" dirty="0" smtClean="0">
                <a:latin typeface="Times New Roman" pitchFamily="18" charset="0"/>
                <a:cs typeface="Times New Roman" pitchFamily="18" charset="0"/>
                <a:sym typeface="Wingdings" pitchFamily="2" charset="2"/>
              </a:rPr>
              <a:t></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Phần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mềm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bảng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tính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giúp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lưu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lại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trình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bày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thông</a:t>
            </a:r>
            <a:r>
              <a:rPr lang="en-US" sz="3600" dirty="0">
                <a:latin typeface="Times New Roman" pitchFamily="18" charset="0"/>
                <a:cs typeface="Times New Roman" pitchFamily="18" charset="0"/>
              </a:rPr>
              <a:t> tin </a:t>
            </a:r>
            <a:r>
              <a:rPr lang="en-US" sz="3600" dirty="0" err="1">
                <a:latin typeface="Times New Roman" pitchFamily="18" charset="0"/>
                <a:cs typeface="Times New Roman" pitchFamily="18" charset="0"/>
              </a:rPr>
              <a:t>dưới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dạng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bảng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thực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hiện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tính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toán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từ</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đơn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giản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đến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phức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tạp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cũng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như</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xây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dựng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biểu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đồ</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biểu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diễn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một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trực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quan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số</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liệu</a:t>
            </a:r>
            <a:r>
              <a:rPr lang="en-US" sz="3600" dirty="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trong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bảng</a:t>
            </a:r>
            <a:r>
              <a:rPr lang="en-US" sz="3600" dirty="0" smtClean="0">
                <a:latin typeface="Times New Roman" pitchFamily="18" charset="0"/>
                <a:cs typeface="Times New Roman" pitchFamily="18" charset="0"/>
              </a:rPr>
              <a:t>.</a:t>
            </a:r>
            <a:r>
              <a:rPr lang="en-US" sz="3600" dirty="0">
                <a:latin typeface="Times New Roman" pitchFamily="18" charset="0"/>
                <a:cs typeface="Times New Roman" pitchFamily="18" charset="0"/>
              </a:rPr>
              <a:t/>
            </a:r>
            <a:br>
              <a:rPr lang="en-US" sz="3600" dirty="0">
                <a:latin typeface="Times New Roman" pitchFamily="18" charset="0"/>
                <a:cs typeface="Times New Roman" pitchFamily="18" charset="0"/>
              </a:rPr>
            </a:br>
            <a:r>
              <a:rPr lang="vi-VN" sz="3600" dirty="0">
                <a:latin typeface="Times New Roman" pitchFamily="18" charset="0"/>
                <a:cs typeface="Times New Roman" pitchFamily="18" charset="0"/>
                <a:sym typeface="Wingdings" pitchFamily="2" charset="2"/>
              </a:rPr>
              <a:t></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Mỗi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bảng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tính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sẽ</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bao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gồm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nhiều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trang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tính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trang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tính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ghi</a:t>
            </a:r>
            <a:r>
              <a:rPr lang="en-US" sz="3600" dirty="0">
                <a:latin typeface="Times New Roman" pitchFamily="18" charset="0"/>
                <a:cs typeface="Times New Roman" pitchFamily="18" charset="0"/>
              </a:rPr>
              <a:t> ở </a:t>
            </a:r>
            <a:r>
              <a:rPr lang="en-US" sz="3600" dirty="0" err="1">
                <a:latin typeface="Times New Roman" pitchFamily="18" charset="0"/>
                <a:cs typeface="Times New Roman" pitchFamily="18" charset="0"/>
              </a:rPr>
              <a:t>góc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dưới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trái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bảng</a:t>
            </a:r>
            <a:r>
              <a:rPr lang="en-US" sz="3600" dirty="0">
                <a:latin typeface="Times New Roman" pitchFamily="18" charset="0"/>
                <a:cs typeface="Times New Roman" pitchFamily="18" charset="0"/>
              </a:rPr>
              <a:t> </a:t>
            </a:r>
            <a:r>
              <a:rPr lang="en-US" sz="3600" err="1">
                <a:latin typeface="Times New Roman" pitchFamily="18" charset="0"/>
                <a:cs typeface="Times New Roman" pitchFamily="18" charset="0"/>
              </a:rPr>
              <a:t>tính</a:t>
            </a:r>
            <a:r>
              <a:rPr lang="en-US" sz="360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650402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94244820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reative Multi-Education Toolkit by Slidesgo">
  <a:themeElements>
    <a:clrScheme name="Simple Light">
      <a:dk1>
        <a:srgbClr val="003548"/>
      </a:dk1>
      <a:lt1>
        <a:srgbClr val="FFFFFF"/>
      </a:lt1>
      <a:dk2>
        <a:srgbClr val="0396A6"/>
      </a:dk2>
      <a:lt2>
        <a:srgbClr val="60D5DD"/>
      </a:lt2>
      <a:accent1>
        <a:srgbClr val="F07777"/>
      </a:accent1>
      <a:accent2>
        <a:srgbClr val="FFD05E"/>
      </a:accent2>
      <a:accent3>
        <a:srgbClr val="FFFFFF"/>
      </a:accent3>
      <a:accent4>
        <a:srgbClr val="FFFFFF"/>
      </a:accent4>
      <a:accent5>
        <a:srgbClr val="FFFFFF"/>
      </a:accent5>
      <a:accent6>
        <a:srgbClr val="FFFFFF"/>
      </a:accent6>
      <a:hlink>
        <a:srgbClr val="FFD05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reative Multi-Education Toolkit by Slidesgo">
  <a:themeElements>
    <a:clrScheme name="Simple Light">
      <a:dk1>
        <a:srgbClr val="003548"/>
      </a:dk1>
      <a:lt1>
        <a:srgbClr val="FFFFFF"/>
      </a:lt1>
      <a:dk2>
        <a:srgbClr val="0396A6"/>
      </a:dk2>
      <a:lt2>
        <a:srgbClr val="60D5DD"/>
      </a:lt2>
      <a:accent1>
        <a:srgbClr val="F07777"/>
      </a:accent1>
      <a:accent2>
        <a:srgbClr val="FFD05E"/>
      </a:accent2>
      <a:accent3>
        <a:srgbClr val="FFFFFF"/>
      </a:accent3>
      <a:accent4>
        <a:srgbClr val="FFFFFF"/>
      </a:accent4>
      <a:accent5>
        <a:srgbClr val="FFFFFF"/>
      </a:accent5>
      <a:accent6>
        <a:srgbClr val="FFFFFF"/>
      </a:accent6>
      <a:hlink>
        <a:srgbClr val="FFD05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reative Multi-Education Toolkit by Slidesgo">
  <a:themeElements>
    <a:clrScheme name="Simple Light">
      <a:dk1>
        <a:srgbClr val="003548"/>
      </a:dk1>
      <a:lt1>
        <a:srgbClr val="FFFFFF"/>
      </a:lt1>
      <a:dk2>
        <a:srgbClr val="0396A6"/>
      </a:dk2>
      <a:lt2>
        <a:srgbClr val="60D5DD"/>
      </a:lt2>
      <a:accent1>
        <a:srgbClr val="F07777"/>
      </a:accent1>
      <a:accent2>
        <a:srgbClr val="FFD05E"/>
      </a:accent2>
      <a:accent3>
        <a:srgbClr val="FFFFFF"/>
      </a:accent3>
      <a:accent4>
        <a:srgbClr val="FFFFFF"/>
      </a:accent4>
      <a:accent5>
        <a:srgbClr val="FFFFFF"/>
      </a:accent5>
      <a:accent6>
        <a:srgbClr val="FFFFFF"/>
      </a:accent6>
      <a:hlink>
        <a:srgbClr val="FFD05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Creative Multi-Education Toolkit by Slidesgo">
  <a:themeElements>
    <a:clrScheme name="Simple Light">
      <a:dk1>
        <a:srgbClr val="003548"/>
      </a:dk1>
      <a:lt1>
        <a:srgbClr val="FFFFFF"/>
      </a:lt1>
      <a:dk2>
        <a:srgbClr val="0396A6"/>
      </a:dk2>
      <a:lt2>
        <a:srgbClr val="60D5DD"/>
      </a:lt2>
      <a:accent1>
        <a:srgbClr val="F07777"/>
      </a:accent1>
      <a:accent2>
        <a:srgbClr val="FFD05E"/>
      </a:accent2>
      <a:accent3>
        <a:srgbClr val="FFFFFF"/>
      </a:accent3>
      <a:accent4>
        <a:srgbClr val="FFFFFF"/>
      </a:accent4>
      <a:accent5>
        <a:srgbClr val="FFFFFF"/>
      </a:accent5>
      <a:accent6>
        <a:srgbClr val="FFFFFF"/>
      </a:accent6>
      <a:hlink>
        <a:srgbClr val="FFD05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851</TotalTime>
  <Words>2312</Words>
  <Application>Microsoft Office PowerPoint</Application>
  <PresentationFormat>Widescreen</PresentationFormat>
  <Paragraphs>872</Paragraphs>
  <Slides>28</Slides>
  <Notes>8</Notes>
  <HiddenSlides>0</HiddenSlides>
  <MMClips>0</MMClips>
  <ScaleCrop>false</ScaleCrop>
  <HeadingPairs>
    <vt:vector size="6" baseType="variant">
      <vt:variant>
        <vt:lpstr>Fonts Used</vt:lpstr>
      </vt:variant>
      <vt:variant>
        <vt:i4>12</vt:i4>
      </vt:variant>
      <vt:variant>
        <vt:lpstr>Theme</vt:lpstr>
      </vt:variant>
      <vt:variant>
        <vt:i4>9</vt:i4>
      </vt:variant>
      <vt:variant>
        <vt:lpstr>Slide Titles</vt:lpstr>
      </vt:variant>
      <vt:variant>
        <vt:i4>28</vt:i4>
      </vt:variant>
    </vt:vector>
  </HeadingPairs>
  <TitlesOfParts>
    <vt:vector size="49" baseType="lpstr">
      <vt:lpstr>微软雅黑</vt:lpstr>
      <vt:lpstr>宋体</vt:lpstr>
      <vt:lpstr>Arial</vt:lpstr>
      <vt:lpstr>Calibri</vt:lpstr>
      <vt:lpstr>Calibri Light</vt:lpstr>
      <vt:lpstr>等线</vt:lpstr>
      <vt:lpstr>Poppins</vt:lpstr>
      <vt:lpstr>Raleway</vt:lpstr>
      <vt:lpstr>Roboto Condensed</vt:lpstr>
      <vt:lpstr>Tahoma</vt:lpstr>
      <vt:lpstr>Times New Roman</vt:lpstr>
      <vt:lpstr>Wingdings</vt:lpstr>
      <vt:lpstr>Office Theme</vt:lpstr>
      <vt:lpstr>Creative Multi-Education Toolkit by Slidesgo</vt:lpstr>
      <vt:lpstr>1_Creative Multi-Education Toolkit by Slidesgo</vt:lpstr>
      <vt:lpstr>3_Creative Multi-Education Toolkit by Slidesgo</vt:lpstr>
      <vt:lpstr>4_Creative Multi-Education Toolkit by Slidesgo</vt:lpstr>
      <vt:lpstr>1_Office Theme</vt:lpstr>
      <vt:lpstr>2_Office Theme</vt:lpstr>
      <vt:lpstr>3_Office Theme</vt:lpstr>
      <vt:lpstr>4_Office Theme</vt:lpstr>
      <vt:lpstr>Bài 6: Tiết 1-Làm quen với phần mềm bảng tính</vt:lpstr>
      <vt:lpstr>Nội dung bài 6:  Làm quen với phần mềm bảng tính</vt:lpstr>
      <vt:lpstr>Nội dung bài 6:  Làm quen với phần mềm bảng tính</vt:lpstr>
      <vt:lpstr>PowerPoint Presentation</vt:lpstr>
      <vt:lpstr>PowerPoint Presentation</vt:lpstr>
      <vt:lpstr>PowerPoint Presentation</vt:lpstr>
      <vt:lpstr>PowerPoint Presentation</vt:lpstr>
      <vt:lpstr>1. Chỉ ra những điểm giống nhau của các phần mềm trên? 2. Giao diện của các phần mềm có những vị trí nào quan trọng?</vt:lpstr>
      <vt:lpstr> Phần mềm bảng tính giúp lưu lại và trình bày thông tin dưới dạng bảng, thực hiện các tính toán từ đơn giản đến phức tạp cũng như xây dựng các biểu đồ biểu diễn một cách trực quan các số liệu trong bảng.  Mỗi bảng tính sẽ bao gồm nhiều trang tính. Tên các trang tính ghi ở góc dưới bên trái bảng tính.</vt:lpstr>
      <vt:lpstr>Em hãy xác định: - B4: E11 được gọi là gì? Cách xác định vùng dữ liệu? - Có những tác thao tác chọn nào trên trang tính? </vt:lpstr>
      <vt:lpstr>PowerPoint Presentation</vt:lpstr>
      <vt:lpstr>   Giao của một cột và hàng trên trang tính được gọi là ô (Cell). Luôn có một ô hiện thời (ô đang hoạt động).  - Nhiều ô liền kề tạo thành hình chữ nhật trên trang tính được gọi là vùng. - Địa chỉ ô: &lt;Tên cột&gt; + &lt;tên hàng&gt;.  Ví dụ B6. - Địa chỉ vùng dữ liệu: &lt;Địa chỉ ô góc trên bên trái&gt; : &lt;địa chỉ ô góc dưới bên phải &gt;. Ví dụ: B6 : F9.  </vt:lpstr>
      <vt:lpstr>Quan sát cô làm mẫu ghi nhớ để trả lời các câu hỏi:</vt:lpstr>
      <vt:lpstr> Có 2 cách nhập dữ liệu nhập trực tiếp vào ô và cách nhập tại vùng dữ liệu. Cách 1: Nhập trực tiếp vào ô hiện thời từ bàn phím: - Bước 1: Nháy chuột vào ô muốn nhập. - Bước 2: Thực hiện việc nhập dữ liệu từ bàn phím, nhập xong nhấn phím Enter. Cách 2: Nhập từ vùng nhập tự liệu: - Bước 1: Nháy chuột vào ô muốn nhập. - Bước 2: Nháy chuột vào vùng nhập dữ liệu. - Bước 3: Tiến hành nhập dữ liệu từ bàn phím, nhập xong nhấn phím Enter.</vt:lpstr>
      <vt:lpstr>    Để chỉnh sửa dữ liệu ta làm như sau: + Cách 1: Nháy đúp chuột vào ô cần sửa, con trỏ soạn thảo xuất hiện trong ô, tiến hành sửa dữ liệu và nhấn phím Enter để kết thúc. + Cách 2: Nháy chuột vào ô cần sửa, sau đó nháy chuột vào vùng nhập dữ liệu, con trỏ soạn thảo xuất hiện trong vùng nhập dữ liệu, tiến hành sửa dữ liệu tại thanh này và nhấn phím Enter để kết thúc.  </vt:lpstr>
      <vt:lpstr>Lucky gift box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TỔNG KẾT TIẾT HỌC</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Tiết 10 - Bài 5: Internet (tiếp)</dc:title>
  <dc:creator>Admin</dc:creator>
  <cp:lastModifiedBy>T460</cp:lastModifiedBy>
  <cp:revision>122</cp:revision>
  <dcterms:created xsi:type="dcterms:W3CDTF">2021-07-26T02:13:35Z</dcterms:created>
  <dcterms:modified xsi:type="dcterms:W3CDTF">2022-07-16T03:39:48Z</dcterms:modified>
</cp:coreProperties>
</file>