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18" r:id="rId2"/>
  </p:sldMasterIdLst>
  <p:notesMasterIdLst>
    <p:notesMasterId r:id="rId30"/>
  </p:notesMasterIdLst>
  <p:sldIdLst>
    <p:sldId id="306" r:id="rId3"/>
    <p:sldId id="280" r:id="rId4"/>
    <p:sldId id="281" r:id="rId5"/>
    <p:sldId id="319" r:id="rId6"/>
    <p:sldId id="267" r:id="rId7"/>
    <p:sldId id="461" r:id="rId8"/>
    <p:sldId id="272" r:id="rId9"/>
    <p:sldId id="462" r:id="rId10"/>
    <p:sldId id="463" r:id="rId11"/>
    <p:sldId id="464" r:id="rId12"/>
    <p:sldId id="313" r:id="rId13"/>
    <p:sldId id="276" r:id="rId14"/>
    <p:sldId id="312" r:id="rId15"/>
    <p:sldId id="311" r:id="rId16"/>
    <p:sldId id="295" r:id="rId17"/>
    <p:sldId id="268" r:id="rId18"/>
    <p:sldId id="270" r:id="rId19"/>
    <p:sldId id="471" r:id="rId20"/>
    <p:sldId id="349" r:id="rId21"/>
    <p:sldId id="466" r:id="rId22"/>
    <p:sldId id="467" r:id="rId23"/>
    <p:sldId id="468" r:id="rId24"/>
    <p:sldId id="469" r:id="rId25"/>
    <p:sldId id="310" r:id="rId26"/>
    <p:sldId id="470" r:id="rId27"/>
    <p:sldId id="282" r:id="rId28"/>
    <p:sldId id="283" r:id="rId29"/>
  </p:sldIdLst>
  <p:sldSz cx="9144000" cy="5145088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BF01"/>
    <a:srgbClr val="FB6F53"/>
    <a:srgbClr val="D60093"/>
    <a:srgbClr val="FF33CC"/>
    <a:srgbClr val="FF66CC"/>
    <a:srgbClr val="CC00CC"/>
    <a:srgbClr val="FF0066"/>
    <a:srgbClr val="FF0000"/>
    <a:srgbClr val="DDE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43" autoAdjust="0"/>
    <p:restoredTop sz="94660"/>
  </p:normalViewPr>
  <p:slideViewPr>
    <p:cSldViewPr>
      <p:cViewPr varScale="1">
        <p:scale>
          <a:sx n="91" d="100"/>
          <a:sy n="91" d="100"/>
        </p:scale>
        <p:origin x="172" y="6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F18D9-A0E9-4B25-94AA-FA892267729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7543F0-140D-477B-8495-2985D3EE1CDC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mềm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87CEF-D577-4214-97D0-446534E52A11}" type="parTrans" cxnId="{50FA70B4-354F-4BD2-BF12-CD3C5C73914B}">
      <dgm:prSet/>
      <dgm:spPr/>
      <dgm:t>
        <a:bodyPr/>
        <a:lstStyle/>
        <a:p>
          <a:endParaRPr lang="en-US"/>
        </a:p>
      </dgm:t>
    </dgm:pt>
    <dgm:pt modelId="{2A36FCA5-13CE-4F44-9FF8-8A2C7BA54D3C}" type="sibTrans" cxnId="{50FA70B4-354F-4BD2-BF12-CD3C5C73914B}">
      <dgm:prSet/>
      <dgm:spPr/>
      <dgm:t>
        <a:bodyPr/>
        <a:lstStyle/>
        <a:p>
          <a:endParaRPr lang="en-US"/>
        </a:p>
      </dgm:t>
    </dgm:pt>
    <dgm:pt modelId="{4BA5182D-C4F4-4149-85A9-9D236E61D316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C9C69-705A-46CE-8EE3-000D0FAF4E16}" type="parTrans" cxnId="{9D6D0506-8968-46CE-9F0C-1F043EC926A6}">
      <dgm:prSet/>
      <dgm:spPr/>
      <dgm:t>
        <a:bodyPr/>
        <a:lstStyle/>
        <a:p>
          <a:endParaRPr lang="en-US"/>
        </a:p>
      </dgm:t>
    </dgm:pt>
    <dgm:pt modelId="{22736EC1-2DFA-42BF-8942-5878C1F2202B}" type="sibTrans" cxnId="{9D6D0506-8968-46CE-9F0C-1F043EC926A6}">
      <dgm:prSet/>
      <dgm:spPr/>
      <dgm:t>
        <a:bodyPr/>
        <a:lstStyle/>
        <a:p>
          <a:endParaRPr lang="en-US"/>
        </a:p>
      </dgm:t>
    </dgm:pt>
    <dgm:pt modelId="{696F88CF-EC87-4E49-9347-4AE80C85BC40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560BED6-95B8-476A-BA32-CEDDCA534A75}" type="parTrans" cxnId="{A741886F-0870-400D-A907-C8FA1E6B4CD9}">
      <dgm:prSet/>
      <dgm:spPr/>
      <dgm:t>
        <a:bodyPr/>
        <a:lstStyle/>
        <a:p>
          <a:endParaRPr lang="en-US"/>
        </a:p>
      </dgm:t>
    </dgm:pt>
    <dgm:pt modelId="{A15B6CCD-70D0-427B-8564-C7A8B7216938}" type="sibTrans" cxnId="{A741886F-0870-400D-A907-C8FA1E6B4CD9}">
      <dgm:prSet/>
      <dgm:spPr/>
      <dgm:t>
        <a:bodyPr/>
        <a:lstStyle/>
        <a:p>
          <a:endParaRPr lang="en-US"/>
        </a:p>
      </dgm:t>
    </dgm:pt>
    <dgm:pt modelId="{466EE6F8-59CA-4039-8C3E-0C978BFA1668}" type="pres">
      <dgm:prSet presAssocID="{148F18D9-A0E9-4B25-94AA-FA89226772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A24908D-C372-4CC4-BF41-183C586FC9FD}" type="pres">
      <dgm:prSet presAssocID="{148F18D9-A0E9-4B25-94AA-FA8922677299}" presName="Name1" presStyleCnt="0"/>
      <dgm:spPr/>
    </dgm:pt>
    <dgm:pt modelId="{CE26C3E7-CA7C-4B75-B833-50057AE41C7A}" type="pres">
      <dgm:prSet presAssocID="{148F18D9-A0E9-4B25-94AA-FA8922677299}" presName="cycle" presStyleCnt="0"/>
      <dgm:spPr/>
    </dgm:pt>
    <dgm:pt modelId="{B92D9483-7DE1-416F-BBBC-9C8C7DB1C8F8}" type="pres">
      <dgm:prSet presAssocID="{148F18D9-A0E9-4B25-94AA-FA8922677299}" presName="srcNode" presStyleLbl="node1" presStyleIdx="0" presStyleCnt="3"/>
      <dgm:spPr/>
    </dgm:pt>
    <dgm:pt modelId="{6C4028FA-2107-48CF-8E79-2578589C9487}" type="pres">
      <dgm:prSet presAssocID="{148F18D9-A0E9-4B25-94AA-FA8922677299}" presName="conn" presStyleLbl="parChTrans1D2" presStyleIdx="0" presStyleCnt="1"/>
      <dgm:spPr/>
      <dgm:t>
        <a:bodyPr/>
        <a:lstStyle/>
        <a:p>
          <a:endParaRPr lang="en-US"/>
        </a:p>
      </dgm:t>
    </dgm:pt>
    <dgm:pt modelId="{A8E6B6F7-5C70-439E-87A5-28CAA0C9FF82}" type="pres">
      <dgm:prSet presAssocID="{148F18D9-A0E9-4B25-94AA-FA8922677299}" presName="extraNode" presStyleLbl="node1" presStyleIdx="0" presStyleCnt="3"/>
      <dgm:spPr/>
    </dgm:pt>
    <dgm:pt modelId="{F29C5091-3168-4CAE-B7C5-D3C9E8CFA569}" type="pres">
      <dgm:prSet presAssocID="{148F18D9-A0E9-4B25-94AA-FA8922677299}" presName="dstNode" presStyleLbl="node1" presStyleIdx="0" presStyleCnt="3"/>
      <dgm:spPr/>
    </dgm:pt>
    <dgm:pt modelId="{31648A7A-548A-415A-A305-03FC4B203FF9}" type="pres">
      <dgm:prSet presAssocID="{727543F0-140D-477B-8495-2985D3EE1CD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FBBA7-AC2E-466B-BE92-2784D98EAD42}" type="pres">
      <dgm:prSet presAssocID="{727543F0-140D-477B-8495-2985D3EE1CDC}" presName="accent_1" presStyleCnt="0"/>
      <dgm:spPr/>
    </dgm:pt>
    <dgm:pt modelId="{BEBE01BB-FC01-403D-BD39-59E86779639E}" type="pres">
      <dgm:prSet presAssocID="{727543F0-140D-477B-8495-2985D3EE1CDC}" presName="accentRepeatNode" presStyleLbl="solidFgAcc1" presStyleIdx="0" presStyleCnt="3"/>
      <dgm:spPr/>
    </dgm:pt>
    <dgm:pt modelId="{34AE14C9-E1A9-4A39-AA8F-5DA5A748A122}" type="pres">
      <dgm:prSet presAssocID="{4BA5182D-C4F4-4149-85A9-9D236E61D3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DE516-2AFF-4C5D-A640-17AD28509160}" type="pres">
      <dgm:prSet presAssocID="{4BA5182D-C4F4-4149-85A9-9D236E61D316}" presName="accent_2" presStyleCnt="0"/>
      <dgm:spPr/>
    </dgm:pt>
    <dgm:pt modelId="{7DE31809-3A86-4C14-B8AC-0B804EC62DD1}" type="pres">
      <dgm:prSet presAssocID="{4BA5182D-C4F4-4149-85A9-9D236E61D316}" presName="accentRepeatNode" presStyleLbl="solidFgAcc1" presStyleIdx="1" presStyleCnt="3"/>
      <dgm:spPr/>
    </dgm:pt>
    <dgm:pt modelId="{5E7CC18D-61BA-4255-BB4A-69C20C1B74C6}" type="pres">
      <dgm:prSet presAssocID="{696F88CF-EC87-4E49-9347-4AE80C85BC40}" presName="text_3" presStyleLbl="node1" presStyleIdx="2" presStyleCnt="3" custScaleY="165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BB9CA-6058-41AE-A0D8-6019DFF19019}" type="pres">
      <dgm:prSet presAssocID="{696F88CF-EC87-4E49-9347-4AE80C85BC40}" presName="accent_3" presStyleCnt="0"/>
      <dgm:spPr/>
    </dgm:pt>
    <dgm:pt modelId="{A9AE8611-0046-4642-9F39-B8E816FE265B}" type="pres">
      <dgm:prSet presAssocID="{696F88CF-EC87-4E49-9347-4AE80C85BC40}" presName="accentRepeatNode" presStyleLbl="solidFgAcc1" presStyleIdx="2" presStyleCnt="3"/>
      <dgm:spPr/>
    </dgm:pt>
  </dgm:ptLst>
  <dgm:cxnLst>
    <dgm:cxn modelId="{07EEDBC6-D5D2-4409-A38B-D4B0569142C2}" type="presOf" srcId="{148F18D9-A0E9-4B25-94AA-FA8922677299}" destId="{466EE6F8-59CA-4039-8C3E-0C978BFA1668}" srcOrd="0" destOrd="0" presId="urn:microsoft.com/office/officeart/2008/layout/VerticalCurvedList"/>
    <dgm:cxn modelId="{36C11817-10FB-42EA-9925-F85B122DED6D}" type="presOf" srcId="{4BA5182D-C4F4-4149-85A9-9D236E61D316}" destId="{34AE14C9-E1A9-4A39-AA8F-5DA5A748A122}" srcOrd="0" destOrd="0" presId="urn:microsoft.com/office/officeart/2008/layout/VerticalCurvedList"/>
    <dgm:cxn modelId="{0DDC2ACA-8235-4573-B57D-37D9C8F7ACD1}" type="presOf" srcId="{2A36FCA5-13CE-4F44-9FF8-8A2C7BA54D3C}" destId="{6C4028FA-2107-48CF-8E79-2578589C9487}" srcOrd="0" destOrd="0" presId="urn:microsoft.com/office/officeart/2008/layout/VerticalCurvedList"/>
    <dgm:cxn modelId="{A741886F-0870-400D-A907-C8FA1E6B4CD9}" srcId="{148F18D9-A0E9-4B25-94AA-FA8922677299}" destId="{696F88CF-EC87-4E49-9347-4AE80C85BC40}" srcOrd="2" destOrd="0" parTransId="{F560BED6-95B8-476A-BA32-CEDDCA534A75}" sibTransId="{A15B6CCD-70D0-427B-8564-C7A8B7216938}"/>
    <dgm:cxn modelId="{50FA70B4-354F-4BD2-BF12-CD3C5C73914B}" srcId="{148F18D9-A0E9-4B25-94AA-FA8922677299}" destId="{727543F0-140D-477B-8495-2985D3EE1CDC}" srcOrd="0" destOrd="0" parTransId="{6AC87CEF-D577-4214-97D0-446534E52A11}" sibTransId="{2A36FCA5-13CE-4F44-9FF8-8A2C7BA54D3C}"/>
    <dgm:cxn modelId="{9D6D0506-8968-46CE-9F0C-1F043EC926A6}" srcId="{148F18D9-A0E9-4B25-94AA-FA8922677299}" destId="{4BA5182D-C4F4-4149-85A9-9D236E61D316}" srcOrd="1" destOrd="0" parTransId="{56FC9C69-705A-46CE-8EE3-000D0FAF4E16}" sibTransId="{22736EC1-2DFA-42BF-8942-5878C1F2202B}"/>
    <dgm:cxn modelId="{73C1C6F0-FAEE-44AB-BB78-44D02B4CF1B7}" type="presOf" srcId="{727543F0-140D-477B-8495-2985D3EE1CDC}" destId="{31648A7A-548A-415A-A305-03FC4B203FF9}" srcOrd="0" destOrd="0" presId="urn:microsoft.com/office/officeart/2008/layout/VerticalCurvedList"/>
    <dgm:cxn modelId="{9139EC62-66D3-4D5E-8AFD-791438512104}" type="presOf" srcId="{696F88CF-EC87-4E49-9347-4AE80C85BC40}" destId="{5E7CC18D-61BA-4255-BB4A-69C20C1B74C6}" srcOrd="0" destOrd="0" presId="urn:microsoft.com/office/officeart/2008/layout/VerticalCurvedList"/>
    <dgm:cxn modelId="{8F6DD06B-78CD-4BD6-BD39-EBEE9DF7B485}" type="presParOf" srcId="{466EE6F8-59CA-4039-8C3E-0C978BFA1668}" destId="{BA24908D-C372-4CC4-BF41-183C586FC9FD}" srcOrd="0" destOrd="0" presId="urn:microsoft.com/office/officeart/2008/layout/VerticalCurvedList"/>
    <dgm:cxn modelId="{E45451D8-D8F6-4C1E-8224-107185939575}" type="presParOf" srcId="{BA24908D-C372-4CC4-BF41-183C586FC9FD}" destId="{CE26C3E7-CA7C-4B75-B833-50057AE41C7A}" srcOrd="0" destOrd="0" presId="urn:microsoft.com/office/officeart/2008/layout/VerticalCurvedList"/>
    <dgm:cxn modelId="{8056712E-A9A6-4AE6-A799-B8C363D2EF8E}" type="presParOf" srcId="{CE26C3E7-CA7C-4B75-B833-50057AE41C7A}" destId="{B92D9483-7DE1-416F-BBBC-9C8C7DB1C8F8}" srcOrd="0" destOrd="0" presId="urn:microsoft.com/office/officeart/2008/layout/VerticalCurvedList"/>
    <dgm:cxn modelId="{BF49650E-899F-4664-926A-D23BA2517E47}" type="presParOf" srcId="{CE26C3E7-CA7C-4B75-B833-50057AE41C7A}" destId="{6C4028FA-2107-48CF-8E79-2578589C9487}" srcOrd="1" destOrd="0" presId="urn:microsoft.com/office/officeart/2008/layout/VerticalCurvedList"/>
    <dgm:cxn modelId="{0149A3A2-62FB-4AA3-A99C-8899A9DEE913}" type="presParOf" srcId="{CE26C3E7-CA7C-4B75-B833-50057AE41C7A}" destId="{A8E6B6F7-5C70-439E-87A5-28CAA0C9FF82}" srcOrd="2" destOrd="0" presId="urn:microsoft.com/office/officeart/2008/layout/VerticalCurvedList"/>
    <dgm:cxn modelId="{963CF49F-CDD3-40D1-8A5D-0423BAFF3977}" type="presParOf" srcId="{CE26C3E7-CA7C-4B75-B833-50057AE41C7A}" destId="{F29C5091-3168-4CAE-B7C5-D3C9E8CFA569}" srcOrd="3" destOrd="0" presId="urn:microsoft.com/office/officeart/2008/layout/VerticalCurvedList"/>
    <dgm:cxn modelId="{30316335-C8D2-47AD-B9DE-B65D760034DC}" type="presParOf" srcId="{BA24908D-C372-4CC4-BF41-183C586FC9FD}" destId="{31648A7A-548A-415A-A305-03FC4B203FF9}" srcOrd="1" destOrd="0" presId="urn:microsoft.com/office/officeart/2008/layout/VerticalCurvedList"/>
    <dgm:cxn modelId="{BE2540DB-0E3B-446F-948F-2FE5F9C0C9CD}" type="presParOf" srcId="{BA24908D-C372-4CC4-BF41-183C586FC9FD}" destId="{F30FBBA7-AC2E-466B-BE92-2784D98EAD42}" srcOrd="2" destOrd="0" presId="urn:microsoft.com/office/officeart/2008/layout/VerticalCurvedList"/>
    <dgm:cxn modelId="{0B14A352-92B3-4BD8-8E08-CB9D3B302B38}" type="presParOf" srcId="{F30FBBA7-AC2E-466B-BE92-2784D98EAD42}" destId="{BEBE01BB-FC01-403D-BD39-59E86779639E}" srcOrd="0" destOrd="0" presId="urn:microsoft.com/office/officeart/2008/layout/VerticalCurvedList"/>
    <dgm:cxn modelId="{F3B4E2BF-452D-42E9-825F-B5832BB95ADB}" type="presParOf" srcId="{BA24908D-C372-4CC4-BF41-183C586FC9FD}" destId="{34AE14C9-E1A9-4A39-AA8F-5DA5A748A122}" srcOrd="3" destOrd="0" presId="urn:microsoft.com/office/officeart/2008/layout/VerticalCurvedList"/>
    <dgm:cxn modelId="{95B886E7-646F-41C3-B7CD-DD7E189622E3}" type="presParOf" srcId="{BA24908D-C372-4CC4-BF41-183C586FC9FD}" destId="{BFFDE516-2AFF-4C5D-A640-17AD28509160}" srcOrd="4" destOrd="0" presId="urn:microsoft.com/office/officeart/2008/layout/VerticalCurvedList"/>
    <dgm:cxn modelId="{196E001D-DA35-40D7-A947-45AE30387D30}" type="presParOf" srcId="{BFFDE516-2AFF-4C5D-A640-17AD28509160}" destId="{7DE31809-3A86-4C14-B8AC-0B804EC62DD1}" srcOrd="0" destOrd="0" presId="urn:microsoft.com/office/officeart/2008/layout/VerticalCurvedList"/>
    <dgm:cxn modelId="{10EA488D-4C65-4479-85C6-33B8AF20B83A}" type="presParOf" srcId="{BA24908D-C372-4CC4-BF41-183C586FC9FD}" destId="{5E7CC18D-61BA-4255-BB4A-69C20C1B74C6}" srcOrd="5" destOrd="0" presId="urn:microsoft.com/office/officeart/2008/layout/VerticalCurvedList"/>
    <dgm:cxn modelId="{E0169405-06D9-4E22-AE93-B832CBE85B19}" type="presParOf" srcId="{BA24908D-C372-4CC4-BF41-183C586FC9FD}" destId="{A7DBB9CA-6058-41AE-A0D8-6019DFF19019}" srcOrd="6" destOrd="0" presId="urn:microsoft.com/office/officeart/2008/layout/VerticalCurvedList"/>
    <dgm:cxn modelId="{459C3D61-DC6C-4555-AB99-F0F66445A67A}" type="presParOf" srcId="{A7DBB9CA-6058-41AE-A0D8-6019DFF19019}" destId="{A9AE8611-0046-4642-9F39-B8E816FE2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F18D9-A0E9-4B25-94AA-FA892267729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6F88CF-EC87-4E49-9347-4AE80C85BC40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15B6CCD-70D0-427B-8564-C7A8B7216938}" type="sibTrans" cxnId="{A741886F-0870-400D-A907-C8FA1E6B4CD9}">
      <dgm:prSet/>
      <dgm:spPr/>
      <dgm:t>
        <a:bodyPr/>
        <a:lstStyle/>
        <a:p>
          <a:endParaRPr lang="en-US"/>
        </a:p>
      </dgm:t>
    </dgm:pt>
    <dgm:pt modelId="{F560BED6-95B8-476A-BA32-CEDDCA534A75}" type="parTrans" cxnId="{A741886F-0870-400D-A907-C8FA1E6B4CD9}">
      <dgm:prSet/>
      <dgm:spPr/>
      <dgm:t>
        <a:bodyPr/>
        <a:lstStyle/>
        <a:p>
          <a:endParaRPr lang="en-US"/>
        </a:p>
      </dgm:t>
    </dgm:pt>
    <dgm:pt modelId="{466EE6F8-59CA-4039-8C3E-0C978BFA1668}" type="pres">
      <dgm:prSet presAssocID="{148F18D9-A0E9-4B25-94AA-FA89226772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A24908D-C372-4CC4-BF41-183C586FC9FD}" type="pres">
      <dgm:prSet presAssocID="{148F18D9-A0E9-4B25-94AA-FA8922677299}" presName="Name1" presStyleCnt="0"/>
      <dgm:spPr/>
    </dgm:pt>
    <dgm:pt modelId="{CE26C3E7-CA7C-4B75-B833-50057AE41C7A}" type="pres">
      <dgm:prSet presAssocID="{148F18D9-A0E9-4B25-94AA-FA8922677299}" presName="cycle" presStyleCnt="0"/>
      <dgm:spPr/>
    </dgm:pt>
    <dgm:pt modelId="{B92D9483-7DE1-416F-BBBC-9C8C7DB1C8F8}" type="pres">
      <dgm:prSet presAssocID="{148F18D9-A0E9-4B25-94AA-FA8922677299}" presName="srcNode" presStyleLbl="node1" presStyleIdx="0" presStyleCnt="1"/>
      <dgm:spPr/>
    </dgm:pt>
    <dgm:pt modelId="{6C4028FA-2107-48CF-8E79-2578589C9487}" type="pres">
      <dgm:prSet presAssocID="{148F18D9-A0E9-4B25-94AA-FA8922677299}" presName="conn" presStyleLbl="parChTrans1D2" presStyleIdx="0" presStyleCnt="1"/>
      <dgm:spPr/>
      <dgm:t>
        <a:bodyPr/>
        <a:lstStyle/>
        <a:p>
          <a:endParaRPr lang="en-US"/>
        </a:p>
      </dgm:t>
    </dgm:pt>
    <dgm:pt modelId="{A8E6B6F7-5C70-439E-87A5-28CAA0C9FF82}" type="pres">
      <dgm:prSet presAssocID="{148F18D9-A0E9-4B25-94AA-FA8922677299}" presName="extraNode" presStyleLbl="node1" presStyleIdx="0" presStyleCnt="1"/>
      <dgm:spPr/>
    </dgm:pt>
    <dgm:pt modelId="{F29C5091-3168-4CAE-B7C5-D3C9E8CFA569}" type="pres">
      <dgm:prSet presAssocID="{148F18D9-A0E9-4B25-94AA-FA8922677299}" presName="dstNode" presStyleLbl="node1" presStyleIdx="0" presStyleCnt="1"/>
      <dgm:spPr/>
    </dgm:pt>
    <dgm:pt modelId="{7803D70A-BBEA-46EB-80E4-777F682BF903}" type="pres">
      <dgm:prSet presAssocID="{696F88CF-EC87-4E49-9347-4AE80C85BC40}" presName="text_1" presStyleLbl="node1" presStyleIdx="0" presStyleCnt="1" custScaleX="90499" custScaleY="68159" custLinFactNeighborX="-1393" custLinFactNeighborY="3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EEE40-1B7F-4154-8462-A05B4613F152}" type="pres">
      <dgm:prSet presAssocID="{696F88CF-EC87-4E49-9347-4AE80C85BC40}" presName="accent_1" presStyleCnt="0"/>
      <dgm:spPr/>
    </dgm:pt>
    <dgm:pt modelId="{A9AE8611-0046-4642-9F39-B8E816FE265B}" type="pres">
      <dgm:prSet presAssocID="{696F88CF-EC87-4E49-9347-4AE80C85BC40}" presName="accentRepeatNode" presStyleLbl="solidFgAcc1" presStyleIdx="0" presStyleCnt="1" custScaleX="27304" custScaleY="25964"/>
      <dgm:spPr/>
    </dgm:pt>
  </dgm:ptLst>
  <dgm:cxnLst>
    <dgm:cxn modelId="{07EEDBC6-D5D2-4409-A38B-D4B0569142C2}" type="presOf" srcId="{148F18D9-A0E9-4B25-94AA-FA8922677299}" destId="{466EE6F8-59CA-4039-8C3E-0C978BFA1668}" srcOrd="0" destOrd="0" presId="urn:microsoft.com/office/officeart/2008/layout/VerticalCurvedList"/>
    <dgm:cxn modelId="{6EFEAE4D-167D-46DB-BA51-F4A0C3DBE18D}" type="presOf" srcId="{696F88CF-EC87-4E49-9347-4AE80C85BC40}" destId="{7803D70A-BBEA-46EB-80E4-777F682BF903}" srcOrd="0" destOrd="0" presId="urn:microsoft.com/office/officeart/2008/layout/VerticalCurvedList"/>
    <dgm:cxn modelId="{A741886F-0870-400D-A907-C8FA1E6B4CD9}" srcId="{148F18D9-A0E9-4B25-94AA-FA8922677299}" destId="{696F88CF-EC87-4E49-9347-4AE80C85BC40}" srcOrd="0" destOrd="0" parTransId="{F560BED6-95B8-476A-BA32-CEDDCA534A75}" sibTransId="{A15B6CCD-70D0-427B-8564-C7A8B7216938}"/>
    <dgm:cxn modelId="{36B44838-04F2-4356-9813-B2EEF9B310FB}" type="presOf" srcId="{A15B6CCD-70D0-427B-8564-C7A8B7216938}" destId="{6C4028FA-2107-48CF-8E79-2578589C9487}" srcOrd="0" destOrd="0" presId="urn:microsoft.com/office/officeart/2008/layout/VerticalCurvedList"/>
    <dgm:cxn modelId="{8F6DD06B-78CD-4BD6-BD39-EBEE9DF7B485}" type="presParOf" srcId="{466EE6F8-59CA-4039-8C3E-0C978BFA1668}" destId="{BA24908D-C372-4CC4-BF41-183C586FC9FD}" srcOrd="0" destOrd="0" presId="urn:microsoft.com/office/officeart/2008/layout/VerticalCurvedList"/>
    <dgm:cxn modelId="{E45451D8-D8F6-4C1E-8224-107185939575}" type="presParOf" srcId="{BA24908D-C372-4CC4-BF41-183C586FC9FD}" destId="{CE26C3E7-CA7C-4B75-B833-50057AE41C7A}" srcOrd="0" destOrd="0" presId="urn:microsoft.com/office/officeart/2008/layout/VerticalCurvedList"/>
    <dgm:cxn modelId="{8056712E-A9A6-4AE6-A799-B8C363D2EF8E}" type="presParOf" srcId="{CE26C3E7-CA7C-4B75-B833-50057AE41C7A}" destId="{B92D9483-7DE1-416F-BBBC-9C8C7DB1C8F8}" srcOrd="0" destOrd="0" presId="urn:microsoft.com/office/officeart/2008/layout/VerticalCurvedList"/>
    <dgm:cxn modelId="{BF49650E-899F-4664-926A-D23BA2517E47}" type="presParOf" srcId="{CE26C3E7-CA7C-4B75-B833-50057AE41C7A}" destId="{6C4028FA-2107-48CF-8E79-2578589C9487}" srcOrd="1" destOrd="0" presId="urn:microsoft.com/office/officeart/2008/layout/VerticalCurvedList"/>
    <dgm:cxn modelId="{0149A3A2-62FB-4AA3-A99C-8899A9DEE913}" type="presParOf" srcId="{CE26C3E7-CA7C-4B75-B833-50057AE41C7A}" destId="{A8E6B6F7-5C70-439E-87A5-28CAA0C9FF82}" srcOrd="2" destOrd="0" presId="urn:microsoft.com/office/officeart/2008/layout/VerticalCurvedList"/>
    <dgm:cxn modelId="{963CF49F-CDD3-40D1-8A5D-0423BAFF3977}" type="presParOf" srcId="{CE26C3E7-CA7C-4B75-B833-50057AE41C7A}" destId="{F29C5091-3168-4CAE-B7C5-D3C9E8CFA569}" srcOrd="3" destOrd="0" presId="urn:microsoft.com/office/officeart/2008/layout/VerticalCurvedList"/>
    <dgm:cxn modelId="{2D772C16-D619-4600-B52F-7620B4F97ED9}" type="presParOf" srcId="{BA24908D-C372-4CC4-BF41-183C586FC9FD}" destId="{7803D70A-BBEA-46EB-80E4-777F682BF903}" srcOrd="1" destOrd="0" presId="urn:microsoft.com/office/officeart/2008/layout/VerticalCurvedList"/>
    <dgm:cxn modelId="{21CE872C-34AF-4126-9D24-E5A0E0432F4C}" type="presParOf" srcId="{BA24908D-C372-4CC4-BF41-183C586FC9FD}" destId="{0ABEEE40-1B7F-4154-8462-A05B4613F152}" srcOrd="2" destOrd="0" presId="urn:microsoft.com/office/officeart/2008/layout/VerticalCurvedList"/>
    <dgm:cxn modelId="{FED8A785-E198-43D5-8A0F-AD0AECE311C9}" type="presParOf" srcId="{0ABEEE40-1B7F-4154-8462-A05B4613F152}" destId="{A9AE8611-0046-4642-9F39-B8E816FE2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028FA-2107-48CF-8E79-2578589C948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48A7A-548A-415A-A305-03FC4B203FF9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mềm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406400"/>
        <a:ext cx="5475833" cy="812800"/>
      </dsp:txXfrm>
    </dsp:sp>
    <dsp:sp modelId="{BEBE01BB-FC01-403D-BD39-59E86779639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E14C9-E1A9-4A39-AA8F-5DA5A748A122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625599"/>
        <a:ext cx="5180380" cy="812800"/>
      </dsp:txXfrm>
    </dsp:sp>
    <dsp:sp modelId="{7DE31809-3A86-4C14-B8AC-0B804EC62DD1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598875"/>
              <a:satOff val="2630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CC18D-61BA-4255-BB4A-69C20C1B74C6}">
      <dsp:nvSpPr>
        <dsp:cNvPr id="0" name=""/>
        <dsp:cNvSpPr/>
      </dsp:nvSpPr>
      <dsp:spPr>
        <a:xfrm>
          <a:off x="564979" y="2580501"/>
          <a:ext cx="5475833" cy="1341396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64979" y="2580501"/>
        <a:ext cx="5475833" cy="1341396"/>
      </dsp:txXfrm>
    </dsp:sp>
    <dsp:sp modelId="{A9AE8611-0046-4642-9F39-B8E816FE265B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028FA-2107-48CF-8E79-2578589C9487}">
      <dsp:nvSpPr>
        <dsp:cNvPr id="0" name=""/>
        <dsp:cNvSpPr/>
      </dsp:nvSpPr>
      <dsp:spPr>
        <a:xfrm>
          <a:off x="-2963717" y="-500815"/>
          <a:ext cx="3881950" cy="3881950"/>
        </a:xfrm>
        <a:prstGeom prst="blockArc">
          <a:avLst>
            <a:gd name="adj1" fmla="val 18900000"/>
            <a:gd name="adj2" fmla="val 2700000"/>
            <a:gd name="adj3" fmla="val 55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3D70A-BBEA-46EB-80E4-777F682BF903}">
      <dsp:nvSpPr>
        <dsp:cNvPr id="0" name=""/>
        <dsp:cNvSpPr/>
      </dsp:nvSpPr>
      <dsp:spPr>
        <a:xfrm>
          <a:off x="1143249" y="1015524"/>
          <a:ext cx="6671065" cy="9525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2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143249" y="1015524"/>
        <a:ext cx="6671065" cy="952580"/>
      </dsp:txXfrm>
    </dsp:sp>
    <dsp:sp modelId="{A9AE8611-0046-4642-9F39-B8E816FE265B}">
      <dsp:nvSpPr>
        <dsp:cNvPr id="0" name=""/>
        <dsp:cNvSpPr/>
      </dsp:nvSpPr>
      <dsp:spPr>
        <a:xfrm>
          <a:off x="657256" y="1213366"/>
          <a:ext cx="476995" cy="453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2022/7/15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8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492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6045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407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96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b886d74e4f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b886d74e4f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1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56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9766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375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4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8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2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8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19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8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9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7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03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5691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3427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7728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2252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75108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19837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33103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6955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671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0462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612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71483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6525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81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6068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26208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96906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99057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46038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7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83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8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33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7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927951" y="925189"/>
            <a:ext cx="2892513" cy="3331988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2957626" y="1158270"/>
            <a:ext cx="2970326" cy="3380333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3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927951" y="925189"/>
            <a:ext cx="2892513" cy="3331988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2957626" y="1158270"/>
            <a:ext cx="2970326" cy="3380333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9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880329" y="2847503"/>
            <a:ext cx="2356843" cy="164549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880328" y="1099800"/>
            <a:ext cx="2356844" cy="164549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62012" y="1099802"/>
            <a:ext cx="4860081" cy="3393193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65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880329" y="2847503"/>
            <a:ext cx="2356843" cy="164549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880328" y="1099800"/>
            <a:ext cx="2356844" cy="164549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62012" y="1099802"/>
            <a:ext cx="4860081" cy="3393193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1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880329" y="2847503"/>
            <a:ext cx="2356843" cy="164549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880328" y="1099800"/>
            <a:ext cx="2356844" cy="164549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62012" y="1099802"/>
            <a:ext cx="4860081" cy="3393193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14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880329" y="2847503"/>
            <a:ext cx="2356843" cy="164549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880328" y="1099800"/>
            <a:ext cx="2356844" cy="164549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62012" y="1099802"/>
            <a:ext cx="4860081" cy="3393193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92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44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531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3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2986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53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849"/>
            <a:ext cx="7727700" cy="412927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79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1_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531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3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2986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53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849"/>
            <a:ext cx="7727700" cy="412927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22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1_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531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3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2986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53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849"/>
            <a:ext cx="7727700" cy="412927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00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1_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531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3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2986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53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defTabSz="685715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15"/>
            <a:ext cx="2301600" cy="691413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849"/>
            <a:ext cx="7727700" cy="412927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5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E6C0-B679-4111-AA67-B8F6C27C6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B365E-449A-4F9E-BAE1-0FF7B66AF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B28BD-ADD0-4889-A76A-BC541427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8400-5B79-40CD-BB6C-C198EB0B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9B504-A27F-4ADC-9C90-845CCC3C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E6C0-B679-4111-AA67-B8F6C27C6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B365E-449A-4F9E-BAE1-0FF7B66AF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B28BD-ADD0-4889-A76A-BC541427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8400-5B79-40CD-BB6C-C198EB0B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9B504-A27F-4ADC-9C90-845CCC3C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E6C0-B679-4111-AA67-B8F6C27C6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B365E-449A-4F9E-BAE1-0FF7B66AF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B28BD-ADD0-4889-A76A-BC541427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8400-5B79-40CD-BB6C-C198EB0B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9B504-A27F-4ADC-9C90-845CCC3C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E6C0-B679-4111-AA67-B8F6C27C6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B365E-449A-4F9E-BAE1-0FF7B66AF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B28BD-ADD0-4889-A76A-BC541427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8400-5B79-40CD-BB6C-C198EB0B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9B504-A27F-4ADC-9C90-845CCC3C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8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E6C0-B679-4111-AA67-B8F6C27C6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B365E-449A-4F9E-BAE1-0FF7B66AF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B28BD-ADD0-4889-A76A-BC541427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8400-5B79-40CD-BB6C-C198EB0B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9B504-A27F-4ADC-9C90-845CCC3C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2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E6C0-B679-4111-AA67-B8F6C27C6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B365E-449A-4F9E-BAE1-0FF7B66AF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B28BD-ADD0-4889-A76A-BC541427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8400-5B79-40CD-BB6C-C198EB0B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9B504-A27F-4ADC-9C90-845CCC3C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E6C0-B679-4111-AA67-B8F6C27C6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B365E-449A-4F9E-BAE1-0FF7B66AF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B28BD-ADD0-4889-A76A-BC541427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8400-5B79-40CD-BB6C-C198EB0B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9B504-A27F-4ADC-9C90-845CCC3C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A187-6EF1-4828-AFC9-FFE69F3D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81BA-5CAE-49C9-ACD1-62A8D736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278A-CC20-4874-8AA2-BC110A46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989E-8F8E-47EB-9B2F-18496C47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84E5D-514C-4B20-8CA0-7BB741F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816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9E18-D33B-423A-A4BE-9C528E58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635D-4B6E-418F-82B3-2D98EE659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815CF-0F8B-4509-ACDA-B94E38D3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19656-4A12-46A8-859D-80EB8A37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A2D7A-DB17-4CC4-A0DB-BAA765B6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9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08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5C7A-39EE-48ED-B0CA-6574D7EA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97244-9144-4149-9534-7E6393CA3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5612E-1C7C-4472-86D7-A99F467D9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12B00-5031-4DB6-8F7D-7DAE7C75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D4A7B-C737-473C-96EE-972ABDD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9BF9F-EA57-4B4A-825B-19C79E9C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57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1F4B-7B66-4A96-B87C-C7520F19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19333-F130-45BA-A856-772898C72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4023B-220C-4380-BAAD-D398DAD26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2360C-117B-445B-B25E-44D36165F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9B7C6-D0E8-43C1-B085-E5871D36F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0ADF-7D7D-442E-A6FD-32A81F82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825517-20D9-45A5-8A95-D46E71FF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B7D8A-320E-4821-8A73-AC47DF80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25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C555-BD45-4BF3-969F-6031A85B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247D4-6CA4-4F41-8CF7-5C0A5735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A031-4555-4779-93A3-F8754B0C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B7BF0-7565-4688-8090-C06CAC9F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840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C2A96-E7A7-48B1-981F-F1B3FBEF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411BF-8484-4B4C-81ED-3E4A5683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E819C-FB74-4B73-9FC5-B671222C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356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1EBB-C56B-42BB-A4B4-64FD5BE7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7DC9-E544-433D-B460-01BB9A37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4709A-349E-4842-897C-DD5CD45AB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5477F-9B1E-444C-AC1C-B2DDB7EB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D0063-751C-49C5-9433-AB77F040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82A3A-D708-4989-8AE6-87593158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7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B198-940B-4008-BE0E-074DEDB7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86C69-DA6F-4858-8F5D-1FD0687EB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EB04B-5413-40CC-A36C-ACCCA02ED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597E2-84B0-4F98-BCAF-BFDA5E89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01327-C6B0-4CD7-8C78-29088E54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9B59A-EB5A-427D-9FF5-15E28903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9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F7EA-D28B-400D-A698-1FCCC546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F1290-B46C-4F06-8B4A-D2E01DFC2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3AF1-6937-41B8-9B88-4237D687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C2625-9177-4064-AFAC-09DA76A3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14C87-315B-44EC-B819-57257108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16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C5414-E7FA-43A8-8346-A52751CCA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2C3F-DCDD-447B-8F0C-6CD55B7AA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DAFE1-30A2-4F56-8732-89EF4EEC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3F90-3BFB-4787-8F7E-0561D812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62A96-14AB-4F22-A7F7-B02F6D4B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69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14"/>
            <a:ext cx="9144000" cy="5178428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4" b="53185"/>
          <a:stretch>
            <a:fillRect/>
          </a:stretch>
        </p:blipFill>
        <p:spPr bwMode="auto">
          <a:xfrm>
            <a:off x="0" y="-678865"/>
            <a:ext cx="1734741" cy="24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9" r="75208" b="14815"/>
          <a:stretch>
            <a:fillRect/>
          </a:stretch>
        </p:blipFill>
        <p:spPr bwMode="auto">
          <a:xfrm rot="2437897">
            <a:off x="2602707" y="-95279"/>
            <a:ext cx="821531" cy="90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6" r="27945" b="54520"/>
          <a:stretch>
            <a:fillRect/>
          </a:stretch>
        </p:blipFill>
        <p:spPr bwMode="auto">
          <a:xfrm rot="1719381">
            <a:off x="7016353" y="3090627"/>
            <a:ext cx="2041922" cy="23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t="50815" r="49289" b="29333"/>
          <a:stretch>
            <a:fillRect/>
          </a:stretch>
        </p:blipFill>
        <p:spPr bwMode="auto">
          <a:xfrm>
            <a:off x="6580585" y="4021983"/>
            <a:ext cx="922734" cy="10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3" t="53926" b="33037"/>
          <a:stretch>
            <a:fillRect/>
          </a:stretch>
        </p:blipFill>
        <p:spPr bwMode="auto">
          <a:xfrm>
            <a:off x="7734300" y="4611523"/>
            <a:ext cx="607219" cy="6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0" t="51704" r="25455" b="2222"/>
          <a:stretch>
            <a:fillRect/>
          </a:stretch>
        </p:blipFill>
        <p:spPr bwMode="auto">
          <a:xfrm rot="19798888">
            <a:off x="8448675" y="4055330"/>
            <a:ext cx="560785" cy="11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-296" r="70750" b="76443"/>
          <a:stretch>
            <a:fillRect/>
          </a:stretch>
        </p:blipFill>
        <p:spPr bwMode="auto">
          <a:xfrm>
            <a:off x="129778" y="4260181"/>
            <a:ext cx="1257300" cy="122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7" t="81332" r="45258"/>
          <a:stretch>
            <a:fillRect/>
          </a:stretch>
        </p:blipFill>
        <p:spPr bwMode="auto">
          <a:xfrm>
            <a:off x="5417344" y="4532918"/>
            <a:ext cx="947738" cy="64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34222" r="76680" b="51852"/>
          <a:stretch>
            <a:fillRect/>
          </a:stretch>
        </p:blipFill>
        <p:spPr bwMode="auto">
          <a:xfrm>
            <a:off x="2235994" y="4611523"/>
            <a:ext cx="777479" cy="71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2903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19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23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37" r:id="rId2"/>
    <p:sldLayoutId id="2147483776" r:id="rId3"/>
    <p:sldLayoutId id="2147483839" r:id="rId4"/>
    <p:sldLayoutId id="2147483838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850" r:id="rId11"/>
    <p:sldLayoutId id="2147483849" r:id="rId12"/>
    <p:sldLayoutId id="2147483840" r:id="rId13"/>
    <p:sldLayoutId id="2147483804" r:id="rId14"/>
    <p:sldLayoutId id="2147483798" r:id="rId15"/>
    <p:sldLayoutId id="2147483790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858" r:id="rId22"/>
    <p:sldLayoutId id="2147483857" r:id="rId23"/>
    <p:sldLayoutId id="2147483856" r:id="rId24"/>
    <p:sldLayoutId id="2147483855" r:id="rId25"/>
    <p:sldLayoutId id="2147483803" r:id="rId26"/>
    <p:sldLayoutId id="2147483802" r:id="rId27"/>
    <p:sldLayoutId id="2147483801" r:id="rId28"/>
    <p:sldLayoutId id="2147483799" r:id="rId29"/>
    <p:sldLayoutId id="2147483797" r:id="rId30"/>
    <p:sldLayoutId id="2147483796" r:id="rId31"/>
    <p:sldLayoutId id="2147483795" r:id="rId32"/>
    <p:sldLayoutId id="2147483794" r:id="rId33"/>
    <p:sldLayoutId id="2147483793" r:id="rId34"/>
    <p:sldLayoutId id="2147483789" r:id="rId35"/>
    <p:sldLayoutId id="2147483788" r:id="rId36"/>
    <p:sldLayoutId id="2147483787" r:id="rId37"/>
    <p:sldLayoutId id="2147483708" r:id="rId38"/>
    <p:sldLayoutId id="2147483662" r:id="rId39"/>
    <p:sldLayoutId id="2147483663" r:id="rId40"/>
    <p:sldLayoutId id="2147483664" r:id="rId41"/>
    <p:sldLayoutId id="2147483665" r:id="rId42"/>
    <p:sldLayoutId id="2147483805" r:id="rId43"/>
    <p:sldLayoutId id="2147483800" r:id="rId44"/>
    <p:sldLayoutId id="2147483792" r:id="rId45"/>
    <p:sldLayoutId id="2147483831" r:id="rId46"/>
    <p:sldLayoutId id="2147483861" r:id="rId47"/>
    <p:sldLayoutId id="2147483851" r:id="rId48"/>
    <p:sldLayoutId id="2147483848" r:id="rId49"/>
    <p:sldLayoutId id="2147483832" r:id="rId50"/>
    <p:sldLayoutId id="2147483852" r:id="rId51"/>
    <p:sldLayoutId id="2147483833" r:id="rId52"/>
    <p:sldLayoutId id="2147483859" r:id="rId53"/>
    <p:sldLayoutId id="2147483854" r:id="rId54"/>
    <p:sldLayoutId id="2147483853" r:id="rId55"/>
    <p:sldLayoutId id="2147483834" r:id="rId56"/>
    <p:sldLayoutId id="2147483835" r:id="rId57"/>
    <p:sldLayoutId id="2147483863" r:id="rId58"/>
    <p:sldLayoutId id="2147483862" r:id="rId59"/>
    <p:sldLayoutId id="2147483860" r:id="rId6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94ABA-9A5B-4EB4-BBF0-D407D4C1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BBA1-FF02-4110-A046-00ACBE743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03733-7D0A-42F3-97FE-77A8FADCC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80C4-B82F-44F2-96EF-27B4CFB9EF81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FE6D0-6CEA-467F-9525-12E262E4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238C9-C609-4CC0-9224-D3599A34D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001D-2019-42B6-8CD7-1106FAA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46" r:id="rId2"/>
    <p:sldLayoutId id="2147483845" r:id="rId3"/>
    <p:sldLayoutId id="2147483844" r:id="rId4"/>
    <p:sldLayoutId id="2147483843" r:id="rId5"/>
    <p:sldLayoutId id="2147483842" r:id="rId6"/>
    <p:sldLayoutId id="2147483841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6" r:id="rId19"/>
    <p:sldLayoutId id="2147483847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3.wmf"/><Relationship Id="rId5" Type="http://schemas.openxmlformats.org/officeDocument/2006/relationships/image" Target="../media/image34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39.jpe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8.png"/><Relationship Id="rId5" Type="http://schemas.openxmlformats.org/officeDocument/2006/relationships/image" Target="../media/image16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23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21.jp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1.gif"/><Relationship Id="rId5" Type="http://schemas.openxmlformats.org/officeDocument/2006/relationships/image" Target="../media/image33.wm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2.gif"/><Relationship Id="rId5" Type="http://schemas.openxmlformats.org/officeDocument/2006/relationships/image" Target="../media/image33.wm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4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76915"/>
            <a:ext cx="6607346" cy="1451810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8533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4753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944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6246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2613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WordArt 14">
            <a:extLst>
              <a:ext uri="{FF2B5EF4-FFF2-40B4-BE49-F238E27FC236}">
                <a16:creationId xmlns:a16="http://schemas.microsoft.com/office/drawing/2014/main" id="{C0998396-EB76-4809-8E31-DF2D02CAF8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9569" y="390910"/>
            <a:ext cx="5773932" cy="640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101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EM HỌC SINH LỚP 7A…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73750621-2CC7-474F-B6B0-DD48D9A0D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404846"/>
            <a:ext cx="4487660" cy="138550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761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600"/>
                            </p:stCondLst>
                            <p:childTnLst>
                              <p:par>
                                <p:cTn id="38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864CF0FA-3711-457B-BD73-5DA12C8E7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40" y="454887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DBA0EF-2A78-493C-8514-9CAB0A84E0EA}"/>
              </a:ext>
            </a:extLst>
          </p:cNvPr>
          <p:cNvSpPr txBox="1"/>
          <p:nvPr/>
        </p:nvSpPr>
        <p:spPr>
          <a:xfrm>
            <a:off x="397886" y="73667"/>
            <a:ext cx="87402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A14ED9E-4476-4060-87FE-DD56475469B1}"/>
              </a:ext>
            </a:extLst>
          </p:cNvPr>
          <p:cNvPicPr/>
          <p:nvPr/>
        </p:nvPicPr>
        <p:blipFill rotWithShape="1">
          <a:blip r:embed="rId5"/>
          <a:srcRect l="27301" t="42083" r="40767" b="28488"/>
          <a:stretch/>
        </p:blipFill>
        <p:spPr bwMode="auto">
          <a:xfrm>
            <a:off x="4463988" y="276028"/>
            <a:ext cx="3245776" cy="1953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8235454-1CC7-401E-B34E-D737FA69AE84}"/>
              </a:ext>
            </a:extLst>
          </p:cNvPr>
          <p:cNvSpPr txBox="1"/>
          <p:nvPr/>
        </p:nvSpPr>
        <p:spPr>
          <a:xfrm>
            <a:off x="35496" y="2016697"/>
            <a:ext cx="933331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2 –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3-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4 –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5-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5" name="Group 105">
            <a:extLst>
              <a:ext uri="{FF2B5EF4-FFF2-40B4-BE49-F238E27FC236}">
                <a16:creationId xmlns:a16="http://schemas.microsoft.com/office/drawing/2014/main" id="{4B171958-639E-4FB5-9404-38513E06F862}"/>
              </a:ext>
            </a:extLst>
          </p:cNvPr>
          <p:cNvGrpSpPr>
            <a:grpSpLocks/>
          </p:cNvGrpSpPr>
          <p:nvPr/>
        </p:nvGrpSpPr>
        <p:grpSpPr bwMode="auto">
          <a:xfrm>
            <a:off x="7843205" y="11671"/>
            <a:ext cx="1157287" cy="1228725"/>
            <a:chOff x="4951" y="156"/>
            <a:chExt cx="828" cy="879"/>
          </a:xfrm>
        </p:grpSpPr>
        <p:pic>
          <p:nvPicPr>
            <p:cNvPr id="46" name="Picture 115" descr="ALRMCLOK">
              <a:extLst>
                <a:ext uri="{FF2B5EF4-FFF2-40B4-BE49-F238E27FC236}">
                  <a16:creationId xmlns:a16="http://schemas.microsoft.com/office/drawing/2014/main" id="{63A9AF61-CB32-4712-8231-489F55E5D14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107">
              <a:extLst>
                <a:ext uri="{FF2B5EF4-FFF2-40B4-BE49-F238E27FC236}">
                  <a16:creationId xmlns:a16="http://schemas.microsoft.com/office/drawing/2014/main" id="{A34572E9-EC38-4B7C-A629-7323F0281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8" name="Oval 172">
            <a:extLst>
              <a:ext uri="{FF2B5EF4-FFF2-40B4-BE49-F238E27FC236}">
                <a16:creationId xmlns:a16="http://schemas.microsoft.com/office/drawing/2014/main" id="{937F5C05-C2E5-47DB-BAFA-3BB2A4B19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46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9" name="Oval 172">
            <a:extLst>
              <a:ext uri="{FF2B5EF4-FFF2-40B4-BE49-F238E27FC236}">
                <a16:creationId xmlns:a16="http://schemas.microsoft.com/office/drawing/2014/main" id="{61048C64-8F33-4CB3-9F39-56061BD1B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46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50" name="Oval 172">
            <a:extLst>
              <a:ext uri="{FF2B5EF4-FFF2-40B4-BE49-F238E27FC236}">
                <a16:creationId xmlns:a16="http://schemas.microsoft.com/office/drawing/2014/main" id="{F2198E51-EBB2-43A1-BC12-B17D148D1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755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51" name="Oval 172">
            <a:extLst>
              <a:ext uri="{FF2B5EF4-FFF2-40B4-BE49-F238E27FC236}">
                <a16:creationId xmlns:a16="http://schemas.microsoft.com/office/drawing/2014/main" id="{96FB6C39-5AE2-4629-AE0F-4CFFFAB43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2" name="Oval 172">
            <a:extLst>
              <a:ext uri="{FF2B5EF4-FFF2-40B4-BE49-F238E27FC236}">
                <a16:creationId xmlns:a16="http://schemas.microsoft.com/office/drawing/2014/main" id="{110CBDD7-BB10-4B46-AE5A-ADA85D968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755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53" name="Oval 172">
            <a:extLst>
              <a:ext uri="{FF2B5EF4-FFF2-40B4-BE49-F238E27FC236}">
                <a16:creationId xmlns:a16="http://schemas.microsoft.com/office/drawing/2014/main" id="{CE008C50-FF61-4915-BF2A-AB1610165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54" name="Oval 172">
            <a:extLst>
              <a:ext uri="{FF2B5EF4-FFF2-40B4-BE49-F238E27FC236}">
                <a16:creationId xmlns:a16="http://schemas.microsoft.com/office/drawing/2014/main" id="{3B1D4EEE-6376-4986-9F6F-15D1C800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5" name="Oval 172">
            <a:extLst>
              <a:ext uri="{FF2B5EF4-FFF2-40B4-BE49-F238E27FC236}">
                <a16:creationId xmlns:a16="http://schemas.microsoft.com/office/drawing/2014/main" id="{04ACE2E3-2983-4D57-805A-95F8B3F8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720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90" name="Oval 172">
            <a:extLst>
              <a:ext uri="{FF2B5EF4-FFF2-40B4-BE49-F238E27FC236}">
                <a16:creationId xmlns:a16="http://schemas.microsoft.com/office/drawing/2014/main" id="{DCCD63A8-B8A0-4F66-AE06-1F10DAE05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91" name="Oval 172">
            <a:extLst>
              <a:ext uri="{FF2B5EF4-FFF2-40B4-BE49-F238E27FC236}">
                <a16:creationId xmlns:a16="http://schemas.microsoft.com/office/drawing/2014/main" id="{437DFC2F-564E-4B5B-9F12-FAA6E3AD5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2" name="Oval 172">
            <a:extLst>
              <a:ext uri="{FF2B5EF4-FFF2-40B4-BE49-F238E27FC236}">
                <a16:creationId xmlns:a16="http://schemas.microsoft.com/office/drawing/2014/main" id="{CB5A879A-7F50-4637-A6AE-E61F0044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C5C13D0-A0EC-4026-84AB-9D303D42D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94" name="Oval 172">
            <a:extLst>
              <a:ext uri="{FF2B5EF4-FFF2-40B4-BE49-F238E27FC236}">
                <a16:creationId xmlns:a16="http://schemas.microsoft.com/office/drawing/2014/main" id="{0CA90007-D899-4207-A879-ED56C062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5" name="Oval 172">
            <a:extLst>
              <a:ext uri="{FF2B5EF4-FFF2-40B4-BE49-F238E27FC236}">
                <a16:creationId xmlns:a16="http://schemas.microsoft.com/office/drawing/2014/main" id="{1FB1D105-E329-43E8-9DA9-52E1FC89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96" name="Oval 172">
            <a:extLst>
              <a:ext uri="{FF2B5EF4-FFF2-40B4-BE49-F238E27FC236}">
                <a16:creationId xmlns:a16="http://schemas.microsoft.com/office/drawing/2014/main" id="{1663B5C2-2A32-426E-8BB9-B95E975E3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97" name="Oval 172">
            <a:extLst>
              <a:ext uri="{FF2B5EF4-FFF2-40B4-BE49-F238E27FC236}">
                <a16:creationId xmlns:a16="http://schemas.microsoft.com/office/drawing/2014/main" id="{9E7AEE8C-B1CD-40AC-AE48-771AF0D2C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8" name="Oval 172">
            <a:extLst>
              <a:ext uri="{FF2B5EF4-FFF2-40B4-BE49-F238E27FC236}">
                <a16:creationId xmlns:a16="http://schemas.microsoft.com/office/drawing/2014/main" id="{59E19BDB-509D-4483-BE58-DC874FF25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9" name="Oval 172">
            <a:extLst>
              <a:ext uri="{FF2B5EF4-FFF2-40B4-BE49-F238E27FC236}">
                <a16:creationId xmlns:a16="http://schemas.microsoft.com/office/drawing/2014/main" id="{97774BFB-8763-4324-A873-65A84A59E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00" name="Oval 172">
            <a:extLst>
              <a:ext uri="{FF2B5EF4-FFF2-40B4-BE49-F238E27FC236}">
                <a16:creationId xmlns:a16="http://schemas.microsoft.com/office/drawing/2014/main" id="{6DDEE9B3-4727-4BC8-A69E-FD7F4257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1" name="Oval 172">
            <a:extLst>
              <a:ext uri="{FF2B5EF4-FFF2-40B4-BE49-F238E27FC236}">
                <a16:creationId xmlns:a16="http://schemas.microsoft.com/office/drawing/2014/main" id="{857C5752-8899-4675-9611-789AA0C56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02" name="Oval 172">
            <a:extLst>
              <a:ext uri="{FF2B5EF4-FFF2-40B4-BE49-F238E27FC236}">
                <a16:creationId xmlns:a16="http://schemas.microsoft.com/office/drawing/2014/main" id="{879713E8-4DFE-44E9-8B12-E38A4D213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3" name="Oval 172">
            <a:extLst>
              <a:ext uri="{FF2B5EF4-FFF2-40B4-BE49-F238E27FC236}">
                <a16:creationId xmlns:a16="http://schemas.microsoft.com/office/drawing/2014/main" id="{25E58B2F-E84F-4CD7-8782-515B83FA6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4" name="Oval 172">
            <a:extLst>
              <a:ext uri="{FF2B5EF4-FFF2-40B4-BE49-F238E27FC236}">
                <a16:creationId xmlns:a16="http://schemas.microsoft.com/office/drawing/2014/main" id="{B425D91D-D848-4DA1-97BF-737A59AB4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5" name="Oval 172">
            <a:extLst>
              <a:ext uri="{FF2B5EF4-FFF2-40B4-BE49-F238E27FC236}">
                <a16:creationId xmlns:a16="http://schemas.microsoft.com/office/drawing/2014/main" id="{E06E03A2-B75D-4E81-975F-257EDC1C1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755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6" name="Oval 172">
            <a:extLst>
              <a:ext uri="{FF2B5EF4-FFF2-40B4-BE49-F238E27FC236}">
                <a16:creationId xmlns:a16="http://schemas.microsoft.com/office/drawing/2014/main" id="{2CB83C69-5227-40AE-BE87-5B7E0B1BE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755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7" name="Oval 172">
            <a:extLst>
              <a:ext uri="{FF2B5EF4-FFF2-40B4-BE49-F238E27FC236}">
                <a16:creationId xmlns:a16="http://schemas.microsoft.com/office/drawing/2014/main" id="{ED63DDF2-BA3C-4751-8332-EAEB845D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8" name="Oval 172">
            <a:extLst>
              <a:ext uri="{FF2B5EF4-FFF2-40B4-BE49-F238E27FC236}">
                <a16:creationId xmlns:a16="http://schemas.microsoft.com/office/drawing/2014/main" id="{90749106-F899-490A-B807-93352B1E8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9" name="Oval 172">
            <a:extLst>
              <a:ext uri="{FF2B5EF4-FFF2-40B4-BE49-F238E27FC236}">
                <a16:creationId xmlns:a16="http://schemas.microsoft.com/office/drawing/2014/main" id="{3C657EE5-B710-44E2-9AC5-AC72FA322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0" name="Oval 172">
            <a:extLst>
              <a:ext uri="{FF2B5EF4-FFF2-40B4-BE49-F238E27FC236}">
                <a16:creationId xmlns:a16="http://schemas.microsoft.com/office/drawing/2014/main" id="{79DE37D3-EB70-4C5F-8FB2-058183070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1" name="Oval 172">
            <a:extLst>
              <a:ext uri="{FF2B5EF4-FFF2-40B4-BE49-F238E27FC236}">
                <a16:creationId xmlns:a16="http://schemas.microsoft.com/office/drawing/2014/main" id="{DCB5FD8B-66B0-40E8-A37A-C58C4DBB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2" name="Oval 172">
            <a:extLst>
              <a:ext uri="{FF2B5EF4-FFF2-40B4-BE49-F238E27FC236}">
                <a16:creationId xmlns:a16="http://schemas.microsoft.com/office/drawing/2014/main" id="{A4FF730B-4180-4EFB-844F-C37C0388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517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13" name="Picture 100" descr="614030">
            <a:extLst>
              <a:ext uri="{FF2B5EF4-FFF2-40B4-BE49-F238E27FC236}">
                <a16:creationId xmlns:a16="http://schemas.microsoft.com/office/drawing/2014/main" id="{94B62A34-F823-45AE-9420-83BA884D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852464"/>
            <a:ext cx="790598" cy="71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02" descr="614040">
            <a:extLst>
              <a:ext uri="{FF2B5EF4-FFF2-40B4-BE49-F238E27FC236}">
                <a16:creationId xmlns:a16="http://schemas.microsoft.com/office/drawing/2014/main" id="{3ADDB344-4BE0-4699-9511-72BF0A619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4" y="2788568"/>
            <a:ext cx="764617" cy="55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02" descr="614040">
            <a:extLst>
              <a:ext uri="{FF2B5EF4-FFF2-40B4-BE49-F238E27FC236}">
                <a16:creationId xmlns:a16="http://schemas.microsoft.com/office/drawing/2014/main" id="{E6272215-445D-49EB-81FC-737A7B6A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35" y="3652130"/>
            <a:ext cx="764617" cy="55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02" descr="614040">
            <a:extLst>
              <a:ext uri="{FF2B5EF4-FFF2-40B4-BE49-F238E27FC236}">
                <a16:creationId xmlns:a16="http://schemas.microsoft.com/office/drawing/2014/main" id="{21820A46-B23A-491D-844B-B3416B8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4" y="4327993"/>
            <a:ext cx="764617" cy="55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8C33FEF3-C611-442A-B41D-98C5ED26A42D}"/>
              </a:ext>
            </a:extLst>
          </p:cNvPr>
          <p:cNvSpPr txBox="1"/>
          <p:nvPr/>
        </p:nvSpPr>
        <p:spPr>
          <a:xfrm>
            <a:off x="35496" y="4243498"/>
            <a:ext cx="824776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2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3-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4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5-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017BFCC-94DA-4A5D-B4DD-F0C7EF1E5D17}"/>
              </a:ext>
            </a:extLst>
          </p:cNvPr>
          <p:cNvSpPr txBox="1"/>
          <p:nvPr/>
        </p:nvSpPr>
        <p:spPr>
          <a:xfrm>
            <a:off x="21290" y="3523829"/>
            <a:ext cx="836998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2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3-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4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5-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D0D47D-0525-4D24-A02A-3D7682F2ADB1}"/>
              </a:ext>
            </a:extLst>
          </p:cNvPr>
          <p:cNvSpPr txBox="1"/>
          <p:nvPr/>
        </p:nvSpPr>
        <p:spPr>
          <a:xfrm>
            <a:off x="35496" y="2685245"/>
            <a:ext cx="840817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2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3-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4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5-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17238136-D4AD-42AC-AB63-8E8763D0B39D}"/>
              </a:ext>
            </a:extLst>
          </p:cNvPr>
          <p:cNvSpPr/>
          <p:nvPr/>
        </p:nvSpPr>
        <p:spPr>
          <a:xfrm>
            <a:off x="35495" y="82962"/>
            <a:ext cx="9102593" cy="4979164"/>
          </a:xfrm>
          <a:prstGeom prst="foldedCorne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 bwMode="auto">
          <a:xfrm>
            <a:off x="359532" y="1372675"/>
            <a:ext cx="1303577" cy="3765292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PHẦN MỀM BẢNG TÍNH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2057400" y="1429544"/>
            <a:ext cx="6515100" cy="523220"/>
          </a:xfrm>
          <a:prstGeom prst="borderCallout1">
            <a:avLst>
              <a:gd name="adj1" fmla="val 32383"/>
              <a:gd name="adj2" fmla="val 318"/>
              <a:gd name="adj3" fmla="val 252447"/>
              <a:gd name="adj4" fmla="val -5861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2067444" y="2245419"/>
            <a:ext cx="6515100" cy="1323439"/>
          </a:xfrm>
          <a:prstGeom prst="borderCallout1">
            <a:avLst>
              <a:gd name="adj1" fmla="val 32980"/>
              <a:gd name="adj2" fmla="val 296"/>
              <a:gd name="adj3" fmla="val 37763"/>
              <a:gd name="adj4" fmla="val -6083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2041955" y="3940696"/>
            <a:ext cx="6515100" cy="954107"/>
          </a:xfrm>
          <a:prstGeom prst="borderCallout1">
            <a:avLst>
              <a:gd name="adj1" fmla="val 32980"/>
              <a:gd name="adj2" fmla="val 296"/>
              <a:gd name="adj3" fmla="val -126081"/>
              <a:gd name="adj4" fmla="val -5659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32FE43-D4EA-4E05-B1A6-736ECA6FF409}"/>
              </a:ext>
            </a:extLst>
          </p:cNvPr>
          <p:cNvSpPr txBox="1">
            <a:spLocks/>
          </p:cNvSpPr>
          <p:nvPr/>
        </p:nvSpPr>
        <p:spPr>
          <a:xfrm>
            <a:off x="179512" y="106610"/>
            <a:ext cx="860495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LÀM QUEN VỚI PHẦN MỀM </a:t>
            </a:r>
          </a:p>
          <a:p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TÍNH (TT)</a:t>
            </a:r>
          </a:p>
        </p:txBody>
      </p:sp>
    </p:spTree>
    <p:extLst>
      <p:ext uri="{BB962C8B-B14F-4D97-AF65-F5344CB8AC3E}">
        <p14:creationId xmlns:p14="http://schemas.microsoft.com/office/powerpoint/2010/main" val="32992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38"/>
            <a:ext cx="9144000" cy="51553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242350" y="106841"/>
            <a:ext cx="1643342" cy="11406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25152"/>
            <a:ext cx="9144000" cy="5143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4603269"/>
            <a:ext cx="9144000" cy="5143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1EF865-57F2-40A1-9AE7-1988D8B84046}"/>
              </a:ext>
            </a:extLst>
          </p:cNvPr>
          <p:cNvSpPr txBox="1"/>
          <p:nvPr/>
        </p:nvSpPr>
        <p:spPr>
          <a:xfrm>
            <a:off x="179512" y="1747728"/>
            <a:ext cx="8397024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>
                <a:solidFill>
                  <a:srgbClr val="01BF0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200" dirty="0" err="1">
                <a:solidFill>
                  <a:srgbClr val="01BF0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dirty="0">
                <a:solidFill>
                  <a:srgbClr val="01BF0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1BF0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1BF0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1BF0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dirty="0">
                <a:solidFill>
                  <a:srgbClr val="01BF0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1BF0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A46CDC-D2F6-4EBE-92DB-253989A3BBC7}"/>
              </a:ext>
            </a:extLst>
          </p:cNvPr>
          <p:cNvSpPr txBox="1"/>
          <p:nvPr/>
        </p:nvSpPr>
        <p:spPr>
          <a:xfrm>
            <a:off x="989536" y="489198"/>
            <a:ext cx="7974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AB0C0DA-E7CB-4EBC-AC0E-8EC63117494A}"/>
              </a:ext>
            </a:extLst>
          </p:cNvPr>
          <p:cNvPicPr/>
          <p:nvPr/>
        </p:nvPicPr>
        <p:blipFill rotWithShape="1">
          <a:blip r:embed="rId5"/>
          <a:srcRect l="33421" t="35315" r="30675" b="28193"/>
          <a:stretch/>
        </p:blipFill>
        <p:spPr bwMode="auto">
          <a:xfrm>
            <a:off x="3605270" y="2359049"/>
            <a:ext cx="5538730" cy="2629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组合 10">
            <a:extLst>
              <a:ext uri="{FF2B5EF4-FFF2-40B4-BE49-F238E27FC236}">
                <a16:creationId xmlns:a16="http://schemas.microsoft.com/office/drawing/2014/main" id="{BBDCC9CB-550F-4A24-B689-3CF317921710}"/>
              </a:ext>
            </a:extLst>
          </p:cNvPr>
          <p:cNvGrpSpPr/>
          <p:nvPr/>
        </p:nvGrpSpPr>
        <p:grpSpPr>
          <a:xfrm>
            <a:off x="-27356" y="327632"/>
            <a:ext cx="895717" cy="870843"/>
            <a:chOff x="2262896" y="1810432"/>
            <a:chExt cx="2293258" cy="229325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11">
              <a:extLst>
                <a:ext uri="{FF2B5EF4-FFF2-40B4-BE49-F238E27FC236}">
                  <a16:creationId xmlns:a16="http://schemas.microsoft.com/office/drawing/2014/main" id="{46BE7C48-3BF1-4551-A9AB-0FFE0996E19F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圆角矩形 12">
              <a:extLst>
                <a:ext uri="{FF2B5EF4-FFF2-40B4-BE49-F238E27FC236}">
                  <a16:creationId xmlns:a16="http://schemas.microsoft.com/office/drawing/2014/main" id="{14C7DB77-A7D0-4225-A444-E2E29F96404B}"/>
                </a:ext>
              </a:extLst>
            </p:cNvPr>
            <p:cNvSpPr/>
            <p:nvPr/>
          </p:nvSpPr>
          <p:spPr>
            <a:xfrm rot="2700000">
              <a:off x="2263095" y="1882612"/>
              <a:ext cx="2117032" cy="2071761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3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id="{5257F51D-6A2E-4D52-8396-1C58139F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33" y="-37125"/>
            <a:ext cx="1234323" cy="113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1FEF15-BD6B-443E-BA25-01AA19A7ECAA}"/>
              </a:ext>
            </a:extLst>
          </p:cNvPr>
          <p:cNvSpPr txBox="1"/>
          <p:nvPr/>
        </p:nvSpPr>
        <p:spPr>
          <a:xfrm>
            <a:off x="964320" y="63625"/>
            <a:ext cx="640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879" y="794"/>
            <a:ext cx="9142244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878" y="0"/>
            <a:ext cx="9142244" cy="48149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 rot="16461668" flipH="1">
            <a:off x="-373808" y="2852052"/>
            <a:ext cx="3031368" cy="2057437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7252">
            <a:off x="6314674" y="25288"/>
            <a:ext cx="2898899" cy="2290771"/>
          </a:xfrm>
          <a:prstGeom prst="rect">
            <a:avLst/>
          </a:prstGeom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4873">
            <a:off x="6737668" y="533272"/>
            <a:ext cx="2898899" cy="2290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B0228C-F095-4353-91B0-20F5C5B7EF14}"/>
              </a:ext>
            </a:extLst>
          </p:cNvPr>
          <p:cNvSpPr txBox="1"/>
          <p:nvPr/>
        </p:nvSpPr>
        <p:spPr>
          <a:xfrm>
            <a:off x="373187" y="60197"/>
            <a:ext cx="2968155" cy="159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6698FF-5027-40E4-BC23-263AECC07720}"/>
              </a:ext>
            </a:extLst>
          </p:cNvPr>
          <p:cNvPicPr/>
          <p:nvPr/>
        </p:nvPicPr>
        <p:blipFill rotWithShape="1">
          <a:blip r:embed="rId6"/>
          <a:srcRect l="33421" t="35315" r="30675" b="28193"/>
          <a:stretch/>
        </p:blipFill>
        <p:spPr bwMode="auto">
          <a:xfrm>
            <a:off x="3604391" y="8737"/>
            <a:ext cx="5538730" cy="2629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1300D9-7A98-44D8-94A9-46021AACF7C9}"/>
              </a:ext>
            </a:extLst>
          </p:cNvPr>
          <p:cNvSpPr txBox="1"/>
          <p:nvPr/>
        </p:nvSpPr>
        <p:spPr>
          <a:xfrm>
            <a:off x="2276754" y="2862485"/>
            <a:ext cx="6651729" cy="159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03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879" y="794"/>
            <a:ext cx="9142244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-62901" y="165075"/>
            <a:ext cx="9142244" cy="48149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/>
        </p:blipFill>
        <p:spPr>
          <a:xfrm>
            <a:off x="5634524" y="3063408"/>
            <a:ext cx="3508598" cy="20808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14B41-DDA2-413D-BC8A-49B64C5D8F2B}"/>
              </a:ext>
            </a:extLst>
          </p:cNvPr>
          <p:cNvSpPr txBox="1"/>
          <p:nvPr/>
        </p:nvSpPr>
        <p:spPr>
          <a:xfrm>
            <a:off x="64657" y="213131"/>
            <a:ext cx="8391404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2050" name="Picture 19">
            <a:extLst>
              <a:ext uri="{FF2B5EF4-FFF2-40B4-BE49-F238E27FC236}">
                <a16:creationId xmlns:a16="http://schemas.microsoft.com/office/drawing/2014/main" id="{6F82CCD9-0F11-4A0A-A0A3-D243D8D0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t="43929" r="70107" b="52057"/>
          <a:stretch>
            <a:fillRect/>
          </a:stretch>
        </p:blipFill>
        <p:spPr bwMode="auto">
          <a:xfrm>
            <a:off x="1777379" y="2781336"/>
            <a:ext cx="4381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">
            <a:extLst>
              <a:ext uri="{FF2B5EF4-FFF2-40B4-BE49-F238E27FC236}">
                <a16:creationId xmlns:a16="http://schemas.microsoft.com/office/drawing/2014/main" id="{3EEB4708-4587-42EF-AA1C-EAE21773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0" t="47124" r="30614" b="49110"/>
          <a:stretch>
            <a:fillRect/>
          </a:stretch>
        </p:blipFill>
        <p:spPr bwMode="auto">
          <a:xfrm>
            <a:off x="1979712" y="4416243"/>
            <a:ext cx="3429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9428C69-F1E7-4147-A9D6-044D83C13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78" y="1346366"/>
            <a:ext cx="55657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3CFC800-A8E3-45FE-8D4B-335EC87B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25" y="3047469"/>
            <a:ext cx="552730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190D938-501E-491F-A991-58244E10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794" y="3309586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2BFD37-FA28-4828-BCAE-F9A602C2AB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36005" r="28243" b="27921"/>
          <a:stretch/>
        </p:blipFill>
        <p:spPr>
          <a:xfrm>
            <a:off x="5760682" y="720642"/>
            <a:ext cx="3211878" cy="21872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7ECD0E-DB7A-494C-B719-29F3FDCE64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t="40203" r="24118" b="24582"/>
          <a:stretch/>
        </p:blipFill>
        <p:spPr>
          <a:xfrm>
            <a:off x="5788001" y="2979150"/>
            <a:ext cx="3183671" cy="2090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831F89-4354-402D-9924-EA9C126E6396}"/>
              </a:ext>
            </a:extLst>
          </p:cNvPr>
          <p:cNvSpPr txBox="1"/>
          <p:nvPr/>
        </p:nvSpPr>
        <p:spPr>
          <a:xfrm>
            <a:off x="-190429" y="1175771"/>
            <a:ext cx="640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5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-12673" y="-28792"/>
            <a:ext cx="9142244" cy="51435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/>
        </p:blipFill>
        <p:spPr>
          <a:xfrm flipH="1">
            <a:off x="14429" y="3598895"/>
            <a:ext cx="2605710" cy="1545399"/>
          </a:xfrm>
          <a:prstGeom prst="rect">
            <a:avLst/>
          </a:prstGeom>
        </p:spPr>
      </p:pic>
      <p:pic>
        <p:nvPicPr>
          <p:cNvPr id="3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19" y="1796043"/>
            <a:ext cx="3973882" cy="33482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8BFF87-082A-4DA0-AC6B-56105F30BB26}"/>
              </a:ext>
            </a:extLst>
          </p:cNvPr>
          <p:cNvSpPr txBox="1"/>
          <p:nvPr/>
        </p:nvSpPr>
        <p:spPr>
          <a:xfrm>
            <a:off x="265102" y="916360"/>
            <a:ext cx="5819066" cy="2486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(Sheet 1)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Rename,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(Sheet 1)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1AC1B-E89E-4BA1-80D7-B03BEA2841EC}"/>
              </a:ext>
            </a:extLst>
          </p:cNvPr>
          <p:cNvSpPr txBox="1"/>
          <p:nvPr/>
        </p:nvSpPr>
        <p:spPr>
          <a:xfrm>
            <a:off x="64657" y="213131"/>
            <a:ext cx="8391404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7C662-F450-4208-888D-F84A3267D8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492" r="65750" b="6580"/>
          <a:stretch/>
        </p:blipFill>
        <p:spPr>
          <a:xfrm>
            <a:off x="5947503" y="15558"/>
            <a:ext cx="2686645" cy="25247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1981C3B-E539-4975-8921-112609D598EA}"/>
              </a:ext>
            </a:extLst>
          </p:cNvPr>
          <p:cNvSpPr txBox="1"/>
          <p:nvPr/>
        </p:nvSpPr>
        <p:spPr>
          <a:xfrm>
            <a:off x="-136895" y="664332"/>
            <a:ext cx="640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29917A-B148-4B95-966B-DB454C77422E}"/>
              </a:ext>
            </a:extLst>
          </p:cNvPr>
          <p:cNvSpPr txBox="1"/>
          <p:nvPr/>
        </p:nvSpPr>
        <p:spPr>
          <a:xfrm>
            <a:off x="1511660" y="2771725"/>
            <a:ext cx="4103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oặc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53A38E-4A26-4B40-829D-D50E466FA9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892" t="35413" r="66642" b="3657"/>
          <a:stretch/>
        </p:blipFill>
        <p:spPr>
          <a:xfrm>
            <a:off x="5947503" y="2588514"/>
            <a:ext cx="2686645" cy="25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625697" y="1561202"/>
            <a:ext cx="1690211" cy="11610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26" y="281490"/>
            <a:ext cx="1175106" cy="11019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540" y="3837755"/>
            <a:ext cx="774822" cy="72658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080" y="3674744"/>
            <a:ext cx="845894" cy="649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026" y="1042074"/>
            <a:ext cx="845894" cy="6492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557" y="3186305"/>
            <a:ext cx="845894" cy="649280"/>
          </a:xfrm>
          <a:prstGeom prst="rect">
            <a:avLst/>
          </a:prstGeom>
        </p:spPr>
      </p:pic>
      <p:grpSp>
        <p:nvGrpSpPr>
          <p:cNvPr id="13" name="组合 10">
            <a:extLst>
              <a:ext uri="{FF2B5EF4-FFF2-40B4-BE49-F238E27FC236}">
                <a16:creationId xmlns:a16="http://schemas.microsoft.com/office/drawing/2014/main" id="{10A3BB2B-B6B9-4AF7-9995-5227F587C032}"/>
              </a:ext>
            </a:extLst>
          </p:cNvPr>
          <p:cNvGrpSpPr/>
          <p:nvPr/>
        </p:nvGrpSpPr>
        <p:grpSpPr>
          <a:xfrm>
            <a:off x="266268" y="281490"/>
            <a:ext cx="895717" cy="870843"/>
            <a:chOff x="2262896" y="1810432"/>
            <a:chExt cx="2293258" cy="229325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1">
              <a:extLst>
                <a:ext uri="{FF2B5EF4-FFF2-40B4-BE49-F238E27FC236}">
                  <a16:creationId xmlns:a16="http://schemas.microsoft.com/office/drawing/2014/main" id="{5DBF0AFE-A601-4CC8-806E-4923E15CF9C6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2">
              <a:extLst>
                <a:ext uri="{FF2B5EF4-FFF2-40B4-BE49-F238E27FC236}">
                  <a16:creationId xmlns:a16="http://schemas.microsoft.com/office/drawing/2014/main" id="{DFBE9C75-7608-4B7A-A008-791B6C7F0DF0}"/>
                </a:ext>
              </a:extLst>
            </p:cNvPr>
            <p:cNvSpPr/>
            <p:nvPr/>
          </p:nvSpPr>
          <p:spPr>
            <a:xfrm rot="2700000">
              <a:off x="2263095" y="1882612"/>
              <a:ext cx="2117032" cy="2071761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6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id="{042B3B3E-575D-4641-BD88-A01C17B8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5" y="-90590"/>
            <a:ext cx="1234323" cy="113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3B63647F-43B7-4C14-ADEA-1175AF93DE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893930" y="0"/>
            <a:ext cx="6743519" cy="50409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E1F4CD1-F923-4641-9C90-3092FD82D547}"/>
              </a:ext>
            </a:extLst>
          </p:cNvPr>
          <p:cNvSpPr txBox="1"/>
          <p:nvPr/>
        </p:nvSpPr>
        <p:spPr>
          <a:xfrm>
            <a:off x="2644474" y="1042074"/>
            <a:ext cx="58519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THXanh.xlsx.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84F20FA-3386-4363-97A0-4008B8C8152E}"/>
              </a:ext>
            </a:extLst>
          </p:cNvPr>
          <p:cNvPicPr/>
          <p:nvPr/>
        </p:nvPicPr>
        <p:blipFill rotWithShape="1">
          <a:blip r:embed="rId8"/>
          <a:srcRect l="33421" t="35315" r="30675" b="28193"/>
          <a:stretch/>
        </p:blipFill>
        <p:spPr bwMode="auto">
          <a:xfrm>
            <a:off x="3084846" y="2464250"/>
            <a:ext cx="5538730" cy="2629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379" y="3715447"/>
            <a:ext cx="845894" cy="6492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12" y="2323935"/>
            <a:ext cx="1175106" cy="11019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5990124" y="-360236"/>
            <a:ext cx="3153876" cy="21891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26" y="281490"/>
            <a:ext cx="1175106" cy="1101947"/>
          </a:xfrm>
          <a:prstGeom prst="rect">
            <a:avLst/>
          </a:prstGeom>
        </p:spPr>
      </p:pic>
      <p:sp>
        <p:nvSpPr>
          <p:cNvPr id="9" name="Teardrop 8"/>
          <p:cNvSpPr/>
          <p:nvPr/>
        </p:nvSpPr>
        <p:spPr>
          <a:xfrm>
            <a:off x="1397118" y="1672235"/>
            <a:ext cx="2711884" cy="240534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ardrop 23"/>
          <p:cNvSpPr/>
          <p:nvPr/>
        </p:nvSpPr>
        <p:spPr>
          <a:xfrm rot="9834670">
            <a:off x="4198180" y="1458639"/>
            <a:ext cx="2711884" cy="240534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5065776" y="2030289"/>
            <a:ext cx="1444752" cy="1097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4773168" y="2094770"/>
            <a:ext cx="1737360" cy="110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组合 10">
            <a:extLst>
              <a:ext uri="{FF2B5EF4-FFF2-40B4-BE49-F238E27FC236}">
                <a16:creationId xmlns:a16="http://schemas.microsoft.com/office/drawing/2014/main" id="{2ABA7F6F-6938-4F5E-8D3C-9C23101C6BCC}"/>
              </a:ext>
            </a:extLst>
          </p:cNvPr>
          <p:cNvGrpSpPr/>
          <p:nvPr/>
        </p:nvGrpSpPr>
        <p:grpSpPr>
          <a:xfrm>
            <a:off x="266268" y="281490"/>
            <a:ext cx="895717" cy="870843"/>
            <a:chOff x="2262896" y="1810432"/>
            <a:chExt cx="2293258" cy="229325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1">
              <a:extLst>
                <a:ext uri="{FF2B5EF4-FFF2-40B4-BE49-F238E27FC236}">
                  <a16:creationId xmlns:a16="http://schemas.microsoft.com/office/drawing/2014/main" id="{0AC16B47-E2CE-464E-AA9B-C927BD79D41D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圆角矩形 12">
              <a:extLst>
                <a:ext uri="{FF2B5EF4-FFF2-40B4-BE49-F238E27FC236}">
                  <a16:creationId xmlns:a16="http://schemas.microsoft.com/office/drawing/2014/main" id="{D1AE90E5-C28D-4CDE-B477-DD21AE6F3865}"/>
                </a:ext>
              </a:extLst>
            </p:cNvPr>
            <p:cNvSpPr/>
            <p:nvPr/>
          </p:nvSpPr>
          <p:spPr>
            <a:xfrm rot="2700000">
              <a:off x="2263095" y="1882612"/>
              <a:ext cx="2117032" cy="2071761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9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id="{949B6067-8AB5-48EF-843B-361D3F9E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5" y="-90590"/>
            <a:ext cx="1234323" cy="113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76A5CB-B6C5-4E75-9F2E-7A8FDFA2EF80}"/>
              </a:ext>
            </a:extLst>
          </p:cNvPr>
          <p:cNvCxnSpPr>
            <a:cxnSpLocks/>
          </p:cNvCxnSpPr>
          <p:nvPr/>
        </p:nvCxnSpPr>
        <p:spPr>
          <a:xfrm flipH="1">
            <a:off x="2330439" y="3554933"/>
            <a:ext cx="1872" cy="521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D93FD5-51C3-46C7-85BF-F2BC8867DF77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4325278" y="2113092"/>
            <a:ext cx="700098" cy="78787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FA09C-7F4C-4388-963A-1ACE212E926B}"/>
              </a:ext>
            </a:extLst>
          </p:cNvPr>
          <p:cNvCxnSpPr>
            <a:cxnSpLocks/>
            <a:stCxn id="13" idx="5"/>
          </p:cNvCxnSpPr>
          <p:nvPr/>
        </p:nvCxnSpPr>
        <p:spPr>
          <a:xfrm flipH="1" flipV="1">
            <a:off x="4118626" y="1351386"/>
            <a:ext cx="906750" cy="354074"/>
          </a:xfrm>
          <a:prstGeom prst="line">
            <a:avLst/>
          </a:prstGeom>
          <a:ln w="28575">
            <a:solidFill>
              <a:srgbClr val="01B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EA3417-3E9D-4C6F-B643-057803996AE1}"/>
              </a:ext>
            </a:extLst>
          </p:cNvPr>
          <p:cNvCxnSpPr>
            <a:cxnSpLocks/>
          </p:cNvCxnSpPr>
          <p:nvPr/>
        </p:nvCxnSpPr>
        <p:spPr>
          <a:xfrm flipV="1">
            <a:off x="7344468" y="1438066"/>
            <a:ext cx="0" cy="2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>
            <a:extLst>
              <a:ext uri="{FF2B5EF4-FFF2-40B4-BE49-F238E27FC236}">
                <a16:creationId xmlns:a16="http://schemas.microsoft.com/office/drawing/2014/main" id="{900A5575-8BF7-459A-B6D1-610AEDFE1475}"/>
              </a:ext>
            </a:extLst>
          </p:cNvPr>
          <p:cNvSpPr/>
          <p:nvPr/>
        </p:nvSpPr>
        <p:spPr>
          <a:xfrm rot="16200000">
            <a:off x="2420689" y="1622150"/>
            <a:ext cx="1549331" cy="2259847"/>
          </a:xfrm>
          <a:prstGeom prst="hexagon">
            <a:avLst>
              <a:gd name="adj" fmla="val 28556"/>
              <a:gd name="vf" fmla="val 115470"/>
            </a:avLst>
          </a:prstGeom>
          <a:solidFill>
            <a:srgbClr val="FFFF00"/>
          </a:solidFill>
          <a:ln w="1079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PHẦN MỀM BẢNG TÍNH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723F6B7D-9B89-466C-9B03-479ECFA948A3}"/>
              </a:ext>
            </a:extLst>
          </p:cNvPr>
          <p:cNvSpPr/>
          <p:nvPr/>
        </p:nvSpPr>
        <p:spPr>
          <a:xfrm rot="16200000">
            <a:off x="3678267" y="202875"/>
            <a:ext cx="828093" cy="146893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28575">
            <a:solidFill>
              <a:srgbClr val="01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2E7D84A-2636-4605-BAC7-547D5A818B3F}"/>
              </a:ext>
            </a:extLst>
          </p:cNvPr>
          <p:cNvSpPr/>
          <p:nvPr/>
        </p:nvSpPr>
        <p:spPr>
          <a:xfrm rot="16200000">
            <a:off x="705291" y="3147167"/>
            <a:ext cx="621667" cy="1480204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1400" dirty="0" err="1"/>
              <a:t>I</a:t>
            </a:r>
            <a:endParaRPr lang="en-US" sz="1400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003194B-D9BD-40A9-950C-E429E66849A9}"/>
              </a:ext>
            </a:extLst>
          </p:cNvPr>
          <p:cNvSpPr/>
          <p:nvPr/>
        </p:nvSpPr>
        <p:spPr>
          <a:xfrm rot="16200000">
            <a:off x="854150" y="573953"/>
            <a:ext cx="784125" cy="1480202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1400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3B84F85-5932-46FB-98CC-E176CFBE9791}"/>
              </a:ext>
            </a:extLst>
          </p:cNvPr>
          <p:cNvSpPr/>
          <p:nvPr/>
        </p:nvSpPr>
        <p:spPr>
          <a:xfrm rot="16200000">
            <a:off x="5284610" y="1174814"/>
            <a:ext cx="950456" cy="1468924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400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278E582F-CCFE-4D28-AEA6-41EE6E7106DA}"/>
              </a:ext>
            </a:extLst>
          </p:cNvPr>
          <p:cNvSpPr/>
          <p:nvPr/>
        </p:nvSpPr>
        <p:spPr>
          <a:xfrm rot="16200000">
            <a:off x="5360473" y="-211171"/>
            <a:ext cx="828090" cy="1468931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28575">
            <a:solidFill>
              <a:srgbClr val="01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0EA489-8EAA-4AA8-92C6-7E8DFC4148EE}"/>
              </a:ext>
            </a:extLst>
          </p:cNvPr>
          <p:cNvCxnSpPr>
            <a:cxnSpLocks/>
            <a:stCxn id="13" idx="1"/>
            <a:endCxn id="16" idx="4"/>
          </p:cNvCxnSpPr>
          <p:nvPr/>
        </p:nvCxnSpPr>
        <p:spPr>
          <a:xfrm flipV="1">
            <a:off x="6494300" y="1146627"/>
            <a:ext cx="502851" cy="558833"/>
          </a:xfrm>
          <a:prstGeom prst="line">
            <a:avLst/>
          </a:prstGeom>
          <a:ln w="28575">
            <a:solidFill>
              <a:srgbClr val="01B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exagon 15">
            <a:extLst>
              <a:ext uri="{FF2B5EF4-FFF2-40B4-BE49-F238E27FC236}">
                <a16:creationId xmlns:a16="http://schemas.microsoft.com/office/drawing/2014/main" id="{6822ECC9-5292-4F26-8AA4-522807838C98}"/>
              </a:ext>
            </a:extLst>
          </p:cNvPr>
          <p:cNvSpPr/>
          <p:nvPr/>
        </p:nvSpPr>
        <p:spPr>
          <a:xfrm rot="16200000">
            <a:off x="7492265" y="59891"/>
            <a:ext cx="828092" cy="181832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28575">
            <a:solidFill>
              <a:srgbClr val="01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6E1781-E22B-42FD-9A1E-6CAE52E18D90}"/>
              </a:ext>
            </a:extLst>
          </p:cNvPr>
          <p:cNvCxnSpPr>
            <a:cxnSpLocks/>
            <a:stCxn id="13" idx="2"/>
            <a:endCxn id="18" idx="5"/>
          </p:cNvCxnSpPr>
          <p:nvPr/>
        </p:nvCxnSpPr>
        <p:spPr>
          <a:xfrm flipV="1">
            <a:off x="6494300" y="1804797"/>
            <a:ext cx="940460" cy="308295"/>
          </a:xfrm>
          <a:prstGeom prst="line">
            <a:avLst/>
          </a:prstGeom>
          <a:ln w="28575">
            <a:solidFill>
              <a:srgbClr val="01B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xagon 17">
            <a:extLst>
              <a:ext uri="{FF2B5EF4-FFF2-40B4-BE49-F238E27FC236}">
                <a16:creationId xmlns:a16="http://schemas.microsoft.com/office/drawing/2014/main" id="{0ECD3300-DA02-40C7-AD4A-F813A51868BD}"/>
              </a:ext>
            </a:extLst>
          </p:cNvPr>
          <p:cNvSpPr/>
          <p:nvPr/>
        </p:nvSpPr>
        <p:spPr>
          <a:xfrm rot="16200000">
            <a:off x="7836011" y="1167077"/>
            <a:ext cx="828090" cy="1630592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28575">
            <a:solidFill>
              <a:srgbClr val="01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3BBB75-E738-4DF1-87CB-DC0C06BA841C}"/>
              </a:ext>
            </a:extLst>
          </p:cNvPr>
          <p:cNvCxnSpPr>
            <a:cxnSpLocks/>
          </p:cNvCxnSpPr>
          <p:nvPr/>
        </p:nvCxnSpPr>
        <p:spPr>
          <a:xfrm>
            <a:off x="6449327" y="2155722"/>
            <a:ext cx="1652518" cy="995294"/>
          </a:xfrm>
          <a:prstGeom prst="line">
            <a:avLst/>
          </a:prstGeom>
          <a:ln w="28575">
            <a:solidFill>
              <a:srgbClr val="01B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exagon 19">
            <a:extLst>
              <a:ext uri="{FF2B5EF4-FFF2-40B4-BE49-F238E27FC236}">
                <a16:creationId xmlns:a16="http://schemas.microsoft.com/office/drawing/2014/main" id="{D5597F8A-2222-421C-867C-55E8EE1E673A}"/>
              </a:ext>
            </a:extLst>
          </p:cNvPr>
          <p:cNvSpPr/>
          <p:nvPr/>
        </p:nvSpPr>
        <p:spPr>
          <a:xfrm rot="16200000">
            <a:off x="7916801" y="2281449"/>
            <a:ext cx="828090" cy="1469017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28575">
            <a:solidFill>
              <a:srgbClr val="01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E3D85A-E7C7-4BDD-B670-985AAF24CAD5}"/>
              </a:ext>
            </a:extLst>
          </p:cNvPr>
          <p:cNvCxnSpPr>
            <a:cxnSpLocks/>
          </p:cNvCxnSpPr>
          <p:nvPr/>
        </p:nvCxnSpPr>
        <p:spPr>
          <a:xfrm>
            <a:off x="5737272" y="2373392"/>
            <a:ext cx="1630592" cy="1941503"/>
          </a:xfrm>
          <a:prstGeom prst="line">
            <a:avLst/>
          </a:prstGeom>
          <a:ln w="28575">
            <a:solidFill>
              <a:srgbClr val="01B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xagon 21">
            <a:extLst>
              <a:ext uri="{FF2B5EF4-FFF2-40B4-BE49-F238E27FC236}">
                <a16:creationId xmlns:a16="http://schemas.microsoft.com/office/drawing/2014/main" id="{8550B28E-0AA5-4E28-965A-EB925C46198D}"/>
              </a:ext>
            </a:extLst>
          </p:cNvPr>
          <p:cNvSpPr/>
          <p:nvPr/>
        </p:nvSpPr>
        <p:spPr>
          <a:xfrm rot="16200000">
            <a:off x="7653513" y="3589057"/>
            <a:ext cx="1035500" cy="1714667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28575">
            <a:solidFill>
              <a:srgbClr val="01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6D0332-81FC-4CF9-B543-7445D4B99C09}"/>
              </a:ext>
            </a:extLst>
          </p:cNvPr>
          <p:cNvCxnSpPr>
            <a:cxnSpLocks/>
          </p:cNvCxnSpPr>
          <p:nvPr/>
        </p:nvCxnSpPr>
        <p:spPr>
          <a:xfrm>
            <a:off x="3952705" y="4531871"/>
            <a:ext cx="2" cy="549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exagon 23">
            <a:extLst>
              <a:ext uri="{FF2B5EF4-FFF2-40B4-BE49-F238E27FC236}">
                <a16:creationId xmlns:a16="http://schemas.microsoft.com/office/drawing/2014/main" id="{ABA57452-D318-4BBF-AC51-B5B15DB32BAA}"/>
              </a:ext>
            </a:extLst>
          </p:cNvPr>
          <p:cNvSpPr/>
          <p:nvPr/>
        </p:nvSpPr>
        <p:spPr>
          <a:xfrm rot="16200000">
            <a:off x="2494911" y="3950486"/>
            <a:ext cx="751721" cy="1394956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1400" dirty="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F2502A62-0EAC-448D-AB22-5659A9AED685}"/>
              </a:ext>
            </a:extLst>
          </p:cNvPr>
          <p:cNvSpPr/>
          <p:nvPr/>
        </p:nvSpPr>
        <p:spPr>
          <a:xfrm rot="16200000">
            <a:off x="4582028" y="3699863"/>
            <a:ext cx="735236" cy="1714665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1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6387F1-DAFA-4DA7-A94B-CFC040FF8325}"/>
              </a:ext>
            </a:extLst>
          </p:cNvPr>
          <p:cNvCxnSpPr>
            <a:cxnSpLocks/>
            <a:stCxn id="9" idx="5"/>
          </p:cNvCxnSpPr>
          <p:nvPr/>
        </p:nvCxnSpPr>
        <p:spPr>
          <a:xfrm flipH="1" flipV="1">
            <a:off x="1219902" y="1725345"/>
            <a:ext cx="845530" cy="6944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09D242C-DC9A-4565-AD9F-19A3FC9227D9}"/>
              </a:ext>
            </a:extLst>
          </p:cNvPr>
          <p:cNvCxnSpPr>
            <a:cxnSpLocks/>
          </p:cNvCxnSpPr>
          <p:nvPr/>
        </p:nvCxnSpPr>
        <p:spPr>
          <a:xfrm flipV="1">
            <a:off x="5774519" y="937340"/>
            <a:ext cx="0" cy="486283"/>
          </a:xfrm>
          <a:prstGeom prst="line">
            <a:avLst/>
          </a:prstGeom>
          <a:ln w="28575">
            <a:solidFill>
              <a:srgbClr val="01B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379A02B-5DBC-4E93-AAFD-31C96B1E3379}"/>
              </a:ext>
            </a:extLst>
          </p:cNvPr>
          <p:cNvCxnSpPr>
            <a:cxnSpLocks/>
          </p:cNvCxnSpPr>
          <p:nvPr/>
        </p:nvCxnSpPr>
        <p:spPr>
          <a:xfrm flipH="1">
            <a:off x="1031138" y="3108834"/>
            <a:ext cx="1034291" cy="47062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BA33219-ADE8-457E-85D5-F1F8BA25CD85}"/>
              </a:ext>
            </a:extLst>
          </p:cNvPr>
          <p:cNvCxnSpPr>
            <a:cxnSpLocks/>
            <a:stCxn id="24" idx="0"/>
            <a:endCxn id="9" idx="3"/>
          </p:cNvCxnSpPr>
          <p:nvPr/>
        </p:nvCxnSpPr>
        <p:spPr>
          <a:xfrm flipV="1">
            <a:off x="2870772" y="3526739"/>
            <a:ext cx="324583" cy="74536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81C51CE-0BD9-44FD-9386-7B7DF51B818F}"/>
              </a:ext>
            </a:extLst>
          </p:cNvPr>
          <p:cNvCxnSpPr>
            <a:cxnSpLocks/>
          </p:cNvCxnSpPr>
          <p:nvPr/>
        </p:nvCxnSpPr>
        <p:spPr>
          <a:xfrm flipH="1" flipV="1">
            <a:off x="4353944" y="3084311"/>
            <a:ext cx="624370" cy="110526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D067246D-FE19-4393-8887-9C75E9C3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03" y="-101566"/>
            <a:ext cx="1615698" cy="114532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F424F9C1-1577-41A3-A646-E820628CD2A1}"/>
              </a:ext>
            </a:extLst>
          </p:cNvPr>
          <p:cNvSpPr txBox="1"/>
          <p:nvPr/>
        </p:nvSpPr>
        <p:spPr>
          <a:xfrm>
            <a:off x="1304111" y="273124"/>
            <a:ext cx="161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组合 7">
            <a:extLst>
              <a:ext uri="{FF2B5EF4-FFF2-40B4-BE49-F238E27FC236}">
                <a16:creationId xmlns:a16="http://schemas.microsoft.com/office/drawing/2014/main" id="{84F2C51E-8C15-4038-B007-D03F16CAC85E}"/>
              </a:ext>
            </a:extLst>
          </p:cNvPr>
          <p:cNvGrpSpPr/>
          <p:nvPr/>
        </p:nvGrpSpPr>
        <p:grpSpPr>
          <a:xfrm>
            <a:off x="174581" y="138281"/>
            <a:ext cx="738903" cy="669315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圆角矩形 8">
              <a:extLst>
                <a:ext uri="{FF2B5EF4-FFF2-40B4-BE49-F238E27FC236}">
                  <a16:creationId xmlns:a16="http://schemas.microsoft.com/office/drawing/2014/main" id="{C0A60606-CE05-4365-B4F5-B2BD4965FB65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0" name="圆角矩形 9">
              <a:extLst>
                <a:ext uri="{FF2B5EF4-FFF2-40B4-BE49-F238E27FC236}">
                  <a16:creationId xmlns:a16="http://schemas.microsoft.com/office/drawing/2014/main" id="{AC8533D2-AA5C-48A8-8D51-4229A768153B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21" name="Picture 10" descr="Trẻ Em, Mầm Non, Đọc Sách, Học Tập, Cô Bé, Tải hình PNG 342 -  Free.Vector6.com">
            <a:extLst>
              <a:ext uri="{FF2B5EF4-FFF2-40B4-BE49-F238E27FC236}">
                <a16:creationId xmlns:a16="http://schemas.microsoft.com/office/drawing/2014/main" id="{A0FB4B62-4281-44CE-BAC7-7C368741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8" y="150970"/>
            <a:ext cx="695302" cy="72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DBD421D-529D-4932-A1DE-C11A53A7E059}"/>
              </a:ext>
            </a:extLst>
          </p:cNvPr>
          <p:cNvSpPr txBox="1"/>
          <p:nvPr/>
        </p:nvSpPr>
        <p:spPr>
          <a:xfrm>
            <a:off x="2716349" y="152646"/>
            <a:ext cx="5303448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1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1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9"/>
            <a:ext cx="9144000" cy="51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322919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1973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2D7DDE-C2B3-42BF-A58F-E91A0CEB647B}"/>
              </a:ext>
            </a:extLst>
          </p:cNvPr>
          <p:cNvSpPr txBox="1"/>
          <p:nvPr/>
        </p:nvSpPr>
        <p:spPr>
          <a:xfrm>
            <a:off x="547354" y="601630"/>
            <a:ext cx="8367386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8C357F-A1AF-426C-B608-813BEF3B3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48" t="52260" r="57925" b="42296"/>
          <a:stretch/>
        </p:blipFill>
        <p:spPr>
          <a:xfrm>
            <a:off x="463511" y="163540"/>
            <a:ext cx="1850111" cy="5379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F5622D-CCA0-4C33-9DD2-A6F53618C5E9}"/>
              </a:ext>
            </a:extLst>
          </p:cNvPr>
          <p:cNvSpPr txBox="1"/>
          <p:nvPr/>
        </p:nvSpPr>
        <p:spPr>
          <a:xfrm>
            <a:off x="2305320" y="26306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SGK/33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F88480-1FD7-4F61-BDD4-6A008CBE7787}"/>
              </a:ext>
            </a:extLst>
          </p:cNvPr>
          <p:cNvSpPr txBox="1"/>
          <p:nvPr/>
        </p:nvSpPr>
        <p:spPr>
          <a:xfrm>
            <a:off x="673313" y="1883971"/>
            <a:ext cx="7928974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Delete.</a:t>
            </a:r>
          </a:p>
        </p:txBody>
      </p:sp>
    </p:spTree>
    <p:extLst>
      <p:ext uri="{BB962C8B-B14F-4D97-AF65-F5344CB8AC3E}">
        <p14:creationId xmlns:p14="http://schemas.microsoft.com/office/powerpoint/2010/main" val="27615990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63984"/>
            <a:ext cx="7626662" cy="99417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0" y="620496"/>
            <a:ext cx="6096000" cy="4064000"/>
            <a:chOff x="2032000" y="1077474"/>
            <a:chExt cx="8128000" cy="541866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972522513"/>
                </p:ext>
              </p:extLst>
            </p:nvPr>
          </p:nvGraphicFramePr>
          <p:xfrm>
            <a:off x="2032000" y="107747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531167" y="1742157"/>
              <a:ext cx="52834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97960" y="3402086"/>
              <a:ext cx="52834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7671" y="5048764"/>
              <a:ext cx="52834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10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9C653117-4D86-4E3E-9D1D-6681EC91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96" y="1490852"/>
            <a:ext cx="2322885" cy="232328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5C4009-FDBD-4E00-8C44-20C3D327099D}"/>
              </a:ext>
            </a:extLst>
          </p:cNvPr>
          <p:cNvSpPr txBox="1"/>
          <p:nvPr/>
        </p:nvSpPr>
        <p:spPr>
          <a:xfrm>
            <a:off x="310096" y="2089226"/>
            <a:ext cx="1939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9"/>
            <a:ext cx="9144000" cy="51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322919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1973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2D7DDE-C2B3-42BF-A58F-E91A0CEB647B}"/>
              </a:ext>
            </a:extLst>
          </p:cNvPr>
          <p:cNvSpPr txBox="1"/>
          <p:nvPr/>
        </p:nvSpPr>
        <p:spPr>
          <a:xfrm>
            <a:off x="547354" y="682333"/>
            <a:ext cx="83673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8C357F-A1AF-426C-B608-813BEF3B3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48" t="52260" r="57925" b="42296"/>
          <a:stretch/>
        </p:blipFill>
        <p:spPr>
          <a:xfrm>
            <a:off x="463511" y="163540"/>
            <a:ext cx="1850111" cy="5379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F5622D-CCA0-4C33-9DD2-A6F53618C5E9}"/>
              </a:ext>
            </a:extLst>
          </p:cNvPr>
          <p:cNvSpPr txBox="1"/>
          <p:nvPr/>
        </p:nvSpPr>
        <p:spPr>
          <a:xfrm>
            <a:off x="2305320" y="26306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SGK/33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F88480-1FD7-4F61-BDD4-6A008CBE7787}"/>
              </a:ext>
            </a:extLst>
          </p:cNvPr>
          <p:cNvSpPr txBox="1"/>
          <p:nvPr/>
        </p:nvSpPr>
        <p:spPr>
          <a:xfrm>
            <a:off x="607900" y="1694323"/>
            <a:ext cx="7928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E5FE03-17BD-4B47-ACA8-D22BE966011A}"/>
              </a:ext>
            </a:extLst>
          </p:cNvPr>
          <p:cNvSpPr txBox="1"/>
          <p:nvPr/>
        </p:nvSpPr>
        <p:spPr>
          <a:xfrm>
            <a:off x="673313" y="2366648"/>
            <a:ext cx="7928974" cy="195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Enter.</a:t>
            </a:r>
          </a:p>
        </p:txBody>
      </p:sp>
    </p:spTree>
    <p:extLst>
      <p:ext uri="{BB962C8B-B14F-4D97-AF65-F5344CB8AC3E}">
        <p14:creationId xmlns:p14="http://schemas.microsoft.com/office/powerpoint/2010/main" val="19251380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9"/>
            <a:ext cx="9144000" cy="51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322919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1973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2D7DDE-C2B3-42BF-A58F-E91A0CEB647B}"/>
              </a:ext>
            </a:extLst>
          </p:cNvPr>
          <p:cNvSpPr txBox="1"/>
          <p:nvPr/>
        </p:nvSpPr>
        <p:spPr>
          <a:xfrm>
            <a:off x="547354" y="782518"/>
            <a:ext cx="83673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8C357F-A1AF-426C-B608-813BEF3B3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48" t="52260" r="57925" b="42296"/>
          <a:stretch/>
        </p:blipFill>
        <p:spPr>
          <a:xfrm>
            <a:off x="463511" y="163540"/>
            <a:ext cx="1850111" cy="5379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F5622D-CCA0-4C33-9DD2-A6F53618C5E9}"/>
              </a:ext>
            </a:extLst>
          </p:cNvPr>
          <p:cNvSpPr txBox="1"/>
          <p:nvPr/>
        </p:nvSpPr>
        <p:spPr>
          <a:xfrm>
            <a:off x="2305320" y="26306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SGK/33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E5FE03-17BD-4B47-ACA8-D22BE966011A}"/>
              </a:ext>
            </a:extLst>
          </p:cNvPr>
          <p:cNvSpPr txBox="1"/>
          <p:nvPr/>
        </p:nvSpPr>
        <p:spPr>
          <a:xfrm>
            <a:off x="592140" y="1852731"/>
            <a:ext cx="7928974" cy="2219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B2: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Enter.</a:t>
            </a:r>
          </a:p>
        </p:txBody>
      </p:sp>
    </p:spTree>
    <p:extLst>
      <p:ext uri="{BB962C8B-B14F-4D97-AF65-F5344CB8AC3E}">
        <p14:creationId xmlns:p14="http://schemas.microsoft.com/office/powerpoint/2010/main" val="1992417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4" y="0"/>
            <a:ext cx="9171573" cy="51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3" y="2496746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0" y="2296843"/>
            <a:ext cx="2444273" cy="2040649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322919"/>
            <a:ext cx="1440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1973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033" y="2860576"/>
            <a:ext cx="181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7">
            <a:extLst>
              <a:ext uri="{FF2B5EF4-FFF2-40B4-BE49-F238E27FC236}">
                <a16:creationId xmlns:a16="http://schemas.microsoft.com/office/drawing/2014/main" id="{6B954E9C-9FF6-4273-932A-187D4CC0D1B3}"/>
              </a:ext>
            </a:extLst>
          </p:cNvPr>
          <p:cNvGrpSpPr/>
          <p:nvPr/>
        </p:nvGrpSpPr>
        <p:grpSpPr>
          <a:xfrm>
            <a:off x="638979" y="265234"/>
            <a:ext cx="1448745" cy="1318965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圆角矩形 8">
              <a:extLst>
                <a:ext uri="{FF2B5EF4-FFF2-40B4-BE49-F238E27FC236}">
                  <a16:creationId xmlns:a16="http://schemas.microsoft.com/office/drawing/2014/main" id="{2AC51846-E480-487A-8BC2-20F8C4231AF6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9" name="圆角矩形 9">
              <a:extLst>
                <a:ext uri="{FF2B5EF4-FFF2-40B4-BE49-F238E27FC236}">
                  <a16:creationId xmlns:a16="http://schemas.microsoft.com/office/drawing/2014/main" id="{D495580F-F6D7-4124-8B0E-D1368964BDF7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D6ED8DC-010E-44A9-B76A-F47D90B71D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49" t="63622" r="57875" b="31466"/>
          <a:stretch/>
        </p:blipFill>
        <p:spPr>
          <a:xfrm>
            <a:off x="2399847" y="276752"/>
            <a:ext cx="1935457" cy="4616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B4E429C-873D-4CD0-8BB4-27636303C31E}"/>
              </a:ext>
            </a:extLst>
          </p:cNvPr>
          <p:cNvSpPr txBox="1"/>
          <p:nvPr/>
        </p:nvSpPr>
        <p:spPr>
          <a:xfrm>
            <a:off x="4376594" y="31067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SGK/33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D68BD5-AF58-4DBC-9322-C26E1E727C00}"/>
              </a:ext>
            </a:extLst>
          </p:cNvPr>
          <p:cNvSpPr txBox="1"/>
          <p:nvPr/>
        </p:nvSpPr>
        <p:spPr>
          <a:xfrm>
            <a:off x="2408454" y="899731"/>
            <a:ext cx="65943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STT,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id="{98B16E75-00B7-46A8-9CC4-72300A3A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8" y="-140405"/>
            <a:ext cx="1670109" cy="148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652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379" y="3715447"/>
            <a:ext cx="845894" cy="6492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12" y="2323935"/>
            <a:ext cx="1175106" cy="11019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5990124" y="-360236"/>
            <a:ext cx="3153876" cy="21891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26" y="281490"/>
            <a:ext cx="1175106" cy="1101947"/>
          </a:xfrm>
          <a:prstGeom prst="rect">
            <a:avLst/>
          </a:prstGeom>
        </p:spPr>
      </p:pic>
      <p:sp>
        <p:nvSpPr>
          <p:cNvPr id="9" name="Teardrop 8"/>
          <p:cNvSpPr/>
          <p:nvPr/>
        </p:nvSpPr>
        <p:spPr>
          <a:xfrm>
            <a:off x="4712718" y="1672235"/>
            <a:ext cx="2711884" cy="240534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latin typeface="+mj-lt"/>
            </a:endParaRPr>
          </a:p>
        </p:txBody>
      </p:sp>
      <p:sp>
        <p:nvSpPr>
          <p:cNvPr id="24" name="Teardrop 23"/>
          <p:cNvSpPr/>
          <p:nvPr/>
        </p:nvSpPr>
        <p:spPr>
          <a:xfrm rot="9834670">
            <a:off x="1999584" y="1301607"/>
            <a:ext cx="2711884" cy="240534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5065776" y="2030289"/>
            <a:ext cx="1444752" cy="1097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2570699" y="1993712"/>
            <a:ext cx="1737360" cy="117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0">
            <a:extLst>
              <a:ext uri="{FF2B5EF4-FFF2-40B4-BE49-F238E27FC236}">
                <a16:creationId xmlns:a16="http://schemas.microsoft.com/office/drawing/2014/main" id="{2ABA7F6F-6938-4F5E-8D3C-9C23101C6BCC}"/>
              </a:ext>
            </a:extLst>
          </p:cNvPr>
          <p:cNvGrpSpPr/>
          <p:nvPr/>
        </p:nvGrpSpPr>
        <p:grpSpPr>
          <a:xfrm>
            <a:off x="266268" y="281490"/>
            <a:ext cx="895717" cy="870843"/>
            <a:chOff x="2262896" y="1810432"/>
            <a:chExt cx="2293258" cy="229325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1">
              <a:extLst>
                <a:ext uri="{FF2B5EF4-FFF2-40B4-BE49-F238E27FC236}">
                  <a16:creationId xmlns:a16="http://schemas.microsoft.com/office/drawing/2014/main" id="{0AC16B47-E2CE-464E-AA9B-C927BD79D41D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圆角矩形 12">
              <a:extLst>
                <a:ext uri="{FF2B5EF4-FFF2-40B4-BE49-F238E27FC236}">
                  <a16:creationId xmlns:a16="http://schemas.microsoft.com/office/drawing/2014/main" id="{D1AE90E5-C28D-4CDE-B477-DD21AE6F3865}"/>
                </a:ext>
              </a:extLst>
            </p:cNvPr>
            <p:cNvSpPr/>
            <p:nvPr/>
          </p:nvSpPr>
          <p:spPr>
            <a:xfrm rot="2700000">
              <a:off x="2263095" y="1882612"/>
              <a:ext cx="2117032" cy="2071761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9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id="{949B6067-8AB5-48EF-843B-361D3F9E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5" y="-90590"/>
            <a:ext cx="1234323" cy="113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B09F52-15FC-466F-98AD-05D216F43FBD}"/>
              </a:ext>
            </a:extLst>
          </p:cNvPr>
          <p:cNvSpPr/>
          <p:nvPr/>
        </p:nvSpPr>
        <p:spPr>
          <a:xfrm>
            <a:off x="5281186" y="2367779"/>
            <a:ext cx="1737360" cy="117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841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043016"/>
            <a:ext cx="3459640" cy="2826990"/>
            <a:chOff x="90140" y="1194594"/>
            <a:chExt cx="5707063" cy="4468813"/>
          </a:xfrm>
          <a:solidFill>
            <a:srgbClr val="329061"/>
          </a:solidFill>
        </p:grpSpPr>
        <p:sp>
          <p:nvSpPr>
            <p:cNvPr id="7" name="任意多边形: 形状 16"/>
            <p:cNvSpPr>
              <a:spLocks/>
            </p:cNvSpPr>
            <p:nvPr/>
          </p:nvSpPr>
          <p:spPr bwMode="auto">
            <a:xfrm>
              <a:off x="1879253" y="42775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8" name="任意多边形: 形状 17"/>
            <p:cNvSpPr>
              <a:spLocks/>
            </p:cNvSpPr>
            <p:nvPr/>
          </p:nvSpPr>
          <p:spPr bwMode="auto">
            <a:xfrm>
              <a:off x="1469678" y="4490244"/>
              <a:ext cx="279400" cy="422275"/>
            </a:xfrm>
            <a:custGeom>
              <a:avLst/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9" name="任意多边形: 形状 18"/>
            <p:cNvSpPr>
              <a:spLocks/>
            </p:cNvSpPr>
            <p:nvPr/>
          </p:nvSpPr>
          <p:spPr bwMode="auto">
            <a:xfrm>
              <a:off x="783878" y="4561681"/>
              <a:ext cx="279400" cy="404813"/>
            </a:xfrm>
            <a:custGeom>
              <a:avLst/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0" name="任意多边形: 形状 19"/>
            <p:cNvSpPr>
              <a:spLocks/>
            </p:cNvSpPr>
            <p:nvPr/>
          </p:nvSpPr>
          <p:spPr bwMode="auto">
            <a:xfrm>
              <a:off x="620365" y="4071144"/>
              <a:ext cx="406400" cy="280988"/>
            </a:xfrm>
            <a:custGeom>
              <a:avLst/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1" name="任意多边形: 形状 20"/>
            <p:cNvSpPr>
              <a:spLocks/>
            </p:cNvSpPr>
            <p:nvPr/>
          </p:nvSpPr>
          <p:spPr bwMode="auto">
            <a:xfrm>
              <a:off x="90140" y="3694906"/>
              <a:ext cx="404813" cy="279400"/>
            </a:xfrm>
            <a:custGeom>
              <a:avLst/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2" name="任意多边形: 形状 21"/>
            <p:cNvSpPr>
              <a:spLocks/>
            </p:cNvSpPr>
            <p:nvPr/>
          </p:nvSpPr>
          <p:spPr bwMode="auto">
            <a:xfrm>
              <a:off x="482253" y="3086894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3" name="任意多边形: 形状 22"/>
            <p:cNvSpPr>
              <a:spLocks/>
            </p:cNvSpPr>
            <p:nvPr/>
          </p:nvSpPr>
          <p:spPr bwMode="auto">
            <a:xfrm>
              <a:off x="977553" y="3031331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4" name="任意多边形: 形状 23"/>
            <p:cNvSpPr>
              <a:spLocks/>
            </p:cNvSpPr>
            <p:nvPr/>
          </p:nvSpPr>
          <p:spPr bwMode="auto">
            <a:xfrm>
              <a:off x="1525240" y="3032919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5" name="任意多边形: 形状 24"/>
            <p:cNvSpPr>
              <a:spLocks/>
            </p:cNvSpPr>
            <p:nvPr/>
          </p:nvSpPr>
          <p:spPr bwMode="auto">
            <a:xfrm>
              <a:off x="1703040" y="3596481"/>
              <a:ext cx="423863" cy="277813"/>
            </a:xfrm>
            <a:custGeom>
              <a:avLst/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6" name="任意多边形: 形状 25"/>
            <p:cNvSpPr>
              <a:spLocks/>
            </p:cNvSpPr>
            <p:nvPr/>
          </p:nvSpPr>
          <p:spPr bwMode="auto">
            <a:xfrm>
              <a:off x="1122015" y="242966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7" name="任意多边形: 形状 26"/>
            <p:cNvSpPr>
              <a:spLocks/>
            </p:cNvSpPr>
            <p:nvPr/>
          </p:nvSpPr>
          <p:spPr bwMode="auto">
            <a:xfrm>
              <a:off x="1171228" y="1870869"/>
              <a:ext cx="404813" cy="280988"/>
            </a:xfrm>
            <a:custGeom>
              <a:avLst/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8" name="任意多边形: 形状 27"/>
            <p:cNvSpPr>
              <a:spLocks/>
            </p:cNvSpPr>
            <p:nvPr/>
          </p:nvSpPr>
          <p:spPr bwMode="auto">
            <a:xfrm>
              <a:off x="1645890" y="1396206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9" name="任意多边形: 形状 28"/>
            <p:cNvSpPr>
              <a:spLocks/>
            </p:cNvSpPr>
            <p:nvPr/>
          </p:nvSpPr>
          <p:spPr bwMode="auto">
            <a:xfrm>
              <a:off x="2157065" y="14993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0" name="任意多边形: 形状 29"/>
            <p:cNvSpPr>
              <a:spLocks/>
            </p:cNvSpPr>
            <p:nvPr/>
          </p:nvSpPr>
          <p:spPr bwMode="auto">
            <a:xfrm>
              <a:off x="2596803" y="1775619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1" name="任意多边形: 形状 30"/>
            <p:cNvSpPr>
              <a:spLocks/>
            </p:cNvSpPr>
            <p:nvPr/>
          </p:nvSpPr>
          <p:spPr bwMode="auto">
            <a:xfrm>
              <a:off x="2987328" y="1288256"/>
              <a:ext cx="279400" cy="422275"/>
            </a:xfrm>
            <a:custGeom>
              <a:avLst/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2" name="任意多边形: 形状 31"/>
            <p:cNvSpPr>
              <a:spLocks/>
            </p:cNvSpPr>
            <p:nvPr/>
          </p:nvSpPr>
          <p:spPr bwMode="auto">
            <a:xfrm>
              <a:off x="2904778" y="2055019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3" name="任意多边形: 形状 32"/>
            <p:cNvSpPr>
              <a:spLocks/>
            </p:cNvSpPr>
            <p:nvPr/>
          </p:nvSpPr>
          <p:spPr bwMode="auto">
            <a:xfrm>
              <a:off x="3512790" y="11945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4" name="任意多边形: 形状 33"/>
            <p:cNvSpPr>
              <a:spLocks/>
            </p:cNvSpPr>
            <p:nvPr/>
          </p:nvSpPr>
          <p:spPr bwMode="auto">
            <a:xfrm>
              <a:off x="3541365" y="1831181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5" name="任意多边形: 形状 34"/>
            <p:cNvSpPr>
              <a:spLocks/>
            </p:cNvSpPr>
            <p:nvPr/>
          </p:nvSpPr>
          <p:spPr bwMode="auto">
            <a:xfrm>
              <a:off x="3631853" y="2258219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6" name="任意多边形: 形状 35"/>
            <p:cNvSpPr>
              <a:spLocks/>
            </p:cNvSpPr>
            <p:nvPr/>
          </p:nvSpPr>
          <p:spPr bwMode="auto">
            <a:xfrm>
              <a:off x="4027140" y="249951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7" name="任意多边形: 形状 36"/>
            <p:cNvSpPr>
              <a:spLocks/>
            </p:cNvSpPr>
            <p:nvPr/>
          </p:nvSpPr>
          <p:spPr bwMode="auto">
            <a:xfrm>
              <a:off x="4374803" y="1786731"/>
              <a:ext cx="280988" cy="422275"/>
            </a:xfrm>
            <a:custGeom>
              <a:avLst/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8" name="任意多边形: 形状 37"/>
            <p:cNvSpPr>
              <a:spLocks/>
            </p:cNvSpPr>
            <p:nvPr/>
          </p:nvSpPr>
          <p:spPr bwMode="auto">
            <a:xfrm>
              <a:off x="4827240" y="1767681"/>
              <a:ext cx="280988" cy="406400"/>
            </a:xfrm>
            <a:custGeom>
              <a:avLst/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9" name="任意多边形: 形状 38"/>
            <p:cNvSpPr>
              <a:spLocks/>
            </p:cNvSpPr>
            <p:nvPr/>
          </p:nvSpPr>
          <p:spPr bwMode="auto">
            <a:xfrm>
              <a:off x="5235228" y="2183606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0" name="任意多边形: 形状 39"/>
            <p:cNvSpPr>
              <a:spLocks/>
            </p:cNvSpPr>
            <p:nvPr/>
          </p:nvSpPr>
          <p:spPr bwMode="auto">
            <a:xfrm>
              <a:off x="5162203" y="2720181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1" name="任意多边形: 形状 40"/>
            <p:cNvSpPr>
              <a:spLocks/>
            </p:cNvSpPr>
            <p:nvPr/>
          </p:nvSpPr>
          <p:spPr bwMode="auto">
            <a:xfrm>
              <a:off x="4836765" y="3088481"/>
              <a:ext cx="280988" cy="404813"/>
            </a:xfrm>
            <a:custGeom>
              <a:avLst/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2" name="任意多边形: 形状 41"/>
            <p:cNvSpPr>
              <a:spLocks/>
            </p:cNvSpPr>
            <p:nvPr/>
          </p:nvSpPr>
          <p:spPr bwMode="auto">
            <a:xfrm>
              <a:off x="5373340" y="3369469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3" name="任意多边形: 形状 42"/>
            <p:cNvSpPr>
              <a:spLocks/>
            </p:cNvSpPr>
            <p:nvPr/>
          </p:nvSpPr>
          <p:spPr bwMode="auto">
            <a:xfrm>
              <a:off x="5046315" y="3877469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4" name="任意多边形: 形状 43"/>
            <p:cNvSpPr>
              <a:spLocks/>
            </p:cNvSpPr>
            <p:nvPr/>
          </p:nvSpPr>
          <p:spPr bwMode="auto">
            <a:xfrm>
              <a:off x="4930428" y="4277519"/>
              <a:ext cx="404813" cy="282575"/>
            </a:xfrm>
            <a:custGeom>
              <a:avLst/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5" name="任意多边形: 形状 44"/>
            <p:cNvSpPr>
              <a:spLocks/>
            </p:cNvSpPr>
            <p:nvPr/>
          </p:nvSpPr>
          <p:spPr bwMode="auto">
            <a:xfrm>
              <a:off x="4392265" y="3734594"/>
              <a:ext cx="406400" cy="279400"/>
            </a:xfrm>
            <a:custGeom>
              <a:avLst/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6" name="任意多边形: 形状 45"/>
            <p:cNvSpPr>
              <a:spLocks/>
            </p:cNvSpPr>
            <p:nvPr/>
          </p:nvSpPr>
          <p:spPr bwMode="auto">
            <a:xfrm>
              <a:off x="3800128" y="3780631"/>
              <a:ext cx="406400" cy="280988"/>
            </a:xfrm>
            <a:custGeom>
              <a:avLst/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7" name="任意多边形: 形状 46"/>
            <p:cNvSpPr>
              <a:spLocks/>
            </p:cNvSpPr>
            <p:nvPr/>
          </p:nvSpPr>
          <p:spPr bwMode="auto">
            <a:xfrm>
              <a:off x="3441353" y="43029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8" name="任意多边形: 形状 47"/>
            <p:cNvSpPr>
              <a:spLocks/>
            </p:cNvSpPr>
            <p:nvPr/>
          </p:nvSpPr>
          <p:spPr bwMode="auto">
            <a:xfrm>
              <a:off x="4566890" y="4553744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9" name="任意多边形: 形状 48"/>
            <p:cNvSpPr>
              <a:spLocks/>
            </p:cNvSpPr>
            <p:nvPr/>
          </p:nvSpPr>
          <p:spPr bwMode="auto">
            <a:xfrm>
              <a:off x="3925540" y="4442619"/>
              <a:ext cx="280988" cy="422275"/>
            </a:xfrm>
            <a:custGeom>
              <a:avLst/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0" name="任意多边形: 形状 49"/>
            <p:cNvSpPr>
              <a:spLocks/>
            </p:cNvSpPr>
            <p:nvPr/>
          </p:nvSpPr>
          <p:spPr bwMode="auto">
            <a:xfrm>
              <a:off x="3334990" y="2942431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1" name="任意多边形: 形状 50"/>
            <p:cNvSpPr>
              <a:spLocks/>
            </p:cNvSpPr>
            <p:nvPr/>
          </p:nvSpPr>
          <p:spPr bwMode="auto">
            <a:xfrm>
              <a:off x="2347565" y="2512219"/>
              <a:ext cx="277813" cy="422275"/>
            </a:xfrm>
            <a:custGeom>
              <a:avLst/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2" name="任意多边形: 形状 51"/>
            <p:cNvSpPr>
              <a:spLocks/>
            </p:cNvSpPr>
            <p:nvPr/>
          </p:nvSpPr>
          <p:spPr bwMode="auto">
            <a:xfrm>
              <a:off x="2658715" y="2934494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3" name="任意多边形: 形状 52"/>
            <p:cNvSpPr>
              <a:spLocks/>
            </p:cNvSpPr>
            <p:nvPr/>
          </p:nvSpPr>
          <p:spPr bwMode="auto">
            <a:xfrm>
              <a:off x="582265" y="1702594"/>
              <a:ext cx="4622800" cy="3960813"/>
            </a:xfrm>
            <a:custGeom>
              <a:avLst/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</p:grpSp>
      <p:sp>
        <p:nvSpPr>
          <p:cNvPr id="49" name="Cloud 48"/>
          <p:cNvSpPr/>
          <p:nvPr/>
        </p:nvSpPr>
        <p:spPr>
          <a:xfrm>
            <a:off x="3437942" y="97090"/>
            <a:ext cx="4878474" cy="580109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Trang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khảo</a:t>
            </a:r>
            <a:r>
              <a:rPr lang="en-US" sz="2400" b="1" dirty="0"/>
              <a:t>: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9CAA900-42C3-4505-A622-C0C401BDD5A7}"/>
              </a:ext>
            </a:extLst>
          </p:cNvPr>
          <p:cNvPicPr/>
          <p:nvPr/>
        </p:nvPicPr>
        <p:blipFill rotWithShape="1">
          <a:blip r:embed="rId3"/>
          <a:srcRect l="-166" t="27664" r="64760" b="38199"/>
          <a:stretch/>
        </p:blipFill>
        <p:spPr bwMode="auto">
          <a:xfrm>
            <a:off x="3643645" y="887011"/>
            <a:ext cx="5251237" cy="3357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0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41"/>
          <p:cNvSpPr txBox="1">
            <a:spLocks noGrp="1"/>
          </p:cNvSpPr>
          <p:nvPr>
            <p:ph type="title"/>
          </p:nvPr>
        </p:nvSpPr>
        <p:spPr>
          <a:xfrm>
            <a:off x="752971" y="-68029"/>
            <a:ext cx="4284476" cy="412800"/>
          </a:xfrm>
          <a:prstGeom prst="rect">
            <a:avLst/>
          </a:prstGeom>
        </p:spPr>
        <p:txBody>
          <a:bodyPr spcFirstLastPara="1" vert="horz" wrap="square" lIns="91411" tIns="91411" rIns="91411" bIns="91411" rtlCol="0" anchor="t" anchorCtr="0">
            <a:noAutofit/>
          </a:bodyPr>
          <a:lstStyle/>
          <a:p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BÀI HỌC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135775" y="2786150"/>
            <a:ext cx="3522523" cy="397903"/>
          </a:xfrm>
          <a:prstGeom prst="roundRect">
            <a:avLst/>
          </a:prstGeom>
          <a:noFill/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265">
              <a:buClr>
                <a:srgbClr val="000000"/>
              </a:buClr>
            </a:pP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dạng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dữ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64" name="Curved Connector 63"/>
          <p:cNvCxnSpPr>
            <a:cxnSpLocks/>
            <a:stCxn id="91" idx="3"/>
            <a:endCxn id="67" idx="1"/>
          </p:cNvCxnSpPr>
          <p:nvPr/>
        </p:nvCxnSpPr>
        <p:spPr>
          <a:xfrm flipV="1">
            <a:off x="4629020" y="1793155"/>
            <a:ext cx="506755" cy="1015749"/>
          </a:xfrm>
          <a:prstGeom prst="curvedConnector3">
            <a:avLst>
              <a:gd name="adj1" fmla="val 50000"/>
            </a:avLst>
          </a:prstGeom>
          <a:ln>
            <a:solidFill>
              <a:srgbClr val="60D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5135775" y="1557636"/>
            <a:ext cx="3522523" cy="471037"/>
          </a:xfrm>
          <a:prstGeom prst="roundRect">
            <a:avLst/>
          </a:prstGeom>
          <a:noFill/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265">
              <a:buClr>
                <a:srgbClr val="000000"/>
              </a:buClr>
            </a:pP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Nhập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dữ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78598" y="1685832"/>
            <a:ext cx="1951923" cy="1610588"/>
          </a:xfrm>
          <a:prstGeom prst="ellipse">
            <a:avLst/>
          </a:prstGeom>
          <a:solidFill>
            <a:srgbClr val="FFD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buClr>
                <a:srgbClr val="000000"/>
              </a:buClr>
            </a:pPr>
            <a:r>
              <a:rPr lang="en-US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1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50944" y="436274"/>
            <a:ext cx="1569028" cy="1317821"/>
          </a:xfrm>
          <a:prstGeom prst="roundRect">
            <a:avLst/>
          </a:prstGeom>
          <a:solidFill>
            <a:srgbClr val="F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urved Connector 7"/>
          <p:cNvCxnSpPr>
            <a:cxnSpLocks/>
            <a:stCxn id="5" idx="6"/>
            <a:endCxn id="6" idx="1"/>
          </p:cNvCxnSpPr>
          <p:nvPr/>
        </p:nvCxnSpPr>
        <p:spPr>
          <a:xfrm flipV="1">
            <a:off x="2030521" y="1095185"/>
            <a:ext cx="720423" cy="139594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cxnSpLocks/>
            <a:stCxn id="5" idx="6"/>
            <a:endCxn id="91" idx="1"/>
          </p:cNvCxnSpPr>
          <p:nvPr/>
        </p:nvCxnSpPr>
        <p:spPr>
          <a:xfrm>
            <a:off x="2030521" y="2491126"/>
            <a:ext cx="549869" cy="317778"/>
          </a:xfrm>
          <a:prstGeom prst="curvedConnector3">
            <a:avLst>
              <a:gd name="adj1" fmla="val 50000"/>
            </a:avLst>
          </a:prstGeom>
          <a:ln w="12700">
            <a:solidFill>
              <a:srgbClr val="60D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2580390" y="2156869"/>
            <a:ext cx="2048630" cy="1304069"/>
          </a:xfrm>
          <a:prstGeom prst="roundRect">
            <a:avLst/>
          </a:prstGeom>
          <a:solidFill>
            <a:srgbClr val="60D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5015159" y="806406"/>
            <a:ext cx="3522522" cy="530215"/>
          </a:xfrm>
          <a:prstGeom prst="roundRect">
            <a:avLst/>
          </a:prstGeom>
          <a:noFill/>
          <a:ln>
            <a:solidFill>
              <a:srgbClr val="F0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vùng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040395" y="32503"/>
            <a:ext cx="3590245" cy="625927"/>
          </a:xfrm>
          <a:prstGeom prst="roundRect">
            <a:avLst/>
          </a:prstGeom>
          <a:noFill/>
          <a:ln>
            <a:solidFill>
              <a:srgbClr val="F0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265">
              <a:buClr>
                <a:srgbClr val="000000"/>
              </a:buClr>
            </a:pP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quen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giao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diện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mềm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123458" y="2173082"/>
            <a:ext cx="3522523" cy="397903"/>
          </a:xfrm>
          <a:prstGeom prst="roundRect">
            <a:avLst/>
          </a:prstGeom>
          <a:noFill/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265">
              <a:buClr>
                <a:srgbClr val="000000"/>
              </a:buClr>
            </a:pP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Chỉnh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sửa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dữ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39" name="Curved Connector 38"/>
          <p:cNvCxnSpPr>
            <a:cxnSpLocks/>
            <a:stCxn id="6" idx="3"/>
            <a:endCxn id="103" idx="1"/>
          </p:cNvCxnSpPr>
          <p:nvPr/>
        </p:nvCxnSpPr>
        <p:spPr>
          <a:xfrm flipV="1">
            <a:off x="4319972" y="345466"/>
            <a:ext cx="720423" cy="749718"/>
          </a:xfrm>
          <a:prstGeom prst="curvedConnector3">
            <a:avLst>
              <a:gd name="adj1" fmla="val 50000"/>
            </a:avLst>
          </a:prstGeom>
          <a:ln>
            <a:solidFill>
              <a:srgbClr val="FB6F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cxnSpLocks/>
            <a:stCxn id="6" idx="3"/>
            <a:endCxn id="102" idx="1"/>
          </p:cNvCxnSpPr>
          <p:nvPr/>
        </p:nvCxnSpPr>
        <p:spPr>
          <a:xfrm flipV="1">
            <a:off x="4319972" y="1071514"/>
            <a:ext cx="695187" cy="23671"/>
          </a:xfrm>
          <a:prstGeom prst="curvedConnector3">
            <a:avLst/>
          </a:prstGeom>
          <a:ln>
            <a:solidFill>
              <a:srgbClr val="FB6F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cxnSpLocks/>
            <a:stCxn id="91" idx="3"/>
            <a:endCxn id="104" idx="1"/>
          </p:cNvCxnSpPr>
          <p:nvPr/>
        </p:nvCxnSpPr>
        <p:spPr>
          <a:xfrm flipV="1">
            <a:off x="4629020" y="2372034"/>
            <a:ext cx="494438" cy="436870"/>
          </a:xfrm>
          <a:prstGeom prst="curvedConnector3">
            <a:avLst>
              <a:gd name="adj1" fmla="val 50000"/>
            </a:avLst>
          </a:prstGeom>
          <a:ln>
            <a:solidFill>
              <a:srgbClr val="60D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cxnSpLocks/>
            <a:stCxn id="91" idx="3"/>
            <a:endCxn id="62" idx="1"/>
          </p:cNvCxnSpPr>
          <p:nvPr/>
        </p:nvCxnSpPr>
        <p:spPr>
          <a:xfrm>
            <a:off x="4629020" y="2808904"/>
            <a:ext cx="506755" cy="176198"/>
          </a:xfrm>
          <a:prstGeom prst="curvedConnector3">
            <a:avLst>
              <a:gd name="adj1" fmla="val 50000"/>
            </a:avLst>
          </a:prstGeom>
          <a:ln>
            <a:solidFill>
              <a:srgbClr val="60D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90">
            <a:extLst>
              <a:ext uri="{FF2B5EF4-FFF2-40B4-BE49-F238E27FC236}">
                <a16:creationId xmlns:a16="http://schemas.microsoft.com/office/drawing/2014/main" id="{99805EBC-0859-484F-BB66-A4EFAB596597}"/>
              </a:ext>
            </a:extLst>
          </p:cNvPr>
          <p:cNvSpPr/>
          <p:nvPr/>
        </p:nvSpPr>
        <p:spPr>
          <a:xfrm>
            <a:off x="2583805" y="3698857"/>
            <a:ext cx="2048630" cy="1304069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Curved Connector 63">
            <a:extLst>
              <a:ext uri="{FF2B5EF4-FFF2-40B4-BE49-F238E27FC236}">
                <a16:creationId xmlns:a16="http://schemas.microsoft.com/office/drawing/2014/main" id="{8A30FBEB-FC5D-40DC-BF52-734536FC5C5F}"/>
              </a:ext>
            </a:extLst>
          </p:cNvPr>
          <p:cNvCxnSpPr>
            <a:cxnSpLocks/>
            <a:stCxn id="36" idx="3"/>
            <a:endCxn id="56" idx="1"/>
          </p:cNvCxnSpPr>
          <p:nvPr/>
        </p:nvCxnSpPr>
        <p:spPr>
          <a:xfrm flipV="1">
            <a:off x="4632435" y="3585353"/>
            <a:ext cx="390195" cy="765539"/>
          </a:xfrm>
          <a:prstGeom prst="curvedConnector3">
            <a:avLst>
              <a:gd name="adj1" fmla="val 50000"/>
            </a:avLst>
          </a:prstGeom>
          <a:ln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66">
            <a:extLst>
              <a:ext uri="{FF2B5EF4-FFF2-40B4-BE49-F238E27FC236}">
                <a16:creationId xmlns:a16="http://schemas.microsoft.com/office/drawing/2014/main" id="{CE844C88-B031-4433-9211-69B3A5E42F5B}"/>
              </a:ext>
            </a:extLst>
          </p:cNvPr>
          <p:cNvSpPr/>
          <p:nvPr/>
        </p:nvSpPr>
        <p:spPr>
          <a:xfrm>
            <a:off x="5022630" y="3356546"/>
            <a:ext cx="3822184" cy="457613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265">
              <a:buClr>
                <a:srgbClr val="000000"/>
              </a:buClr>
            </a:pP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mềm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Rounded Rectangle 103">
            <a:extLst>
              <a:ext uri="{FF2B5EF4-FFF2-40B4-BE49-F238E27FC236}">
                <a16:creationId xmlns:a16="http://schemas.microsoft.com/office/drawing/2014/main" id="{666A5E4C-36D0-4101-99C4-A964CBC31A4A}"/>
              </a:ext>
            </a:extLst>
          </p:cNvPr>
          <p:cNvSpPr/>
          <p:nvPr/>
        </p:nvSpPr>
        <p:spPr>
          <a:xfrm>
            <a:off x="5022631" y="3898858"/>
            <a:ext cx="3822184" cy="42974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265">
              <a:buClr>
                <a:srgbClr val="000000"/>
              </a:buClr>
            </a:pP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Nhập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dữ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9" name="Curved Connector 42">
            <a:extLst>
              <a:ext uri="{FF2B5EF4-FFF2-40B4-BE49-F238E27FC236}">
                <a16:creationId xmlns:a16="http://schemas.microsoft.com/office/drawing/2014/main" id="{FFD4948A-2C78-4985-B525-F0E3380F7049}"/>
              </a:ext>
            </a:extLst>
          </p:cNvPr>
          <p:cNvCxnSpPr>
            <a:cxnSpLocks/>
            <a:stCxn id="36" idx="3"/>
            <a:endCxn id="58" idx="1"/>
          </p:cNvCxnSpPr>
          <p:nvPr/>
        </p:nvCxnSpPr>
        <p:spPr>
          <a:xfrm flipV="1">
            <a:off x="4632435" y="4113728"/>
            <a:ext cx="390196" cy="237164"/>
          </a:xfrm>
          <a:prstGeom prst="curvedConnector3">
            <a:avLst/>
          </a:prstGeom>
          <a:ln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61">
            <a:extLst>
              <a:ext uri="{FF2B5EF4-FFF2-40B4-BE49-F238E27FC236}">
                <a16:creationId xmlns:a16="http://schemas.microsoft.com/office/drawing/2014/main" id="{8B6E518A-DB37-4B2F-914C-F9345167F214}"/>
              </a:ext>
            </a:extLst>
          </p:cNvPr>
          <p:cNvSpPr/>
          <p:nvPr/>
        </p:nvSpPr>
        <p:spPr>
          <a:xfrm>
            <a:off x="5015159" y="4481123"/>
            <a:ext cx="3822184" cy="631462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265">
              <a:buClr>
                <a:srgbClr val="000000"/>
              </a:buClr>
            </a:pP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Chỉnh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sửa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dạng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dữ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lưu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cxnSp>
        <p:nvCxnSpPr>
          <p:cNvPr id="88" name="Curved Connector 44">
            <a:extLst>
              <a:ext uri="{FF2B5EF4-FFF2-40B4-BE49-F238E27FC236}">
                <a16:creationId xmlns:a16="http://schemas.microsoft.com/office/drawing/2014/main" id="{8204DB02-CE92-4030-BB35-0990DCA5DD7A}"/>
              </a:ext>
            </a:extLst>
          </p:cNvPr>
          <p:cNvCxnSpPr>
            <a:cxnSpLocks/>
            <a:stCxn id="36" idx="3"/>
            <a:endCxn id="81" idx="1"/>
          </p:cNvCxnSpPr>
          <p:nvPr/>
        </p:nvCxnSpPr>
        <p:spPr>
          <a:xfrm>
            <a:off x="4632435" y="4350892"/>
            <a:ext cx="382724" cy="445962"/>
          </a:xfrm>
          <a:prstGeom prst="curvedConnector3">
            <a:avLst>
              <a:gd name="adj1" fmla="val 50000"/>
            </a:avLst>
          </a:prstGeom>
          <a:ln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7">
            <a:extLst>
              <a:ext uri="{FF2B5EF4-FFF2-40B4-BE49-F238E27FC236}">
                <a16:creationId xmlns:a16="http://schemas.microsoft.com/office/drawing/2014/main" id="{847843A2-15C1-4108-A90C-B096CA59A392}"/>
              </a:ext>
            </a:extLst>
          </p:cNvPr>
          <p:cNvCxnSpPr>
            <a:cxnSpLocks/>
            <a:stCxn id="5" idx="6"/>
            <a:endCxn id="36" idx="1"/>
          </p:cNvCxnSpPr>
          <p:nvPr/>
        </p:nvCxnSpPr>
        <p:spPr>
          <a:xfrm>
            <a:off x="2030521" y="2491126"/>
            <a:ext cx="553284" cy="18597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7" grpId="0" animBg="1"/>
      <p:bldP spid="5" grpId="0" animBg="1"/>
      <p:bldP spid="6" grpId="0" animBg="1"/>
      <p:bldP spid="91" grpId="0" animBg="1"/>
      <p:bldP spid="102" grpId="0" animBg="1"/>
      <p:bldP spid="103" grpId="0" animBg="1"/>
      <p:bldP spid="104" grpId="0" animBg="1"/>
      <p:bldP spid="36" grpId="0" animBg="1"/>
      <p:bldP spid="56" grpId="0" animBg="1"/>
      <p:bldP spid="58" grpId="0" animBg="1"/>
      <p:bldP spid="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52"/>
          <p:cNvSpPr/>
          <p:nvPr/>
        </p:nvSpPr>
        <p:spPr>
          <a:xfrm>
            <a:off x="1511661" y="246118"/>
            <a:ext cx="5472608" cy="58010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6"/>
          <p:cNvSpPr/>
          <p:nvPr/>
        </p:nvSpPr>
        <p:spPr>
          <a:xfrm>
            <a:off x="517364" y="1144533"/>
            <a:ext cx="7330999" cy="3754437"/>
          </a:xfrm>
          <a:prstGeom prst="rect">
            <a:avLst/>
          </a:prstGeom>
          <a:solidFill>
            <a:srgbClr val="A7BCB0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55" name="矩形 12"/>
          <p:cNvSpPr/>
          <p:nvPr/>
        </p:nvSpPr>
        <p:spPr>
          <a:xfrm>
            <a:off x="762483" y="1383569"/>
            <a:ext cx="6840760" cy="32763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74" y="3357"/>
            <a:ext cx="2656562" cy="2546825"/>
          </a:xfrm>
          <a:prstGeom prst="rect">
            <a:avLst/>
          </a:prstGeom>
        </p:spPr>
      </p:pic>
      <p:pic>
        <p:nvPicPr>
          <p:cNvPr id="58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>
            <a:off x="-27844" y="33309"/>
            <a:ext cx="2170193" cy="11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B36D48E3-CFEC-4E7D-BFEA-F48F74F1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058359" y="4787790"/>
            <a:ext cx="1600694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9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9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9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BC49A441-7644-4CAF-ACD9-AF32FB1DF012}" type="slidenum">
              <a:rPr lang="en-US" altLang="en-US" smtClean="0"/>
              <a:pPr eaLnBrk="1" hangingPunct="1"/>
              <a:t>27</a:t>
            </a:fld>
            <a:endParaRPr lang="en-US" altLang="en-US"/>
          </a:p>
        </p:txBody>
      </p:sp>
      <p:grpSp>
        <p:nvGrpSpPr>
          <p:cNvPr id="24579" name="Group 4">
            <a:extLst>
              <a:ext uri="{FF2B5EF4-FFF2-40B4-BE49-F238E27FC236}">
                <a16:creationId xmlns:a16="http://schemas.microsoft.com/office/drawing/2014/main" id="{01CDCF0D-5BC7-47B2-A1EB-64D20E6FABB1}"/>
              </a:ext>
            </a:extLst>
          </p:cNvPr>
          <p:cNvGrpSpPr>
            <a:grpSpLocks/>
          </p:cNvGrpSpPr>
          <p:nvPr/>
        </p:nvGrpSpPr>
        <p:grpSpPr bwMode="auto">
          <a:xfrm>
            <a:off x="1141942" y="0"/>
            <a:ext cx="6860117" cy="5145088"/>
            <a:chOff x="0" y="0"/>
            <a:chExt cx="5760" cy="4320"/>
          </a:xfrm>
        </p:grpSpPr>
        <p:pic>
          <p:nvPicPr>
            <p:cNvPr id="24583" name="Picture 5" descr="Flowers">
              <a:extLst>
                <a:ext uri="{FF2B5EF4-FFF2-40B4-BE49-F238E27FC236}">
                  <a16:creationId xmlns:a16="http://schemas.microsoft.com/office/drawing/2014/main" id="{17C59BF2-F20F-439F-A0E0-3C81A4263C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6" descr="Flowers">
              <a:extLst>
                <a:ext uri="{FF2B5EF4-FFF2-40B4-BE49-F238E27FC236}">
                  <a16:creationId xmlns:a16="http://schemas.microsoft.com/office/drawing/2014/main" id="{DA023B93-34B7-4985-AC26-B4188394BD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7" descr="Flowers">
              <a:extLst>
                <a:ext uri="{FF2B5EF4-FFF2-40B4-BE49-F238E27FC236}">
                  <a16:creationId xmlns:a16="http://schemas.microsoft.com/office/drawing/2014/main" id="{24E6DB2A-4C74-4B4E-AB52-45508DAB7F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8" descr="Flowers">
              <a:extLst>
                <a:ext uri="{FF2B5EF4-FFF2-40B4-BE49-F238E27FC236}">
                  <a16:creationId xmlns:a16="http://schemas.microsoft.com/office/drawing/2014/main" id="{B66E6C2F-910B-4C50-A4C5-CCE9EA96B38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9" descr="Flowers">
              <a:extLst>
                <a:ext uri="{FF2B5EF4-FFF2-40B4-BE49-F238E27FC236}">
                  <a16:creationId xmlns:a16="http://schemas.microsoft.com/office/drawing/2014/main" id="{3818ADB1-ED3E-478E-8C23-CFF5313622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0" descr="Flowers">
              <a:extLst>
                <a:ext uri="{FF2B5EF4-FFF2-40B4-BE49-F238E27FC236}">
                  <a16:creationId xmlns:a16="http://schemas.microsoft.com/office/drawing/2014/main" id="{1CFA3E65-8DFF-41DC-8940-A87BF657BC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1" descr="Flowers">
              <a:extLst>
                <a:ext uri="{FF2B5EF4-FFF2-40B4-BE49-F238E27FC236}">
                  <a16:creationId xmlns:a16="http://schemas.microsoft.com/office/drawing/2014/main" id="{4441B37D-A593-4D72-8EB2-4F301A003D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12" descr="Flowers">
              <a:extLst>
                <a:ext uri="{FF2B5EF4-FFF2-40B4-BE49-F238E27FC236}">
                  <a16:creationId xmlns:a16="http://schemas.microsoft.com/office/drawing/2014/main" id="{DAD28A95-4C3C-4036-B074-A7DF052020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Picture 13" descr="634731234">
              <a:extLst>
                <a:ext uri="{FF2B5EF4-FFF2-40B4-BE49-F238E27FC236}">
                  <a16:creationId xmlns:a16="http://schemas.microsoft.com/office/drawing/2014/main" id="{3F87303D-F5D4-4B9A-AF2A-D7DD79DDB29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14" descr="634731234">
              <a:extLst>
                <a:ext uri="{FF2B5EF4-FFF2-40B4-BE49-F238E27FC236}">
                  <a16:creationId xmlns:a16="http://schemas.microsoft.com/office/drawing/2014/main" id="{868F3428-55D5-4A71-A9CC-F4D031AF83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3" name="Picture 15" descr="634731234">
              <a:extLst>
                <a:ext uri="{FF2B5EF4-FFF2-40B4-BE49-F238E27FC236}">
                  <a16:creationId xmlns:a16="http://schemas.microsoft.com/office/drawing/2014/main" id="{AB3C132D-461D-4693-8ECB-02CA35BAB95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6" descr="634731234">
              <a:extLst>
                <a:ext uri="{FF2B5EF4-FFF2-40B4-BE49-F238E27FC236}">
                  <a16:creationId xmlns:a16="http://schemas.microsoft.com/office/drawing/2014/main" id="{CD6FFAE8-1A9B-4DBC-AB4B-893D91431FA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5" name="Picture 17" descr="634731234">
              <a:extLst>
                <a:ext uri="{FF2B5EF4-FFF2-40B4-BE49-F238E27FC236}">
                  <a16:creationId xmlns:a16="http://schemas.microsoft.com/office/drawing/2014/main" id="{EB46BD24-E858-4160-96B5-71605F0405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6" name="Picture 18" descr="634731234">
              <a:extLst>
                <a:ext uri="{FF2B5EF4-FFF2-40B4-BE49-F238E27FC236}">
                  <a16:creationId xmlns:a16="http://schemas.microsoft.com/office/drawing/2014/main" id="{6B611D5D-411D-4291-8DA9-7CF1BC614D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19" descr="634731234">
              <a:extLst>
                <a:ext uri="{FF2B5EF4-FFF2-40B4-BE49-F238E27FC236}">
                  <a16:creationId xmlns:a16="http://schemas.microsoft.com/office/drawing/2014/main" id="{E3376DD8-98CC-475E-B067-2081F166F3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20" descr="634731234">
              <a:extLst>
                <a:ext uri="{FF2B5EF4-FFF2-40B4-BE49-F238E27FC236}">
                  <a16:creationId xmlns:a16="http://schemas.microsoft.com/office/drawing/2014/main" id="{652A0336-A010-40CD-9B0D-957706437A7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21" descr="634731234">
              <a:extLst>
                <a:ext uri="{FF2B5EF4-FFF2-40B4-BE49-F238E27FC236}">
                  <a16:creationId xmlns:a16="http://schemas.microsoft.com/office/drawing/2014/main" id="{4C75EF2F-746C-42FA-914B-5B991A52CA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22" descr="634731234">
              <a:extLst>
                <a:ext uri="{FF2B5EF4-FFF2-40B4-BE49-F238E27FC236}">
                  <a16:creationId xmlns:a16="http://schemas.microsoft.com/office/drawing/2014/main" id="{B16CA1B1-3899-4D20-BCC6-0B5C410581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WordArt 23">
            <a:extLst>
              <a:ext uri="{FF2B5EF4-FFF2-40B4-BE49-F238E27FC236}">
                <a16:creationId xmlns:a16="http://schemas.microsoft.com/office/drawing/2014/main" id="{DEAA8F6E-9B8C-4B60-A353-E21E416C60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2289" y="857515"/>
            <a:ext cx="5316590" cy="571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35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QUÝ THẦY CÔ VÀ CÁC EM ĐÃ THAM DỰ TIẾT HỌC</a:t>
            </a:r>
          </a:p>
        </p:txBody>
      </p:sp>
      <p:pic>
        <p:nvPicPr>
          <p:cNvPr id="24581" name="Picture 26" descr="blumen-pflanzen141[1]">
            <a:extLst>
              <a:ext uri="{FF2B5EF4-FFF2-40B4-BE49-F238E27FC236}">
                <a16:creationId xmlns:a16="http://schemas.microsoft.com/office/drawing/2014/main" id="{706194DD-2F07-4A0C-9C47-867EE1D0D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65" y="1383934"/>
            <a:ext cx="1996103" cy="21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7">
            <a:extLst>
              <a:ext uri="{FF2B5EF4-FFF2-40B4-BE49-F238E27FC236}">
                <a16:creationId xmlns:a16="http://schemas.microsoft.com/office/drawing/2014/main" id="{FF2C12BD-EA4C-45D2-9B5E-0C5B49740D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4947" y="3201388"/>
            <a:ext cx="2915550" cy="97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70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70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70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70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70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70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70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70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3984"/>
            <a:ext cx="7806682" cy="99417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704FB7-12E0-451F-AABE-3216CB0EA5F3}"/>
              </a:ext>
            </a:extLst>
          </p:cNvPr>
          <p:cNvGrpSpPr/>
          <p:nvPr/>
        </p:nvGrpSpPr>
        <p:grpSpPr>
          <a:xfrm>
            <a:off x="431540" y="1276400"/>
            <a:ext cx="8244916" cy="2880320"/>
            <a:chOff x="635748" y="1796815"/>
            <a:chExt cx="8163649" cy="3840427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C6507B07-347E-4EA3-906C-B2F20F7D1A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4306621"/>
                </p:ext>
              </p:extLst>
            </p:nvPr>
          </p:nvGraphicFramePr>
          <p:xfrm>
            <a:off x="635748" y="1796815"/>
            <a:ext cx="8163649" cy="38404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D88C0-6978-483D-AA4F-92306CD27138}"/>
                </a:ext>
              </a:extLst>
            </p:cNvPr>
            <p:cNvSpPr txBox="1"/>
            <p:nvPr/>
          </p:nvSpPr>
          <p:spPr>
            <a:xfrm>
              <a:off x="1348730" y="3332986"/>
              <a:ext cx="52834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7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" y="0"/>
            <a:ext cx="913016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6854" y="2342686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19968" y="2270785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5959" y="2308311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1246" y="52264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Chú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thích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651197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4" y="2308311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53" y="2042064"/>
            <a:ext cx="1926665" cy="19266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3972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6239" y="461113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7981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73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65563"/>
            <a:ext cx="4343397" cy="162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1" y="645458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</a:p>
        </p:txBody>
      </p:sp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53538" y="4614704"/>
            <a:ext cx="609600" cy="54864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B4C4E1DD-F69A-437B-BF59-E2BA9A761C0E}"/>
              </a:ext>
            </a:extLst>
          </p:cNvPr>
          <p:cNvGrpSpPr/>
          <p:nvPr/>
        </p:nvGrpSpPr>
        <p:grpSpPr>
          <a:xfrm>
            <a:off x="35772" y="1531292"/>
            <a:ext cx="1732767" cy="1533531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11">
              <a:extLst>
                <a:ext uri="{FF2B5EF4-FFF2-40B4-BE49-F238E27FC236}">
                  <a16:creationId xmlns:a16="http://schemas.microsoft.com/office/drawing/2014/main" id="{05A323F2-EE2C-4CD2-B935-8D49B1757CDE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125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圆角矩形 12">
              <a:extLst>
                <a:ext uri="{FF2B5EF4-FFF2-40B4-BE49-F238E27FC236}">
                  <a16:creationId xmlns:a16="http://schemas.microsoft.com/office/drawing/2014/main" id="{81F55370-BA90-4DCA-AEA9-6D7183882912}"/>
                </a:ext>
              </a:extLst>
            </p:cNvPr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125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125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0" name="Picture 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94BA4AB-2557-4447-9D86-D97469951E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" y="1483901"/>
            <a:ext cx="1444999" cy="14449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EB1E893-17EA-4754-81B4-6AF405694053}"/>
              </a:ext>
            </a:extLst>
          </p:cNvPr>
          <p:cNvGrpSpPr/>
          <p:nvPr/>
        </p:nvGrpSpPr>
        <p:grpSpPr>
          <a:xfrm>
            <a:off x="542329" y="1636725"/>
            <a:ext cx="8742189" cy="3564719"/>
            <a:chOff x="542329" y="1636725"/>
            <a:chExt cx="8742189" cy="3564719"/>
          </a:xfrm>
        </p:grpSpPr>
        <p:pic>
          <p:nvPicPr>
            <p:cNvPr id="14" name="Picture 2" descr="Hình ảnh có liên qua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6762" y1="11429" x2="65714" y2="92286"/>
                          <a14:foregroundMark x1="81143" y1="8286" x2="33143" y2="26714"/>
                          <a14:foregroundMark x1="74667" y1="3429" x2="50286" y2="32286"/>
                          <a14:foregroundMark x1="84571" y1="4000" x2="85333" y2="9571"/>
                          <a14:foregroundMark x1="46095" y1="39571" x2="19238" y2="70143"/>
                          <a14:foregroundMark x1="46095" y1="71429" x2="39619" y2="90429"/>
                          <a14:foregroundMark x1="56000" y1="21857" x2="64952" y2="53000"/>
                          <a14:foregroundMark x1="22476" y1="16857" x2="13524" y2="21143"/>
                          <a14:foregroundMark x1="46857" y1="75714" x2="40381" y2="95857"/>
                          <a14:foregroundMark x1="60000" y1="63429" x2="66476" y2="84857"/>
                          <a14:foregroundMark x1="36381" y1="72000" x2="37905" y2="84286"/>
                          <a14:foregroundMark x1="68952" y1="67143" x2="71429" y2="84286"/>
                          <a14:foregroundMark x1="59238" y1="53000" x2="75429" y2="56714"/>
                          <a14:foregroundMark x1="87810" y1="45714" x2="80381" y2="59143"/>
                          <a14:foregroundMark x1="82857" y1="16857" x2="62476" y2="18714"/>
                          <a14:foregroundMark x1="11048" y1="11429" x2="7810" y2="21143"/>
                          <a14:foregroundMark x1="68190" y1="91000" x2="68190" y2="94714"/>
                          <a14:foregroundMark x1="42286" y1="13429" x2="39048" y2="28571"/>
                          <a14:foregroundMark x1="62476" y1="15143" x2="62476" y2="35429"/>
                          <a14:foregroundMark x1="56381" y1="27714" x2="52571" y2="45286"/>
                          <a14:foregroundMark x1="53143" y1="13429" x2="49905" y2="38714"/>
                          <a14:foregroundMark x1="36381" y1="13000" x2="35238" y2="19143"/>
                          <a14:foregroundMark x1="52571" y1="12286" x2="56952" y2="15143"/>
                          <a14:backgroundMark x1="31048" y1="63714" x2="29333" y2="6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538" y="2138838"/>
              <a:ext cx="2124078" cy="283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ADMIN\Desktop\51282172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1684" y1="5882" x2="42505" y2="12745"/>
                          <a14:foregroundMark x1="55236" y1="3922" x2="55647" y2="12745"/>
                          <a14:foregroundMark x1="45380" y1="1634" x2="45380" y2="12418"/>
                          <a14:foregroundMark x1="35113" y1="92647" x2="36756" y2="95425"/>
                          <a14:foregroundMark x1="65914" y1="92320" x2="62218" y2="94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1" y="2456340"/>
              <a:ext cx="2319337" cy="2623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m 3" descr="giraffe.gif">
              <a:extLst>
                <a:ext uri="{FF2B5EF4-FFF2-40B4-BE49-F238E27FC236}">
                  <a16:creationId xmlns:a16="http://schemas.microsoft.com/office/drawing/2014/main" id="{1805DA35-B203-4554-B449-FFC9CF29A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29" y="2076054"/>
              <a:ext cx="2811066" cy="312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86A1DC0E-9B08-41C7-8265-2FF911912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048" y="2382032"/>
              <a:ext cx="2817470" cy="2483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D185301-F61E-4322-9980-9034F21AED87}"/>
                </a:ext>
              </a:extLst>
            </p:cNvPr>
            <p:cNvSpPr txBox="1"/>
            <p:nvPr/>
          </p:nvSpPr>
          <p:spPr>
            <a:xfrm>
              <a:off x="2228626" y="1654586"/>
              <a:ext cx="12842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7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F22F07-D7B4-4157-995A-D36C226724FF}"/>
                </a:ext>
              </a:extLst>
            </p:cNvPr>
            <p:cNvSpPr txBox="1"/>
            <p:nvPr/>
          </p:nvSpPr>
          <p:spPr>
            <a:xfrm>
              <a:off x="3656749" y="1680445"/>
              <a:ext cx="12842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7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E9C8E6-43EE-440C-98BD-AED1A35DC96E}"/>
                </a:ext>
              </a:extLst>
            </p:cNvPr>
            <p:cNvSpPr txBox="1"/>
            <p:nvPr/>
          </p:nvSpPr>
          <p:spPr>
            <a:xfrm>
              <a:off x="5297275" y="1636725"/>
              <a:ext cx="12842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7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602D9E-DC05-44A6-8E75-D948152EF0A3}"/>
                </a:ext>
              </a:extLst>
            </p:cNvPr>
            <p:cNvSpPr txBox="1"/>
            <p:nvPr/>
          </p:nvSpPr>
          <p:spPr>
            <a:xfrm>
              <a:off x="7817413" y="1686079"/>
              <a:ext cx="12842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7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pic>
        <p:nvPicPr>
          <p:cNvPr id="25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E1B52058-D075-49ED-9F04-62CFB4158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" y="-264184"/>
            <a:ext cx="2048762" cy="204911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D1A8030-358D-4AC2-BFAA-A0F5B3B8BF79}"/>
              </a:ext>
            </a:extLst>
          </p:cNvPr>
          <p:cNvSpPr txBox="1"/>
          <p:nvPr/>
        </p:nvSpPr>
        <p:spPr>
          <a:xfrm>
            <a:off x="408170" y="102471"/>
            <a:ext cx="144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t="-1563" r="35768" b="7460"/>
          <a:stretch/>
        </p:blipFill>
        <p:spPr>
          <a:xfrm>
            <a:off x="-11774" y="-112016"/>
            <a:ext cx="9144000" cy="5369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161873"/>
            <a:ext cx="752483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FD7A54-DEFE-489F-854B-DA80917DF034}"/>
              </a:ext>
            </a:extLst>
          </p:cNvPr>
          <p:cNvSpPr/>
          <p:nvPr/>
        </p:nvSpPr>
        <p:spPr>
          <a:xfrm>
            <a:off x="3206905" y="18001"/>
            <a:ext cx="2805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LUẬT CHƠI</a:t>
            </a:r>
            <a:endParaRPr lang="en-US" sz="3600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864CF0FA-3711-457B-BD73-5DA12C8E7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40" y="454887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14478D1-269D-4108-BA71-A486B74D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80" y="1453049"/>
            <a:ext cx="536877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nháy chuột lên biểu tượng Excel 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F7243F3-383D-4A74-B922-B4D7DF88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80" y="2218757"/>
            <a:ext cx="60452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Nháy chuột phải lên biểu tượng Excel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0666CA3-A151-4963-A8D1-F1A8015A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80" y="2890012"/>
            <a:ext cx="5987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Nháy đúp chuột lên biểu tượng Excel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0D02DEE-7C27-436E-A648-7C1745886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80" y="3667291"/>
            <a:ext cx="66143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nháy đúp chuột phải lên biểu tượng Excel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3" name="Picture 92" descr="Trắc nghiệm Tin học 7 Bài 1 (có đáp án): Chương trình bảng tính là gì?">
            <a:extLst>
              <a:ext uri="{FF2B5EF4-FFF2-40B4-BE49-F238E27FC236}">
                <a16:creationId xmlns:a16="http://schemas.microsoft.com/office/drawing/2014/main" id="{EBA96CFD-5E8F-4860-97F1-8296A82C578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6" b="44598"/>
          <a:stretch>
            <a:fillRect/>
          </a:stretch>
        </p:blipFill>
        <p:spPr bwMode="auto">
          <a:xfrm>
            <a:off x="6015639" y="1344738"/>
            <a:ext cx="830586" cy="71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 descr="Trắc nghiệm Tin học 7 Bài 1 (có đáp án): Chương trình bảng tính là gì?">
            <a:extLst>
              <a:ext uri="{FF2B5EF4-FFF2-40B4-BE49-F238E27FC236}">
                <a16:creationId xmlns:a16="http://schemas.microsoft.com/office/drawing/2014/main" id="{E3B0746E-801C-4512-9E10-0C9B570824F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6" b="44598"/>
          <a:stretch>
            <a:fillRect/>
          </a:stretch>
        </p:blipFill>
        <p:spPr bwMode="auto">
          <a:xfrm>
            <a:off x="6716102" y="2055310"/>
            <a:ext cx="830518" cy="63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Trắc nghiệm Tin học 7 Bài 1 (có đáp án): Chương trình bảng tính là gì?">
            <a:extLst>
              <a:ext uri="{FF2B5EF4-FFF2-40B4-BE49-F238E27FC236}">
                <a16:creationId xmlns:a16="http://schemas.microsoft.com/office/drawing/2014/main" id="{9AB960D4-EE61-4C74-B4E8-C509E2DE4E4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6" b="44598"/>
          <a:stretch>
            <a:fillRect/>
          </a:stretch>
        </p:blipFill>
        <p:spPr bwMode="auto">
          <a:xfrm>
            <a:off x="6701700" y="2810984"/>
            <a:ext cx="784974" cy="63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 descr="Trắc nghiệm Tin học 7 Bài 1 (có đáp án): Chương trình bảng tính là gì?">
            <a:extLst>
              <a:ext uri="{FF2B5EF4-FFF2-40B4-BE49-F238E27FC236}">
                <a16:creationId xmlns:a16="http://schemas.microsoft.com/office/drawing/2014/main" id="{1AF3C938-7772-4C9C-B5D1-C0A5CC85BF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6" b="44598"/>
          <a:stretch>
            <a:fillRect/>
          </a:stretch>
        </p:blipFill>
        <p:spPr bwMode="auto">
          <a:xfrm>
            <a:off x="7260922" y="3601598"/>
            <a:ext cx="700575" cy="57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0B896998-DD9C-4EE4-907B-7E3D69C97C16}"/>
              </a:ext>
            </a:extLst>
          </p:cNvPr>
          <p:cNvSpPr txBox="1"/>
          <p:nvPr/>
        </p:nvSpPr>
        <p:spPr>
          <a:xfrm>
            <a:off x="575556" y="334298"/>
            <a:ext cx="68303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Microsoft Excel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" name="Picture 102" descr="614040">
            <a:extLst>
              <a:ext uri="{FF2B5EF4-FFF2-40B4-BE49-F238E27FC236}">
                <a16:creationId xmlns:a16="http://schemas.microsoft.com/office/drawing/2014/main" id="{E7ECF401-98C1-4234-8B7B-B2F454FF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60" y="1387440"/>
            <a:ext cx="764617" cy="55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02" descr="614040">
            <a:extLst>
              <a:ext uri="{FF2B5EF4-FFF2-40B4-BE49-F238E27FC236}">
                <a16:creationId xmlns:a16="http://schemas.microsoft.com/office/drawing/2014/main" id="{C6D756EA-C2E1-4CEF-8AFB-23DF8D96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71" y="2191738"/>
            <a:ext cx="764617" cy="55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00" descr="614030">
            <a:extLst>
              <a:ext uri="{FF2B5EF4-FFF2-40B4-BE49-F238E27FC236}">
                <a16:creationId xmlns:a16="http://schemas.microsoft.com/office/drawing/2014/main" id="{209365B6-502C-4151-B58A-777214D2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65" y="2692313"/>
            <a:ext cx="800363" cy="72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02" descr="614040">
            <a:extLst>
              <a:ext uri="{FF2B5EF4-FFF2-40B4-BE49-F238E27FC236}">
                <a16:creationId xmlns:a16="http://schemas.microsoft.com/office/drawing/2014/main" id="{5B573A2A-40D5-457C-A4B4-0F3BE534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56" y="3653781"/>
            <a:ext cx="764617" cy="55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" name="Group 105">
            <a:extLst>
              <a:ext uri="{FF2B5EF4-FFF2-40B4-BE49-F238E27FC236}">
                <a16:creationId xmlns:a16="http://schemas.microsoft.com/office/drawing/2014/main" id="{BDD0444D-2598-4230-83F2-1C8DCA6AD52A}"/>
              </a:ext>
            </a:extLst>
          </p:cNvPr>
          <p:cNvGrpSpPr>
            <a:grpSpLocks/>
          </p:cNvGrpSpPr>
          <p:nvPr/>
        </p:nvGrpSpPr>
        <p:grpSpPr bwMode="auto">
          <a:xfrm>
            <a:off x="7735193" y="11671"/>
            <a:ext cx="1157287" cy="1228725"/>
            <a:chOff x="4951" y="156"/>
            <a:chExt cx="828" cy="879"/>
          </a:xfrm>
        </p:grpSpPr>
        <p:pic>
          <p:nvPicPr>
            <p:cNvPr id="160" name="Picture 115" descr="ALRMCLOK">
              <a:extLst>
                <a:ext uri="{FF2B5EF4-FFF2-40B4-BE49-F238E27FC236}">
                  <a16:creationId xmlns:a16="http://schemas.microsoft.com/office/drawing/2014/main" id="{1356C8C5-3CEE-417B-87C0-B055F20E4DA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Oval 107">
              <a:extLst>
                <a:ext uri="{FF2B5EF4-FFF2-40B4-BE49-F238E27FC236}">
                  <a16:creationId xmlns:a16="http://schemas.microsoft.com/office/drawing/2014/main" id="{1A68CE79-CF6D-404B-A507-3890C0E2E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2" name="Oval 172">
            <a:extLst>
              <a:ext uri="{FF2B5EF4-FFF2-40B4-BE49-F238E27FC236}">
                <a16:creationId xmlns:a16="http://schemas.microsoft.com/office/drawing/2014/main" id="{5B1F7408-D61A-4F0D-8470-19E940376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5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63" name="Oval 172">
            <a:extLst>
              <a:ext uri="{FF2B5EF4-FFF2-40B4-BE49-F238E27FC236}">
                <a16:creationId xmlns:a16="http://schemas.microsoft.com/office/drawing/2014/main" id="{FA617DBE-C419-4592-8BDC-C1D64844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5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64" name="Oval 172">
            <a:extLst>
              <a:ext uri="{FF2B5EF4-FFF2-40B4-BE49-F238E27FC236}">
                <a16:creationId xmlns:a16="http://schemas.microsoft.com/office/drawing/2014/main" id="{F6A93C4B-9561-45D0-973E-BC7F2B57F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4743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65" name="Oval 172">
            <a:extLst>
              <a:ext uri="{FF2B5EF4-FFF2-40B4-BE49-F238E27FC236}">
                <a16:creationId xmlns:a16="http://schemas.microsoft.com/office/drawing/2014/main" id="{44CAE9B1-5A40-4A96-8133-DC320BA9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66" name="Oval 172">
            <a:extLst>
              <a:ext uri="{FF2B5EF4-FFF2-40B4-BE49-F238E27FC236}">
                <a16:creationId xmlns:a16="http://schemas.microsoft.com/office/drawing/2014/main" id="{4AED4C16-A503-4F78-9373-9614B9D9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4743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67" name="Oval 172">
            <a:extLst>
              <a:ext uri="{FF2B5EF4-FFF2-40B4-BE49-F238E27FC236}">
                <a16:creationId xmlns:a16="http://schemas.microsoft.com/office/drawing/2014/main" id="{544BE79B-DE9C-4BF9-BA99-13DD909E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8" name="Oval 172">
            <a:extLst>
              <a:ext uri="{FF2B5EF4-FFF2-40B4-BE49-F238E27FC236}">
                <a16:creationId xmlns:a16="http://schemas.microsoft.com/office/drawing/2014/main" id="{1A370827-CABB-45D0-8847-B90AC7CED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9" name="Oval 172">
            <a:extLst>
              <a:ext uri="{FF2B5EF4-FFF2-40B4-BE49-F238E27FC236}">
                <a16:creationId xmlns:a16="http://schemas.microsoft.com/office/drawing/2014/main" id="{8D503976-6638-4F51-839A-F4543294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720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70" name="Oval 172">
            <a:extLst>
              <a:ext uri="{FF2B5EF4-FFF2-40B4-BE49-F238E27FC236}">
                <a16:creationId xmlns:a16="http://schemas.microsoft.com/office/drawing/2014/main" id="{2EE7EAFA-3C33-4663-B104-2F93E3C01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71" name="Oval 172">
            <a:extLst>
              <a:ext uri="{FF2B5EF4-FFF2-40B4-BE49-F238E27FC236}">
                <a16:creationId xmlns:a16="http://schemas.microsoft.com/office/drawing/2014/main" id="{17C1F1A0-828B-4914-893A-29181D544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72" name="Oval 172">
            <a:extLst>
              <a:ext uri="{FF2B5EF4-FFF2-40B4-BE49-F238E27FC236}">
                <a16:creationId xmlns:a16="http://schemas.microsoft.com/office/drawing/2014/main" id="{6AF872B1-C77E-4B53-B8C4-635698FC1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94446EAB-29A9-48DD-87FC-BACE71A0A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74" name="Oval 172">
            <a:extLst>
              <a:ext uri="{FF2B5EF4-FFF2-40B4-BE49-F238E27FC236}">
                <a16:creationId xmlns:a16="http://schemas.microsoft.com/office/drawing/2014/main" id="{077B4602-F597-4198-B6B4-C70AA4B0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75" name="Oval 172">
            <a:extLst>
              <a:ext uri="{FF2B5EF4-FFF2-40B4-BE49-F238E27FC236}">
                <a16:creationId xmlns:a16="http://schemas.microsoft.com/office/drawing/2014/main" id="{D60A3CA8-CD1D-49A9-A179-E020B7056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76" name="Oval 172">
            <a:extLst>
              <a:ext uri="{FF2B5EF4-FFF2-40B4-BE49-F238E27FC236}">
                <a16:creationId xmlns:a16="http://schemas.microsoft.com/office/drawing/2014/main" id="{2D134D98-8F22-46D2-BB36-84E696F0F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77" name="Oval 172">
            <a:extLst>
              <a:ext uri="{FF2B5EF4-FFF2-40B4-BE49-F238E27FC236}">
                <a16:creationId xmlns:a16="http://schemas.microsoft.com/office/drawing/2014/main" id="{40D7FA57-A6B9-40D1-BBE6-243207F48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8" name="Oval 172">
            <a:extLst>
              <a:ext uri="{FF2B5EF4-FFF2-40B4-BE49-F238E27FC236}">
                <a16:creationId xmlns:a16="http://schemas.microsoft.com/office/drawing/2014/main" id="{CA513674-C6EC-40FF-80C7-593F8E01F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9" name="Oval 172">
            <a:extLst>
              <a:ext uri="{FF2B5EF4-FFF2-40B4-BE49-F238E27FC236}">
                <a16:creationId xmlns:a16="http://schemas.microsoft.com/office/drawing/2014/main" id="{D453C2B5-D593-4C7A-A880-E9152A54E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0" name="Oval 172">
            <a:extLst>
              <a:ext uri="{FF2B5EF4-FFF2-40B4-BE49-F238E27FC236}">
                <a16:creationId xmlns:a16="http://schemas.microsoft.com/office/drawing/2014/main" id="{8CCD5A68-5FA7-424B-89DA-72E5404F3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1" name="Oval 172">
            <a:extLst>
              <a:ext uri="{FF2B5EF4-FFF2-40B4-BE49-F238E27FC236}">
                <a16:creationId xmlns:a16="http://schemas.microsoft.com/office/drawing/2014/main" id="{014A4AD2-7DCC-4EC5-8983-644F50DEC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2" name="Oval 172">
            <a:extLst>
              <a:ext uri="{FF2B5EF4-FFF2-40B4-BE49-F238E27FC236}">
                <a16:creationId xmlns:a16="http://schemas.microsoft.com/office/drawing/2014/main" id="{6DBF1129-AAFC-46AC-9D03-C1ED2C36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3" name="Oval 172">
            <a:extLst>
              <a:ext uri="{FF2B5EF4-FFF2-40B4-BE49-F238E27FC236}">
                <a16:creationId xmlns:a16="http://schemas.microsoft.com/office/drawing/2014/main" id="{7585BB2B-2138-4B9A-9BD2-225B20581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4" name="Oval 172">
            <a:extLst>
              <a:ext uri="{FF2B5EF4-FFF2-40B4-BE49-F238E27FC236}">
                <a16:creationId xmlns:a16="http://schemas.microsoft.com/office/drawing/2014/main" id="{60C084EE-AE8D-4950-B797-48F6BBB2D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5" name="Oval 172">
            <a:extLst>
              <a:ext uri="{FF2B5EF4-FFF2-40B4-BE49-F238E27FC236}">
                <a16:creationId xmlns:a16="http://schemas.microsoft.com/office/drawing/2014/main" id="{4F9FEB9E-0760-4887-B366-219C94C99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4743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6" name="Oval 172">
            <a:extLst>
              <a:ext uri="{FF2B5EF4-FFF2-40B4-BE49-F238E27FC236}">
                <a16:creationId xmlns:a16="http://schemas.microsoft.com/office/drawing/2014/main" id="{6DE7525A-2AF2-4A5B-9235-B0B58AC12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4743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7" name="Oval 172">
            <a:extLst>
              <a:ext uri="{FF2B5EF4-FFF2-40B4-BE49-F238E27FC236}">
                <a16:creationId xmlns:a16="http://schemas.microsoft.com/office/drawing/2014/main" id="{C0CC4BA2-D582-4547-ADB5-DBC92BFE4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8" name="Oval 172">
            <a:extLst>
              <a:ext uri="{FF2B5EF4-FFF2-40B4-BE49-F238E27FC236}">
                <a16:creationId xmlns:a16="http://schemas.microsoft.com/office/drawing/2014/main" id="{2BB9C7A6-DC96-45B6-926C-744C79898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9" name="Oval 172">
            <a:extLst>
              <a:ext uri="{FF2B5EF4-FFF2-40B4-BE49-F238E27FC236}">
                <a16:creationId xmlns:a16="http://schemas.microsoft.com/office/drawing/2014/main" id="{93B39615-B625-4372-ACE4-3048DFAA0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0" name="Oval 172">
            <a:extLst>
              <a:ext uri="{FF2B5EF4-FFF2-40B4-BE49-F238E27FC236}">
                <a16:creationId xmlns:a16="http://schemas.microsoft.com/office/drawing/2014/main" id="{0C226D30-6875-4B5B-A813-1992ED1B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1" name="Oval 172">
            <a:extLst>
              <a:ext uri="{FF2B5EF4-FFF2-40B4-BE49-F238E27FC236}">
                <a16:creationId xmlns:a16="http://schemas.microsoft.com/office/drawing/2014/main" id="{0D904AB2-7802-4EAB-80F0-6C05EDEA4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2" name="Oval 172">
            <a:extLst>
              <a:ext uri="{FF2B5EF4-FFF2-40B4-BE49-F238E27FC236}">
                <a16:creationId xmlns:a16="http://schemas.microsoft.com/office/drawing/2014/main" id="{B80760CC-2E3E-42D0-8EC0-0ECB6D210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EED34F27-43C4-45EC-80C9-4C4B16A972A7}"/>
              </a:ext>
            </a:extLst>
          </p:cNvPr>
          <p:cNvSpPr/>
          <p:nvPr/>
        </p:nvSpPr>
        <p:spPr>
          <a:xfrm>
            <a:off x="287524" y="82962"/>
            <a:ext cx="8604956" cy="4727828"/>
          </a:xfrm>
          <a:prstGeom prst="foldedCorner">
            <a:avLst/>
          </a:prstGeom>
          <a:noFill/>
          <a:ln w="57150">
            <a:solidFill>
              <a:srgbClr val="FB6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864CF0FA-3711-457B-BD73-5DA12C8E7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40" y="454887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F6A592-AF85-4054-A302-A1118680A799}"/>
              </a:ext>
            </a:extLst>
          </p:cNvPr>
          <p:cNvSpPr txBox="1"/>
          <p:nvPr/>
        </p:nvSpPr>
        <p:spPr>
          <a:xfrm>
            <a:off x="109982" y="3998998"/>
            <a:ext cx="854070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con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trỏ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→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Enter.</a:t>
            </a:r>
          </a:p>
        </p:txBody>
      </p:sp>
      <p:grpSp>
        <p:nvGrpSpPr>
          <p:cNvPr id="42" name="Group 105">
            <a:extLst>
              <a:ext uri="{FF2B5EF4-FFF2-40B4-BE49-F238E27FC236}">
                <a16:creationId xmlns:a16="http://schemas.microsoft.com/office/drawing/2014/main" id="{4945272A-AFC4-451D-A577-1E6397FC1C3C}"/>
              </a:ext>
            </a:extLst>
          </p:cNvPr>
          <p:cNvGrpSpPr>
            <a:grpSpLocks/>
          </p:cNvGrpSpPr>
          <p:nvPr/>
        </p:nvGrpSpPr>
        <p:grpSpPr bwMode="auto">
          <a:xfrm>
            <a:off x="7735193" y="11671"/>
            <a:ext cx="1157287" cy="1228725"/>
            <a:chOff x="4951" y="156"/>
            <a:chExt cx="828" cy="879"/>
          </a:xfrm>
        </p:grpSpPr>
        <p:pic>
          <p:nvPicPr>
            <p:cNvPr id="43" name="Picture 115" descr="ALRMCLOK">
              <a:extLst>
                <a:ext uri="{FF2B5EF4-FFF2-40B4-BE49-F238E27FC236}">
                  <a16:creationId xmlns:a16="http://schemas.microsoft.com/office/drawing/2014/main" id="{00C3B497-7025-49EA-B3A9-46037C96694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107">
              <a:extLst>
                <a:ext uri="{FF2B5EF4-FFF2-40B4-BE49-F238E27FC236}">
                  <a16:creationId xmlns:a16="http://schemas.microsoft.com/office/drawing/2014/main" id="{9C6D4900-941C-4D9A-ACFE-CEBD1EB46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5" name="Oval 172">
            <a:extLst>
              <a:ext uri="{FF2B5EF4-FFF2-40B4-BE49-F238E27FC236}">
                <a16:creationId xmlns:a16="http://schemas.microsoft.com/office/drawing/2014/main" id="{5F5872CA-98B8-43D3-9F08-337A3479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5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6" name="Oval 172">
            <a:extLst>
              <a:ext uri="{FF2B5EF4-FFF2-40B4-BE49-F238E27FC236}">
                <a16:creationId xmlns:a16="http://schemas.microsoft.com/office/drawing/2014/main" id="{DADB9484-B03A-4564-8DF5-2F38805F9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5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47" name="Oval 172">
            <a:extLst>
              <a:ext uri="{FF2B5EF4-FFF2-40B4-BE49-F238E27FC236}">
                <a16:creationId xmlns:a16="http://schemas.microsoft.com/office/drawing/2014/main" id="{26CD19AC-5725-45C2-98A9-C3DECB59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4743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8" name="Oval 172">
            <a:extLst>
              <a:ext uri="{FF2B5EF4-FFF2-40B4-BE49-F238E27FC236}">
                <a16:creationId xmlns:a16="http://schemas.microsoft.com/office/drawing/2014/main" id="{9CFE55C1-D86F-4015-B151-DF3894D50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9" name="Oval 172">
            <a:extLst>
              <a:ext uri="{FF2B5EF4-FFF2-40B4-BE49-F238E27FC236}">
                <a16:creationId xmlns:a16="http://schemas.microsoft.com/office/drawing/2014/main" id="{FF7DC4F6-5B8D-4F76-9E7B-61A172AE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4743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50" name="Oval 172">
            <a:extLst>
              <a:ext uri="{FF2B5EF4-FFF2-40B4-BE49-F238E27FC236}">
                <a16:creationId xmlns:a16="http://schemas.microsoft.com/office/drawing/2014/main" id="{D764A288-2FE9-4785-8B7F-103DABC66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53" name="Oval 172">
            <a:extLst>
              <a:ext uri="{FF2B5EF4-FFF2-40B4-BE49-F238E27FC236}">
                <a16:creationId xmlns:a16="http://schemas.microsoft.com/office/drawing/2014/main" id="{8730C3A5-32E0-4098-B63C-4B60447E6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4" name="Oval 172">
            <a:extLst>
              <a:ext uri="{FF2B5EF4-FFF2-40B4-BE49-F238E27FC236}">
                <a16:creationId xmlns:a16="http://schemas.microsoft.com/office/drawing/2014/main" id="{5B5E8F75-B4B7-4230-877C-68BD67CC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720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5" name="Oval 172">
            <a:extLst>
              <a:ext uri="{FF2B5EF4-FFF2-40B4-BE49-F238E27FC236}">
                <a16:creationId xmlns:a16="http://schemas.microsoft.com/office/drawing/2014/main" id="{39C6E93E-BB59-4A49-B78B-6BAF1462F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90" name="Oval 172">
            <a:extLst>
              <a:ext uri="{FF2B5EF4-FFF2-40B4-BE49-F238E27FC236}">
                <a16:creationId xmlns:a16="http://schemas.microsoft.com/office/drawing/2014/main" id="{0B4D3B60-AF65-428F-B9A0-F63E7C726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1" name="Oval 172">
            <a:extLst>
              <a:ext uri="{FF2B5EF4-FFF2-40B4-BE49-F238E27FC236}">
                <a16:creationId xmlns:a16="http://schemas.microsoft.com/office/drawing/2014/main" id="{0C641A22-091E-43A2-B5E0-9C49EAC2C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D5D1157-32ED-43F2-A167-B975287BA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93" name="Oval 172">
            <a:extLst>
              <a:ext uri="{FF2B5EF4-FFF2-40B4-BE49-F238E27FC236}">
                <a16:creationId xmlns:a16="http://schemas.microsoft.com/office/drawing/2014/main" id="{7A9C0848-974B-41FD-B74F-5484294A8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4" name="Oval 172">
            <a:extLst>
              <a:ext uri="{FF2B5EF4-FFF2-40B4-BE49-F238E27FC236}">
                <a16:creationId xmlns:a16="http://schemas.microsoft.com/office/drawing/2014/main" id="{46DAB1C3-42A4-4F0A-9EB9-8BE60D5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95" name="Oval 172">
            <a:extLst>
              <a:ext uri="{FF2B5EF4-FFF2-40B4-BE49-F238E27FC236}">
                <a16:creationId xmlns:a16="http://schemas.microsoft.com/office/drawing/2014/main" id="{0FCDDB6D-3951-4DAF-985F-01DEAB8F6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96" name="Oval 172">
            <a:extLst>
              <a:ext uri="{FF2B5EF4-FFF2-40B4-BE49-F238E27FC236}">
                <a16:creationId xmlns:a16="http://schemas.microsoft.com/office/drawing/2014/main" id="{7839E596-D7C7-457E-9CD6-C15035DF2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7" name="Oval 172">
            <a:extLst>
              <a:ext uri="{FF2B5EF4-FFF2-40B4-BE49-F238E27FC236}">
                <a16:creationId xmlns:a16="http://schemas.microsoft.com/office/drawing/2014/main" id="{EA3A8968-0CAD-461D-93FF-0D7AA25C0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8" name="Oval 172">
            <a:extLst>
              <a:ext uri="{FF2B5EF4-FFF2-40B4-BE49-F238E27FC236}">
                <a16:creationId xmlns:a16="http://schemas.microsoft.com/office/drawing/2014/main" id="{31B260E5-983F-4EAE-8721-741CBD0B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9" name="Oval 172">
            <a:extLst>
              <a:ext uri="{FF2B5EF4-FFF2-40B4-BE49-F238E27FC236}">
                <a16:creationId xmlns:a16="http://schemas.microsoft.com/office/drawing/2014/main" id="{73B8460F-DAA1-48E1-B51E-464BB9362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0" name="Oval 172">
            <a:extLst>
              <a:ext uri="{FF2B5EF4-FFF2-40B4-BE49-F238E27FC236}">
                <a16:creationId xmlns:a16="http://schemas.microsoft.com/office/drawing/2014/main" id="{7EA4969D-C355-4027-AC5D-2EEF6A15E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01" name="Oval 172">
            <a:extLst>
              <a:ext uri="{FF2B5EF4-FFF2-40B4-BE49-F238E27FC236}">
                <a16:creationId xmlns:a16="http://schemas.microsoft.com/office/drawing/2014/main" id="{07788053-D9A7-45B1-BAAA-0041A39C9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2" name="Oval 172">
            <a:extLst>
              <a:ext uri="{FF2B5EF4-FFF2-40B4-BE49-F238E27FC236}">
                <a16:creationId xmlns:a16="http://schemas.microsoft.com/office/drawing/2014/main" id="{B23615AF-3E85-49AA-90CC-054A014D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3" name="Oval 172">
            <a:extLst>
              <a:ext uri="{FF2B5EF4-FFF2-40B4-BE49-F238E27FC236}">
                <a16:creationId xmlns:a16="http://schemas.microsoft.com/office/drawing/2014/main" id="{3B0F2F00-0AA5-4018-A3EB-0F43981D6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4" name="Oval 172">
            <a:extLst>
              <a:ext uri="{FF2B5EF4-FFF2-40B4-BE49-F238E27FC236}">
                <a16:creationId xmlns:a16="http://schemas.microsoft.com/office/drawing/2014/main" id="{DE578159-CB3A-4CDF-95BD-9C09C6D46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4743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5" name="Oval 172">
            <a:extLst>
              <a:ext uri="{FF2B5EF4-FFF2-40B4-BE49-F238E27FC236}">
                <a16:creationId xmlns:a16="http://schemas.microsoft.com/office/drawing/2014/main" id="{32E4732A-8198-495A-9F47-DCB0918C3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4743" y="284721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6" name="Oval 172">
            <a:extLst>
              <a:ext uri="{FF2B5EF4-FFF2-40B4-BE49-F238E27FC236}">
                <a16:creationId xmlns:a16="http://schemas.microsoft.com/office/drawing/2014/main" id="{9A3B824B-20BC-4582-B53F-7A87A5BF3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Oval 172">
            <a:extLst>
              <a:ext uri="{FF2B5EF4-FFF2-40B4-BE49-F238E27FC236}">
                <a16:creationId xmlns:a16="http://schemas.microsoft.com/office/drawing/2014/main" id="{3051166B-7355-4152-BFB1-A503F19FA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8" name="Oval 172">
            <a:extLst>
              <a:ext uri="{FF2B5EF4-FFF2-40B4-BE49-F238E27FC236}">
                <a16:creationId xmlns:a16="http://schemas.microsoft.com/office/drawing/2014/main" id="{CFDBF03E-718D-419D-9AD3-FC70B730B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Oval 172">
            <a:extLst>
              <a:ext uri="{FF2B5EF4-FFF2-40B4-BE49-F238E27FC236}">
                <a16:creationId xmlns:a16="http://schemas.microsoft.com/office/drawing/2014/main" id="{CD3A464B-72C0-41B6-A4CE-B3364ECF8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Oval 172">
            <a:extLst>
              <a:ext uri="{FF2B5EF4-FFF2-40B4-BE49-F238E27FC236}">
                <a16:creationId xmlns:a16="http://schemas.microsoft.com/office/drawing/2014/main" id="{3AE1AB9A-190F-48B6-9E56-7319CA188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Oval 172">
            <a:extLst>
              <a:ext uri="{FF2B5EF4-FFF2-40B4-BE49-F238E27FC236}">
                <a16:creationId xmlns:a16="http://schemas.microsoft.com/office/drawing/2014/main" id="{492637D9-6BA6-4643-B9BF-25CE7075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05" y="284721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12" name="Picture 102" descr="614040">
            <a:extLst>
              <a:ext uri="{FF2B5EF4-FFF2-40B4-BE49-F238E27FC236}">
                <a16:creationId xmlns:a16="http://schemas.microsoft.com/office/drawing/2014/main" id="{56F357AF-9171-454D-92CE-728BACA6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91" y="2261921"/>
            <a:ext cx="569678" cy="40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02" descr="614040">
            <a:extLst>
              <a:ext uri="{FF2B5EF4-FFF2-40B4-BE49-F238E27FC236}">
                <a16:creationId xmlns:a16="http://schemas.microsoft.com/office/drawing/2014/main" id="{7F995069-AD3F-4A75-BDCC-6E54779E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177" y="3244816"/>
            <a:ext cx="569678" cy="40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02" descr="614040">
            <a:extLst>
              <a:ext uri="{FF2B5EF4-FFF2-40B4-BE49-F238E27FC236}">
                <a16:creationId xmlns:a16="http://schemas.microsoft.com/office/drawing/2014/main" id="{80D0DED0-7572-4C5C-9FC6-3F4DA9EB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177" y="4364085"/>
            <a:ext cx="569678" cy="40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00" descr="614030">
            <a:extLst>
              <a:ext uri="{FF2B5EF4-FFF2-40B4-BE49-F238E27FC236}">
                <a16:creationId xmlns:a16="http://schemas.microsoft.com/office/drawing/2014/main" id="{D68AC311-7C5B-45C6-87F5-9CBBF1557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48" y="1116126"/>
            <a:ext cx="800363" cy="72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1FE23680-3A4A-499B-8500-F7B592737915}"/>
              </a:ext>
            </a:extLst>
          </p:cNvPr>
          <p:cNvSpPr txBox="1"/>
          <p:nvPr/>
        </p:nvSpPr>
        <p:spPr>
          <a:xfrm>
            <a:off x="109983" y="1164625"/>
            <a:ext cx="782047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Enter.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FE2526-2C6C-4745-B993-762AD2AC823E}"/>
              </a:ext>
            </a:extLst>
          </p:cNvPr>
          <p:cNvSpPr txBox="1"/>
          <p:nvPr/>
        </p:nvSpPr>
        <p:spPr>
          <a:xfrm>
            <a:off x="109982" y="2168282"/>
            <a:ext cx="796997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phím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→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nhấn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Enter→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chuột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9FB6F35-9643-48EE-B24C-4C4681571402}"/>
              </a:ext>
            </a:extLst>
          </p:cNvPr>
          <p:cNvSpPr txBox="1"/>
          <p:nvPr/>
        </p:nvSpPr>
        <p:spPr>
          <a:xfrm>
            <a:off x="95742" y="3076600"/>
            <a:ext cx="79050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Nhấn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Enter →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phím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→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chuột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771AFC5-6F76-4BF2-9BCA-2C94759B9EAF}"/>
              </a:ext>
            </a:extLst>
          </p:cNvPr>
          <p:cNvSpPr txBox="1"/>
          <p:nvPr/>
        </p:nvSpPr>
        <p:spPr>
          <a:xfrm>
            <a:off x="0" y="243815"/>
            <a:ext cx="7092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EB6B37D3-BF95-44E9-88FE-F2877A66523F}"/>
              </a:ext>
            </a:extLst>
          </p:cNvPr>
          <p:cNvSpPr/>
          <p:nvPr/>
        </p:nvSpPr>
        <p:spPr>
          <a:xfrm>
            <a:off x="65032" y="11670"/>
            <a:ext cx="8968985" cy="5050455"/>
          </a:xfrm>
          <a:prstGeom prst="foldedCorner">
            <a:avLst/>
          </a:prstGeom>
          <a:noFill/>
          <a:ln w="38100">
            <a:solidFill>
              <a:srgbClr val="FB6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864CF0FA-3711-457B-BD73-5DA12C8E7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40" y="454887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DBA0EF-2A78-493C-8514-9CAB0A84E0EA}"/>
              </a:ext>
            </a:extLst>
          </p:cNvPr>
          <p:cNvSpPr txBox="1"/>
          <p:nvPr/>
        </p:nvSpPr>
        <p:spPr>
          <a:xfrm>
            <a:off x="368301" y="679396"/>
            <a:ext cx="87402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Font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Alignment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Home →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pSp>
        <p:nvGrpSpPr>
          <p:cNvPr id="41" name="Group 105">
            <a:extLst>
              <a:ext uri="{FF2B5EF4-FFF2-40B4-BE49-F238E27FC236}">
                <a16:creationId xmlns:a16="http://schemas.microsoft.com/office/drawing/2014/main" id="{53ABFAFE-91E9-4C78-834F-BA03409FFC60}"/>
              </a:ext>
            </a:extLst>
          </p:cNvPr>
          <p:cNvGrpSpPr>
            <a:grpSpLocks/>
          </p:cNvGrpSpPr>
          <p:nvPr/>
        </p:nvGrpSpPr>
        <p:grpSpPr bwMode="auto">
          <a:xfrm>
            <a:off x="7879209" y="-19744"/>
            <a:ext cx="1157287" cy="1228725"/>
            <a:chOff x="4951" y="156"/>
            <a:chExt cx="828" cy="879"/>
          </a:xfrm>
        </p:grpSpPr>
        <p:pic>
          <p:nvPicPr>
            <p:cNvPr id="42" name="Picture 115" descr="ALRMCLOK">
              <a:extLst>
                <a:ext uri="{FF2B5EF4-FFF2-40B4-BE49-F238E27FC236}">
                  <a16:creationId xmlns:a16="http://schemas.microsoft.com/office/drawing/2014/main" id="{6872FC49-D5F7-45FF-A67E-13FF539FB07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107">
              <a:extLst>
                <a:ext uri="{FF2B5EF4-FFF2-40B4-BE49-F238E27FC236}">
                  <a16:creationId xmlns:a16="http://schemas.microsoft.com/office/drawing/2014/main" id="{DE88564D-5CDB-4C67-BA99-C2A3549BB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5" name="Oval 172">
            <a:extLst>
              <a:ext uri="{FF2B5EF4-FFF2-40B4-BE49-F238E27FC236}">
                <a16:creationId xmlns:a16="http://schemas.microsoft.com/office/drawing/2014/main" id="{948ED990-BA02-48F8-875F-8FE93207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47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6" name="Oval 172">
            <a:extLst>
              <a:ext uri="{FF2B5EF4-FFF2-40B4-BE49-F238E27FC236}">
                <a16:creationId xmlns:a16="http://schemas.microsoft.com/office/drawing/2014/main" id="{B4FECD0A-50D0-42F6-8D2F-3A1284C8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47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47" name="Oval 172">
            <a:extLst>
              <a:ext uri="{FF2B5EF4-FFF2-40B4-BE49-F238E27FC236}">
                <a16:creationId xmlns:a16="http://schemas.microsoft.com/office/drawing/2014/main" id="{D48B9C67-AD06-49F5-A1F1-1D353B75D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759" y="253306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8" name="Oval 172">
            <a:extLst>
              <a:ext uri="{FF2B5EF4-FFF2-40B4-BE49-F238E27FC236}">
                <a16:creationId xmlns:a16="http://schemas.microsoft.com/office/drawing/2014/main" id="{BF7829D3-68B1-4FD2-8A12-1FA761BE5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9" name="Oval 172">
            <a:extLst>
              <a:ext uri="{FF2B5EF4-FFF2-40B4-BE49-F238E27FC236}">
                <a16:creationId xmlns:a16="http://schemas.microsoft.com/office/drawing/2014/main" id="{C7CD1840-3ABD-432C-8C40-045B3A1F9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759" y="253306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50" name="Oval 172">
            <a:extLst>
              <a:ext uri="{FF2B5EF4-FFF2-40B4-BE49-F238E27FC236}">
                <a16:creationId xmlns:a16="http://schemas.microsoft.com/office/drawing/2014/main" id="{F8557316-AA46-44CD-A2F6-AE44A607D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51" name="Oval 172">
            <a:extLst>
              <a:ext uri="{FF2B5EF4-FFF2-40B4-BE49-F238E27FC236}">
                <a16:creationId xmlns:a16="http://schemas.microsoft.com/office/drawing/2014/main" id="{3FACA741-E797-42FE-8DCC-82EB45726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2" name="Oval 172">
            <a:extLst>
              <a:ext uri="{FF2B5EF4-FFF2-40B4-BE49-F238E27FC236}">
                <a16:creationId xmlns:a16="http://schemas.microsoft.com/office/drawing/2014/main" id="{48EBB557-935A-47CA-98DE-646C9C56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406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3" name="Oval 172">
            <a:extLst>
              <a:ext uri="{FF2B5EF4-FFF2-40B4-BE49-F238E27FC236}">
                <a16:creationId xmlns:a16="http://schemas.microsoft.com/office/drawing/2014/main" id="{8EE7C14B-FB44-40C1-BBC8-A9FAE8876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54" name="Oval 172">
            <a:extLst>
              <a:ext uri="{FF2B5EF4-FFF2-40B4-BE49-F238E27FC236}">
                <a16:creationId xmlns:a16="http://schemas.microsoft.com/office/drawing/2014/main" id="{E1427872-5161-401F-A77A-47712D9BC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5" name="Oval 172">
            <a:extLst>
              <a:ext uri="{FF2B5EF4-FFF2-40B4-BE49-F238E27FC236}">
                <a16:creationId xmlns:a16="http://schemas.microsoft.com/office/drawing/2014/main" id="{BDF38D3A-EFD5-4229-81FE-9C41D7F1D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741DAA9-875C-4851-BFFE-C32592E75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91" name="Oval 172">
            <a:extLst>
              <a:ext uri="{FF2B5EF4-FFF2-40B4-BE49-F238E27FC236}">
                <a16:creationId xmlns:a16="http://schemas.microsoft.com/office/drawing/2014/main" id="{78EBEAD7-F1A8-418F-9A6F-8974571A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2" name="Oval 172">
            <a:extLst>
              <a:ext uri="{FF2B5EF4-FFF2-40B4-BE49-F238E27FC236}">
                <a16:creationId xmlns:a16="http://schemas.microsoft.com/office/drawing/2014/main" id="{7E0D982E-F80F-47A9-B292-1BB071F2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93" name="Oval 172">
            <a:extLst>
              <a:ext uri="{FF2B5EF4-FFF2-40B4-BE49-F238E27FC236}">
                <a16:creationId xmlns:a16="http://schemas.microsoft.com/office/drawing/2014/main" id="{3BCFD96B-997D-42A2-9106-34A699E2B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94" name="Oval 172">
            <a:extLst>
              <a:ext uri="{FF2B5EF4-FFF2-40B4-BE49-F238E27FC236}">
                <a16:creationId xmlns:a16="http://schemas.microsoft.com/office/drawing/2014/main" id="{24DB47D2-6EA8-4A04-9C2A-28BFE66E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5" name="Oval 172">
            <a:extLst>
              <a:ext uri="{FF2B5EF4-FFF2-40B4-BE49-F238E27FC236}">
                <a16:creationId xmlns:a16="http://schemas.microsoft.com/office/drawing/2014/main" id="{2CE7C877-F55B-4F25-84E4-4B6655BB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6" name="Oval 172">
            <a:extLst>
              <a:ext uri="{FF2B5EF4-FFF2-40B4-BE49-F238E27FC236}">
                <a16:creationId xmlns:a16="http://schemas.microsoft.com/office/drawing/2014/main" id="{13638852-B806-453D-966A-30EE21F70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7" name="Oval 172">
            <a:extLst>
              <a:ext uri="{FF2B5EF4-FFF2-40B4-BE49-F238E27FC236}">
                <a16:creationId xmlns:a16="http://schemas.microsoft.com/office/drawing/2014/main" id="{BDC57427-2B82-403A-9DA5-F1DB22A86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8" name="Oval 172">
            <a:extLst>
              <a:ext uri="{FF2B5EF4-FFF2-40B4-BE49-F238E27FC236}">
                <a16:creationId xmlns:a16="http://schemas.microsoft.com/office/drawing/2014/main" id="{9ED6CFF6-A864-4082-BD36-D1BE7B3EB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9" name="Oval 172">
            <a:extLst>
              <a:ext uri="{FF2B5EF4-FFF2-40B4-BE49-F238E27FC236}">
                <a16:creationId xmlns:a16="http://schemas.microsoft.com/office/drawing/2014/main" id="{6822231D-E2DD-4F34-983C-290546BE1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0" name="Oval 172">
            <a:extLst>
              <a:ext uri="{FF2B5EF4-FFF2-40B4-BE49-F238E27FC236}">
                <a16:creationId xmlns:a16="http://schemas.microsoft.com/office/drawing/2014/main" id="{0AC35F37-B704-4F5D-87B4-394EC8A6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1" name="Oval 172">
            <a:extLst>
              <a:ext uri="{FF2B5EF4-FFF2-40B4-BE49-F238E27FC236}">
                <a16:creationId xmlns:a16="http://schemas.microsoft.com/office/drawing/2014/main" id="{7FEA738C-398C-471B-B58E-3ED401931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2" name="Oval 172">
            <a:extLst>
              <a:ext uri="{FF2B5EF4-FFF2-40B4-BE49-F238E27FC236}">
                <a16:creationId xmlns:a16="http://schemas.microsoft.com/office/drawing/2014/main" id="{DD8B77EF-B22B-4C1B-BE7C-6B04D1F40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759" y="253306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3" name="Oval 172">
            <a:extLst>
              <a:ext uri="{FF2B5EF4-FFF2-40B4-BE49-F238E27FC236}">
                <a16:creationId xmlns:a16="http://schemas.microsoft.com/office/drawing/2014/main" id="{9F7A1E4D-9D96-4664-91FB-58AE63CB2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759" y="253306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4" name="Oval 172">
            <a:extLst>
              <a:ext uri="{FF2B5EF4-FFF2-40B4-BE49-F238E27FC236}">
                <a16:creationId xmlns:a16="http://schemas.microsoft.com/office/drawing/2014/main" id="{179FDF5B-DEE9-4E01-A813-DDC4CDF24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5" name="Oval 172">
            <a:extLst>
              <a:ext uri="{FF2B5EF4-FFF2-40B4-BE49-F238E27FC236}">
                <a16:creationId xmlns:a16="http://schemas.microsoft.com/office/drawing/2014/main" id="{068FC9B9-9D3C-4702-848E-64F845FC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6" name="Oval 172">
            <a:extLst>
              <a:ext uri="{FF2B5EF4-FFF2-40B4-BE49-F238E27FC236}">
                <a16:creationId xmlns:a16="http://schemas.microsoft.com/office/drawing/2014/main" id="{7887A082-FF55-4054-8A23-736017177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7" name="Oval 172">
            <a:extLst>
              <a:ext uri="{FF2B5EF4-FFF2-40B4-BE49-F238E27FC236}">
                <a16:creationId xmlns:a16="http://schemas.microsoft.com/office/drawing/2014/main" id="{07DF5BA4-5B0C-4FB2-B5E3-DCC7C59D7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8" name="Oval 172">
            <a:extLst>
              <a:ext uri="{FF2B5EF4-FFF2-40B4-BE49-F238E27FC236}">
                <a16:creationId xmlns:a16="http://schemas.microsoft.com/office/drawing/2014/main" id="{30319F48-0D0E-434F-A58F-3D696FAF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9" name="Oval 172">
            <a:extLst>
              <a:ext uri="{FF2B5EF4-FFF2-40B4-BE49-F238E27FC236}">
                <a16:creationId xmlns:a16="http://schemas.microsoft.com/office/drawing/2014/main" id="{C30D6E7C-F2D1-462B-AFB1-25823D05B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521" y="253306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10" name="Picture 100" descr="614030">
            <a:extLst>
              <a:ext uri="{FF2B5EF4-FFF2-40B4-BE49-F238E27FC236}">
                <a16:creationId xmlns:a16="http://schemas.microsoft.com/office/drawing/2014/main" id="{C8EBF0F4-1727-447A-9F69-935D751E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397" y="1831617"/>
            <a:ext cx="626099" cy="59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02" descr="614040">
            <a:extLst>
              <a:ext uri="{FF2B5EF4-FFF2-40B4-BE49-F238E27FC236}">
                <a16:creationId xmlns:a16="http://schemas.microsoft.com/office/drawing/2014/main" id="{877AE1B9-1D4D-4A78-BCEB-B0FC1C1E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693" y="1254637"/>
            <a:ext cx="574396" cy="41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02" descr="614040">
            <a:extLst>
              <a:ext uri="{FF2B5EF4-FFF2-40B4-BE49-F238E27FC236}">
                <a16:creationId xmlns:a16="http://schemas.microsoft.com/office/drawing/2014/main" id="{67D8BEA7-C163-4FA2-A041-60B1F8208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25" y="2890504"/>
            <a:ext cx="524607" cy="37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02" descr="614040">
            <a:extLst>
              <a:ext uri="{FF2B5EF4-FFF2-40B4-BE49-F238E27FC236}">
                <a16:creationId xmlns:a16="http://schemas.microsoft.com/office/drawing/2014/main" id="{886BCED4-C507-4956-A049-2EDD5156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03" y="3868688"/>
            <a:ext cx="524608" cy="37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1B128554-E990-47E5-9278-1AE2F93C4DE8}"/>
              </a:ext>
            </a:extLst>
          </p:cNvPr>
          <p:cNvSpPr txBox="1"/>
          <p:nvPr/>
        </p:nvSpPr>
        <p:spPr>
          <a:xfrm>
            <a:off x="397886" y="3868688"/>
            <a:ext cx="8114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D.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thẻ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Home →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Sử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lệnh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dạng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liệu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nhóm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font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Alignment →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Chọn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vùng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liệu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65FCAE1-CD41-419A-AA60-D1575D68FB97}"/>
              </a:ext>
            </a:extLst>
          </p:cNvPr>
          <p:cNvSpPr txBox="1"/>
          <p:nvPr/>
        </p:nvSpPr>
        <p:spPr>
          <a:xfrm>
            <a:off x="397885" y="2782101"/>
            <a:ext cx="8244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→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Number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Alignment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Insert.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05C5A46-80BE-4A3C-9254-79AF239A7B1C}"/>
              </a:ext>
            </a:extLst>
          </p:cNvPr>
          <p:cNvSpPr txBox="1"/>
          <p:nvPr/>
        </p:nvSpPr>
        <p:spPr>
          <a:xfrm>
            <a:off x="397883" y="1798809"/>
            <a:ext cx="81658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→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Font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Alignment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Home.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FC73208-40AE-4C43-8AED-4D46E7C44353}"/>
              </a:ext>
            </a:extLst>
          </p:cNvPr>
          <p:cNvSpPr txBox="1"/>
          <p:nvPr/>
        </p:nvSpPr>
        <p:spPr>
          <a:xfrm>
            <a:off x="397882" y="45652"/>
            <a:ext cx="7549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76F23E5D-75F2-4716-91DD-47E042A804AD}"/>
              </a:ext>
            </a:extLst>
          </p:cNvPr>
          <p:cNvSpPr/>
          <p:nvPr/>
        </p:nvSpPr>
        <p:spPr>
          <a:xfrm>
            <a:off x="107504" y="45652"/>
            <a:ext cx="8928992" cy="4846130"/>
          </a:xfrm>
          <a:prstGeom prst="foldedCorner">
            <a:avLst/>
          </a:prstGeom>
          <a:noFill/>
          <a:ln w="38100">
            <a:solidFill>
              <a:srgbClr val="FB6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1059137553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1565</Words>
  <Application>Microsoft Office PowerPoint</Application>
  <PresentationFormat>Custom</PresentationFormat>
  <Paragraphs>325</Paragraphs>
  <Slides>27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微软雅黑</vt:lpstr>
      <vt:lpstr>宋体</vt:lpstr>
      <vt:lpstr>.VnBlack</vt:lpstr>
      <vt:lpstr>Arial</vt:lpstr>
      <vt:lpstr>Calibri</vt:lpstr>
      <vt:lpstr>Calibri Light</vt:lpstr>
      <vt:lpstr>等线</vt:lpstr>
      <vt:lpstr>等线 Light</vt:lpstr>
      <vt:lpstr>Times New Roman</vt:lpstr>
      <vt:lpstr>Wingdings</vt:lpstr>
      <vt:lpstr>腾祥铁山楷书繁</vt:lpstr>
      <vt:lpstr>1_Office Theme</vt:lpstr>
      <vt:lpstr>3_Office Theme</vt:lpstr>
      <vt:lpstr>PowerPoint Presentation</vt:lpstr>
      <vt:lpstr>Bài 6:  Làm quen với phần mềm bảng tính (2 tiết)</vt:lpstr>
      <vt:lpstr>Bài 6:  Làm quen với phần mềm bảng tính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KẾT BÀI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T460</cp:lastModifiedBy>
  <cp:revision>440</cp:revision>
  <dcterms:created xsi:type="dcterms:W3CDTF">2017-04-06T01:11:23Z</dcterms:created>
  <dcterms:modified xsi:type="dcterms:W3CDTF">2022-07-15T13:53:48Z</dcterms:modified>
</cp:coreProperties>
</file>