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6.xml" ContentType="application/vnd.openxmlformats-officedocument.presentationml.tags+xml"/>
  <Override PartName="/ppt/notesSlides/notesSlide25.xml" ContentType="application/vnd.openxmlformats-officedocument.presentationml.notesSlide+xml"/>
  <Override PartName="/ppt/tags/tag6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8" r:id="rId2"/>
    <p:sldId id="291" r:id="rId3"/>
    <p:sldId id="289" r:id="rId4"/>
    <p:sldId id="256" r:id="rId5"/>
    <p:sldId id="258" r:id="rId6"/>
    <p:sldId id="306" r:id="rId7"/>
    <p:sldId id="312" r:id="rId8"/>
    <p:sldId id="318" r:id="rId9"/>
    <p:sldId id="329" r:id="rId10"/>
    <p:sldId id="303" r:id="rId11"/>
    <p:sldId id="313" r:id="rId12"/>
    <p:sldId id="314" r:id="rId13"/>
    <p:sldId id="305" r:id="rId14"/>
    <p:sldId id="327" r:id="rId15"/>
    <p:sldId id="328" r:id="rId16"/>
    <p:sldId id="316" r:id="rId17"/>
    <p:sldId id="282" r:id="rId18"/>
    <p:sldId id="301" r:id="rId19"/>
    <p:sldId id="320" r:id="rId20"/>
    <p:sldId id="263" r:id="rId21"/>
    <p:sldId id="321" r:id="rId22"/>
    <p:sldId id="322" r:id="rId23"/>
    <p:sldId id="308" r:id="rId24"/>
    <p:sldId id="323" r:id="rId25"/>
    <p:sldId id="331" r:id="rId26"/>
    <p:sldId id="309" r:id="rId27"/>
    <p:sldId id="31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24" r:id="rId37"/>
    <p:sldId id="325" r:id="rId38"/>
    <p:sldId id="332" r:id="rId39"/>
    <p:sldId id="300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9E9"/>
    <a:srgbClr val="E38F90"/>
    <a:srgbClr val="F6F0E1"/>
    <a:srgbClr val="82C3C3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52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8T21:07:38.539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1T12:32:59.076" idx="1">
    <p:pos x="7001" y="242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02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7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4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4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22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92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00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88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2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85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32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41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36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2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37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4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8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8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8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6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0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28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76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9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95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0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65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2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59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17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1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1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069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606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74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96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11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297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2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4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73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6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5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9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75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41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1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50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92" r:id="rId3"/>
    <p:sldLayoutId id="2147483686" r:id="rId4"/>
    <p:sldLayoutId id="2147483684" r:id="rId5"/>
    <p:sldLayoutId id="2147483679" r:id="rId6"/>
    <p:sldLayoutId id="2147483677" r:id="rId7"/>
    <p:sldLayoutId id="2147483655" r:id="rId8"/>
    <p:sldLayoutId id="2147483704" r:id="rId9"/>
    <p:sldLayoutId id="2147483703" r:id="rId10"/>
    <p:sldLayoutId id="2147483697" r:id="rId11"/>
    <p:sldLayoutId id="2147483696" r:id="rId12"/>
    <p:sldLayoutId id="2147483695" r:id="rId13"/>
    <p:sldLayoutId id="2147483694" r:id="rId14"/>
    <p:sldLayoutId id="2147483693" r:id="rId15"/>
    <p:sldLayoutId id="2147483691" r:id="rId16"/>
    <p:sldLayoutId id="2147483690" r:id="rId17"/>
    <p:sldLayoutId id="2147483689" r:id="rId18"/>
    <p:sldLayoutId id="2147483688" r:id="rId19"/>
    <p:sldLayoutId id="2147483687" r:id="rId20"/>
    <p:sldLayoutId id="2147483685" r:id="rId21"/>
    <p:sldLayoutId id="2147483683" r:id="rId22"/>
    <p:sldLayoutId id="2147483682" r:id="rId23"/>
    <p:sldLayoutId id="2147483680" r:id="rId24"/>
    <p:sldLayoutId id="2147483678" r:id="rId25"/>
    <p:sldLayoutId id="2147483676" r:id="rId26"/>
    <p:sldLayoutId id="2147483675" r:id="rId27"/>
    <p:sldLayoutId id="2147483674" r:id="rId28"/>
    <p:sldLayoutId id="2147483673" r:id="rId29"/>
    <p:sldLayoutId id="2147483665" r:id="rId30"/>
    <p:sldLayoutId id="2147483664" r:id="rId31"/>
    <p:sldLayoutId id="2147483663" r:id="rId32"/>
    <p:sldLayoutId id="2147483681" r:id="rId33"/>
    <p:sldLayoutId id="2147483662" r:id="rId34"/>
    <p:sldLayoutId id="2147483661" r:id="rId35"/>
    <p:sldLayoutId id="2147483660" r:id="rId36"/>
    <p:sldLayoutId id="2147483659" r:id="rId37"/>
    <p:sldLayoutId id="2147483658" r:id="rId38"/>
    <p:sldLayoutId id="2147483657" r:id="rId39"/>
    <p:sldLayoutId id="2147483672" r:id="rId40"/>
    <p:sldLayoutId id="2147483702" r:id="rId41"/>
    <p:sldLayoutId id="2147483701" r:id="rId42"/>
    <p:sldLayoutId id="2147483700" r:id="rId43"/>
    <p:sldLayoutId id="2147483699" r:id="rId44"/>
    <p:sldLayoutId id="2147483698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3.xml"/><Relationship Id="rId7" Type="http://schemas.openxmlformats.org/officeDocument/2006/relationships/image" Target="../media/image15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tags" Target="../tags/tag47.xml"/><Relationship Id="rId7" Type="http://schemas.openxmlformats.org/officeDocument/2006/relationships/image" Target="../media/image2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2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26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29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4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5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" Target="slide30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0.png"/><Relationship Id="rId18" Type="http://schemas.openxmlformats.org/officeDocument/2006/relationships/slide" Target="slide33.xml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12" Type="http://schemas.openxmlformats.org/officeDocument/2006/relationships/image" Target="../media/image39.png"/><Relationship Id="rId17" Type="http://schemas.openxmlformats.org/officeDocument/2006/relationships/slide" Target="slide32.xml"/><Relationship Id="rId2" Type="http://schemas.openxmlformats.org/officeDocument/2006/relationships/image" Target="../media/image44.png"/><Relationship Id="rId16" Type="http://schemas.openxmlformats.org/officeDocument/2006/relationships/slide" Target="slide31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8.gif"/><Relationship Id="rId11" Type="http://schemas.openxmlformats.org/officeDocument/2006/relationships/image" Target="../media/image38.png"/><Relationship Id="rId5" Type="http://schemas.openxmlformats.org/officeDocument/2006/relationships/image" Target="../media/image47.gif"/><Relationship Id="rId15" Type="http://schemas.microsoft.com/office/2007/relationships/hdphoto" Target="../media/hdphoto5.wdp"/><Relationship Id="rId10" Type="http://schemas.openxmlformats.org/officeDocument/2006/relationships/slide" Target="slide34.xml"/><Relationship Id="rId19" Type="http://schemas.openxmlformats.org/officeDocument/2006/relationships/slide" Target="slide35.xml"/><Relationship Id="rId4" Type="http://schemas.openxmlformats.org/officeDocument/2006/relationships/image" Target="../media/image46.gif"/><Relationship Id="rId9" Type="http://schemas.openxmlformats.org/officeDocument/2006/relationships/image" Target="../media/image41.png"/><Relationship Id="rId1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slide" Target="slide30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slide" Target="slide30.xml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slide" Target="slide30.xml"/><Relationship Id="rId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slide" Target="slide30.xml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slide" Target="slide30.xml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6.xml"/><Relationship Id="rId5" Type="http://schemas.openxmlformats.org/officeDocument/2006/relationships/image" Target="../media/image55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7.xml"/><Relationship Id="rId5" Type="http://schemas.openxmlformats.org/officeDocument/2006/relationships/image" Target="../media/image8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010224" y="3090118"/>
            <a:ext cx="4487660" cy="52322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14"/>
          <p:cNvSpPr>
            <a:spLocks noChangeArrowheads="1" noChangeShapeType="1" noTextEdit="1"/>
          </p:cNvSpPr>
          <p:nvPr/>
        </p:nvSpPr>
        <p:spPr bwMode="auto">
          <a:xfrm>
            <a:off x="2437182" y="1564872"/>
            <a:ext cx="7633744" cy="7524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KÍNH CHÀO THẦY CÔ VÀ CÁC EM HỌC SINH LỚP 7A…</a:t>
            </a:r>
          </a:p>
        </p:txBody>
      </p:sp>
      <p:pic>
        <p:nvPicPr>
          <p:cNvPr id="6" name="Picture 13" descr="CHIP01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-202913"/>
            <a:ext cx="2307386" cy="27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HIP01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35075">
            <a:off x="9847862" y="4484317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ổng hợp những mẫu thiết kế khung viền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62" y="528128"/>
            <a:ext cx="7086801" cy="50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2207" y="1820650"/>
            <a:ext cx="5185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a. 0.8643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b. 87654289140.8</a:t>
            </a:r>
          </a:p>
          <a:p>
            <a:pPr marL="742950" indent="-742950" algn="ctr">
              <a:buAutoNum type="alphaLcPeriod"/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545" y="2361198"/>
            <a:ext cx="445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ĐÁP ÁN</a:t>
            </a:r>
          </a:p>
          <a:p>
            <a:pPr marL="971550" lvl="1" indent="-514350">
              <a:buAutoNum type="alphaLcPeriod"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0.86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b. 87,654,289,140.80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1033796" y="2134447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1" y="1978332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6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13B62F4-3F7C-427C-AE8F-C1EF4716AECB}"/>
              </a:ext>
            </a:extLst>
          </p:cNvPr>
          <p:cNvGrpSpPr/>
          <p:nvPr/>
        </p:nvGrpSpPr>
        <p:grpSpPr>
          <a:xfrm>
            <a:off x="351692" y="1406230"/>
            <a:ext cx="5134709" cy="5175141"/>
            <a:chOff x="1596173" y="2133600"/>
            <a:chExt cx="1867376" cy="3678238"/>
          </a:xfrm>
        </p:grpSpPr>
        <p:sp>
          <p:nvSpPr>
            <p:cNvPr id="71" name="MH_Other_1">
              <a:extLst>
                <a:ext uri="{FF2B5EF4-FFF2-40B4-BE49-F238E27FC236}">
                  <a16:creationId xmlns:a16="http://schemas.microsoft.com/office/drawing/2014/main" id="{F389F357-420D-421F-9C77-3976BE76EF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36825" y="2133600"/>
              <a:ext cx="704850" cy="706438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MH_SubTitle_1">
              <a:extLst>
                <a:ext uri="{FF2B5EF4-FFF2-40B4-BE49-F238E27FC236}">
                  <a16:creationId xmlns:a16="http://schemas.microsoft.com/office/drawing/2014/main" id="{7CC2F240-991A-4649-B600-0380859535A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96173" y="3151188"/>
              <a:ext cx="1867376" cy="2660650"/>
            </a:xfrm>
            <a:custGeom>
              <a:avLst/>
              <a:gdLst>
                <a:gd name="connsiteX0" fmla="*/ 771513 w 1543025"/>
                <a:gd name="connsiteY0" fmla="*/ 280548 h 3015913"/>
                <a:gd name="connsiteX1" fmla="*/ 640638 w 1543025"/>
                <a:gd name="connsiteY1" fmla="*/ 411423 h 3015913"/>
                <a:gd name="connsiteX2" fmla="*/ 771513 w 1543025"/>
                <a:gd name="connsiteY2" fmla="*/ 542298 h 3015913"/>
                <a:gd name="connsiteX3" fmla="*/ 902388 w 1543025"/>
                <a:gd name="connsiteY3" fmla="*/ 411423 h 3015913"/>
                <a:gd name="connsiteX4" fmla="*/ 771513 w 1543025"/>
                <a:gd name="connsiteY4" fmla="*/ 280548 h 3015913"/>
                <a:gd name="connsiteX5" fmla="*/ 771513 w 1543025"/>
                <a:gd name="connsiteY5" fmla="*/ 0 h 3015913"/>
                <a:gd name="connsiteX6" fmla="*/ 1543025 w 1543025"/>
                <a:gd name="connsiteY6" fmla="*/ 481223 h 3015913"/>
                <a:gd name="connsiteX7" fmla="*/ 1543025 w 1543025"/>
                <a:gd name="connsiteY7" fmla="*/ 3015913 h 3015913"/>
                <a:gd name="connsiteX8" fmla="*/ 0 w 1543025"/>
                <a:gd name="connsiteY8" fmla="*/ 3015913 h 3015913"/>
                <a:gd name="connsiteX9" fmla="*/ 0 w 1543025"/>
                <a:gd name="connsiteY9" fmla="*/ 481223 h 30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25" h="3015913">
                  <a:moveTo>
                    <a:pt x="771513" y="280548"/>
                  </a:moveTo>
                  <a:cubicBezTo>
                    <a:pt x="699233" y="280548"/>
                    <a:pt x="640638" y="339143"/>
                    <a:pt x="640638" y="411423"/>
                  </a:cubicBezTo>
                  <a:cubicBezTo>
                    <a:pt x="640638" y="483703"/>
                    <a:pt x="699233" y="542298"/>
                    <a:pt x="771513" y="542298"/>
                  </a:cubicBezTo>
                  <a:cubicBezTo>
                    <a:pt x="843793" y="542298"/>
                    <a:pt x="902388" y="483703"/>
                    <a:pt x="902388" y="411423"/>
                  </a:cubicBezTo>
                  <a:cubicBezTo>
                    <a:pt x="902388" y="339143"/>
                    <a:pt x="843793" y="280548"/>
                    <a:pt x="771513" y="280548"/>
                  </a:cubicBezTo>
                  <a:close/>
                  <a:moveTo>
                    <a:pt x="771513" y="0"/>
                  </a:moveTo>
                  <a:lnTo>
                    <a:pt x="1543025" y="481223"/>
                  </a:lnTo>
                  <a:lnTo>
                    <a:pt x="1543025" y="3015913"/>
                  </a:lnTo>
                  <a:lnTo>
                    <a:pt x="0" y="3015913"/>
                  </a:lnTo>
                  <a:lnTo>
                    <a:pt x="0" y="48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0" rIns="68580" bIns="972000" anchor="ctr">
              <a:noAutofit/>
            </a:bodyPr>
            <a:lstStyle/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en-US" sz="320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3200" b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* Ý </a:t>
              </a:r>
              <a:r>
                <a:rPr lang="en-US" sz="3200" b="1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nghĩa</a:t>
              </a:r>
              <a:r>
                <a:rPr lang="en-US" sz="32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320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32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sẽ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tự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có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khuôn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tỉ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lệ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phần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trăm</a:t>
              </a: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 algn="ctr">
                <a:defRPr/>
              </a:pPr>
              <a:endPara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defRPr/>
              </a:pPr>
              <a:r>
                <a:rPr lang="en-US" sz="320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* VD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r>
                <a:rPr lang="en-US" sz="320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35.12 </a:t>
              </a:r>
              <a:r>
                <a:rPr lang="en-US" sz="3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 35.12%</a:t>
              </a:r>
              <a:endParaRPr lang="zh-CN" alt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MH_Other_9">
              <a:extLst>
                <a:ext uri="{FF2B5EF4-FFF2-40B4-BE49-F238E27FC236}">
                  <a16:creationId xmlns:a16="http://schemas.microsoft.com/office/drawing/2014/main" id="{01A4D181-9E9B-49F2-845D-C1D26638B8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19376" y="2451101"/>
              <a:ext cx="365125" cy="1076325"/>
            </a:xfrm>
            <a:custGeom>
              <a:avLst/>
              <a:gdLst>
                <a:gd name="connsiteX0" fmla="*/ 99809 w 763548"/>
                <a:gd name="connsiteY0" fmla="*/ 959606 h 959606"/>
                <a:gd name="connsiteX1" fmla="*/ 54089 w 763548"/>
                <a:gd name="connsiteY1" fmla="*/ 60446 h 959606"/>
                <a:gd name="connsiteX2" fmla="*/ 755129 w 763548"/>
                <a:gd name="connsiteY2" fmla="*/ 167126 h 959606"/>
                <a:gd name="connsiteX3" fmla="*/ 465569 w 763548"/>
                <a:gd name="connsiteY3" fmla="*/ 852926 h 959606"/>
                <a:gd name="connsiteX0" fmla="*/ 99809 w 763548"/>
                <a:gd name="connsiteY0" fmla="*/ 1041447 h 1041447"/>
                <a:gd name="connsiteX1" fmla="*/ 54089 w 763548"/>
                <a:gd name="connsiteY1" fmla="*/ 66087 h 1041447"/>
                <a:gd name="connsiteX2" fmla="*/ 755129 w 763548"/>
                <a:gd name="connsiteY2" fmla="*/ 172767 h 1041447"/>
                <a:gd name="connsiteX3" fmla="*/ 465569 w 763548"/>
                <a:gd name="connsiteY3" fmla="*/ 858567 h 1041447"/>
                <a:gd name="connsiteX0" fmla="*/ 87445 w 589165"/>
                <a:gd name="connsiteY0" fmla="*/ 1265428 h 1265428"/>
                <a:gd name="connsiteX1" fmla="*/ 41725 w 589165"/>
                <a:gd name="connsiteY1" fmla="*/ 290068 h 1265428"/>
                <a:gd name="connsiteX2" fmla="*/ 575125 w 589165"/>
                <a:gd name="connsiteY2" fmla="*/ 46228 h 1265428"/>
                <a:gd name="connsiteX3" fmla="*/ 453205 w 589165"/>
                <a:gd name="connsiteY3" fmla="*/ 1082548 h 1265428"/>
                <a:gd name="connsiteX0" fmla="*/ 23351 w 516465"/>
                <a:gd name="connsiteY0" fmla="*/ 1265428 h 1265428"/>
                <a:gd name="connsiteX1" fmla="*/ 160511 w 516465"/>
                <a:gd name="connsiteY1" fmla="*/ 290068 h 1265428"/>
                <a:gd name="connsiteX2" fmla="*/ 511031 w 516465"/>
                <a:gd name="connsiteY2" fmla="*/ 46228 h 1265428"/>
                <a:gd name="connsiteX3" fmla="*/ 389111 w 516465"/>
                <a:gd name="connsiteY3" fmla="*/ 1082548 h 1265428"/>
                <a:gd name="connsiteX0" fmla="*/ 46185 w 544047"/>
                <a:gd name="connsiteY0" fmla="*/ 1265428 h 1265428"/>
                <a:gd name="connsiteX1" fmla="*/ 76665 w 544047"/>
                <a:gd name="connsiteY1" fmla="*/ 290068 h 1265428"/>
                <a:gd name="connsiteX2" fmla="*/ 533865 w 544047"/>
                <a:gd name="connsiteY2" fmla="*/ 46228 h 1265428"/>
                <a:gd name="connsiteX3" fmla="*/ 411945 w 544047"/>
                <a:gd name="connsiteY3" fmla="*/ 1082548 h 1265428"/>
                <a:gd name="connsiteX0" fmla="*/ 110427 w 608289"/>
                <a:gd name="connsiteY0" fmla="*/ 1265428 h 1265428"/>
                <a:gd name="connsiteX1" fmla="*/ 140907 w 608289"/>
                <a:gd name="connsiteY1" fmla="*/ 290068 h 1265428"/>
                <a:gd name="connsiteX2" fmla="*/ 598107 w 608289"/>
                <a:gd name="connsiteY2" fmla="*/ 46228 h 1265428"/>
                <a:gd name="connsiteX3" fmla="*/ 476187 w 608289"/>
                <a:gd name="connsiteY3" fmla="*/ 1082548 h 1265428"/>
                <a:gd name="connsiteX0" fmla="*/ 48521 w 590413"/>
                <a:gd name="connsiteY0" fmla="*/ 1103198 h 1103198"/>
                <a:gd name="connsiteX1" fmla="*/ 79001 w 590413"/>
                <a:gd name="connsiteY1" fmla="*/ 127838 h 1103198"/>
                <a:gd name="connsiteX2" fmla="*/ 581921 w 590413"/>
                <a:gd name="connsiteY2" fmla="*/ 97358 h 1103198"/>
                <a:gd name="connsiteX3" fmla="*/ 414281 w 590413"/>
                <a:gd name="connsiteY3" fmla="*/ 920318 h 1103198"/>
                <a:gd name="connsiteX0" fmla="*/ 48521 w 590894"/>
                <a:gd name="connsiteY0" fmla="*/ 1225803 h 1225803"/>
                <a:gd name="connsiteX1" fmla="*/ 79001 w 590894"/>
                <a:gd name="connsiteY1" fmla="*/ 250443 h 1225803"/>
                <a:gd name="connsiteX2" fmla="*/ 581921 w 590894"/>
                <a:gd name="connsiteY2" fmla="*/ 219963 h 1225803"/>
                <a:gd name="connsiteX3" fmla="*/ 414281 w 590894"/>
                <a:gd name="connsiteY3" fmla="*/ 1042923 h 1225803"/>
                <a:gd name="connsiteX0" fmla="*/ 26321 w 675662"/>
                <a:gd name="connsiteY0" fmla="*/ 1257677 h 1257677"/>
                <a:gd name="connsiteX1" fmla="*/ 163481 w 675662"/>
                <a:gd name="connsiteY1" fmla="*/ 251837 h 1257677"/>
                <a:gd name="connsiteX2" fmla="*/ 666401 w 675662"/>
                <a:gd name="connsiteY2" fmla="*/ 221357 h 1257677"/>
                <a:gd name="connsiteX3" fmla="*/ 498761 w 675662"/>
                <a:gd name="connsiteY3" fmla="*/ 1044317 h 1257677"/>
                <a:gd name="connsiteX0" fmla="*/ 43742 w 601395"/>
                <a:gd name="connsiteY0" fmla="*/ 1241740 h 1241740"/>
                <a:gd name="connsiteX1" fmla="*/ 89462 w 601395"/>
                <a:gd name="connsiteY1" fmla="*/ 251140 h 1241740"/>
                <a:gd name="connsiteX2" fmla="*/ 592382 w 601395"/>
                <a:gd name="connsiteY2" fmla="*/ 220660 h 1241740"/>
                <a:gd name="connsiteX3" fmla="*/ 424742 w 601395"/>
                <a:gd name="connsiteY3" fmla="*/ 1043620 h 1241740"/>
                <a:gd name="connsiteX0" fmla="*/ 43742 w 596005"/>
                <a:gd name="connsiteY0" fmla="*/ 1119350 h 1119350"/>
                <a:gd name="connsiteX1" fmla="*/ 89462 w 596005"/>
                <a:gd name="connsiteY1" fmla="*/ 128750 h 1119350"/>
                <a:gd name="connsiteX2" fmla="*/ 592382 w 596005"/>
                <a:gd name="connsiteY2" fmla="*/ 98270 h 1119350"/>
                <a:gd name="connsiteX3" fmla="*/ 333302 w 596005"/>
                <a:gd name="connsiteY3" fmla="*/ 921230 h 1119350"/>
                <a:gd name="connsiteX0" fmla="*/ 43742 w 597650"/>
                <a:gd name="connsiteY0" fmla="*/ 1119350 h 1119350"/>
                <a:gd name="connsiteX1" fmla="*/ 89462 w 597650"/>
                <a:gd name="connsiteY1" fmla="*/ 128750 h 1119350"/>
                <a:gd name="connsiteX2" fmla="*/ 592382 w 597650"/>
                <a:gd name="connsiteY2" fmla="*/ 98270 h 1119350"/>
                <a:gd name="connsiteX3" fmla="*/ 371402 w 597650"/>
                <a:gd name="connsiteY3" fmla="*/ 921230 h 1119350"/>
                <a:gd name="connsiteX0" fmla="*/ 43742 w 598661"/>
                <a:gd name="connsiteY0" fmla="*/ 1119967 h 1119967"/>
                <a:gd name="connsiteX1" fmla="*/ 89462 w 598661"/>
                <a:gd name="connsiteY1" fmla="*/ 129367 h 1119967"/>
                <a:gd name="connsiteX2" fmla="*/ 592382 w 598661"/>
                <a:gd name="connsiteY2" fmla="*/ 98887 h 1119967"/>
                <a:gd name="connsiteX3" fmla="*/ 390452 w 598661"/>
                <a:gd name="connsiteY3" fmla="*/ 931372 h 1119967"/>
                <a:gd name="connsiteX0" fmla="*/ 43742 w 599221"/>
                <a:gd name="connsiteY0" fmla="*/ 1116893 h 1116893"/>
                <a:gd name="connsiteX1" fmla="*/ 89462 w 599221"/>
                <a:gd name="connsiteY1" fmla="*/ 126293 h 1116893"/>
                <a:gd name="connsiteX2" fmla="*/ 592382 w 599221"/>
                <a:gd name="connsiteY2" fmla="*/ 95813 h 1116893"/>
                <a:gd name="connsiteX3" fmla="*/ 399977 w 599221"/>
                <a:gd name="connsiteY3" fmla="*/ 880673 h 1116893"/>
                <a:gd name="connsiteX0" fmla="*/ 43742 w 598661"/>
                <a:gd name="connsiteY0" fmla="*/ 1119349 h 1119349"/>
                <a:gd name="connsiteX1" fmla="*/ 89462 w 598661"/>
                <a:gd name="connsiteY1" fmla="*/ 128749 h 1119349"/>
                <a:gd name="connsiteX2" fmla="*/ 592382 w 598661"/>
                <a:gd name="connsiteY2" fmla="*/ 98269 h 1119349"/>
                <a:gd name="connsiteX3" fmla="*/ 390452 w 598661"/>
                <a:gd name="connsiteY3" fmla="*/ 921229 h 1119349"/>
                <a:gd name="connsiteX0" fmla="*/ 35221 w 396661"/>
                <a:gd name="connsiteY0" fmla="*/ 1119349 h 1119349"/>
                <a:gd name="connsiteX1" fmla="*/ 80941 w 396661"/>
                <a:gd name="connsiteY1" fmla="*/ 128749 h 1119349"/>
                <a:gd name="connsiteX2" fmla="*/ 376162 w 396661"/>
                <a:gd name="connsiteY2" fmla="*/ 98269 h 1119349"/>
                <a:gd name="connsiteX3" fmla="*/ 381931 w 396661"/>
                <a:gd name="connsiteY3" fmla="*/ 921229 h 1119349"/>
                <a:gd name="connsiteX0" fmla="*/ 151837 w 513277"/>
                <a:gd name="connsiteY0" fmla="*/ 1184144 h 1184144"/>
                <a:gd name="connsiteX1" fmla="*/ 197557 w 513277"/>
                <a:gd name="connsiteY1" fmla="*/ 193544 h 1184144"/>
                <a:gd name="connsiteX2" fmla="*/ 492778 w 513277"/>
                <a:gd name="connsiteY2" fmla="*/ 163064 h 1184144"/>
                <a:gd name="connsiteX3" fmla="*/ 498547 w 513277"/>
                <a:gd name="connsiteY3" fmla="*/ 986024 h 1184144"/>
                <a:gd name="connsiteX0" fmla="*/ 114125 w 475565"/>
                <a:gd name="connsiteY0" fmla="*/ 1184144 h 1184144"/>
                <a:gd name="connsiteX1" fmla="*/ 159845 w 475565"/>
                <a:gd name="connsiteY1" fmla="*/ 193544 h 1184144"/>
                <a:gd name="connsiteX2" fmla="*/ 455066 w 475565"/>
                <a:gd name="connsiteY2" fmla="*/ 163064 h 1184144"/>
                <a:gd name="connsiteX3" fmla="*/ 460835 w 475565"/>
                <a:gd name="connsiteY3" fmla="*/ 986024 h 1184144"/>
                <a:gd name="connsiteX0" fmla="*/ -1 w 361439"/>
                <a:gd name="connsiteY0" fmla="*/ 1090904 h 1090904"/>
                <a:gd name="connsiteX1" fmla="*/ 45719 w 361439"/>
                <a:gd name="connsiteY1" fmla="*/ 100304 h 1090904"/>
                <a:gd name="connsiteX2" fmla="*/ 340940 w 361439"/>
                <a:gd name="connsiteY2" fmla="*/ 69824 h 1090904"/>
                <a:gd name="connsiteX3" fmla="*/ 346709 w 361439"/>
                <a:gd name="connsiteY3" fmla="*/ 892784 h 1090904"/>
                <a:gd name="connsiteX0" fmla="*/ 0 w 346604"/>
                <a:gd name="connsiteY0" fmla="*/ 1135079 h 1135079"/>
                <a:gd name="connsiteX1" fmla="*/ 30884 w 346604"/>
                <a:gd name="connsiteY1" fmla="*/ 129643 h 1135079"/>
                <a:gd name="connsiteX2" fmla="*/ 326105 w 346604"/>
                <a:gd name="connsiteY2" fmla="*/ 99163 h 1135079"/>
                <a:gd name="connsiteX3" fmla="*/ 331874 w 346604"/>
                <a:gd name="connsiteY3" fmla="*/ 922123 h 1135079"/>
                <a:gd name="connsiteX0" fmla="*/ 0 w 391111"/>
                <a:gd name="connsiteY0" fmla="*/ 1166549 h 1166548"/>
                <a:gd name="connsiteX1" fmla="*/ 75391 w 391111"/>
                <a:gd name="connsiteY1" fmla="*/ 131441 h 1166548"/>
                <a:gd name="connsiteX2" fmla="*/ 370612 w 391111"/>
                <a:gd name="connsiteY2" fmla="*/ 100961 h 1166548"/>
                <a:gd name="connsiteX3" fmla="*/ 376381 w 391111"/>
                <a:gd name="connsiteY3" fmla="*/ 923921 h 1166548"/>
                <a:gd name="connsiteX0" fmla="*/ 0 w 391111"/>
                <a:gd name="connsiteY0" fmla="*/ 1154019 h 1154019"/>
                <a:gd name="connsiteX1" fmla="*/ 29319 w 391111"/>
                <a:gd name="connsiteY1" fmla="*/ 940484 h 1154019"/>
                <a:gd name="connsiteX2" fmla="*/ 75391 w 391111"/>
                <a:gd name="connsiteY2" fmla="*/ 118911 h 1154019"/>
                <a:gd name="connsiteX3" fmla="*/ 370612 w 391111"/>
                <a:gd name="connsiteY3" fmla="*/ 88431 h 1154019"/>
                <a:gd name="connsiteX4" fmla="*/ 376381 w 391111"/>
                <a:gd name="connsiteY4" fmla="*/ 911391 h 1154019"/>
                <a:gd name="connsiteX0" fmla="*/ 18086 w 409197"/>
                <a:gd name="connsiteY0" fmla="*/ 1155698 h 1155698"/>
                <a:gd name="connsiteX1" fmla="*/ 2899 w 409197"/>
                <a:gd name="connsiteY1" fmla="*/ 971834 h 1155698"/>
                <a:gd name="connsiteX2" fmla="*/ 93477 w 409197"/>
                <a:gd name="connsiteY2" fmla="*/ 120590 h 1155698"/>
                <a:gd name="connsiteX3" fmla="*/ 388698 w 409197"/>
                <a:gd name="connsiteY3" fmla="*/ 90110 h 1155698"/>
                <a:gd name="connsiteX4" fmla="*/ 394467 w 409197"/>
                <a:gd name="connsiteY4" fmla="*/ 913070 h 1155698"/>
                <a:gd name="connsiteX0" fmla="*/ 75711 w 407479"/>
                <a:gd name="connsiteY0" fmla="*/ 1111192 h 1111192"/>
                <a:gd name="connsiteX1" fmla="*/ 1181 w 407479"/>
                <a:gd name="connsiteY1" fmla="*/ 971834 h 1111192"/>
                <a:gd name="connsiteX2" fmla="*/ 91759 w 407479"/>
                <a:gd name="connsiteY2" fmla="*/ 120590 h 1111192"/>
                <a:gd name="connsiteX3" fmla="*/ 386980 w 407479"/>
                <a:gd name="connsiteY3" fmla="*/ 90110 h 1111192"/>
                <a:gd name="connsiteX4" fmla="*/ 392749 w 407479"/>
                <a:gd name="connsiteY4" fmla="*/ 913070 h 1111192"/>
                <a:gd name="connsiteX0" fmla="*/ 134613 w 407039"/>
                <a:gd name="connsiteY0" fmla="*/ 1111192 h 1111192"/>
                <a:gd name="connsiteX1" fmla="*/ 741 w 407039"/>
                <a:gd name="connsiteY1" fmla="*/ 971834 h 1111192"/>
                <a:gd name="connsiteX2" fmla="*/ 91319 w 407039"/>
                <a:gd name="connsiteY2" fmla="*/ 120590 h 1111192"/>
                <a:gd name="connsiteX3" fmla="*/ 386540 w 407039"/>
                <a:gd name="connsiteY3" fmla="*/ 90110 h 1111192"/>
                <a:gd name="connsiteX4" fmla="*/ 392309 w 407039"/>
                <a:gd name="connsiteY4" fmla="*/ 913070 h 1111192"/>
                <a:gd name="connsiteX0" fmla="*/ 208557 w 406805"/>
                <a:gd name="connsiteY0" fmla="*/ 1096356 h 1096356"/>
                <a:gd name="connsiteX1" fmla="*/ 507 w 406805"/>
                <a:gd name="connsiteY1" fmla="*/ 971834 h 1096356"/>
                <a:gd name="connsiteX2" fmla="*/ 91085 w 406805"/>
                <a:gd name="connsiteY2" fmla="*/ 120590 h 1096356"/>
                <a:gd name="connsiteX3" fmla="*/ 386306 w 406805"/>
                <a:gd name="connsiteY3" fmla="*/ 90110 h 1096356"/>
                <a:gd name="connsiteX4" fmla="*/ 392075 w 406805"/>
                <a:gd name="connsiteY4" fmla="*/ 913070 h 1096356"/>
                <a:gd name="connsiteX0" fmla="*/ 119854 w 407115"/>
                <a:gd name="connsiteY0" fmla="*/ 1126028 h 1126028"/>
                <a:gd name="connsiteX1" fmla="*/ 817 w 407115"/>
                <a:gd name="connsiteY1" fmla="*/ 971834 h 1126028"/>
                <a:gd name="connsiteX2" fmla="*/ 91395 w 407115"/>
                <a:gd name="connsiteY2" fmla="*/ 120590 h 1126028"/>
                <a:gd name="connsiteX3" fmla="*/ 386616 w 407115"/>
                <a:gd name="connsiteY3" fmla="*/ 90110 h 1126028"/>
                <a:gd name="connsiteX4" fmla="*/ 392385 w 407115"/>
                <a:gd name="connsiteY4" fmla="*/ 913070 h 1126028"/>
                <a:gd name="connsiteX0" fmla="*/ 178960 w 406878"/>
                <a:gd name="connsiteY0" fmla="*/ 1096356 h 1096356"/>
                <a:gd name="connsiteX1" fmla="*/ 580 w 406878"/>
                <a:gd name="connsiteY1" fmla="*/ 971834 h 1096356"/>
                <a:gd name="connsiteX2" fmla="*/ 91158 w 406878"/>
                <a:gd name="connsiteY2" fmla="*/ 120590 h 1096356"/>
                <a:gd name="connsiteX3" fmla="*/ 386379 w 406878"/>
                <a:gd name="connsiteY3" fmla="*/ 90110 h 1096356"/>
                <a:gd name="connsiteX4" fmla="*/ 392148 w 406878"/>
                <a:gd name="connsiteY4" fmla="*/ 913070 h 1096356"/>
                <a:gd name="connsiteX0" fmla="*/ 178380 w 406298"/>
                <a:gd name="connsiteY0" fmla="*/ 1096356 h 1163321"/>
                <a:gd name="connsiteX1" fmla="*/ 0 w 406298"/>
                <a:gd name="connsiteY1" fmla="*/ 971834 h 1163321"/>
                <a:gd name="connsiteX2" fmla="*/ 90578 w 406298"/>
                <a:gd name="connsiteY2" fmla="*/ 120590 h 1163321"/>
                <a:gd name="connsiteX3" fmla="*/ 385799 w 406298"/>
                <a:gd name="connsiteY3" fmla="*/ 90110 h 1163321"/>
                <a:gd name="connsiteX4" fmla="*/ 391568 w 406298"/>
                <a:gd name="connsiteY4" fmla="*/ 913070 h 1163321"/>
                <a:gd name="connsiteX0" fmla="*/ 178380 w 406298"/>
                <a:gd name="connsiteY0" fmla="*/ 1022178 h 1139611"/>
                <a:gd name="connsiteX1" fmla="*/ 0 w 406298"/>
                <a:gd name="connsiteY1" fmla="*/ 971834 h 1139611"/>
                <a:gd name="connsiteX2" fmla="*/ 90578 w 406298"/>
                <a:gd name="connsiteY2" fmla="*/ 120590 h 1139611"/>
                <a:gd name="connsiteX3" fmla="*/ 385799 w 406298"/>
                <a:gd name="connsiteY3" fmla="*/ 90110 h 1139611"/>
                <a:gd name="connsiteX4" fmla="*/ 391568 w 406298"/>
                <a:gd name="connsiteY4" fmla="*/ 913070 h 1139611"/>
                <a:gd name="connsiteX0" fmla="*/ 178380 w 393129"/>
                <a:gd name="connsiteY0" fmla="*/ 1020191 h 1137624"/>
                <a:gd name="connsiteX1" fmla="*/ 0 w 393129"/>
                <a:gd name="connsiteY1" fmla="*/ 969847 h 1137624"/>
                <a:gd name="connsiteX2" fmla="*/ 90578 w 393129"/>
                <a:gd name="connsiteY2" fmla="*/ 118603 h 1137624"/>
                <a:gd name="connsiteX3" fmla="*/ 385799 w 393129"/>
                <a:gd name="connsiteY3" fmla="*/ 88123 h 1137624"/>
                <a:gd name="connsiteX4" fmla="*/ 317390 w 393129"/>
                <a:gd name="connsiteY4" fmla="*/ 881412 h 1137624"/>
                <a:gd name="connsiteX0" fmla="*/ 178380 w 426632"/>
                <a:gd name="connsiteY0" fmla="*/ 1134413 h 1251846"/>
                <a:gd name="connsiteX1" fmla="*/ 0 w 426632"/>
                <a:gd name="connsiteY1" fmla="*/ 1084069 h 1251846"/>
                <a:gd name="connsiteX2" fmla="*/ 90578 w 426632"/>
                <a:gd name="connsiteY2" fmla="*/ 232825 h 1251846"/>
                <a:gd name="connsiteX3" fmla="*/ 385799 w 426632"/>
                <a:gd name="connsiteY3" fmla="*/ 202345 h 1251846"/>
                <a:gd name="connsiteX4" fmla="*/ 317390 w 426632"/>
                <a:gd name="connsiteY4" fmla="*/ 995634 h 1251846"/>
                <a:gd name="connsiteX0" fmla="*/ 178380 w 429261"/>
                <a:gd name="connsiteY0" fmla="*/ 1134413 h 1251846"/>
                <a:gd name="connsiteX1" fmla="*/ 0 w 429261"/>
                <a:gd name="connsiteY1" fmla="*/ 1084069 h 1251846"/>
                <a:gd name="connsiteX2" fmla="*/ 90578 w 429261"/>
                <a:gd name="connsiteY2" fmla="*/ 232825 h 1251846"/>
                <a:gd name="connsiteX3" fmla="*/ 385799 w 429261"/>
                <a:gd name="connsiteY3" fmla="*/ 202345 h 1251846"/>
                <a:gd name="connsiteX4" fmla="*/ 335271 w 429261"/>
                <a:gd name="connsiteY4" fmla="*/ 968811 h 1251846"/>
                <a:gd name="connsiteX0" fmla="*/ 178380 w 425434"/>
                <a:gd name="connsiteY0" fmla="*/ 1134413 h 1251846"/>
                <a:gd name="connsiteX1" fmla="*/ 0 w 425434"/>
                <a:gd name="connsiteY1" fmla="*/ 1084069 h 1251846"/>
                <a:gd name="connsiteX2" fmla="*/ 90578 w 425434"/>
                <a:gd name="connsiteY2" fmla="*/ 232825 h 1251846"/>
                <a:gd name="connsiteX3" fmla="*/ 385799 w 425434"/>
                <a:gd name="connsiteY3" fmla="*/ 202345 h 1251846"/>
                <a:gd name="connsiteX4" fmla="*/ 308448 w 425434"/>
                <a:gd name="connsiteY4" fmla="*/ 968811 h 12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34" h="1251846">
                  <a:moveTo>
                    <a:pt x="178380" y="1134413"/>
                  </a:moveTo>
                  <a:cubicBezTo>
                    <a:pt x="183267" y="1098824"/>
                    <a:pt x="31942" y="1449451"/>
                    <a:pt x="0" y="1084069"/>
                  </a:cubicBezTo>
                  <a:cubicBezTo>
                    <a:pt x="12565" y="911551"/>
                    <a:pt x="26278" y="379779"/>
                    <a:pt x="90578" y="232825"/>
                  </a:cubicBezTo>
                  <a:cubicBezTo>
                    <a:pt x="154878" y="85871"/>
                    <a:pt x="258983" y="-191831"/>
                    <a:pt x="385799" y="202345"/>
                  </a:cubicBezTo>
                  <a:cubicBezTo>
                    <a:pt x="512615" y="596521"/>
                    <a:pt x="293208" y="895151"/>
                    <a:pt x="308448" y="96881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MH_Other_10">
              <a:extLst>
                <a:ext uri="{FF2B5EF4-FFF2-40B4-BE49-F238E27FC236}">
                  <a16:creationId xmlns:a16="http://schemas.microsoft.com/office/drawing/2014/main" id="{FC53AA5E-2A99-4DD4-92FE-545007BF1A5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597150" y="2195513"/>
              <a:ext cx="584200" cy="5842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zh-CN" sz="27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MH_Other_31">
              <a:extLst>
                <a:ext uri="{FF2B5EF4-FFF2-40B4-BE49-F238E27FC236}">
                  <a16:creationId xmlns:a16="http://schemas.microsoft.com/office/drawing/2014/main" id="{CBC47025-ACDE-42FE-88E2-DF971D71894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 rot="21389837">
              <a:off x="2719227" y="2666595"/>
              <a:ext cx="354687" cy="12210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55000"/>
                  </a:sysClr>
                </a:gs>
                <a:gs pos="50000">
                  <a:sysClr val="window" lastClr="FFFFFF">
                    <a:shade val="67500"/>
                    <a:satMod val="115000"/>
                    <a:alpha val="12000"/>
                  </a:sysClr>
                </a:gs>
                <a:gs pos="100000">
                  <a:sysClr val="window" lastClr="FFFFFF">
                    <a:shade val="100000"/>
                    <a:satMod val="115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MH_Other_32">
              <a:extLst>
                <a:ext uri="{FF2B5EF4-FFF2-40B4-BE49-F238E27FC236}">
                  <a16:creationId xmlns:a16="http://schemas.microsoft.com/office/drawing/2014/main" id="{000E66B9-1DF5-4776-AE13-BE1249769D0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rot="2179789">
              <a:off x="2705599" y="2216041"/>
              <a:ext cx="383694" cy="38369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51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700" ker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28EE66-7262-4BAE-88D6-C801440593E2}"/>
              </a:ext>
            </a:extLst>
          </p:cNvPr>
          <p:cNvGrpSpPr/>
          <p:nvPr/>
        </p:nvGrpSpPr>
        <p:grpSpPr>
          <a:xfrm>
            <a:off x="6040317" y="1376679"/>
            <a:ext cx="5424854" cy="5172020"/>
            <a:chOff x="3443730" y="2135818"/>
            <a:chExt cx="1963156" cy="3676020"/>
          </a:xfrm>
        </p:grpSpPr>
        <p:sp>
          <p:nvSpPr>
            <p:cNvPr id="72" name="MH_Other_2">
              <a:extLst>
                <a:ext uri="{FF2B5EF4-FFF2-40B4-BE49-F238E27FC236}">
                  <a16:creationId xmlns:a16="http://schemas.microsoft.com/office/drawing/2014/main" id="{E82B76FA-808C-4C9B-A906-CCCD064A1D7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199618" y="2135818"/>
              <a:ext cx="704850" cy="706438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MH_SubTitle_2">
              <a:extLst>
                <a:ext uri="{FF2B5EF4-FFF2-40B4-BE49-F238E27FC236}">
                  <a16:creationId xmlns:a16="http://schemas.microsoft.com/office/drawing/2014/main" id="{AE2EFDBE-88B0-4528-9FF6-8BCDAE2F02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43730" y="3151188"/>
              <a:ext cx="1963156" cy="2660650"/>
            </a:xfrm>
            <a:custGeom>
              <a:avLst/>
              <a:gdLst>
                <a:gd name="connsiteX0" fmla="*/ 771513 w 1543025"/>
                <a:gd name="connsiteY0" fmla="*/ 280548 h 3015913"/>
                <a:gd name="connsiteX1" fmla="*/ 640638 w 1543025"/>
                <a:gd name="connsiteY1" fmla="*/ 411423 h 3015913"/>
                <a:gd name="connsiteX2" fmla="*/ 771513 w 1543025"/>
                <a:gd name="connsiteY2" fmla="*/ 542298 h 3015913"/>
                <a:gd name="connsiteX3" fmla="*/ 902388 w 1543025"/>
                <a:gd name="connsiteY3" fmla="*/ 411423 h 3015913"/>
                <a:gd name="connsiteX4" fmla="*/ 771513 w 1543025"/>
                <a:gd name="connsiteY4" fmla="*/ 280548 h 3015913"/>
                <a:gd name="connsiteX5" fmla="*/ 771513 w 1543025"/>
                <a:gd name="connsiteY5" fmla="*/ 0 h 3015913"/>
                <a:gd name="connsiteX6" fmla="*/ 1543025 w 1543025"/>
                <a:gd name="connsiteY6" fmla="*/ 481223 h 3015913"/>
                <a:gd name="connsiteX7" fmla="*/ 1543025 w 1543025"/>
                <a:gd name="connsiteY7" fmla="*/ 3015913 h 3015913"/>
                <a:gd name="connsiteX8" fmla="*/ 0 w 1543025"/>
                <a:gd name="connsiteY8" fmla="*/ 3015913 h 3015913"/>
                <a:gd name="connsiteX9" fmla="*/ 0 w 1543025"/>
                <a:gd name="connsiteY9" fmla="*/ 481223 h 30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25" h="3015913">
                  <a:moveTo>
                    <a:pt x="771513" y="280548"/>
                  </a:moveTo>
                  <a:cubicBezTo>
                    <a:pt x="699233" y="280548"/>
                    <a:pt x="640638" y="339143"/>
                    <a:pt x="640638" y="411423"/>
                  </a:cubicBezTo>
                  <a:cubicBezTo>
                    <a:pt x="640638" y="483703"/>
                    <a:pt x="699233" y="542298"/>
                    <a:pt x="771513" y="542298"/>
                  </a:cubicBezTo>
                  <a:cubicBezTo>
                    <a:pt x="843793" y="542298"/>
                    <a:pt x="902388" y="483703"/>
                    <a:pt x="902388" y="411423"/>
                  </a:cubicBezTo>
                  <a:cubicBezTo>
                    <a:pt x="902388" y="339143"/>
                    <a:pt x="843793" y="280548"/>
                    <a:pt x="771513" y="280548"/>
                  </a:cubicBezTo>
                  <a:close/>
                  <a:moveTo>
                    <a:pt x="771513" y="0"/>
                  </a:moveTo>
                  <a:lnTo>
                    <a:pt x="1543025" y="481223"/>
                  </a:lnTo>
                  <a:lnTo>
                    <a:pt x="1543025" y="3015913"/>
                  </a:lnTo>
                  <a:lnTo>
                    <a:pt x="0" y="3015913"/>
                  </a:lnTo>
                  <a:lnTo>
                    <a:pt x="0" y="4812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0" rIns="68580" bIns="972000" anchor="ctr">
              <a:noAutofit/>
            </a:bodyPr>
            <a:lstStyle/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6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* </a:t>
              </a:r>
              <a:r>
                <a:rPr lang="en-US" sz="3200" b="1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3200" b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32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32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  <a:p>
              <a:pPr marL="0" marR="0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dữ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liệu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endPara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hộp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thoại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Format Cells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Number</a:t>
              </a:r>
            </a:p>
            <a:p>
              <a:pPr marL="0" marR="0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kiểu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Percentage,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nháy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chuột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OK.</a:t>
              </a:r>
            </a:p>
            <a:p>
              <a:pPr marL="0" marR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1" name="MH_Other_14">
              <a:extLst>
                <a:ext uri="{FF2B5EF4-FFF2-40B4-BE49-F238E27FC236}">
                  <a16:creationId xmlns:a16="http://schemas.microsoft.com/office/drawing/2014/main" id="{6F6180F4-5147-4637-8CAD-1FC33F6AE64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333876" y="2451101"/>
              <a:ext cx="365125" cy="1076325"/>
            </a:xfrm>
            <a:custGeom>
              <a:avLst/>
              <a:gdLst>
                <a:gd name="connsiteX0" fmla="*/ 99809 w 763548"/>
                <a:gd name="connsiteY0" fmla="*/ 959606 h 959606"/>
                <a:gd name="connsiteX1" fmla="*/ 54089 w 763548"/>
                <a:gd name="connsiteY1" fmla="*/ 60446 h 959606"/>
                <a:gd name="connsiteX2" fmla="*/ 755129 w 763548"/>
                <a:gd name="connsiteY2" fmla="*/ 167126 h 959606"/>
                <a:gd name="connsiteX3" fmla="*/ 465569 w 763548"/>
                <a:gd name="connsiteY3" fmla="*/ 852926 h 959606"/>
                <a:gd name="connsiteX0" fmla="*/ 99809 w 763548"/>
                <a:gd name="connsiteY0" fmla="*/ 1041447 h 1041447"/>
                <a:gd name="connsiteX1" fmla="*/ 54089 w 763548"/>
                <a:gd name="connsiteY1" fmla="*/ 66087 h 1041447"/>
                <a:gd name="connsiteX2" fmla="*/ 755129 w 763548"/>
                <a:gd name="connsiteY2" fmla="*/ 172767 h 1041447"/>
                <a:gd name="connsiteX3" fmla="*/ 465569 w 763548"/>
                <a:gd name="connsiteY3" fmla="*/ 858567 h 1041447"/>
                <a:gd name="connsiteX0" fmla="*/ 87445 w 589165"/>
                <a:gd name="connsiteY0" fmla="*/ 1265428 h 1265428"/>
                <a:gd name="connsiteX1" fmla="*/ 41725 w 589165"/>
                <a:gd name="connsiteY1" fmla="*/ 290068 h 1265428"/>
                <a:gd name="connsiteX2" fmla="*/ 575125 w 589165"/>
                <a:gd name="connsiteY2" fmla="*/ 46228 h 1265428"/>
                <a:gd name="connsiteX3" fmla="*/ 453205 w 589165"/>
                <a:gd name="connsiteY3" fmla="*/ 1082548 h 1265428"/>
                <a:gd name="connsiteX0" fmla="*/ 23351 w 516465"/>
                <a:gd name="connsiteY0" fmla="*/ 1265428 h 1265428"/>
                <a:gd name="connsiteX1" fmla="*/ 160511 w 516465"/>
                <a:gd name="connsiteY1" fmla="*/ 290068 h 1265428"/>
                <a:gd name="connsiteX2" fmla="*/ 511031 w 516465"/>
                <a:gd name="connsiteY2" fmla="*/ 46228 h 1265428"/>
                <a:gd name="connsiteX3" fmla="*/ 389111 w 516465"/>
                <a:gd name="connsiteY3" fmla="*/ 1082548 h 1265428"/>
                <a:gd name="connsiteX0" fmla="*/ 46185 w 544047"/>
                <a:gd name="connsiteY0" fmla="*/ 1265428 h 1265428"/>
                <a:gd name="connsiteX1" fmla="*/ 76665 w 544047"/>
                <a:gd name="connsiteY1" fmla="*/ 290068 h 1265428"/>
                <a:gd name="connsiteX2" fmla="*/ 533865 w 544047"/>
                <a:gd name="connsiteY2" fmla="*/ 46228 h 1265428"/>
                <a:gd name="connsiteX3" fmla="*/ 411945 w 544047"/>
                <a:gd name="connsiteY3" fmla="*/ 1082548 h 1265428"/>
                <a:gd name="connsiteX0" fmla="*/ 110427 w 608289"/>
                <a:gd name="connsiteY0" fmla="*/ 1265428 h 1265428"/>
                <a:gd name="connsiteX1" fmla="*/ 140907 w 608289"/>
                <a:gd name="connsiteY1" fmla="*/ 290068 h 1265428"/>
                <a:gd name="connsiteX2" fmla="*/ 598107 w 608289"/>
                <a:gd name="connsiteY2" fmla="*/ 46228 h 1265428"/>
                <a:gd name="connsiteX3" fmla="*/ 476187 w 608289"/>
                <a:gd name="connsiteY3" fmla="*/ 1082548 h 1265428"/>
                <a:gd name="connsiteX0" fmla="*/ 48521 w 590413"/>
                <a:gd name="connsiteY0" fmla="*/ 1103198 h 1103198"/>
                <a:gd name="connsiteX1" fmla="*/ 79001 w 590413"/>
                <a:gd name="connsiteY1" fmla="*/ 127838 h 1103198"/>
                <a:gd name="connsiteX2" fmla="*/ 581921 w 590413"/>
                <a:gd name="connsiteY2" fmla="*/ 97358 h 1103198"/>
                <a:gd name="connsiteX3" fmla="*/ 414281 w 590413"/>
                <a:gd name="connsiteY3" fmla="*/ 920318 h 1103198"/>
                <a:gd name="connsiteX0" fmla="*/ 48521 w 590894"/>
                <a:gd name="connsiteY0" fmla="*/ 1225803 h 1225803"/>
                <a:gd name="connsiteX1" fmla="*/ 79001 w 590894"/>
                <a:gd name="connsiteY1" fmla="*/ 250443 h 1225803"/>
                <a:gd name="connsiteX2" fmla="*/ 581921 w 590894"/>
                <a:gd name="connsiteY2" fmla="*/ 219963 h 1225803"/>
                <a:gd name="connsiteX3" fmla="*/ 414281 w 590894"/>
                <a:gd name="connsiteY3" fmla="*/ 1042923 h 1225803"/>
                <a:gd name="connsiteX0" fmla="*/ 26321 w 675662"/>
                <a:gd name="connsiteY0" fmla="*/ 1257677 h 1257677"/>
                <a:gd name="connsiteX1" fmla="*/ 163481 w 675662"/>
                <a:gd name="connsiteY1" fmla="*/ 251837 h 1257677"/>
                <a:gd name="connsiteX2" fmla="*/ 666401 w 675662"/>
                <a:gd name="connsiteY2" fmla="*/ 221357 h 1257677"/>
                <a:gd name="connsiteX3" fmla="*/ 498761 w 675662"/>
                <a:gd name="connsiteY3" fmla="*/ 1044317 h 1257677"/>
                <a:gd name="connsiteX0" fmla="*/ 43742 w 601395"/>
                <a:gd name="connsiteY0" fmla="*/ 1241740 h 1241740"/>
                <a:gd name="connsiteX1" fmla="*/ 89462 w 601395"/>
                <a:gd name="connsiteY1" fmla="*/ 251140 h 1241740"/>
                <a:gd name="connsiteX2" fmla="*/ 592382 w 601395"/>
                <a:gd name="connsiteY2" fmla="*/ 220660 h 1241740"/>
                <a:gd name="connsiteX3" fmla="*/ 424742 w 601395"/>
                <a:gd name="connsiteY3" fmla="*/ 1043620 h 1241740"/>
                <a:gd name="connsiteX0" fmla="*/ 43742 w 596005"/>
                <a:gd name="connsiteY0" fmla="*/ 1119350 h 1119350"/>
                <a:gd name="connsiteX1" fmla="*/ 89462 w 596005"/>
                <a:gd name="connsiteY1" fmla="*/ 128750 h 1119350"/>
                <a:gd name="connsiteX2" fmla="*/ 592382 w 596005"/>
                <a:gd name="connsiteY2" fmla="*/ 98270 h 1119350"/>
                <a:gd name="connsiteX3" fmla="*/ 333302 w 596005"/>
                <a:gd name="connsiteY3" fmla="*/ 921230 h 1119350"/>
                <a:gd name="connsiteX0" fmla="*/ 43742 w 597650"/>
                <a:gd name="connsiteY0" fmla="*/ 1119350 h 1119350"/>
                <a:gd name="connsiteX1" fmla="*/ 89462 w 597650"/>
                <a:gd name="connsiteY1" fmla="*/ 128750 h 1119350"/>
                <a:gd name="connsiteX2" fmla="*/ 592382 w 597650"/>
                <a:gd name="connsiteY2" fmla="*/ 98270 h 1119350"/>
                <a:gd name="connsiteX3" fmla="*/ 371402 w 597650"/>
                <a:gd name="connsiteY3" fmla="*/ 921230 h 1119350"/>
                <a:gd name="connsiteX0" fmla="*/ 43742 w 598661"/>
                <a:gd name="connsiteY0" fmla="*/ 1119967 h 1119967"/>
                <a:gd name="connsiteX1" fmla="*/ 89462 w 598661"/>
                <a:gd name="connsiteY1" fmla="*/ 129367 h 1119967"/>
                <a:gd name="connsiteX2" fmla="*/ 592382 w 598661"/>
                <a:gd name="connsiteY2" fmla="*/ 98887 h 1119967"/>
                <a:gd name="connsiteX3" fmla="*/ 390452 w 598661"/>
                <a:gd name="connsiteY3" fmla="*/ 931372 h 1119967"/>
                <a:gd name="connsiteX0" fmla="*/ 43742 w 599221"/>
                <a:gd name="connsiteY0" fmla="*/ 1116893 h 1116893"/>
                <a:gd name="connsiteX1" fmla="*/ 89462 w 599221"/>
                <a:gd name="connsiteY1" fmla="*/ 126293 h 1116893"/>
                <a:gd name="connsiteX2" fmla="*/ 592382 w 599221"/>
                <a:gd name="connsiteY2" fmla="*/ 95813 h 1116893"/>
                <a:gd name="connsiteX3" fmla="*/ 399977 w 599221"/>
                <a:gd name="connsiteY3" fmla="*/ 880673 h 1116893"/>
                <a:gd name="connsiteX0" fmla="*/ 43742 w 598661"/>
                <a:gd name="connsiteY0" fmla="*/ 1119349 h 1119349"/>
                <a:gd name="connsiteX1" fmla="*/ 89462 w 598661"/>
                <a:gd name="connsiteY1" fmla="*/ 128749 h 1119349"/>
                <a:gd name="connsiteX2" fmla="*/ 592382 w 598661"/>
                <a:gd name="connsiteY2" fmla="*/ 98269 h 1119349"/>
                <a:gd name="connsiteX3" fmla="*/ 390452 w 598661"/>
                <a:gd name="connsiteY3" fmla="*/ 921229 h 1119349"/>
                <a:gd name="connsiteX0" fmla="*/ 35221 w 396661"/>
                <a:gd name="connsiteY0" fmla="*/ 1119349 h 1119349"/>
                <a:gd name="connsiteX1" fmla="*/ 80941 w 396661"/>
                <a:gd name="connsiteY1" fmla="*/ 128749 h 1119349"/>
                <a:gd name="connsiteX2" fmla="*/ 376162 w 396661"/>
                <a:gd name="connsiteY2" fmla="*/ 98269 h 1119349"/>
                <a:gd name="connsiteX3" fmla="*/ 381931 w 396661"/>
                <a:gd name="connsiteY3" fmla="*/ 921229 h 1119349"/>
                <a:gd name="connsiteX0" fmla="*/ 151837 w 513277"/>
                <a:gd name="connsiteY0" fmla="*/ 1184144 h 1184144"/>
                <a:gd name="connsiteX1" fmla="*/ 197557 w 513277"/>
                <a:gd name="connsiteY1" fmla="*/ 193544 h 1184144"/>
                <a:gd name="connsiteX2" fmla="*/ 492778 w 513277"/>
                <a:gd name="connsiteY2" fmla="*/ 163064 h 1184144"/>
                <a:gd name="connsiteX3" fmla="*/ 498547 w 513277"/>
                <a:gd name="connsiteY3" fmla="*/ 986024 h 1184144"/>
                <a:gd name="connsiteX0" fmla="*/ 114125 w 475565"/>
                <a:gd name="connsiteY0" fmla="*/ 1184144 h 1184144"/>
                <a:gd name="connsiteX1" fmla="*/ 159845 w 475565"/>
                <a:gd name="connsiteY1" fmla="*/ 193544 h 1184144"/>
                <a:gd name="connsiteX2" fmla="*/ 455066 w 475565"/>
                <a:gd name="connsiteY2" fmla="*/ 163064 h 1184144"/>
                <a:gd name="connsiteX3" fmla="*/ 460835 w 475565"/>
                <a:gd name="connsiteY3" fmla="*/ 986024 h 1184144"/>
                <a:gd name="connsiteX0" fmla="*/ -1 w 361439"/>
                <a:gd name="connsiteY0" fmla="*/ 1090904 h 1090904"/>
                <a:gd name="connsiteX1" fmla="*/ 45719 w 361439"/>
                <a:gd name="connsiteY1" fmla="*/ 100304 h 1090904"/>
                <a:gd name="connsiteX2" fmla="*/ 340940 w 361439"/>
                <a:gd name="connsiteY2" fmla="*/ 69824 h 1090904"/>
                <a:gd name="connsiteX3" fmla="*/ 346709 w 361439"/>
                <a:gd name="connsiteY3" fmla="*/ 892784 h 1090904"/>
                <a:gd name="connsiteX0" fmla="*/ 0 w 346604"/>
                <a:gd name="connsiteY0" fmla="*/ 1135079 h 1135079"/>
                <a:gd name="connsiteX1" fmla="*/ 30884 w 346604"/>
                <a:gd name="connsiteY1" fmla="*/ 129643 h 1135079"/>
                <a:gd name="connsiteX2" fmla="*/ 326105 w 346604"/>
                <a:gd name="connsiteY2" fmla="*/ 99163 h 1135079"/>
                <a:gd name="connsiteX3" fmla="*/ 331874 w 346604"/>
                <a:gd name="connsiteY3" fmla="*/ 922123 h 1135079"/>
                <a:gd name="connsiteX0" fmla="*/ 0 w 391111"/>
                <a:gd name="connsiteY0" fmla="*/ 1166549 h 1166548"/>
                <a:gd name="connsiteX1" fmla="*/ 75391 w 391111"/>
                <a:gd name="connsiteY1" fmla="*/ 131441 h 1166548"/>
                <a:gd name="connsiteX2" fmla="*/ 370612 w 391111"/>
                <a:gd name="connsiteY2" fmla="*/ 100961 h 1166548"/>
                <a:gd name="connsiteX3" fmla="*/ 376381 w 391111"/>
                <a:gd name="connsiteY3" fmla="*/ 923921 h 1166548"/>
                <a:gd name="connsiteX0" fmla="*/ 0 w 391111"/>
                <a:gd name="connsiteY0" fmla="*/ 1154019 h 1154019"/>
                <a:gd name="connsiteX1" fmla="*/ 29319 w 391111"/>
                <a:gd name="connsiteY1" fmla="*/ 940484 h 1154019"/>
                <a:gd name="connsiteX2" fmla="*/ 75391 w 391111"/>
                <a:gd name="connsiteY2" fmla="*/ 118911 h 1154019"/>
                <a:gd name="connsiteX3" fmla="*/ 370612 w 391111"/>
                <a:gd name="connsiteY3" fmla="*/ 88431 h 1154019"/>
                <a:gd name="connsiteX4" fmla="*/ 376381 w 391111"/>
                <a:gd name="connsiteY4" fmla="*/ 911391 h 1154019"/>
                <a:gd name="connsiteX0" fmla="*/ 18086 w 409197"/>
                <a:gd name="connsiteY0" fmla="*/ 1155698 h 1155698"/>
                <a:gd name="connsiteX1" fmla="*/ 2899 w 409197"/>
                <a:gd name="connsiteY1" fmla="*/ 971834 h 1155698"/>
                <a:gd name="connsiteX2" fmla="*/ 93477 w 409197"/>
                <a:gd name="connsiteY2" fmla="*/ 120590 h 1155698"/>
                <a:gd name="connsiteX3" fmla="*/ 388698 w 409197"/>
                <a:gd name="connsiteY3" fmla="*/ 90110 h 1155698"/>
                <a:gd name="connsiteX4" fmla="*/ 394467 w 409197"/>
                <a:gd name="connsiteY4" fmla="*/ 913070 h 1155698"/>
                <a:gd name="connsiteX0" fmla="*/ 75711 w 407479"/>
                <a:gd name="connsiteY0" fmla="*/ 1111192 h 1111192"/>
                <a:gd name="connsiteX1" fmla="*/ 1181 w 407479"/>
                <a:gd name="connsiteY1" fmla="*/ 971834 h 1111192"/>
                <a:gd name="connsiteX2" fmla="*/ 91759 w 407479"/>
                <a:gd name="connsiteY2" fmla="*/ 120590 h 1111192"/>
                <a:gd name="connsiteX3" fmla="*/ 386980 w 407479"/>
                <a:gd name="connsiteY3" fmla="*/ 90110 h 1111192"/>
                <a:gd name="connsiteX4" fmla="*/ 392749 w 407479"/>
                <a:gd name="connsiteY4" fmla="*/ 913070 h 1111192"/>
                <a:gd name="connsiteX0" fmla="*/ 134613 w 407039"/>
                <a:gd name="connsiteY0" fmla="*/ 1111192 h 1111192"/>
                <a:gd name="connsiteX1" fmla="*/ 741 w 407039"/>
                <a:gd name="connsiteY1" fmla="*/ 971834 h 1111192"/>
                <a:gd name="connsiteX2" fmla="*/ 91319 w 407039"/>
                <a:gd name="connsiteY2" fmla="*/ 120590 h 1111192"/>
                <a:gd name="connsiteX3" fmla="*/ 386540 w 407039"/>
                <a:gd name="connsiteY3" fmla="*/ 90110 h 1111192"/>
                <a:gd name="connsiteX4" fmla="*/ 392309 w 407039"/>
                <a:gd name="connsiteY4" fmla="*/ 913070 h 1111192"/>
                <a:gd name="connsiteX0" fmla="*/ 208557 w 406805"/>
                <a:gd name="connsiteY0" fmla="*/ 1096356 h 1096356"/>
                <a:gd name="connsiteX1" fmla="*/ 507 w 406805"/>
                <a:gd name="connsiteY1" fmla="*/ 971834 h 1096356"/>
                <a:gd name="connsiteX2" fmla="*/ 91085 w 406805"/>
                <a:gd name="connsiteY2" fmla="*/ 120590 h 1096356"/>
                <a:gd name="connsiteX3" fmla="*/ 386306 w 406805"/>
                <a:gd name="connsiteY3" fmla="*/ 90110 h 1096356"/>
                <a:gd name="connsiteX4" fmla="*/ 392075 w 406805"/>
                <a:gd name="connsiteY4" fmla="*/ 913070 h 1096356"/>
                <a:gd name="connsiteX0" fmla="*/ 119854 w 407115"/>
                <a:gd name="connsiteY0" fmla="*/ 1126028 h 1126028"/>
                <a:gd name="connsiteX1" fmla="*/ 817 w 407115"/>
                <a:gd name="connsiteY1" fmla="*/ 971834 h 1126028"/>
                <a:gd name="connsiteX2" fmla="*/ 91395 w 407115"/>
                <a:gd name="connsiteY2" fmla="*/ 120590 h 1126028"/>
                <a:gd name="connsiteX3" fmla="*/ 386616 w 407115"/>
                <a:gd name="connsiteY3" fmla="*/ 90110 h 1126028"/>
                <a:gd name="connsiteX4" fmla="*/ 392385 w 407115"/>
                <a:gd name="connsiteY4" fmla="*/ 913070 h 1126028"/>
                <a:gd name="connsiteX0" fmla="*/ 178960 w 406878"/>
                <a:gd name="connsiteY0" fmla="*/ 1096356 h 1096356"/>
                <a:gd name="connsiteX1" fmla="*/ 580 w 406878"/>
                <a:gd name="connsiteY1" fmla="*/ 971834 h 1096356"/>
                <a:gd name="connsiteX2" fmla="*/ 91158 w 406878"/>
                <a:gd name="connsiteY2" fmla="*/ 120590 h 1096356"/>
                <a:gd name="connsiteX3" fmla="*/ 386379 w 406878"/>
                <a:gd name="connsiteY3" fmla="*/ 90110 h 1096356"/>
                <a:gd name="connsiteX4" fmla="*/ 392148 w 406878"/>
                <a:gd name="connsiteY4" fmla="*/ 913070 h 1096356"/>
                <a:gd name="connsiteX0" fmla="*/ 178380 w 406298"/>
                <a:gd name="connsiteY0" fmla="*/ 1096356 h 1163321"/>
                <a:gd name="connsiteX1" fmla="*/ 0 w 406298"/>
                <a:gd name="connsiteY1" fmla="*/ 971834 h 1163321"/>
                <a:gd name="connsiteX2" fmla="*/ 90578 w 406298"/>
                <a:gd name="connsiteY2" fmla="*/ 120590 h 1163321"/>
                <a:gd name="connsiteX3" fmla="*/ 385799 w 406298"/>
                <a:gd name="connsiteY3" fmla="*/ 90110 h 1163321"/>
                <a:gd name="connsiteX4" fmla="*/ 391568 w 406298"/>
                <a:gd name="connsiteY4" fmla="*/ 913070 h 1163321"/>
                <a:gd name="connsiteX0" fmla="*/ 178380 w 406298"/>
                <a:gd name="connsiteY0" fmla="*/ 1022178 h 1139611"/>
                <a:gd name="connsiteX1" fmla="*/ 0 w 406298"/>
                <a:gd name="connsiteY1" fmla="*/ 971834 h 1139611"/>
                <a:gd name="connsiteX2" fmla="*/ 90578 w 406298"/>
                <a:gd name="connsiteY2" fmla="*/ 120590 h 1139611"/>
                <a:gd name="connsiteX3" fmla="*/ 385799 w 406298"/>
                <a:gd name="connsiteY3" fmla="*/ 90110 h 1139611"/>
                <a:gd name="connsiteX4" fmla="*/ 391568 w 406298"/>
                <a:gd name="connsiteY4" fmla="*/ 913070 h 1139611"/>
                <a:gd name="connsiteX0" fmla="*/ 178380 w 393129"/>
                <a:gd name="connsiteY0" fmla="*/ 1020191 h 1137624"/>
                <a:gd name="connsiteX1" fmla="*/ 0 w 393129"/>
                <a:gd name="connsiteY1" fmla="*/ 969847 h 1137624"/>
                <a:gd name="connsiteX2" fmla="*/ 90578 w 393129"/>
                <a:gd name="connsiteY2" fmla="*/ 118603 h 1137624"/>
                <a:gd name="connsiteX3" fmla="*/ 385799 w 393129"/>
                <a:gd name="connsiteY3" fmla="*/ 88123 h 1137624"/>
                <a:gd name="connsiteX4" fmla="*/ 317390 w 393129"/>
                <a:gd name="connsiteY4" fmla="*/ 881412 h 1137624"/>
                <a:gd name="connsiteX0" fmla="*/ 178380 w 426632"/>
                <a:gd name="connsiteY0" fmla="*/ 1134413 h 1251846"/>
                <a:gd name="connsiteX1" fmla="*/ 0 w 426632"/>
                <a:gd name="connsiteY1" fmla="*/ 1084069 h 1251846"/>
                <a:gd name="connsiteX2" fmla="*/ 90578 w 426632"/>
                <a:gd name="connsiteY2" fmla="*/ 232825 h 1251846"/>
                <a:gd name="connsiteX3" fmla="*/ 385799 w 426632"/>
                <a:gd name="connsiteY3" fmla="*/ 202345 h 1251846"/>
                <a:gd name="connsiteX4" fmla="*/ 317390 w 426632"/>
                <a:gd name="connsiteY4" fmla="*/ 995634 h 1251846"/>
                <a:gd name="connsiteX0" fmla="*/ 178380 w 429261"/>
                <a:gd name="connsiteY0" fmla="*/ 1134413 h 1251846"/>
                <a:gd name="connsiteX1" fmla="*/ 0 w 429261"/>
                <a:gd name="connsiteY1" fmla="*/ 1084069 h 1251846"/>
                <a:gd name="connsiteX2" fmla="*/ 90578 w 429261"/>
                <a:gd name="connsiteY2" fmla="*/ 232825 h 1251846"/>
                <a:gd name="connsiteX3" fmla="*/ 385799 w 429261"/>
                <a:gd name="connsiteY3" fmla="*/ 202345 h 1251846"/>
                <a:gd name="connsiteX4" fmla="*/ 335271 w 429261"/>
                <a:gd name="connsiteY4" fmla="*/ 968811 h 1251846"/>
                <a:gd name="connsiteX0" fmla="*/ 178380 w 425434"/>
                <a:gd name="connsiteY0" fmla="*/ 1134413 h 1251846"/>
                <a:gd name="connsiteX1" fmla="*/ 0 w 425434"/>
                <a:gd name="connsiteY1" fmla="*/ 1084069 h 1251846"/>
                <a:gd name="connsiteX2" fmla="*/ 90578 w 425434"/>
                <a:gd name="connsiteY2" fmla="*/ 232825 h 1251846"/>
                <a:gd name="connsiteX3" fmla="*/ 385799 w 425434"/>
                <a:gd name="connsiteY3" fmla="*/ 202345 h 1251846"/>
                <a:gd name="connsiteX4" fmla="*/ 308448 w 425434"/>
                <a:gd name="connsiteY4" fmla="*/ 968811 h 12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34" h="1251846">
                  <a:moveTo>
                    <a:pt x="178380" y="1134413"/>
                  </a:moveTo>
                  <a:cubicBezTo>
                    <a:pt x="183267" y="1098824"/>
                    <a:pt x="31942" y="1449451"/>
                    <a:pt x="0" y="1084069"/>
                  </a:cubicBezTo>
                  <a:cubicBezTo>
                    <a:pt x="12565" y="911551"/>
                    <a:pt x="26278" y="379779"/>
                    <a:pt x="90578" y="232825"/>
                  </a:cubicBezTo>
                  <a:cubicBezTo>
                    <a:pt x="154878" y="85871"/>
                    <a:pt x="258983" y="-191831"/>
                    <a:pt x="385799" y="202345"/>
                  </a:cubicBezTo>
                  <a:cubicBezTo>
                    <a:pt x="512615" y="596521"/>
                    <a:pt x="293208" y="895151"/>
                    <a:pt x="308448" y="968811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MH_Other_15">
              <a:extLst>
                <a:ext uri="{FF2B5EF4-FFF2-40B4-BE49-F238E27FC236}">
                  <a16:creationId xmlns:a16="http://schemas.microsoft.com/office/drawing/2014/main" id="{44E1020F-76E1-4494-AFC8-C99E9739863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4259943" y="2195513"/>
              <a:ext cx="584200" cy="5842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zh-CN" sz="27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MH_Other_33">
              <a:extLst>
                <a:ext uri="{FF2B5EF4-FFF2-40B4-BE49-F238E27FC236}">
                  <a16:creationId xmlns:a16="http://schemas.microsoft.com/office/drawing/2014/main" id="{337F4C16-B9FB-47FB-9F25-CC98474F036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rot="21389837">
              <a:off x="4434048" y="2666595"/>
              <a:ext cx="354687" cy="12210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55000"/>
                  </a:sysClr>
                </a:gs>
                <a:gs pos="50000">
                  <a:sysClr val="window" lastClr="FFFFFF">
                    <a:shade val="67500"/>
                    <a:satMod val="115000"/>
                    <a:alpha val="12000"/>
                  </a:sysClr>
                </a:gs>
                <a:gs pos="100000">
                  <a:sysClr val="window" lastClr="FFFFFF">
                    <a:shade val="100000"/>
                    <a:satMod val="115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MH_Other_34">
              <a:extLst>
                <a:ext uri="{FF2B5EF4-FFF2-40B4-BE49-F238E27FC236}">
                  <a16:creationId xmlns:a16="http://schemas.microsoft.com/office/drawing/2014/main" id="{BE18DB0A-7CAB-42C3-B430-7FF8E3ADFD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rot="2179789">
              <a:off x="4351812" y="2240104"/>
              <a:ext cx="383694" cy="38369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51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700" ker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502536" y="-858538"/>
            <a:ext cx="8260415" cy="311411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6559809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zh-CN" altLang="en-US" sz="3200" b="1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502536" y="-858538"/>
            <a:ext cx="8260415" cy="311411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6559809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zh-CN" altLang="en-US" sz="3200" b="1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14" y="1664309"/>
            <a:ext cx="11361336" cy="4129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13B62F4-3F7C-427C-AE8F-C1EF4716AECB}"/>
              </a:ext>
            </a:extLst>
          </p:cNvPr>
          <p:cNvGrpSpPr/>
          <p:nvPr/>
        </p:nvGrpSpPr>
        <p:grpSpPr>
          <a:xfrm>
            <a:off x="553915" y="1213743"/>
            <a:ext cx="5495193" cy="5630199"/>
            <a:chOff x="1536950" y="2097882"/>
            <a:chExt cx="1998476" cy="4001671"/>
          </a:xfrm>
        </p:grpSpPr>
        <p:sp>
          <p:nvSpPr>
            <p:cNvPr id="71" name="MH_Other_1">
              <a:extLst>
                <a:ext uri="{FF2B5EF4-FFF2-40B4-BE49-F238E27FC236}">
                  <a16:creationId xmlns:a16="http://schemas.microsoft.com/office/drawing/2014/main" id="{F389F357-420D-421F-9C77-3976BE76EF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74126" y="2097882"/>
              <a:ext cx="704850" cy="706438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MH_SubTitle_1">
              <a:extLst>
                <a:ext uri="{FF2B5EF4-FFF2-40B4-BE49-F238E27FC236}">
                  <a16:creationId xmlns:a16="http://schemas.microsoft.com/office/drawing/2014/main" id="{7CC2F240-991A-4649-B600-0380859535A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36950" y="2928754"/>
              <a:ext cx="1998476" cy="3170799"/>
            </a:xfrm>
            <a:custGeom>
              <a:avLst/>
              <a:gdLst>
                <a:gd name="connsiteX0" fmla="*/ 771513 w 1543025"/>
                <a:gd name="connsiteY0" fmla="*/ 280548 h 3015913"/>
                <a:gd name="connsiteX1" fmla="*/ 640638 w 1543025"/>
                <a:gd name="connsiteY1" fmla="*/ 411423 h 3015913"/>
                <a:gd name="connsiteX2" fmla="*/ 771513 w 1543025"/>
                <a:gd name="connsiteY2" fmla="*/ 542298 h 3015913"/>
                <a:gd name="connsiteX3" fmla="*/ 902388 w 1543025"/>
                <a:gd name="connsiteY3" fmla="*/ 411423 h 3015913"/>
                <a:gd name="connsiteX4" fmla="*/ 771513 w 1543025"/>
                <a:gd name="connsiteY4" fmla="*/ 280548 h 3015913"/>
                <a:gd name="connsiteX5" fmla="*/ 771513 w 1543025"/>
                <a:gd name="connsiteY5" fmla="*/ 0 h 3015913"/>
                <a:gd name="connsiteX6" fmla="*/ 1543025 w 1543025"/>
                <a:gd name="connsiteY6" fmla="*/ 481223 h 3015913"/>
                <a:gd name="connsiteX7" fmla="*/ 1543025 w 1543025"/>
                <a:gd name="connsiteY7" fmla="*/ 3015913 h 3015913"/>
                <a:gd name="connsiteX8" fmla="*/ 0 w 1543025"/>
                <a:gd name="connsiteY8" fmla="*/ 3015913 h 3015913"/>
                <a:gd name="connsiteX9" fmla="*/ 0 w 1543025"/>
                <a:gd name="connsiteY9" fmla="*/ 481223 h 30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25" h="3015913">
                  <a:moveTo>
                    <a:pt x="771513" y="280548"/>
                  </a:moveTo>
                  <a:cubicBezTo>
                    <a:pt x="699233" y="280548"/>
                    <a:pt x="640638" y="339143"/>
                    <a:pt x="640638" y="411423"/>
                  </a:cubicBezTo>
                  <a:cubicBezTo>
                    <a:pt x="640638" y="483703"/>
                    <a:pt x="699233" y="542298"/>
                    <a:pt x="771513" y="542298"/>
                  </a:cubicBezTo>
                  <a:cubicBezTo>
                    <a:pt x="843793" y="542298"/>
                    <a:pt x="902388" y="483703"/>
                    <a:pt x="902388" y="411423"/>
                  </a:cubicBezTo>
                  <a:cubicBezTo>
                    <a:pt x="902388" y="339143"/>
                    <a:pt x="843793" y="280548"/>
                    <a:pt x="771513" y="280548"/>
                  </a:cubicBezTo>
                  <a:close/>
                  <a:moveTo>
                    <a:pt x="771513" y="0"/>
                  </a:moveTo>
                  <a:lnTo>
                    <a:pt x="1543025" y="481223"/>
                  </a:lnTo>
                  <a:lnTo>
                    <a:pt x="1543025" y="3015913"/>
                  </a:lnTo>
                  <a:lnTo>
                    <a:pt x="0" y="3015913"/>
                  </a:lnTo>
                  <a:lnTo>
                    <a:pt x="0" y="48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0" rIns="68580" bIns="972000" anchor="ctr">
              <a:noAutofit/>
            </a:bodyPr>
            <a:lstStyle/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marR="0" indent="-34290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-"/>
                <a:tabLst>
                  <a:tab pos="1340485" algn="ctr"/>
                </a:tabLst>
              </a:pPr>
              <a:endPara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457200" marR="0" indent="-45720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340485" algn="ctr"/>
                </a:tabLst>
              </a:pPr>
              <a:r>
                <a:rPr lang="en-US" sz="2800" b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Ý </a:t>
              </a:r>
              <a:r>
                <a:rPr lang="en-US" sz="2800" b="1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nghĩa</a:t>
              </a:r>
              <a:r>
                <a:rPr lang="en-US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endParaRPr lang="en-US" sz="2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 </a:t>
              </a:r>
              <a:r>
                <a:rPr lang="en-US" sz="280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Chuyển</a:t>
              </a:r>
              <a:r>
                <a:rPr lang="en-US" sz="28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đổi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thể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ngầm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mm/dd/</a:t>
              </a:r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yyyy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sang </a:t>
              </a:r>
              <a:r>
                <a:rPr lang="en-US" sz="280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dd</a:t>
              </a:r>
              <a:r>
                <a:rPr lang="en-US" sz="28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/mm/</a:t>
              </a:r>
              <a:r>
                <a:rPr lang="en-US" sz="280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yyyy</a:t>
              </a:r>
              <a:endPara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* </a:t>
              </a:r>
              <a:r>
                <a:rPr lang="en-US" sz="2800" b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VD:     </a:t>
              </a:r>
              <a:r>
                <a:rPr lang="en-US" sz="280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3/6/22  </a:t>
              </a:r>
              <a:r>
                <a: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   03/06/2022     </a:t>
              </a:r>
              <a:r>
                <a: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      </a:t>
              </a:r>
              <a:endParaRPr lang="zh-CN" alt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MH_Other_9">
              <a:extLst>
                <a:ext uri="{FF2B5EF4-FFF2-40B4-BE49-F238E27FC236}">
                  <a16:creationId xmlns:a16="http://schemas.microsoft.com/office/drawing/2014/main" id="{01A4D181-9E9B-49F2-845D-C1D26638B8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16985" y="2451101"/>
              <a:ext cx="321513" cy="1076325"/>
            </a:xfrm>
            <a:custGeom>
              <a:avLst/>
              <a:gdLst>
                <a:gd name="connsiteX0" fmla="*/ 99809 w 763548"/>
                <a:gd name="connsiteY0" fmla="*/ 959606 h 959606"/>
                <a:gd name="connsiteX1" fmla="*/ 54089 w 763548"/>
                <a:gd name="connsiteY1" fmla="*/ 60446 h 959606"/>
                <a:gd name="connsiteX2" fmla="*/ 755129 w 763548"/>
                <a:gd name="connsiteY2" fmla="*/ 167126 h 959606"/>
                <a:gd name="connsiteX3" fmla="*/ 465569 w 763548"/>
                <a:gd name="connsiteY3" fmla="*/ 852926 h 959606"/>
                <a:gd name="connsiteX0" fmla="*/ 99809 w 763548"/>
                <a:gd name="connsiteY0" fmla="*/ 1041447 h 1041447"/>
                <a:gd name="connsiteX1" fmla="*/ 54089 w 763548"/>
                <a:gd name="connsiteY1" fmla="*/ 66087 h 1041447"/>
                <a:gd name="connsiteX2" fmla="*/ 755129 w 763548"/>
                <a:gd name="connsiteY2" fmla="*/ 172767 h 1041447"/>
                <a:gd name="connsiteX3" fmla="*/ 465569 w 763548"/>
                <a:gd name="connsiteY3" fmla="*/ 858567 h 1041447"/>
                <a:gd name="connsiteX0" fmla="*/ 87445 w 589165"/>
                <a:gd name="connsiteY0" fmla="*/ 1265428 h 1265428"/>
                <a:gd name="connsiteX1" fmla="*/ 41725 w 589165"/>
                <a:gd name="connsiteY1" fmla="*/ 290068 h 1265428"/>
                <a:gd name="connsiteX2" fmla="*/ 575125 w 589165"/>
                <a:gd name="connsiteY2" fmla="*/ 46228 h 1265428"/>
                <a:gd name="connsiteX3" fmla="*/ 453205 w 589165"/>
                <a:gd name="connsiteY3" fmla="*/ 1082548 h 1265428"/>
                <a:gd name="connsiteX0" fmla="*/ 23351 w 516465"/>
                <a:gd name="connsiteY0" fmla="*/ 1265428 h 1265428"/>
                <a:gd name="connsiteX1" fmla="*/ 160511 w 516465"/>
                <a:gd name="connsiteY1" fmla="*/ 290068 h 1265428"/>
                <a:gd name="connsiteX2" fmla="*/ 511031 w 516465"/>
                <a:gd name="connsiteY2" fmla="*/ 46228 h 1265428"/>
                <a:gd name="connsiteX3" fmla="*/ 389111 w 516465"/>
                <a:gd name="connsiteY3" fmla="*/ 1082548 h 1265428"/>
                <a:gd name="connsiteX0" fmla="*/ 46185 w 544047"/>
                <a:gd name="connsiteY0" fmla="*/ 1265428 h 1265428"/>
                <a:gd name="connsiteX1" fmla="*/ 76665 w 544047"/>
                <a:gd name="connsiteY1" fmla="*/ 290068 h 1265428"/>
                <a:gd name="connsiteX2" fmla="*/ 533865 w 544047"/>
                <a:gd name="connsiteY2" fmla="*/ 46228 h 1265428"/>
                <a:gd name="connsiteX3" fmla="*/ 411945 w 544047"/>
                <a:gd name="connsiteY3" fmla="*/ 1082548 h 1265428"/>
                <a:gd name="connsiteX0" fmla="*/ 110427 w 608289"/>
                <a:gd name="connsiteY0" fmla="*/ 1265428 h 1265428"/>
                <a:gd name="connsiteX1" fmla="*/ 140907 w 608289"/>
                <a:gd name="connsiteY1" fmla="*/ 290068 h 1265428"/>
                <a:gd name="connsiteX2" fmla="*/ 598107 w 608289"/>
                <a:gd name="connsiteY2" fmla="*/ 46228 h 1265428"/>
                <a:gd name="connsiteX3" fmla="*/ 476187 w 608289"/>
                <a:gd name="connsiteY3" fmla="*/ 1082548 h 1265428"/>
                <a:gd name="connsiteX0" fmla="*/ 48521 w 590413"/>
                <a:gd name="connsiteY0" fmla="*/ 1103198 h 1103198"/>
                <a:gd name="connsiteX1" fmla="*/ 79001 w 590413"/>
                <a:gd name="connsiteY1" fmla="*/ 127838 h 1103198"/>
                <a:gd name="connsiteX2" fmla="*/ 581921 w 590413"/>
                <a:gd name="connsiteY2" fmla="*/ 97358 h 1103198"/>
                <a:gd name="connsiteX3" fmla="*/ 414281 w 590413"/>
                <a:gd name="connsiteY3" fmla="*/ 920318 h 1103198"/>
                <a:gd name="connsiteX0" fmla="*/ 48521 w 590894"/>
                <a:gd name="connsiteY0" fmla="*/ 1225803 h 1225803"/>
                <a:gd name="connsiteX1" fmla="*/ 79001 w 590894"/>
                <a:gd name="connsiteY1" fmla="*/ 250443 h 1225803"/>
                <a:gd name="connsiteX2" fmla="*/ 581921 w 590894"/>
                <a:gd name="connsiteY2" fmla="*/ 219963 h 1225803"/>
                <a:gd name="connsiteX3" fmla="*/ 414281 w 590894"/>
                <a:gd name="connsiteY3" fmla="*/ 1042923 h 1225803"/>
                <a:gd name="connsiteX0" fmla="*/ 26321 w 675662"/>
                <a:gd name="connsiteY0" fmla="*/ 1257677 h 1257677"/>
                <a:gd name="connsiteX1" fmla="*/ 163481 w 675662"/>
                <a:gd name="connsiteY1" fmla="*/ 251837 h 1257677"/>
                <a:gd name="connsiteX2" fmla="*/ 666401 w 675662"/>
                <a:gd name="connsiteY2" fmla="*/ 221357 h 1257677"/>
                <a:gd name="connsiteX3" fmla="*/ 498761 w 675662"/>
                <a:gd name="connsiteY3" fmla="*/ 1044317 h 1257677"/>
                <a:gd name="connsiteX0" fmla="*/ 43742 w 601395"/>
                <a:gd name="connsiteY0" fmla="*/ 1241740 h 1241740"/>
                <a:gd name="connsiteX1" fmla="*/ 89462 w 601395"/>
                <a:gd name="connsiteY1" fmla="*/ 251140 h 1241740"/>
                <a:gd name="connsiteX2" fmla="*/ 592382 w 601395"/>
                <a:gd name="connsiteY2" fmla="*/ 220660 h 1241740"/>
                <a:gd name="connsiteX3" fmla="*/ 424742 w 601395"/>
                <a:gd name="connsiteY3" fmla="*/ 1043620 h 1241740"/>
                <a:gd name="connsiteX0" fmla="*/ 43742 w 596005"/>
                <a:gd name="connsiteY0" fmla="*/ 1119350 h 1119350"/>
                <a:gd name="connsiteX1" fmla="*/ 89462 w 596005"/>
                <a:gd name="connsiteY1" fmla="*/ 128750 h 1119350"/>
                <a:gd name="connsiteX2" fmla="*/ 592382 w 596005"/>
                <a:gd name="connsiteY2" fmla="*/ 98270 h 1119350"/>
                <a:gd name="connsiteX3" fmla="*/ 333302 w 596005"/>
                <a:gd name="connsiteY3" fmla="*/ 921230 h 1119350"/>
                <a:gd name="connsiteX0" fmla="*/ 43742 w 597650"/>
                <a:gd name="connsiteY0" fmla="*/ 1119350 h 1119350"/>
                <a:gd name="connsiteX1" fmla="*/ 89462 w 597650"/>
                <a:gd name="connsiteY1" fmla="*/ 128750 h 1119350"/>
                <a:gd name="connsiteX2" fmla="*/ 592382 w 597650"/>
                <a:gd name="connsiteY2" fmla="*/ 98270 h 1119350"/>
                <a:gd name="connsiteX3" fmla="*/ 371402 w 597650"/>
                <a:gd name="connsiteY3" fmla="*/ 921230 h 1119350"/>
                <a:gd name="connsiteX0" fmla="*/ 43742 w 598661"/>
                <a:gd name="connsiteY0" fmla="*/ 1119967 h 1119967"/>
                <a:gd name="connsiteX1" fmla="*/ 89462 w 598661"/>
                <a:gd name="connsiteY1" fmla="*/ 129367 h 1119967"/>
                <a:gd name="connsiteX2" fmla="*/ 592382 w 598661"/>
                <a:gd name="connsiteY2" fmla="*/ 98887 h 1119967"/>
                <a:gd name="connsiteX3" fmla="*/ 390452 w 598661"/>
                <a:gd name="connsiteY3" fmla="*/ 931372 h 1119967"/>
                <a:gd name="connsiteX0" fmla="*/ 43742 w 599221"/>
                <a:gd name="connsiteY0" fmla="*/ 1116893 h 1116893"/>
                <a:gd name="connsiteX1" fmla="*/ 89462 w 599221"/>
                <a:gd name="connsiteY1" fmla="*/ 126293 h 1116893"/>
                <a:gd name="connsiteX2" fmla="*/ 592382 w 599221"/>
                <a:gd name="connsiteY2" fmla="*/ 95813 h 1116893"/>
                <a:gd name="connsiteX3" fmla="*/ 399977 w 599221"/>
                <a:gd name="connsiteY3" fmla="*/ 880673 h 1116893"/>
                <a:gd name="connsiteX0" fmla="*/ 43742 w 598661"/>
                <a:gd name="connsiteY0" fmla="*/ 1119349 h 1119349"/>
                <a:gd name="connsiteX1" fmla="*/ 89462 w 598661"/>
                <a:gd name="connsiteY1" fmla="*/ 128749 h 1119349"/>
                <a:gd name="connsiteX2" fmla="*/ 592382 w 598661"/>
                <a:gd name="connsiteY2" fmla="*/ 98269 h 1119349"/>
                <a:gd name="connsiteX3" fmla="*/ 390452 w 598661"/>
                <a:gd name="connsiteY3" fmla="*/ 921229 h 1119349"/>
                <a:gd name="connsiteX0" fmla="*/ 35221 w 396661"/>
                <a:gd name="connsiteY0" fmla="*/ 1119349 h 1119349"/>
                <a:gd name="connsiteX1" fmla="*/ 80941 w 396661"/>
                <a:gd name="connsiteY1" fmla="*/ 128749 h 1119349"/>
                <a:gd name="connsiteX2" fmla="*/ 376162 w 396661"/>
                <a:gd name="connsiteY2" fmla="*/ 98269 h 1119349"/>
                <a:gd name="connsiteX3" fmla="*/ 381931 w 396661"/>
                <a:gd name="connsiteY3" fmla="*/ 921229 h 1119349"/>
                <a:gd name="connsiteX0" fmla="*/ 151837 w 513277"/>
                <a:gd name="connsiteY0" fmla="*/ 1184144 h 1184144"/>
                <a:gd name="connsiteX1" fmla="*/ 197557 w 513277"/>
                <a:gd name="connsiteY1" fmla="*/ 193544 h 1184144"/>
                <a:gd name="connsiteX2" fmla="*/ 492778 w 513277"/>
                <a:gd name="connsiteY2" fmla="*/ 163064 h 1184144"/>
                <a:gd name="connsiteX3" fmla="*/ 498547 w 513277"/>
                <a:gd name="connsiteY3" fmla="*/ 986024 h 1184144"/>
                <a:gd name="connsiteX0" fmla="*/ 114125 w 475565"/>
                <a:gd name="connsiteY0" fmla="*/ 1184144 h 1184144"/>
                <a:gd name="connsiteX1" fmla="*/ 159845 w 475565"/>
                <a:gd name="connsiteY1" fmla="*/ 193544 h 1184144"/>
                <a:gd name="connsiteX2" fmla="*/ 455066 w 475565"/>
                <a:gd name="connsiteY2" fmla="*/ 163064 h 1184144"/>
                <a:gd name="connsiteX3" fmla="*/ 460835 w 475565"/>
                <a:gd name="connsiteY3" fmla="*/ 986024 h 1184144"/>
                <a:gd name="connsiteX0" fmla="*/ -1 w 361439"/>
                <a:gd name="connsiteY0" fmla="*/ 1090904 h 1090904"/>
                <a:gd name="connsiteX1" fmla="*/ 45719 w 361439"/>
                <a:gd name="connsiteY1" fmla="*/ 100304 h 1090904"/>
                <a:gd name="connsiteX2" fmla="*/ 340940 w 361439"/>
                <a:gd name="connsiteY2" fmla="*/ 69824 h 1090904"/>
                <a:gd name="connsiteX3" fmla="*/ 346709 w 361439"/>
                <a:gd name="connsiteY3" fmla="*/ 892784 h 1090904"/>
                <a:gd name="connsiteX0" fmla="*/ 0 w 346604"/>
                <a:gd name="connsiteY0" fmla="*/ 1135079 h 1135079"/>
                <a:gd name="connsiteX1" fmla="*/ 30884 w 346604"/>
                <a:gd name="connsiteY1" fmla="*/ 129643 h 1135079"/>
                <a:gd name="connsiteX2" fmla="*/ 326105 w 346604"/>
                <a:gd name="connsiteY2" fmla="*/ 99163 h 1135079"/>
                <a:gd name="connsiteX3" fmla="*/ 331874 w 346604"/>
                <a:gd name="connsiteY3" fmla="*/ 922123 h 1135079"/>
                <a:gd name="connsiteX0" fmla="*/ 0 w 391111"/>
                <a:gd name="connsiteY0" fmla="*/ 1166549 h 1166548"/>
                <a:gd name="connsiteX1" fmla="*/ 75391 w 391111"/>
                <a:gd name="connsiteY1" fmla="*/ 131441 h 1166548"/>
                <a:gd name="connsiteX2" fmla="*/ 370612 w 391111"/>
                <a:gd name="connsiteY2" fmla="*/ 100961 h 1166548"/>
                <a:gd name="connsiteX3" fmla="*/ 376381 w 391111"/>
                <a:gd name="connsiteY3" fmla="*/ 923921 h 1166548"/>
                <a:gd name="connsiteX0" fmla="*/ 0 w 391111"/>
                <a:gd name="connsiteY0" fmla="*/ 1154019 h 1154019"/>
                <a:gd name="connsiteX1" fmla="*/ 29319 w 391111"/>
                <a:gd name="connsiteY1" fmla="*/ 940484 h 1154019"/>
                <a:gd name="connsiteX2" fmla="*/ 75391 w 391111"/>
                <a:gd name="connsiteY2" fmla="*/ 118911 h 1154019"/>
                <a:gd name="connsiteX3" fmla="*/ 370612 w 391111"/>
                <a:gd name="connsiteY3" fmla="*/ 88431 h 1154019"/>
                <a:gd name="connsiteX4" fmla="*/ 376381 w 391111"/>
                <a:gd name="connsiteY4" fmla="*/ 911391 h 1154019"/>
                <a:gd name="connsiteX0" fmla="*/ 18086 w 409197"/>
                <a:gd name="connsiteY0" fmla="*/ 1155698 h 1155698"/>
                <a:gd name="connsiteX1" fmla="*/ 2899 w 409197"/>
                <a:gd name="connsiteY1" fmla="*/ 971834 h 1155698"/>
                <a:gd name="connsiteX2" fmla="*/ 93477 w 409197"/>
                <a:gd name="connsiteY2" fmla="*/ 120590 h 1155698"/>
                <a:gd name="connsiteX3" fmla="*/ 388698 w 409197"/>
                <a:gd name="connsiteY3" fmla="*/ 90110 h 1155698"/>
                <a:gd name="connsiteX4" fmla="*/ 394467 w 409197"/>
                <a:gd name="connsiteY4" fmla="*/ 913070 h 1155698"/>
                <a:gd name="connsiteX0" fmla="*/ 75711 w 407479"/>
                <a:gd name="connsiteY0" fmla="*/ 1111192 h 1111192"/>
                <a:gd name="connsiteX1" fmla="*/ 1181 w 407479"/>
                <a:gd name="connsiteY1" fmla="*/ 971834 h 1111192"/>
                <a:gd name="connsiteX2" fmla="*/ 91759 w 407479"/>
                <a:gd name="connsiteY2" fmla="*/ 120590 h 1111192"/>
                <a:gd name="connsiteX3" fmla="*/ 386980 w 407479"/>
                <a:gd name="connsiteY3" fmla="*/ 90110 h 1111192"/>
                <a:gd name="connsiteX4" fmla="*/ 392749 w 407479"/>
                <a:gd name="connsiteY4" fmla="*/ 913070 h 1111192"/>
                <a:gd name="connsiteX0" fmla="*/ 134613 w 407039"/>
                <a:gd name="connsiteY0" fmla="*/ 1111192 h 1111192"/>
                <a:gd name="connsiteX1" fmla="*/ 741 w 407039"/>
                <a:gd name="connsiteY1" fmla="*/ 971834 h 1111192"/>
                <a:gd name="connsiteX2" fmla="*/ 91319 w 407039"/>
                <a:gd name="connsiteY2" fmla="*/ 120590 h 1111192"/>
                <a:gd name="connsiteX3" fmla="*/ 386540 w 407039"/>
                <a:gd name="connsiteY3" fmla="*/ 90110 h 1111192"/>
                <a:gd name="connsiteX4" fmla="*/ 392309 w 407039"/>
                <a:gd name="connsiteY4" fmla="*/ 913070 h 1111192"/>
                <a:gd name="connsiteX0" fmla="*/ 208557 w 406805"/>
                <a:gd name="connsiteY0" fmla="*/ 1096356 h 1096356"/>
                <a:gd name="connsiteX1" fmla="*/ 507 w 406805"/>
                <a:gd name="connsiteY1" fmla="*/ 971834 h 1096356"/>
                <a:gd name="connsiteX2" fmla="*/ 91085 w 406805"/>
                <a:gd name="connsiteY2" fmla="*/ 120590 h 1096356"/>
                <a:gd name="connsiteX3" fmla="*/ 386306 w 406805"/>
                <a:gd name="connsiteY3" fmla="*/ 90110 h 1096356"/>
                <a:gd name="connsiteX4" fmla="*/ 392075 w 406805"/>
                <a:gd name="connsiteY4" fmla="*/ 913070 h 1096356"/>
                <a:gd name="connsiteX0" fmla="*/ 119854 w 407115"/>
                <a:gd name="connsiteY0" fmla="*/ 1126028 h 1126028"/>
                <a:gd name="connsiteX1" fmla="*/ 817 w 407115"/>
                <a:gd name="connsiteY1" fmla="*/ 971834 h 1126028"/>
                <a:gd name="connsiteX2" fmla="*/ 91395 w 407115"/>
                <a:gd name="connsiteY2" fmla="*/ 120590 h 1126028"/>
                <a:gd name="connsiteX3" fmla="*/ 386616 w 407115"/>
                <a:gd name="connsiteY3" fmla="*/ 90110 h 1126028"/>
                <a:gd name="connsiteX4" fmla="*/ 392385 w 407115"/>
                <a:gd name="connsiteY4" fmla="*/ 913070 h 1126028"/>
                <a:gd name="connsiteX0" fmla="*/ 178960 w 406878"/>
                <a:gd name="connsiteY0" fmla="*/ 1096356 h 1096356"/>
                <a:gd name="connsiteX1" fmla="*/ 580 w 406878"/>
                <a:gd name="connsiteY1" fmla="*/ 971834 h 1096356"/>
                <a:gd name="connsiteX2" fmla="*/ 91158 w 406878"/>
                <a:gd name="connsiteY2" fmla="*/ 120590 h 1096356"/>
                <a:gd name="connsiteX3" fmla="*/ 386379 w 406878"/>
                <a:gd name="connsiteY3" fmla="*/ 90110 h 1096356"/>
                <a:gd name="connsiteX4" fmla="*/ 392148 w 406878"/>
                <a:gd name="connsiteY4" fmla="*/ 913070 h 1096356"/>
                <a:gd name="connsiteX0" fmla="*/ 178380 w 406298"/>
                <a:gd name="connsiteY0" fmla="*/ 1096356 h 1163321"/>
                <a:gd name="connsiteX1" fmla="*/ 0 w 406298"/>
                <a:gd name="connsiteY1" fmla="*/ 971834 h 1163321"/>
                <a:gd name="connsiteX2" fmla="*/ 90578 w 406298"/>
                <a:gd name="connsiteY2" fmla="*/ 120590 h 1163321"/>
                <a:gd name="connsiteX3" fmla="*/ 385799 w 406298"/>
                <a:gd name="connsiteY3" fmla="*/ 90110 h 1163321"/>
                <a:gd name="connsiteX4" fmla="*/ 391568 w 406298"/>
                <a:gd name="connsiteY4" fmla="*/ 913070 h 1163321"/>
                <a:gd name="connsiteX0" fmla="*/ 178380 w 406298"/>
                <a:gd name="connsiteY0" fmla="*/ 1022178 h 1139611"/>
                <a:gd name="connsiteX1" fmla="*/ 0 w 406298"/>
                <a:gd name="connsiteY1" fmla="*/ 971834 h 1139611"/>
                <a:gd name="connsiteX2" fmla="*/ 90578 w 406298"/>
                <a:gd name="connsiteY2" fmla="*/ 120590 h 1139611"/>
                <a:gd name="connsiteX3" fmla="*/ 385799 w 406298"/>
                <a:gd name="connsiteY3" fmla="*/ 90110 h 1139611"/>
                <a:gd name="connsiteX4" fmla="*/ 391568 w 406298"/>
                <a:gd name="connsiteY4" fmla="*/ 913070 h 1139611"/>
                <a:gd name="connsiteX0" fmla="*/ 178380 w 393129"/>
                <a:gd name="connsiteY0" fmla="*/ 1020191 h 1137624"/>
                <a:gd name="connsiteX1" fmla="*/ 0 w 393129"/>
                <a:gd name="connsiteY1" fmla="*/ 969847 h 1137624"/>
                <a:gd name="connsiteX2" fmla="*/ 90578 w 393129"/>
                <a:gd name="connsiteY2" fmla="*/ 118603 h 1137624"/>
                <a:gd name="connsiteX3" fmla="*/ 385799 w 393129"/>
                <a:gd name="connsiteY3" fmla="*/ 88123 h 1137624"/>
                <a:gd name="connsiteX4" fmla="*/ 317390 w 393129"/>
                <a:gd name="connsiteY4" fmla="*/ 881412 h 1137624"/>
                <a:gd name="connsiteX0" fmla="*/ 178380 w 426632"/>
                <a:gd name="connsiteY0" fmla="*/ 1134413 h 1251846"/>
                <a:gd name="connsiteX1" fmla="*/ 0 w 426632"/>
                <a:gd name="connsiteY1" fmla="*/ 1084069 h 1251846"/>
                <a:gd name="connsiteX2" fmla="*/ 90578 w 426632"/>
                <a:gd name="connsiteY2" fmla="*/ 232825 h 1251846"/>
                <a:gd name="connsiteX3" fmla="*/ 385799 w 426632"/>
                <a:gd name="connsiteY3" fmla="*/ 202345 h 1251846"/>
                <a:gd name="connsiteX4" fmla="*/ 317390 w 426632"/>
                <a:gd name="connsiteY4" fmla="*/ 995634 h 1251846"/>
                <a:gd name="connsiteX0" fmla="*/ 178380 w 429261"/>
                <a:gd name="connsiteY0" fmla="*/ 1134413 h 1251846"/>
                <a:gd name="connsiteX1" fmla="*/ 0 w 429261"/>
                <a:gd name="connsiteY1" fmla="*/ 1084069 h 1251846"/>
                <a:gd name="connsiteX2" fmla="*/ 90578 w 429261"/>
                <a:gd name="connsiteY2" fmla="*/ 232825 h 1251846"/>
                <a:gd name="connsiteX3" fmla="*/ 385799 w 429261"/>
                <a:gd name="connsiteY3" fmla="*/ 202345 h 1251846"/>
                <a:gd name="connsiteX4" fmla="*/ 335271 w 429261"/>
                <a:gd name="connsiteY4" fmla="*/ 968811 h 1251846"/>
                <a:gd name="connsiteX0" fmla="*/ 178380 w 425434"/>
                <a:gd name="connsiteY0" fmla="*/ 1134413 h 1251846"/>
                <a:gd name="connsiteX1" fmla="*/ 0 w 425434"/>
                <a:gd name="connsiteY1" fmla="*/ 1084069 h 1251846"/>
                <a:gd name="connsiteX2" fmla="*/ 90578 w 425434"/>
                <a:gd name="connsiteY2" fmla="*/ 232825 h 1251846"/>
                <a:gd name="connsiteX3" fmla="*/ 385799 w 425434"/>
                <a:gd name="connsiteY3" fmla="*/ 202345 h 1251846"/>
                <a:gd name="connsiteX4" fmla="*/ 308448 w 425434"/>
                <a:gd name="connsiteY4" fmla="*/ 968811 h 12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34" h="1251846">
                  <a:moveTo>
                    <a:pt x="178380" y="1134413"/>
                  </a:moveTo>
                  <a:cubicBezTo>
                    <a:pt x="183267" y="1098824"/>
                    <a:pt x="31942" y="1449451"/>
                    <a:pt x="0" y="1084069"/>
                  </a:cubicBezTo>
                  <a:cubicBezTo>
                    <a:pt x="12565" y="911551"/>
                    <a:pt x="26278" y="379779"/>
                    <a:pt x="90578" y="232825"/>
                  </a:cubicBezTo>
                  <a:cubicBezTo>
                    <a:pt x="154878" y="85871"/>
                    <a:pt x="258983" y="-191831"/>
                    <a:pt x="385799" y="202345"/>
                  </a:cubicBezTo>
                  <a:cubicBezTo>
                    <a:pt x="512615" y="596521"/>
                    <a:pt x="293208" y="895151"/>
                    <a:pt x="308448" y="96881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MH_Other_10">
              <a:extLst>
                <a:ext uri="{FF2B5EF4-FFF2-40B4-BE49-F238E27FC236}">
                  <a16:creationId xmlns:a16="http://schemas.microsoft.com/office/drawing/2014/main" id="{FC53AA5E-2A99-4DD4-92FE-545007BF1A5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329287" y="2150122"/>
              <a:ext cx="584200" cy="5842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zh-CN" sz="27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MH_Other_31">
              <a:extLst>
                <a:ext uri="{FF2B5EF4-FFF2-40B4-BE49-F238E27FC236}">
                  <a16:creationId xmlns:a16="http://schemas.microsoft.com/office/drawing/2014/main" id="{CBC47025-ACDE-42FE-88E2-DF971D71894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 rot="21389837">
              <a:off x="2719227" y="2666595"/>
              <a:ext cx="354687" cy="12210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55000"/>
                  </a:sysClr>
                </a:gs>
                <a:gs pos="50000">
                  <a:sysClr val="window" lastClr="FFFFFF">
                    <a:shade val="67500"/>
                    <a:satMod val="115000"/>
                    <a:alpha val="12000"/>
                  </a:sysClr>
                </a:gs>
                <a:gs pos="100000">
                  <a:sysClr val="window" lastClr="FFFFFF">
                    <a:shade val="100000"/>
                    <a:satMod val="115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MH_Other_32">
              <a:extLst>
                <a:ext uri="{FF2B5EF4-FFF2-40B4-BE49-F238E27FC236}">
                  <a16:creationId xmlns:a16="http://schemas.microsoft.com/office/drawing/2014/main" id="{000E66B9-1DF5-4776-AE13-BE1249769D0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rot="2179789">
              <a:off x="2705599" y="2216041"/>
              <a:ext cx="383694" cy="38369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51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700" ker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28EE66-7262-4BAE-88D6-C801440593E2}"/>
              </a:ext>
            </a:extLst>
          </p:cNvPr>
          <p:cNvGrpSpPr/>
          <p:nvPr/>
        </p:nvGrpSpPr>
        <p:grpSpPr>
          <a:xfrm>
            <a:off x="6409758" y="1227358"/>
            <a:ext cx="5577114" cy="5616584"/>
            <a:chOff x="3615313" y="2135818"/>
            <a:chExt cx="1951502" cy="3850836"/>
          </a:xfrm>
        </p:grpSpPr>
        <p:sp>
          <p:nvSpPr>
            <p:cNvPr id="72" name="MH_Other_2">
              <a:extLst>
                <a:ext uri="{FF2B5EF4-FFF2-40B4-BE49-F238E27FC236}">
                  <a16:creationId xmlns:a16="http://schemas.microsoft.com/office/drawing/2014/main" id="{E82B76FA-808C-4C9B-A906-CCCD064A1D7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199618" y="2135818"/>
              <a:ext cx="704850" cy="706438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MH_SubTitle_2">
              <a:extLst>
                <a:ext uri="{FF2B5EF4-FFF2-40B4-BE49-F238E27FC236}">
                  <a16:creationId xmlns:a16="http://schemas.microsoft.com/office/drawing/2014/main" id="{AE2EFDBE-88B0-4528-9FF6-8BCDAE2F02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15313" y="2850116"/>
              <a:ext cx="1951502" cy="3136538"/>
            </a:xfrm>
            <a:custGeom>
              <a:avLst/>
              <a:gdLst>
                <a:gd name="connsiteX0" fmla="*/ 771513 w 1543025"/>
                <a:gd name="connsiteY0" fmla="*/ 280548 h 3015913"/>
                <a:gd name="connsiteX1" fmla="*/ 640638 w 1543025"/>
                <a:gd name="connsiteY1" fmla="*/ 411423 h 3015913"/>
                <a:gd name="connsiteX2" fmla="*/ 771513 w 1543025"/>
                <a:gd name="connsiteY2" fmla="*/ 542298 h 3015913"/>
                <a:gd name="connsiteX3" fmla="*/ 902388 w 1543025"/>
                <a:gd name="connsiteY3" fmla="*/ 411423 h 3015913"/>
                <a:gd name="connsiteX4" fmla="*/ 771513 w 1543025"/>
                <a:gd name="connsiteY4" fmla="*/ 280548 h 3015913"/>
                <a:gd name="connsiteX5" fmla="*/ 771513 w 1543025"/>
                <a:gd name="connsiteY5" fmla="*/ 0 h 3015913"/>
                <a:gd name="connsiteX6" fmla="*/ 1543025 w 1543025"/>
                <a:gd name="connsiteY6" fmla="*/ 481223 h 3015913"/>
                <a:gd name="connsiteX7" fmla="*/ 1543025 w 1543025"/>
                <a:gd name="connsiteY7" fmla="*/ 3015913 h 3015913"/>
                <a:gd name="connsiteX8" fmla="*/ 0 w 1543025"/>
                <a:gd name="connsiteY8" fmla="*/ 3015913 h 3015913"/>
                <a:gd name="connsiteX9" fmla="*/ 0 w 1543025"/>
                <a:gd name="connsiteY9" fmla="*/ 481223 h 30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25" h="3015913">
                  <a:moveTo>
                    <a:pt x="771513" y="280548"/>
                  </a:moveTo>
                  <a:cubicBezTo>
                    <a:pt x="699233" y="280548"/>
                    <a:pt x="640638" y="339143"/>
                    <a:pt x="640638" y="411423"/>
                  </a:cubicBezTo>
                  <a:cubicBezTo>
                    <a:pt x="640638" y="483703"/>
                    <a:pt x="699233" y="542298"/>
                    <a:pt x="771513" y="542298"/>
                  </a:cubicBezTo>
                  <a:cubicBezTo>
                    <a:pt x="843793" y="542298"/>
                    <a:pt x="902388" y="483703"/>
                    <a:pt x="902388" y="411423"/>
                  </a:cubicBezTo>
                  <a:cubicBezTo>
                    <a:pt x="902388" y="339143"/>
                    <a:pt x="843793" y="280548"/>
                    <a:pt x="771513" y="280548"/>
                  </a:cubicBezTo>
                  <a:close/>
                  <a:moveTo>
                    <a:pt x="771513" y="0"/>
                  </a:moveTo>
                  <a:lnTo>
                    <a:pt x="1543025" y="481223"/>
                  </a:lnTo>
                  <a:lnTo>
                    <a:pt x="1543025" y="3015913"/>
                  </a:lnTo>
                  <a:lnTo>
                    <a:pt x="0" y="3015913"/>
                  </a:lnTo>
                  <a:lnTo>
                    <a:pt x="0" y="4812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0" rIns="68580" bIns="972000" anchor="ctr">
              <a:noAutofit/>
            </a:bodyPr>
            <a:lstStyle/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vi-VN" altLang="zh-CN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endParaRPr lang="en-US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endParaRPr lang="en-US" sz="16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endParaRPr lang="en-US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* </a:t>
              </a:r>
              <a:r>
                <a:rPr lang="en-US" sz="2400" b="1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2400" b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Đánh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vùng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dữ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liệu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hộp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thoại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Format Cells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Number/Date</a:t>
              </a: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Nháy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chuột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mũi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tên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trỏ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xuống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Vietnamese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danh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sách</a:t>
              </a:r>
              <a:endPara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kiểu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ngày/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tháng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năm</a:t>
              </a:r>
              <a:endPara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Nháy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OK.</a:t>
              </a:r>
            </a:p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1" name="MH_Other_14">
              <a:extLst>
                <a:ext uri="{FF2B5EF4-FFF2-40B4-BE49-F238E27FC236}">
                  <a16:creationId xmlns:a16="http://schemas.microsoft.com/office/drawing/2014/main" id="{6F6180F4-5147-4637-8CAD-1FC33F6AE64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85826" y="2298041"/>
              <a:ext cx="365125" cy="1076325"/>
            </a:xfrm>
            <a:custGeom>
              <a:avLst/>
              <a:gdLst>
                <a:gd name="connsiteX0" fmla="*/ 99809 w 763548"/>
                <a:gd name="connsiteY0" fmla="*/ 959606 h 959606"/>
                <a:gd name="connsiteX1" fmla="*/ 54089 w 763548"/>
                <a:gd name="connsiteY1" fmla="*/ 60446 h 959606"/>
                <a:gd name="connsiteX2" fmla="*/ 755129 w 763548"/>
                <a:gd name="connsiteY2" fmla="*/ 167126 h 959606"/>
                <a:gd name="connsiteX3" fmla="*/ 465569 w 763548"/>
                <a:gd name="connsiteY3" fmla="*/ 852926 h 959606"/>
                <a:gd name="connsiteX0" fmla="*/ 99809 w 763548"/>
                <a:gd name="connsiteY0" fmla="*/ 1041447 h 1041447"/>
                <a:gd name="connsiteX1" fmla="*/ 54089 w 763548"/>
                <a:gd name="connsiteY1" fmla="*/ 66087 h 1041447"/>
                <a:gd name="connsiteX2" fmla="*/ 755129 w 763548"/>
                <a:gd name="connsiteY2" fmla="*/ 172767 h 1041447"/>
                <a:gd name="connsiteX3" fmla="*/ 465569 w 763548"/>
                <a:gd name="connsiteY3" fmla="*/ 858567 h 1041447"/>
                <a:gd name="connsiteX0" fmla="*/ 87445 w 589165"/>
                <a:gd name="connsiteY0" fmla="*/ 1265428 h 1265428"/>
                <a:gd name="connsiteX1" fmla="*/ 41725 w 589165"/>
                <a:gd name="connsiteY1" fmla="*/ 290068 h 1265428"/>
                <a:gd name="connsiteX2" fmla="*/ 575125 w 589165"/>
                <a:gd name="connsiteY2" fmla="*/ 46228 h 1265428"/>
                <a:gd name="connsiteX3" fmla="*/ 453205 w 589165"/>
                <a:gd name="connsiteY3" fmla="*/ 1082548 h 1265428"/>
                <a:gd name="connsiteX0" fmla="*/ 23351 w 516465"/>
                <a:gd name="connsiteY0" fmla="*/ 1265428 h 1265428"/>
                <a:gd name="connsiteX1" fmla="*/ 160511 w 516465"/>
                <a:gd name="connsiteY1" fmla="*/ 290068 h 1265428"/>
                <a:gd name="connsiteX2" fmla="*/ 511031 w 516465"/>
                <a:gd name="connsiteY2" fmla="*/ 46228 h 1265428"/>
                <a:gd name="connsiteX3" fmla="*/ 389111 w 516465"/>
                <a:gd name="connsiteY3" fmla="*/ 1082548 h 1265428"/>
                <a:gd name="connsiteX0" fmla="*/ 46185 w 544047"/>
                <a:gd name="connsiteY0" fmla="*/ 1265428 h 1265428"/>
                <a:gd name="connsiteX1" fmla="*/ 76665 w 544047"/>
                <a:gd name="connsiteY1" fmla="*/ 290068 h 1265428"/>
                <a:gd name="connsiteX2" fmla="*/ 533865 w 544047"/>
                <a:gd name="connsiteY2" fmla="*/ 46228 h 1265428"/>
                <a:gd name="connsiteX3" fmla="*/ 411945 w 544047"/>
                <a:gd name="connsiteY3" fmla="*/ 1082548 h 1265428"/>
                <a:gd name="connsiteX0" fmla="*/ 110427 w 608289"/>
                <a:gd name="connsiteY0" fmla="*/ 1265428 h 1265428"/>
                <a:gd name="connsiteX1" fmla="*/ 140907 w 608289"/>
                <a:gd name="connsiteY1" fmla="*/ 290068 h 1265428"/>
                <a:gd name="connsiteX2" fmla="*/ 598107 w 608289"/>
                <a:gd name="connsiteY2" fmla="*/ 46228 h 1265428"/>
                <a:gd name="connsiteX3" fmla="*/ 476187 w 608289"/>
                <a:gd name="connsiteY3" fmla="*/ 1082548 h 1265428"/>
                <a:gd name="connsiteX0" fmla="*/ 48521 w 590413"/>
                <a:gd name="connsiteY0" fmla="*/ 1103198 h 1103198"/>
                <a:gd name="connsiteX1" fmla="*/ 79001 w 590413"/>
                <a:gd name="connsiteY1" fmla="*/ 127838 h 1103198"/>
                <a:gd name="connsiteX2" fmla="*/ 581921 w 590413"/>
                <a:gd name="connsiteY2" fmla="*/ 97358 h 1103198"/>
                <a:gd name="connsiteX3" fmla="*/ 414281 w 590413"/>
                <a:gd name="connsiteY3" fmla="*/ 920318 h 1103198"/>
                <a:gd name="connsiteX0" fmla="*/ 48521 w 590894"/>
                <a:gd name="connsiteY0" fmla="*/ 1225803 h 1225803"/>
                <a:gd name="connsiteX1" fmla="*/ 79001 w 590894"/>
                <a:gd name="connsiteY1" fmla="*/ 250443 h 1225803"/>
                <a:gd name="connsiteX2" fmla="*/ 581921 w 590894"/>
                <a:gd name="connsiteY2" fmla="*/ 219963 h 1225803"/>
                <a:gd name="connsiteX3" fmla="*/ 414281 w 590894"/>
                <a:gd name="connsiteY3" fmla="*/ 1042923 h 1225803"/>
                <a:gd name="connsiteX0" fmla="*/ 26321 w 675662"/>
                <a:gd name="connsiteY0" fmla="*/ 1257677 h 1257677"/>
                <a:gd name="connsiteX1" fmla="*/ 163481 w 675662"/>
                <a:gd name="connsiteY1" fmla="*/ 251837 h 1257677"/>
                <a:gd name="connsiteX2" fmla="*/ 666401 w 675662"/>
                <a:gd name="connsiteY2" fmla="*/ 221357 h 1257677"/>
                <a:gd name="connsiteX3" fmla="*/ 498761 w 675662"/>
                <a:gd name="connsiteY3" fmla="*/ 1044317 h 1257677"/>
                <a:gd name="connsiteX0" fmla="*/ 43742 w 601395"/>
                <a:gd name="connsiteY0" fmla="*/ 1241740 h 1241740"/>
                <a:gd name="connsiteX1" fmla="*/ 89462 w 601395"/>
                <a:gd name="connsiteY1" fmla="*/ 251140 h 1241740"/>
                <a:gd name="connsiteX2" fmla="*/ 592382 w 601395"/>
                <a:gd name="connsiteY2" fmla="*/ 220660 h 1241740"/>
                <a:gd name="connsiteX3" fmla="*/ 424742 w 601395"/>
                <a:gd name="connsiteY3" fmla="*/ 1043620 h 1241740"/>
                <a:gd name="connsiteX0" fmla="*/ 43742 w 596005"/>
                <a:gd name="connsiteY0" fmla="*/ 1119350 h 1119350"/>
                <a:gd name="connsiteX1" fmla="*/ 89462 w 596005"/>
                <a:gd name="connsiteY1" fmla="*/ 128750 h 1119350"/>
                <a:gd name="connsiteX2" fmla="*/ 592382 w 596005"/>
                <a:gd name="connsiteY2" fmla="*/ 98270 h 1119350"/>
                <a:gd name="connsiteX3" fmla="*/ 333302 w 596005"/>
                <a:gd name="connsiteY3" fmla="*/ 921230 h 1119350"/>
                <a:gd name="connsiteX0" fmla="*/ 43742 w 597650"/>
                <a:gd name="connsiteY0" fmla="*/ 1119350 h 1119350"/>
                <a:gd name="connsiteX1" fmla="*/ 89462 w 597650"/>
                <a:gd name="connsiteY1" fmla="*/ 128750 h 1119350"/>
                <a:gd name="connsiteX2" fmla="*/ 592382 w 597650"/>
                <a:gd name="connsiteY2" fmla="*/ 98270 h 1119350"/>
                <a:gd name="connsiteX3" fmla="*/ 371402 w 597650"/>
                <a:gd name="connsiteY3" fmla="*/ 921230 h 1119350"/>
                <a:gd name="connsiteX0" fmla="*/ 43742 w 598661"/>
                <a:gd name="connsiteY0" fmla="*/ 1119967 h 1119967"/>
                <a:gd name="connsiteX1" fmla="*/ 89462 w 598661"/>
                <a:gd name="connsiteY1" fmla="*/ 129367 h 1119967"/>
                <a:gd name="connsiteX2" fmla="*/ 592382 w 598661"/>
                <a:gd name="connsiteY2" fmla="*/ 98887 h 1119967"/>
                <a:gd name="connsiteX3" fmla="*/ 390452 w 598661"/>
                <a:gd name="connsiteY3" fmla="*/ 931372 h 1119967"/>
                <a:gd name="connsiteX0" fmla="*/ 43742 w 599221"/>
                <a:gd name="connsiteY0" fmla="*/ 1116893 h 1116893"/>
                <a:gd name="connsiteX1" fmla="*/ 89462 w 599221"/>
                <a:gd name="connsiteY1" fmla="*/ 126293 h 1116893"/>
                <a:gd name="connsiteX2" fmla="*/ 592382 w 599221"/>
                <a:gd name="connsiteY2" fmla="*/ 95813 h 1116893"/>
                <a:gd name="connsiteX3" fmla="*/ 399977 w 599221"/>
                <a:gd name="connsiteY3" fmla="*/ 880673 h 1116893"/>
                <a:gd name="connsiteX0" fmla="*/ 43742 w 598661"/>
                <a:gd name="connsiteY0" fmla="*/ 1119349 h 1119349"/>
                <a:gd name="connsiteX1" fmla="*/ 89462 w 598661"/>
                <a:gd name="connsiteY1" fmla="*/ 128749 h 1119349"/>
                <a:gd name="connsiteX2" fmla="*/ 592382 w 598661"/>
                <a:gd name="connsiteY2" fmla="*/ 98269 h 1119349"/>
                <a:gd name="connsiteX3" fmla="*/ 390452 w 598661"/>
                <a:gd name="connsiteY3" fmla="*/ 921229 h 1119349"/>
                <a:gd name="connsiteX0" fmla="*/ 35221 w 396661"/>
                <a:gd name="connsiteY0" fmla="*/ 1119349 h 1119349"/>
                <a:gd name="connsiteX1" fmla="*/ 80941 w 396661"/>
                <a:gd name="connsiteY1" fmla="*/ 128749 h 1119349"/>
                <a:gd name="connsiteX2" fmla="*/ 376162 w 396661"/>
                <a:gd name="connsiteY2" fmla="*/ 98269 h 1119349"/>
                <a:gd name="connsiteX3" fmla="*/ 381931 w 396661"/>
                <a:gd name="connsiteY3" fmla="*/ 921229 h 1119349"/>
                <a:gd name="connsiteX0" fmla="*/ 151837 w 513277"/>
                <a:gd name="connsiteY0" fmla="*/ 1184144 h 1184144"/>
                <a:gd name="connsiteX1" fmla="*/ 197557 w 513277"/>
                <a:gd name="connsiteY1" fmla="*/ 193544 h 1184144"/>
                <a:gd name="connsiteX2" fmla="*/ 492778 w 513277"/>
                <a:gd name="connsiteY2" fmla="*/ 163064 h 1184144"/>
                <a:gd name="connsiteX3" fmla="*/ 498547 w 513277"/>
                <a:gd name="connsiteY3" fmla="*/ 986024 h 1184144"/>
                <a:gd name="connsiteX0" fmla="*/ 114125 w 475565"/>
                <a:gd name="connsiteY0" fmla="*/ 1184144 h 1184144"/>
                <a:gd name="connsiteX1" fmla="*/ 159845 w 475565"/>
                <a:gd name="connsiteY1" fmla="*/ 193544 h 1184144"/>
                <a:gd name="connsiteX2" fmla="*/ 455066 w 475565"/>
                <a:gd name="connsiteY2" fmla="*/ 163064 h 1184144"/>
                <a:gd name="connsiteX3" fmla="*/ 460835 w 475565"/>
                <a:gd name="connsiteY3" fmla="*/ 986024 h 1184144"/>
                <a:gd name="connsiteX0" fmla="*/ -1 w 361439"/>
                <a:gd name="connsiteY0" fmla="*/ 1090904 h 1090904"/>
                <a:gd name="connsiteX1" fmla="*/ 45719 w 361439"/>
                <a:gd name="connsiteY1" fmla="*/ 100304 h 1090904"/>
                <a:gd name="connsiteX2" fmla="*/ 340940 w 361439"/>
                <a:gd name="connsiteY2" fmla="*/ 69824 h 1090904"/>
                <a:gd name="connsiteX3" fmla="*/ 346709 w 361439"/>
                <a:gd name="connsiteY3" fmla="*/ 892784 h 1090904"/>
                <a:gd name="connsiteX0" fmla="*/ 0 w 346604"/>
                <a:gd name="connsiteY0" fmla="*/ 1135079 h 1135079"/>
                <a:gd name="connsiteX1" fmla="*/ 30884 w 346604"/>
                <a:gd name="connsiteY1" fmla="*/ 129643 h 1135079"/>
                <a:gd name="connsiteX2" fmla="*/ 326105 w 346604"/>
                <a:gd name="connsiteY2" fmla="*/ 99163 h 1135079"/>
                <a:gd name="connsiteX3" fmla="*/ 331874 w 346604"/>
                <a:gd name="connsiteY3" fmla="*/ 922123 h 1135079"/>
                <a:gd name="connsiteX0" fmla="*/ 0 w 391111"/>
                <a:gd name="connsiteY0" fmla="*/ 1166549 h 1166548"/>
                <a:gd name="connsiteX1" fmla="*/ 75391 w 391111"/>
                <a:gd name="connsiteY1" fmla="*/ 131441 h 1166548"/>
                <a:gd name="connsiteX2" fmla="*/ 370612 w 391111"/>
                <a:gd name="connsiteY2" fmla="*/ 100961 h 1166548"/>
                <a:gd name="connsiteX3" fmla="*/ 376381 w 391111"/>
                <a:gd name="connsiteY3" fmla="*/ 923921 h 1166548"/>
                <a:gd name="connsiteX0" fmla="*/ 0 w 391111"/>
                <a:gd name="connsiteY0" fmla="*/ 1154019 h 1154019"/>
                <a:gd name="connsiteX1" fmla="*/ 29319 w 391111"/>
                <a:gd name="connsiteY1" fmla="*/ 940484 h 1154019"/>
                <a:gd name="connsiteX2" fmla="*/ 75391 w 391111"/>
                <a:gd name="connsiteY2" fmla="*/ 118911 h 1154019"/>
                <a:gd name="connsiteX3" fmla="*/ 370612 w 391111"/>
                <a:gd name="connsiteY3" fmla="*/ 88431 h 1154019"/>
                <a:gd name="connsiteX4" fmla="*/ 376381 w 391111"/>
                <a:gd name="connsiteY4" fmla="*/ 911391 h 1154019"/>
                <a:gd name="connsiteX0" fmla="*/ 18086 w 409197"/>
                <a:gd name="connsiteY0" fmla="*/ 1155698 h 1155698"/>
                <a:gd name="connsiteX1" fmla="*/ 2899 w 409197"/>
                <a:gd name="connsiteY1" fmla="*/ 971834 h 1155698"/>
                <a:gd name="connsiteX2" fmla="*/ 93477 w 409197"/>
                <a:gd name="connsiteY2" fmla="*/ 120590 h 1155698"/>
                <a:gd name="connsiteX3" fmla="*/ 388698 w 409197"/>
                <a:gd name="connsiteY3" fmla="*/ 90110 h 1155698"/>
                <a:gd name="connsiteX4" fmla="*/ 394467 w 409197"/>
                <a:gd name="connsiteY4" fmla="*/ 913070 h 1155698"/>
                <a:gd name="connsiteX0" fmla="*/ 75711 w 407479"/>
                <a:gd name="connsiteY0" fmla="*/ 1111192 h 1111192"/>
                <a:gd name="connsiteX1" fmla="*/ 1181 w 407479"/>
                <a:gd name="connsiteY1" fmla="*/ 971834 h 1111192"/>
                <a:gd name="connsiteX2" fmla="*/ 91759 w 407479"/>
                <a:gd name="connsiteY2" fmla="*/ 120590 h 1111192"/>
                <a:gd name="connsiteX3" fmla="*/ 386980 w 407479"/>
                <a:gd name="connsiteY3" fmla="*/ 90110 h 1111192"/>
                <a:gd name="connsiteX4" fmla="*/ 392749 w 407479"/>
                <a:gd name="connsiteY4" fmla="*/ 913070 h 1111192"/>
                <a:gd name="connsiteX0" fmla="*/ 134613 w 407039"/>
                <a:gd name="connsiteY0" fmla="*/ 1111192 h 1111192"/>
                <a:gd name="connsiteX1" fmla="*/ 741 w 407039"/>
                <a:gd name="connsiteY1" fmla="*/ 971834 h 1111192"/>
                <a:gd name="connsiteX2" fmla="*/ 91319 w 407039"/>
                <a:gd name="connsiteY2" fmla="*/ 120590 h 1111192"/>
                <a:gd name="connsiteX3" fmla="*/ 386540 w 407039"/>
                <a:gd name="connsiteY3" fmla="*/ 90110 h 1111192"/>
                <a:gd name="connsiteX4" fmla="*/ 392309 w 407039"/>
                <a:gd name="connsiteY4" fmla="*/ 913070 h 1111192"/>
                <a:gd name="connsiteX0" fmla="*/ 208557 w 406805"/>
                <a:gd name="connsiteY0" fmla="*/ 1096356 h 1096356"/>
                <a:gd name="connsiteX1" fmla="*/ 507 w 406805"/>
                <a:gd name="connsiteY1" fmla="*/ 971834 h 1096356"/>
                <a:gd name="connsiteX2" fmla="*/ 91085 w 406805"/>
                <a:gd name="connsiteY2" fmla="*/ 120590 h 1096356"/>
                <a:gd name="connsiteX3" fmla="*/ 386306 w 406805"/>
                <a:gd name="connsiteY3" fmla="*/ 90110 h 1096356"/>
                <a:gd name="connsiteX4" fmla="*/ 392075 w 406805"/>
                <a:gd name="connsiteY4" fmla="*/ 913070 h 1096356"/>
                <a:gd name="connsiteX0" fmla="*/ 119854 w 407115"/>
                <a:gd name="connsiteY0" fmla="*/ 1126028 h 1126028"/>
                <a:gd name="connsiteX1" fmla="*/ 817 w 407115"/>
                <a:gd name="connsiteY1" fmla="*/ 971834 h 1126028"/>
                <a:gd name="connsiteX2" fmla="*/ 91395 w 407115"/>
                <a:gd name="connsiteY2" fmla="*/ 120590 h 1126028"/>
                <a:gd name="connsiteX3" fmla="*/ 386616 w 407115"/>
                <a:gd name="connsiteY3" fmla="*/ 90110 h 1126028"/>
                <a:gd name="connsiteX4" fmla="*/ 392385 w 407115"/>
                <a:gd name="connsiteY4" fmla="*/ 913070 h 1126028"/>
                <a:gd name="connsiteX0" fmla="*/ 178960 w 406878"/>
                <a:gd name="connsiteY0" fmla="*/ 1096356 h 1096356"/>
                <a:gd name="connsiteX1" fmla="*/ 580 w 406878"/>
                <a:gd name="connsiteY1" fmla="*/ 971834 h 1096356"/>
                <a:gd name="connsiteX2" fmla="*/ 91158 w 406878"/>
                <a:gd name="connsiteY2" fmla="*/ 120590 h 1096356"/>
                <a:gd name="connsiteX3" fmla="*/ 386379 w 406878"/>
                <a:gd name="connsiteY3" fmla="*/ 90110 h 1096356"/>
                <a:gd name="connsiteX4" fmla="*/ 392148 w 406878"/>
                <a:gd name="connsiteY4" fmla="*/ 913070 h 1096356"/>
                <a:gd name="connsiteX0" fmla="*/ 178380 w 406298"/>
                <a:gd name="connsiteY0" fmla="*/ 1096356 h 1163321"/>
                <a:gd name="connsiteX1" fmla="*/ 0 w 406298"/>
                <a:gd name="connsiteY1" fmla="*/ 971834 h 1163321"/>
                <a:gd name="connsiteX2" fmla="*/ 90578 w 406298"/>
                <a:gd name="connsiteY2" fmla="*/ 120590 h 1163321"/>
                <a:gd name="connsiteX3" fmla="*/ 385799 w 406298"/>
                <a:gd name="connsiteY3" fmla="*/ 90110 h 1163321"/>
                <a:gd name="connsiteX4" fmla="*/ 391568 w 406298"/>
                <a:gd name="connsiteY4" fmla="*/ 913070 h 1163321"/>
                <a:gd name="connsiteX0" fmla="*/ 178380 w 406298"/>
                <a:gd name="connsiteY0" fmla="*/ 1022178 h 1139611"/>
                <a:gd name="connsiteX1" fmla="*/ 0 w 406298"/>
                <a:gd name="connsiteY1" fmla="*/ 971834 h 1139611"/>
                <a:gd name="connsiteX2" fmla="*/ 90578 w 406298"/>
                <a:gd name="connsiteY2" fmla="*/ 120590 h 1139611"/>
                <a:gd name="connsiteX3" fmla="*/ 385799 w 406298"/>
                <a:gd name="connsiteY3" fmla="*/ 90110 h 1139611"/>
                <a:gd name="connsiteX4" fmla="*/ 391568 w 406298"/>
                <a:gd name="connsiteY4" fmla="*/ 913070 h 1139611"/>
                <a:gd name="connsiteX0" fmla="*/ 178380 w 393129"/>
                <a:gd name="connsiteY0" fmla="*/ 1020191 h 1137624"/>
                <a:gd name="connsiteX1" fmla="*/ 0 w 393129"/>
                <a:gd name="connsiteY1" fmla="*/ 969847 h 1137624"/>
                <a:gd name="connsiteX2" fmla="*/ 90578 w 393129"/>
                <a:gd name="connsiteY2" fmla="*/ 118603 h 1137624"/>
                <a:gd name="connsiteX3" fmla="*/ 385799 w 393129"/>
                <a:gd name="connsiteY3" fmla="*/ 88123 h 1137624"/>
                <a:gd name="connsiteX4" fmla="*/ 317390 w 393129"/>
                <a:gd name="connsiteY4" fmla="*/ 881412 h 1137624"/>
                <a:gd name="connsiteX0" fmla="*/ 178380 w 426632"/>
                <a:gd name="connsiteY0" fmla="*/ 1134413 h 1251846"/>
                <a:gd name="connsiteX1" fmla="*/ 0 w 426632"/>
                <a:gd name="connsiteY1" fmla="*/ 1084069 h 1251846"/>
                <a:gd name="connsiteX2" fmla="*/ 90578 w 426632"/>
                <a:gd name="connsiteY2" fmla="*/ 232825 h 1251846"/>
                <a:gd name="connsiteX3" fmla="*/ 385799 w 426632"/>
                <a:gd name="connsiteY3" fmla="*/ 202345 h 1251846"/>
                <a:gd name="connsiteX4" fmla="*/ 317390 w 426632"/>
                <a:gd name="connsiteY4" fmla="*/ 995634 h 1251846"/>
                <a:gd name="connsiteX0" fmla="*/ 178380 w 429261"/>
                <a:gd name="connsiteY0" fmla="*/ 1134413 h 1251846"/>
                <a:gd name="connsiteX1" fmla="*/ 0 w 429261"/>
                <a:gd name="connsiteY1" fmla="*/ 1084069 h 1251846"/>
                <a:gd name="connsiteX2" fmla="*/ 90578 w 429261"/>
                <a:gd name="connsiteY2" fmla="*/ 232825 h 1251846"/>
                <a:gd name="connsiteX3" fmla="*/ 385799 w 429261"/>
                <a:gd name="connsiteY3" fmla="*/ 202345 h 1251846"/>
                <a:gd name="connsiteX4" fmla="*/ 335271 w 429261"/>
                <a:gd name="connsiteY4" fmla="*/ 968811 h 1251846"/>
                <a:gd name="connsiteX0" fmla="*/ 178380 w 425434"/>
                <a:gd name="connsiteY0" fmla="*/ 1134413 h 1251846"/>
                <a:gd name="connsiteX1" fmla="*/ 0 w 425434"/>
                <a:gd name="connsiteY1" fmla="*/ 1084069 h 1251846"/>
                <a:gd name="connsiteX2" fmla="*/ 90578 w 425434"/>
                <a:gd name="connsiteY2" fmla="*/ 232825 h 1251846"/>
                <a:gd name="connsiteX3" fmla="*/ 385799 w 425434"/>
                <a:gd name="connsiteY3" fmla="*/ 202345 h 1251846"/>
                <a:gd name="connsiteX4" fmla="*/ 308448 w 425434"/>
                <a:gd name="connsiteY4" fmla="*/ 968811 h 12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34" h="1251846">
                  <a:moveTo>
                    <a:pt x="178380" y="1134413"/>
                  </a:moveTo>
                  <a:cubicBezTo>
                    <a:pt x="183267" y="1098824"/>
                    <a:pt x="31942" y="1449451"/>
                    <a:pt x="0" y="1084069"/>
                  </a:cubicBezTo>
                  <a:cubicBezTo>
                    <a:pt x="12565" y="911551"/>
                    <a:pt x="26278" y="379779"/>
                    <a:pt x="90578" y="232825"/>
                  </a:cubicBezTo>
                  <a:cubicBezTo>
                    <a:pt x="154878" y="85871"/>
                    <a:pt x="258983" y="-191831"/>
                    <a:pt x="385799" y="202345"/>
                  </a:cubicBezTo>
                  <a:cubicBezTo>
                    <a:pt x="512615" y="596521"/>
                    <a:pt x="293208" y="895151"/>
                    <a:pt x="308448" y="968811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MH_Other_15">
              <a:extLst>
                <a:ext uri="{FF2B5EF4-FFF2-40B4-BE49-F238E27FC236}">
                  <a16:creationId xmlns:a16="http://schemas.microsoft.com/office/drawing/2014/main" id="{44E1020F-76E1-4494-AFC8-C99E9739863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4272244" y="2172746"/>
              <a:ext cx="584200" cy="5842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zh-CN" sz="27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MH_Other_33">
              <a:extLst>
                <a:ext uri="{FF2B5EF4-FFF2-40B4-BE49-F238E27FC236}">
                  <a16:creationId xmlns:a16="http://schemas.microsoft.com/office/drawing/2014/main" id="{337F4C16-B9FB-47FB-9F25-CC98474F036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rot="21389837">
              <a:off x="4347612" y="2337794"/>
              <a:ext cx="354687" cy="12210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55000"/>
                  </a:sysClr>
                </a:gs>
                <a:gs pos="50000">
                  <a:sysClr val="window" lastClr="FFFFFF">
                    <a:shade val="67500"/>
                    <a:satMod val="115000"/>
                    <a:alpha val="12000"/>
                  </a:sysClr>
                </a:gs>
                <a:gs pos="100000">
                  <a:sysClr val="window" lastClr="FFFFFF">
                    <a:shade val="100000"/>
                    <a:satMod val="115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MH_Other_34">
              <a:extLst>
                <a:ext uri="{FF2B5EF4-FFF2-40B4-BE49-F238E27FC236}">
                  <a16:creationId xmlns:a16="http://schemas.microsoft.com/office/drawing/2014/main" id="{BE18DB0A-7CAB-42C3-B430-7FF8E3ADFD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rot="2179789">
              <a:off x="4348526" y="2212909"/>
              <a:ext cx="383694" cy="38369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51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700" ker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633164" y="-946227"/>
            <a:ext cx="8260415" cy="311411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6628738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zh-CN" altLang="en-US" sz="3200" b="1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2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633164" y="-946227"/>
            <a:ext cx="8260415" cy="311411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6628738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zh-CN" altLang="en-US" sz="3200" b="1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069" y="1758175"/>
            <a:ext cx="5105400" cy="44767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5639" y="1243861"/>
            <a:ext cx="2692805" cy="9966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</a:p>
        </p:txBody>
      </p:sp>
      <p:cxnSp>
        <p:nvCxnSpPr>
          <p:cNvPr id="6" name="Elbow Connector 5"/>
          <p:cNvCxnSpPr>
            <a:stCxn id="4" idx="2"/>
          </p:cNvCxnSpPr>
          <p:nvPr/>
        </p:nvCxnSpPr>
        <p:spPr>
          <a:xfrm rot="16200000" flipH="1">
            <a:off x="2554080" y="1288435"/>
            <a:ext cx="6350" cy="19104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5639" y="3221054"/>
            <a:ext cx="2687508" cy="8357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</a:t>
            </a:r>
          </a:p>
        </p:txBody>
      </p:sp>
      <p:cxnSp>
        <p:nvCxnSpPr>
          <p:cNvPr id="15" name="Elbow Connector 14"/>
          <p:cNvCxnSpPr>
            <a:stCxn id="14" idx="2"/>
          </p:cNvCxnSpPr>
          <p:nvPr/>
        </p:nvCxnSpPr>
        <p:spPr>
          <a:xfrm rot="5400000" flipH="1" flipV="1">
            <a:off x="2117143" y="2647814"/>
            <a:ext cx="891210" cy="1926710"/>
          </a:xfrm>
          <a:prstGeom prst="bentConnector4">
            <a:avLst>
              <a:gd name="adj1" fmla="val -25651"/>
              <a:gd name="adj2" fmla="val 8487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632961" y="3566196"/>
            <a:ext cx="3450884" cy="20669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Vietnamese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b="1" smtClean="0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10800000" flipV="1">
            <a:off x="6237839" y="4145133"/>
            <a:ext cx="2690091" cy="203208"/>
          </a:xfrm>
          <a:prstGeom prst="bentConnector3">
            <a:avLst>
              <a:gd name="adj1" fmla="val 90936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9018740" y="2000341"/>
            <a:ext cx="2925556" cy="9930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4.Chọn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smtClean="0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Elbow Connector 24"/>
          <p:cNvCxnSpPr>
            <a:stCxn id="24" idx="2"/>
          </p:cNvCxnSpPr>
          <p:nvPr/>
        </p:nvCxnSpPr>
        <p:spPr>
          <a:xfrm rot="5400000">
            <a:off x="8967839" y="1979858"/>
            <a:ext cx="500138" cy="2527221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253237" y="5720709"/>
            <a:ext cx="3830608" cy="125608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Nháy chuột chọn OK</a:t>
            </a:r>
            <a:endParaRPr lang="en-US" sz="2800" b="1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7068858" y="6090595"/>
            <a:ext cx="1184379" cy="354848"/>
          </a:xfrm>
          <a:prstGeom prst="bentConnector3">
            <a:avLst>
              <a:gd name="adj1" fmla="val 10063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002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2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35D58486-0A55-4C62-C886-A6992ADF9186}"/>
              </a:ext>
            </a:extLst>
          </p:cNvPr>
          <p:cNvSpPr/>
          <p:nvPr/>
        </p:nvSpPr>
        <p:spPr>
          <a:xfrm>
            <a:off x="4171686" y="69829"/>
            <a:ext cx="2463282" cy="1080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DABF42-BC60-78F5-3F60-7516E07B6F76}"/>
              </a:ext>
            </a:extLst>
          </p:cNvPr>
          <p:cNvSpPr/>
          <p:nvPr/>
        </p:nvSpPr>
        <p:spPr>
          <a:xfrm>
            <a:off x="344129" y="1150375"/>
            <a:ext cx="11729884" cy="24072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7716" y="3836892"/>
            <a:ext cx="5152103" cy="8036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3/1/2021 + 30 </a:t>
            </a:r>
            <a:r>
              <a:rPr lang="en-US" sz="24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smtClean="0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2/2/2021 </a:t>
            </a:r>
            <a:endParaRPr lang="en-US" sz="2400" b="1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" y="3705696"/>
            <a:ext cx="6223287" cy="1871239"/>
          </a:xfrm>
          <a:prstGeom prst="rect">
            <a:avLst/>
          </a:prstGeom>
        </p:spPr>
      </p:pic>
      <p:cxnSp>
        <p:nvCxnSpPr>
          <p:cNvPr id="9" name="Elbow Connector 8"/>
          <p:cNvCxnSpPr>
            <a:stCxn id="6" idx="2"/>
          </p:cNvCxnSpPr>
          <p:nvPr/>
        </p:nvCxnSpPr>
        <p:spPr>
          <a:xfrm rot="5400000">
            <a:off x="8033649" y="3090529"/>
            <a:ext cx="160118" cy="326012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167716" y="5009451"/>
            <a:ext cx="4906297" cy="10472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 31/3/2021 -15/3/2021 </a:t>
            </a:r>
            <a:r>
              <a:rPr lang="en-US" sz="24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smtClean="0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</a:t>
            </a:r>
            <a:r>
              <a:rPr lang="en-US" sz="24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lbow Connector 10"/>
          <p:cNvCxnSpPr>
            <a:stCxn id="10" idx="2"/>
          </p:cNvCxnSpPr>
          <p:nvPr/>
        </p:nvCxnSpPr>
        <p:spPr>
          <a:xfrm rot="5400000" flipH="1">
            <a:off x="7444546" y="3880352"/>
            <a:ext cx="969612" cy="3383026"/>
          </a:xfrm>
          <a:prstGeom prst="bentConnector4">
            <a:avLst>
              <a:gd name="adj1" fmla="val -23576"/>
              <a:gd name="adj2" fmla="val 8625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DABF42-BC60-78F5-3F60-7516E07B6F76}"/>
              </a:ext>
            </a:extLst>
          </p:cNvPr>
          <p:cNvSpPr/>
          <p:nvPr/>
        </p:nvSpPr>
        <p:spPr>
          <a:xfrm>
            <a:off x="162232" y="1563630"/>
            <a:ext cx="11867535" cy="24072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marL="457200" indent="-457200" algn="just">
              <a:buFontTx/>
              <a:buChar char="-"/>
            </a:pP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(dd/mm/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yyyy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25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027A450-CD6B-4746-9A03-CC7AE88D5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4643" y="15780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FEFA0EC-4E8B-4CF8-9959-E91D808577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9406" y="248996"/>
            <a:ext cx="9540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800" kern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rPr>
              <a:t>2</a:t>
            </a:r>
            <a:endParaRPr lang="zh-CN" altLang="en-US" sz="2800" kern="0">
              <a:solidFill>
                <a:prstClr val="white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cxnSp>
        <p:nvCxnSpPr>
          <p:cNvPr id="3076" name="直接连接符 16">
            <a:extLst>
              <a:ext uri="{FF2B5EF4-FFF2-40B4-BE49-F238E27FC236}">
                <a16:creationId xmlns:a16="http://schemas.microsoft.com/office/drawing/2014/main" id="{AC8BA5D3-50FA-4643-9328-499D8CCB3D8D}"/>
              </a:ext>
            </a:extLst>
          </p:cNvPr>
          <p:cNvCxnSpPr>
            <a:cxnSpLocks noChangeShapeType="1"/>
            <a:stCxn id="15" idx="6"/>
          </p:cNvCxnSpPr>
          <p:nvPr>
            <p:custDataLst>
              <p:tags r:id="rId4"/>
            </p:custDataLst>
          </p:nvPr>
        </p:nvCxnSpPr>
        <p:spPr bwMode="auto">
          <a:xfrm>
            <a:off x="1577631" y="68008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420650" y="112569"/>
            <a:ext cx="3696846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Tổng hợp những mẫu thiết kế khung viền đẹp nhấ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05" y="1025462"/>
            <a:ext cx="7623900" cy="54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99493" y="4321478"/>
            <a:ext cx="3227411" cy="1703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vi-VN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HĐ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phút)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179" y="2593872"/>
            <a:ext cx="662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làm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43570DFC-0370-4D16-1AEB-E7474885A0BA}"/>
              </a:ext>
            </a:extLst>
          </p:cNvPr>
          <p:cNvGrpSpPr/>
          <p:nvPr/>
        </p:nvGrpSpPr>
        <p:grpSpPr>
          <a:xfrm>
            <a:off x="540033" y="1579914"/>
            <a:ext cx="2910399" cy="2639478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38B93CF-1D4E-D2C1-C181-FB283639CA88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圆角矩形 15">
              <a:extLst>
                <a:ext uri="{FF2B5EF4-FFF2-40B4-BE49-F238E27FC236}">
                  <a16:creationId xmlns:a16="http://schemas.microsoft.com/office/drawing/2014/main" id="{C18DAD7B-B4F9-79B1-9ED4-EE2D969AB960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F59175E-A2FE-33EE-6E42-FDE3B10E52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3" y="1231096"/>
            <a:ext cx="2568887" cy="2568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9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88490" y="68826"/>
            <a:ext cx="4739148" cy="4493342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Có </a:t>
            </a:r>
            <a:r>
              <a:rPr lang="en-US" sz="24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513006" y="1927500"/>
            <a:ext cx="3719102" cy="3431081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làm 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23E642D-40FA-D9EC-EE2E-26CA96501CD8}"/>
              </a:ext>
            </a:extLst>
          </p:cNvPr>
          <p:cNvSpPr/>
          <p:nvPr/>
        </p:nvSpPr>
        <p:spPr>
          <a:xfrm>
            <a:off x="7899920" y="3178906"/>
            <a:ext cx="4440351" cy="3763304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68042" y="-614532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68299" y="106568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3723" y="1213361"/>
            <a:ext cx="6657853" cy="7002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chèn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xóa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cột</a:t>
            </a:r>
            <a:endParaRPr lang="zh-CN" alt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9333" y="1208605"/>
            <a:ext cx="916534" cy="70026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C3F6BB-EE34-E00F-E970-7EA75CA07436}"/>
              </a:ext>
            </a:extLst>
          </p:cNvPr>
          <p:cNvSpPr/>
          <p:nvPr/>
        </p:nvSpPr>
        <p:spPr>
          <a:xfrm>
            <a:off x="69333" y="2040000"/>
            <a:ext cx="9955586" cy="25759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Xóa</a:t>
            </a:r>
            <a:r>
              <a:rPr lang="en-US" sz="28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b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err="1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xóa</a:t>
            </a:r>
            <a:r>
              <a:rPr lang="en-US" sz="2800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err="1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Delete.</a:t>
            </a:r>
          </a:p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30" y="4773931"/>
            <a:ext cx="3965269" cy="1953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951" y="4773931"/>
            <a:ext cx="3854725" cy="1953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806" y="3122618"/>
            <a:ext cx="2835596" cy="25753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89083" y="3076798"/>
            <a:ext cx="2994929" cy="27409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34613" y="3076798"/>
            <a:ext cx="2910399" cy="2639478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625" y="69664"/>
            <a:ext cx="2118529" cy="697411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defTabSz="1218987">
              <a:defRPr/>
            </a:pPr>
            <a:r>
              <a:rPr lang="en-US" sz="3700" i="1" err="1">
                <a:solidFill>
                  <a:srgbClr val="FF0000"/>
                </a:solidFill>
                <a:latin typeface="Times New Roman"/>
              </a:rPr>
              <a:t>Chú</a:t>
            </a:r>
            <a:r>
              <a:rPr lang="en-US" sz="3700" i="1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700" i="1" err="1">
                <a:solidFill>
                  <a:srgbClr val="FF0000"/>
                </a:solidFill>
                <a:latin typeface="Times New Roman"/>
              </a:rPr>
              <a:t>thích</a:t>
            </a:r>
            <a:endParaRPr lang="en-US" sz="3700" i="1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83" y="2200916"/>
            <a:ext cx="3517841" cy="30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2" y="3076798"/>
            <a:ext cx="266642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71" y="2721912"/>
            <a:ext cx="2568887" cy="256809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045296" y="710127"/>
            <a:ext cx="3504389" cy="1681790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5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4901652" y="614628"/>
            <a:ext cx="3504389" cy="1681790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5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8690642" y="710127"/>
            <a:ext cx="3504389" cy="1681790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5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组合 13">
            <a:extLst>
              <a:ext uri="{FF2B5EF4-FFF2-40B4-BE49-F238E27FC236}">
                <a16:creationId xmlns:a16="http://schemas.microsoft.com/office/drawing/2014/main" id="{DE681257-F4CF-2799-BAEE-7F4FCE603435}"/>
              </a:ext>
            </a:extLst>
          </p:cNvPr>
          <p:cNvGrpSpPr/>
          <p:nvPr/>
        </p:nvGrpSpPr>
        <p:grpSpPr>
          <a:xfrm>
            <a:off x="8406041" y="3076798"/>
            <a:ext cx="2910399" cy="2639478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60CDBBAA-9452-47E7-4317-A981B25F3326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圆角矩形 15">
              <a:extLst>
                <a:ext uri="{FF2B5EF4-FFF2-40B4-BE49-F238E27FC236}">
                  <a16:creationId xmlns:a16="http://schemas.microsoft.com/office/drawing/2014/main" id="{B210D851-80F1-3F93-E451-A0D02EC4F641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2881BA-5BB4-F8CA-F671-A90D111BC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99" y="2721912"/>
            <a:ext cx="2568887" cy="25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47261" y="-614531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7908" y="201377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78128" y="1262984"/>
            <a:ext cx="5752964" cy="7002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rmAutofit fontScale="92500"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chèn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xóa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cột</a:t>
            </a:r>
            <a:endParaRPr lang="zh-CN" alt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3737" y="1262983"/>
            <a:ext cx="916534" cy="70026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C3F6BB-EE34-E00F-E970-7EA75CA07436}"/>
              </a:ext>
            </a:extLst>
          </p:cNvPr>
          <p:cNvSpPr/>
          <p:nvPr/>
        </p:nvSpPr>
        <p:spPr>
          <a:xfrm>
            <a:off x="520382" y="2221746"/>
            <a:ext cx="11542664" cy="2202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/>
            <a:r>
              <a:rPr lang="en-US" sz="28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b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indent="-342900">
              <a:buFontTx/>
              <a:buChar char="-"/>
            </a:pPr>
            <a:r>
              <a:rPr lang="en-US" sz="2800" err="1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err="1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Insert. </a:t>
            </a:r>
            <a:endParaRPr lang="en-US" sz="2800" smtClean="0">
              <a:solidFill>
                <a:srgbClr val="4409E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indent="-342900">
              <a:buFontTx/>
              <a:buChar char="-"/>
            </a:pPr>
            <a:r>
              <a:rPr lang="en-US" sz="2800" err="1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smtClean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45187"/>
            <a:ext cx="5427525" cy="2016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252" y="4460066"/>
            <a:ext cx="6134748" cy="21865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03350" y="5183176"/>
            <a:ext cx="808892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7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68043" y="-166852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20837" y="591798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4354" y="1732372"/>
            <a:ext cx="6976259" cy="7002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chèn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xóa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cột</a:t>
            </a:r>
            <a:endParaRPr lang="zh-CN" alt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0382" y="1732372"/>
            <a:ext cx="916534" cy="70026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989" y="2712707"/>
            <a:ext cx="5723102" cy="3538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12707"/>
            <a:ext cx="6288564" cy="3598565"/>
          </a:xfrm>
          <a:prstGeom prst="rect">
            <a:avLst/>
          </a:prstGeom>
        </p:spPr>
      </p:pic>
      <p:cxnSp>
        <p:nvCxnSpPr>
          <p:cNvPr id="13" name="Elbow Connector 12"/>
          <p:cNvCxnSpPr/>
          <p:nvPr/>
        </p:nvCxnSpPr>
        <p:spPr>
          <a:xfrm>
            <a:off x="5970725" y="4621161"/>
            <a:ext cx="831273" cy="429232"/>
          </a:xfrm>
          <a:prstGeom prst="bentConnector3">
            <a:avLst/>
          </a:prstGeom>
          <a:ln>
            <a:solidFill>
              <a:srgbClr val="4409E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554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68043" y="-166852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20837" y="591798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4354" y="1732372"/>
            <a:ext cx="6455483" cy="7002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chèn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xóa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cột</a:t>
            </a:r>
            <a:endParaRPr lang="zh-CN" alt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0382" y="1732372"/>
            <a:ext cx="916534" cy="70026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C3F6BB-EE34-E00F-E970-7EA75CA07436}"/>
              </a:ext>
            </a:extLst>
          </p:cNvPr>
          <p:cNvSpPr/>
          <p:nvPr/>
        </p:nvSpPr>
        <p:spPr>
          <a:xfrm>
            <a:off x="119566" y="2521043"/>
            <a:ext cx="12005915" cy="8865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Hide/Unhide</a:t>
            </a:r>
          </a:p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915" y="3495971"/>
            <a:ext cx="6478604" cy="3047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617" y="3495971"/>
            <a:ext cx="5411864" cy="275734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164501" y="5119726"/>
            <a:ext cx="544375" cy="532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4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26479" y="-662057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16928" y="143813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6343" y="1256076"/>
            <a:ext cx="7306543" cy="821144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gộp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vùng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dữ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liệu</a:t>
            </a:r>
            <a:endParaRPr lang="zh-CN" altLang="en-US" sz="32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358" y="1249788"/>
            <a:ext cx="916534" cy="821144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C3F6BB-EE34-E00F-E970-7EA75CA07436}"/>
              </a:ext>
            </a:extLst>
          </p:cNvPr>
          <p:cNvSpPr/>
          <p:nvPr/>
        </p:nvSpPr>
        <p:spPr>
          <a:xfrm>
            <a:off x="322686" y="2126690"/>
            <a:ext cx="6432075" cy="1454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2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32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gộp</a:t>
            </a:r>
            <a:endParaRPr lang="en-US" sz="3200">
              <a:solidFill>
                <a:srgbClr val="4409E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Home/Alignment/Merge &amp; Center.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8" y="3630174"/>
            <a:ext cx="6046794" cy="322782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6028506" y="5139946"/>
            <a:ext cx="581891" cy="742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751" y="3630174"/>
            <a:ext cx="5488642" cy="3227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1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312180" y="-614531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86800" y="126138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5136" y="1316198"/>
            <a:ext cx="7306543" cy="821144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gộp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vùng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dữ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liệu</a:t>
            </a:r>
            <a:endParaRPr lang="zh-CN" altLang="en-US" sz="32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4028" y="1316198"/>
            <a:ext cx="916534" cy="821144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062" y="3594928"/>
            <a:ext cx="5810074" cy="3422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94928"/>
            <a:ext cx="5626138" cy="322063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98935" y="4695859"/>
            <a:ext cx="581891" cy="742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1372" y="2252369"/>
            <a:ext cx="10968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  <a:p>
            <a:pPr marL="457200" indent="-457200">
              <a:buFontTx/>
              <a:buChar char="-"/>
            </a:pP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 Cell. </a:t>
            </a:r>
          </a:p>
          <a:p>
            <a:pPr marL="457200" indent="-457200">
              <a:buFontTx/>
              <a:buChar char="-"/>
            </a:pP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Alignment.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</a:t>
            </a:r>
            <a:r>
              <a:rPr lang="en-US" sz="2800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5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2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68043" y="-166852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/>
              <a:t> </a:t>
            </a:r>
            <a:endParaRPr lang="zh-CN" alt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3920837" y="591798"/>
            <a:ext cx="3617209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F92225-342A-4F40-C020-ECA1F7B595ED}"/>
              </a:ext>
            </a:extLst>
          </p:cNvPr>
          <p:cNvSpPr/>
          <p:nvPr/>
        </p:nvSpPr>
        <p:spPr>
          <a:xfrm>
            <a:off x="1123135" y="1579528"/>
            <a:ext cx="9695180" cy="21478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ý: Sau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gộp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ô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ô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37" y="4046434"/>
            <a:ext cx="3084044" cy="1367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889" y="4046434"/>
            <a:ext cx="3349477" cy="1367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692" y="5581165"/>
            <a:ext cx="4305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9.10: Chọn các ô của </a:t>
            </a:r>
          </a:p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dữ liệu A1:B2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11044" y="4526500"/>
            <a:ext cx="995881" cy="40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5670831" y="5581164"/>
            <a:ext cx="5169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9.11: Sau khi gộp ô đã gộp </a:t>
            </a:r>
          </a:p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địa chỉ là A1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8" grpId="0" animBg="1"/>
      <p:bldP spid="7" grpId="0"/>
      <p:bldP spid="9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1195762" y="-455914"/>
            <a:ext cx="9395209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89821" y="204796"/>
            <a:ext cx="716151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C3F6BB-EE34-E00F-E970-7EA75CA07436}"/>
              </a:ext>
            </a:extLst>
          </p:cNvPr>
          <p:cNvSpPr/>
          <p:nvPr/>
        </p:nvSpPr>
        <p:spPr>
          <a:xfrm>
            <a:off x="303085" y="1290694"/>
            <a:ext cx="11733585" cy="26482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9.12 sgk-49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này,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làm”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nhưng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“???”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này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A8A33-9D4E-8181-C2C6-FF0C359C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385" y="4042433"/>
            <a:ext cx="7594855" cy="2714976"/>
          </a:xfrm>
          <a:prstGeom prst="rect">
            <a:avLst/>
          </a:prstGeom>
        </p:spPr>
      </p:pic>
      <p:grpSp>
        <p:nvGrpSpPr>
          <p:cNvPr id="11" name="组合 13">
            <a:extLst>
              <a:ext uri="{FF2B5EF4-FFF2-40B4-BE49-F238E27FC236}">
                <a16:creationId xmlns:a16="http://schemas.microsoft.com/office/drawing/2014/main" id="{DE681257-F4CF-2799-BAEE-7F4FCE603435}"/>
              </a:ext>
            </a:extLst>
          </p:cNvPr>
          <p:cNvGrpSpPr/>
          <p:nvPr/>
        </p:nvGrpSpPr>
        <p:grpSpPr>
          <a:xfrm>
            <a:off x="549533" y="4366026"/>
            <a:ext cx="2193668" cy="1964436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4">
              <a:extLst>
                <a:ext uri="{FF2B5EF4-FFF2-40B4-BE49-F238E27FC236}">
                  <a16:creationId xmlns:a16="http://schemas.microsoft.com/office/drawing/2014/main" id="{60CDBBAA-9452-47E7-4317-A981B25F3326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5">
              <a:extLst>
                <a:ext uri="{FF2B5EF4-FFF2-40B4-BE49-F238E27FC236}">
                  <a16:creationId xmlns:a16="http://schemas.microsoft.com/office/drawing/2014/main" id="{B210D851-80F1-3F93-E451-A0D02EC4F641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2881BA-5BB4-F8CA-F671-A90D111BC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1" y="4092894"/>
            <a:ext cx="1924262" cy="192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1459532" y="-121589"/>
            <a:ext cx="9395209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36054" y="416094"/>
            <a:ext cx="716151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A8A33-9D4E-8181-C2C6-FF0C359C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85" y="1506049"/>
            <a:ext cx="8489877" cy="29259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9028FD-05AF-3F6F-3999-FE50D384A558}"/>
              </a:ext>
            </a:extLst>
          </p:cNvPr>
          <p:cNvSpPr/>
          <p:nvPr/>
        </p:nvSpPr>
        <p:spPr>
          <a:xfrm>
            <a:off x="589085" y="4538461"/>
            <a:ext cx="11139853" cy="1903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</a:t>
            </a:r>
            <a:r>
              <a:rPr lang="en-US" sz="280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SUM, AVEGARE, COUNT, MIN, MAX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E21E06-8BA6-2BA3-DEFC-C1D508ADEF66}"/>
              </a:ext>
            </a:extLst>
          </p:cNvPr>
          <p:cNvSpPr/>
          <p:nvPr/>
        </p:nvSpPr>
        <p:spPr>
          <a:xfrm>
            <a:off x="589085" y="4697066"/>
            <a:ext cx="436558" cy="3265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562" y="5195170"/>
            <a:ext cx="1067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DỌN SẠCH</a:t>
            </a:r>
          </a:p>
          <a:p>
            <a:pPr algn="ctr"/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20" y="2178632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06948" y="138489"/>
            <a:ext cx="8427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9.1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926829" y="4207166"/>
            <a:ext cx="2348231" cy="20231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5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3" y="4112286"/>
            <a:ext cx="2334889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A2C1792-A7DF-06F0-ACE7-B0E717ED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0" y="806704"/>
            <a:ext cx="2960561" cy="296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D4EDDB7-2814-4B32-E9C6-B934AC8B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30" y="975922"/>
            <a:ext cx="2622183" cy="26226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09751F-FB46-E6B5-F77E-50FFC27432C2}"/>
              </a:ext>
            </a:extLst>
          </p:cNvPr>
          <p:cNvSpPr txBox="1"/>
          <p:nvPr/>
        </p:nvSpPr>
        <p:spPr>
          <a:xfrm>
            <a:off x="1274628" y="1578017"/>
            <a:ext cx="1865791" cy="1240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32" b="1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Khởi</a:t>
            </a:r>
            <a:r>
              <a:rPr lang="en-US" altLang="zh-CN" sz="3732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732" b="1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động</a:t>
            </a:r>
            <a:endParaRPr lang="zh-CN" altLang="en-US" sz="3732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875" y="4632029"/>
            <a:ext cx="84671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u="sng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u="sng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9.1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490" y="2470235"/>
            <a:ext cx="8259603" cy="20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10138367" y="5284575"/>
            <a:ext cx="1356360" cy="169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6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8-Point Star 49">
            <a:hlinkClick r:id="rId17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8-Point Star 50">
            <a:hlinkClick r:id="rId18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4" name="8-Point Star 53">
            <a:hlinkClick r:id="rId19" action="ppaction://hlinksldjump"/>
          </p:cNvPr>
          <p:cNvSpPr/>
          <p:nvPr/>
        </p:nvSpPr>
        <p:spPr>
          <a:xfrm>
            <a:off x="10448978" y="462015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0" y="6132300"/>
            <a:ext cx="638827" cy="360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76"/>
            <a:ext cx="12191998" cy="460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245862" y="801092"/>
            <a:ext cx="964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53" y="5420001"/>
            <a:ext cx="6159477" cy="73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26490" y="5445053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ắc nghiệm Tin học 7 Bài 6 (có đáp án): Định dạng trang tính">
            <a:extLst>
              <a:ext uri="{FF2B5EF4-FFF2-40B4-BE49-F238E27FC236}">
                <a16:creationId xmlns:a16="http://schemas.microsoft.com/office/drawing/2014/main" id="{666DBEF7-891D-9CCD-44AC-6F29C9F6C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25" y="1517847"/>
            <a:ext cx="1418474" cy="3085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33"/>
            <a:ext cx="12192000" cy="493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58588" y="168523"/>
            <a:ext cx="92748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E, ta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Insert/Cells/Home.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Home.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pPr algn="ctr"/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4984515"/>
            <a:ext cx="6494287" cy="915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91031" y="5096255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41" y="0"/>
            <a:ext cx="12570830" cy="456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318576" y="64745"/>
            <a:ext cx="999440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E, ta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Insert/Cells/Home.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r>
              <a:rPr lang="en-US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87" y="4980133"/>
            <a:ext cx="6494287" cy="856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190418" y="5146725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 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28"/>
            <a:ext cx="12192000" cy="4042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92511" y="608448"/>
            <a:ext cx="9206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A1=5;B1=10;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C1=A1+B1,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C1 sang ô D1, thì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D1 là: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= A1+B1                                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B1+C1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= A1+C1                                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= C1+D1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2" y="4107643"/>
            <a:ext cx="6891756" cy="115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853942" y="4273393"/>
            <a:ext cx="591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1"/>
            <a:ext cx="12212813" cy="443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45343" y="828027"/>
            <a:ext cx="9684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=SUM(A1:A3),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đó: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 =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5;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 = 39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 = 52 là: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89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95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4684734"/>
            <a:ext cx="6494287" cy="896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0"/>
          <p:cNvGrpSpPr/>
          <p:nvPr/>
        </p:nvGrpSpPr>
        <p:grpSpPr>
          <a:xfrm>
            <a:off x="590806" y="1749669"/>
            <a:ext cx="1976547" cy="1811216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6" y="742972"/>
            <a:ext cx="2321650" cy="24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E265E6-D170-E564-46DD-01E9357AE6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44"/>
          <a:stretch/>
        </p:blipFill>
        <p:spPr>
          <a:xfrm>
            <a:off x="2270487" y="3292141"/>
            <a:ext cx="9144765" cy="3548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78285" y="146575"/>
            <a:ext cx="91996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 b="1">
                <a:latin typeface="Times New Roman" panose="02020603050405020304" pitchFamily="18" charset="0"/>
                <a:ea typeface="Calibri" panose="020F0502020204030204" pitchFamily="34" charset="0"/>
              </a:rPr>
              <a:t>Em hãy quan sát bảng Dự kiến phân bổ cây dự án Trường Học Xanh ở hình 9.13 - sgk.50 và hãy trả lời các câu hỏi sau:</a:t>
            </a:r>
            <a:endParaRPr lang="en-US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1. Tổng số cây của toàn bộ khối 7 sẽ trồng là bao nhiêu?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2. Trung bình mỗi lớp sẽ trồng bao nhiêu cây?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8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E265E6-D170-E564-46DD-01E9357AE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44"/>
          <a:stretch/>
        </p:blipFill>
        <p:spPr>
          <a:xfrm>
            <a:off x="1656740" y="-244672"/>
            <a:ext cx="10415181" cy="4041596"/>
          </a:xfrm>
          <a:prstGeom prst="rect">
            <a:avLst/>
          </a:prstGeom>
        </p:spPr>
      </p:pic>
      <p:grpSp>
        <p:nvGrpSpPr>
          <p:cNvPr id="7" name="组合 10"/>
          <p:cNvGrpSpPr/>
          <p:nvPr/>
        </p:nvGrpSpPr>
        <p:grpSpPr>
          <a:xfrm>
            <a:off x="127818" y="1749669"/>
            <a:ext cx="1485801" cy="139665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0" y="919952"/>
            <a:ext cx="1790257" cy="187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592" y="3796923"/>
            <a:ext cx="11034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623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</a:t>
            </a:r>
          </a:p>
          <a:p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(F25:K25)</a:t>
            </a:r>
          </a:p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Average.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=AVERAGE(F25:K25)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5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>
            <a:extLst>
              <a:ext uri="{FF2B5EF4-FFF2-40B4-BE49-F238E27FC236}">
                <a16:creationId xmlns:a16="http://schemas.microsoft.com/office/drawing/2014/main" id="{52DF8B76-F79F-B5FE-2709-EAF2515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41" y="4113017"/>
            <a:ext cx="7905308" cy="29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2D1E59A3-3D6A-5438-D201-9F492146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47" y="3592278"/>
            <a:ext cx="5619961" cy="13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3BC7025F-DF92-06F5-DCEA-946BBCF8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07" y="2774729"/>
            <a:ext cx="5736828" cy="11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1B11C96E-9B71-8B76-AC7D-DAFF5242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85" y="3237363"/>
            <a:ext cx="5166030" cy="9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33478513-A7B6-6C73-05F4-DCC9B64A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1306999"/>
            <a:ext cx="5277255" cy="18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B05712C7-DA46-565E-1DB6-7B7095D3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9162"/>
            <a:ext cx="5536927" cy="12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825D3AE2-B799-F83E-B178-DF0913EC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07" y="-28443"/>
            <a:ext cx="4268181" cy="17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D050CFA6-8C72-F9AD-1253-875FC206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8" y="1033016"/>
            <a:ext cx="5309800" cy="30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F5821BD8-7E74-FEBB-5936-5885FF88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42" y="2737920"/>
            <a:ext cx="3637052" cy="26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3C78F46-F3CD-6506-8F3E-03B0164F7FA4}"/>
              </a:ext>
            </a:extLst>
          </p:cNvPr>
          <p:cNvSpPr/>
          <p:nvPr/>
        </p:nvSpPr>
        <p:spPr>
          <a:xfrm>
            <a:off x="943418" y="152046"/>
            <a:ext cx="5938396" cy="834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TỔNG KẾT BÀI HỌC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96" y="601250"/>
            <a:ext cx="7933149" cy="59498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2700" y="1626004"/>
            <a:ext cx="554526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20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3316" y="2473160"/>
            <a:ext cx="6005674" cy="219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Xem lại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D099819C-E9D0-4AD9-B32E-F0DC30C70C37}"/>
              </a:ext>
            </a:extLst>
          </p:cNvPr>
          <p:cNvSpPr/>
          <p:nvPr/>
        </p:nvSpPr>
        <p:spPr>
          <a:xfrm>
            <a:off x="1866633" y="2279736"/>
            <a:ext cx="8065428" cy="246810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 </a:t>
            </a:r>
            <a:endParaRPr lang="zh-CN" alt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2927780" y="2565065"/>
            <a:ext cx="6097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BÀI 9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TRÌNH BÀY BẢNG TÍNH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000" b="1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5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20048" y="-336943"/>
            <a:ext cx="6223056" cy="267804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642888" y="2152250"/>
            <a:ext cx="6402935" cy="700266"/>
            <a:chOff x="5266531" y="1963739"/>
            <a:chExt cx="4316430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zh-CN" altLang="en-US" sz="2800" b="1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66531" y="1963739"/>
              <a:ext cx="617866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5642885" y="3565182"/>
            <a:ext cx="6402937" cy="700266"/>
            <a:chOff x="5266530" y="3158926"/>
            <a:chExt cx="4316429" cy="763587"/>
          </a:xfrm>
        </p:grpSpPr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04696" y="3158926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66530" y="3158926"/>
              <a:ext cx="617868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1025" y="2071688"/>
            <a:ext cx="3378200" cy="3476625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92538" y="638827"/>
            <a:ext cx="4587374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6" name="组合 1">
            <a:extLst>
              <a:ext uri="{FF2B5EF4-FFF2-40B4-BE49-F238E27FC236}">
                <a16:creationId xmlns:a16="http://schemas.microsoft.com/office/drawing/2014/main" id="{518DC334-8E5F-120F-1810-0B2E4A54BD91}"/>
              </a:ext>
            </a:extLst>
          </p:cNvPr>
          <p:cNvGrpSpPr/>
          <p:nvPr/>
        </p:nvGrpSpPr>
        <p:grpSpPr>
          <a:xfrm>
            <a:off x="5642886" y="5031404"/>
            <a:ext cx="6402937" cy="700266"/>
            <a:chOff x="5266530" y="1963739"/>
            <a:chExt cx="6217115" cy="763587"/>
          </a:xfrm>
        </p:grpSpPr>
        <p:sp>
          <p:nvSpPr>
            <p:cNvPr id="17" name="MH_SubTitle_1">
              <a:extLst>
                <a:ext uri="{FF2B5EF4-FFF2-40B4-BE49-F238E27FC236}">
                  <a16:creationId xmlns:a16="http://schemas.microsoft.com/office/drawing/2014/main" id="{CBE2EA98-D923-D70D-6C3C-D29950AB2D6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704698" y="1963739"/>
              <a:ext cx="5778947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zh-CN" altLang="en-US" sz="2600" b="1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id="{DA0BC1D3-6DB5-6BBB-356C-75BB3F661C6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2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20048" y="-336943"/>
            <a:ext cx="6223056" cy="267804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558912" y="3560497"/>
            <a:ext cx="6402935" cy="700266"/>
            <a:chOff x="5266531" y="1963739"/>
            <a:chExt cx="4316430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zh-CN" altLang="en-US" sz="2800" b="1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1" y="1963739"/>
              <a:ext cx="617866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1025" y="2071688"/>
            <a:ext cx="3378200" cy="3476625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92538" y="638827"/>
            <a:ext cx="4587374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9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0" name="组合 10"/>
          <p:cNvGrpSpPr/>
          <p:nvPr/>
        </p:nvGrpSpPr>
        <p:grpSpPr>
          <a:xfrm>
            <a:off x="446643" y="2429441"/>
            <a:ext cx="1867234" cy="1667775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" y="1714628"/>
            <a:ext cx="2410860" cy="21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207" y="3344637"/>
            <a:ext cx="902279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err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mtClean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8015" y="140678"/>
            <a:ext cx="7274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9.1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201" y="1026982"/>
            <a:ext cx="8259603" cy="2076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0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9231" y="3285425"/>
            <a:ext cx="107354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u="sng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516" y="442821"/>
            <a:ext cx="10073515" cy="2532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1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45">
            <a:extLst>
              <a:ext uri="{FF2B5EF4-FFF2-40B4-BE49-F238E27FC236}">
                <a16:creationId xmlns:a16="http://schemas.microsoft.com/office/drawing/2014/main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449236" y="-469367"/>
            <a:ext cx="603354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4214615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zh-CN" altLang="en-US" sz="3200" b="1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96" y="1288407"/>
            <a:ext cx="6227828" cy="593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“,”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, …</a:t>
            </a:r>
          </a:p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VD: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3532412.45954 </a:t>
            </a:r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- 3,532,412.46</a:t>
            </a:r>
          </a:p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Home,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Number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sổ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Format Cells.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9.2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40" y="1586885"/>
            <a:ext cx="4705287" cy="40961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68334" y="491866"/>
            <a:ext cx="2463853" cy="74238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7437483" y="1288696"/>
            <a:ext cx="1186004" cy="124993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35916" y="1200737"/>
            <a:ext cx="3044360" cy="144855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Nháy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lbow Connector 12"/>
          <p:cNvCxnSpPr>
            <a:stCxn id="12" idx="4"/>
          </p:cNvCxnSpPr>
          <p:nvPr/>
        </p:nvCxnSpPr>
        <p:spPr>
          <a:xfrm rot="5400000">
            <a:off x="9800136" y="1849097"/>
            <a:ext cx="157767" cy="175815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323686" y="5438084"/>
            <a:ext cx="2228282" cy="125608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Nháy OK để thiết lập cách thể hiện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V="1">
            <a:off x="9784156" y="5643952"/>
            <a:ext cx="696134" cy="599929"/>
          </a:xfrm>
          <a:prstGeom prst="bentConnector3">
            <a:avLst>
              <a:gd name="adj1" fmla="val -84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61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9351000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Oval 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  <p:tag name="MH_ORDER" val="直接连接符 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1840</Words>
  <Application>Microsoft Office PowerPoint</Application>
  <PresentationFormat>Widescreen</PresentationFormat>
  <Paragraphs>271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微软雅黑</vt:lpstr>
      <vt:lpstr>宋体</vt:lpstr>
      <vt:lpstr>Arial</vt:lpstr>
      <vt:lpstr>Calibri</vt:lpstr>
      <vt:lpstr>等线</vt:lpstr>
      <vt:lpstr>Impact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keywords>http:/www.ypppt.com</cp:keywords>
  <dc:description>http://www.ypppt.com/</dc:description>
  <cp:lastModifiedBy>dell</cp:lastModifiedBy>
  <cp:revision>364</cp:revision>
  <dcterms:created xsi:type="dcterms:W3CDTF">2017-06-27T02:07:53Z</dcterms:created>
  <dcterms:modified xsi:type="dcterms:W3CDTF">2024-02-29T03:03:22Z</dcterms:modified>
</cp:coreProperties>
</file>