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9" r:id="rId6"/>
    <p:sldId id="262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309" r:id="rId17"/>
    <p:sldId id="308" r:id="rId18"/>
    <p:sldId id="310" r:id="rId19"/>
    <p:sldId id="311" r:id="rId20"/>
    <p:sldId id="312" r:id="rId21"/>
    <p:sldId id="286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hị Tình [GV]" initials="NTT[" lastIdx="6" clrIdx="0">
    <p:extLst>
      <p:ext uri="{19B8F6BF-5375-455C-9EA6-DF929625EA0E}">
        <p15:presenceInfo xmlns:p15="http://schemas.microsoft.com/office/powerpoint/2012/main" userId="S-1-5-21-2749457957-3394457038-3967527035-1001" providerId="AD"/>
      </p:ext>
    </p:extLst>
  </p:cmAuthor>
  <p:cmAuthor id="2" name="Admin" initials="A" lastIdx="5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710"/>
    <a:srgbClr val="050403"/>
    <a:srgbClr val="8C9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2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93A09-13B5-4AC1-AB98-25D93E838A9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11E76F-C2DD-4ED6-854F-D78B6F58A0C6}">
      <dgm:prSet phldrT="[Text]" custT="1"/>
      <dgm:spPr/>
      <dgm:t>
        <a:bodyPr/>
        <a:lstStyle/>
        <a:p>
          <a:r>
            <a:rPr lang="en-US" smtClean="0"/>
            <a:t>Phần mềm </a:t>
          </a:r>
          <a:endParaRPr lang="en-US"/>
        </a:p>
      </dgm:t>
    </dgm:pt>
    <dgm:pt modelId="{EC63200E-4D65-45E3-A4FB-1EA79E5ABED7}" type="parTrans" cxnId="{FE8E25A9-D307-43F2-ADEC-0162D67136E9}">
      <dgm:prSet/>
      <dgm:spPr/>
      <dgm:t>
        <a:bodyPr/>
        <a:lstStyle/>
        <a:p>
          <a:endParaRPr lang="en-US"/>
        </a:p>
      </dgm:t>
    </dgm:pt>
    <dgm:pt modelId="{005D9D10-4F34-4C42-AE78-4B002CC976BA}" type="sibTrans" cxnId="{FE8E25A9-D307-43F2-ADEC-0162D67136E9}">
      <dgm:prSet/>
      <dgm:spPr/>
      <dgm:t>
        <a:bodyPr/>
        <a:lstStyle/>
        <a:p>
          <a:endParaRPr lang="en-US"/>
        </a:p>
      </dgm:t>
    </dgm:pt>
    <dgm:pt modelId="{A2BD26B3-A28F-459E-B281-D490169CF375}">
      <dgm:prSet phldrT="[Text]"/>
      <dgm:spPr/>
      <dgm:t>
        <a:bodyPr/>
        <a:lstStyle/>
        <a:p>
          <a:r>
            <a:rPr lang="pt-BR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Chỉnh sửa ảnh là thay đổi hình ảnh  ban đầu để tạo ra hình ảnh mới.</a:t>
          </a:r>
          <a:endParaRPr lang="en-US"/>
        </a:p>
      </dgm:t>
    </dgm:pt>
    <dgm:pt modelId="{E587F9FD-9D4E-49BC-8473-AA5746A3E08A}" type="parTrans" cxnId="{010D3C66-0CE7-400A-A656-E45C6201A8FD}">
      <dgm:prSet/>
      <dgm:spPr/>
      <dgm:t>
        <a:bodyPr/>
        <a:lstStyle/>
        <a:p>
          <a:endParaRPr lang="en-US"/>
        </a:p>
      </dgm:t>
    </dgm:pt>
    <dgm:pt modelId="{EE59F170-B557-44CF-BC62-A32B397F1427}" type="sibTrans" cxnId="{010D3C66-0CE7-400A-A656-E45C6201A8FD}">
      <dgm:prSet/>
      <dgm:spPr/>
      <dgm:t>
        <a:bodyPr/>
        <a:lstStyle/>
        <a:p>
          <a:endParaRPr lang="en-US"/>
        </a:p>
      </dgm:t>
    </dgm:pt>
    <dgm:pt modelId="{BBC4E085-774C-47F1-AC95-B573A125C34A}">
      <dgm:prSet phldrT="[Text]"/>
      <dgm:spPr/>
      <dgm:t>
        <a:bodyPr/>
        <a:lstStyle/>
        <a:p>
          <a:r>
            <a:rPr lang="en-US" smtClean="0"/>
            <a:t>Đối tượng và các lớp trong ảnh</a:t>
          </a:r>
          <a:endParaRPr lang="en-US"/>
        </a:p>
      </dgm:t>
    </dgm:pt>
    <dgm:pt modelId="{A716AB7F-DEC2-48D5-8D3F-84C256338CC0}" type="parTrans" cxnId="{82378C3F-9E90-4E67-AB32-79FB854588BE}">
      <dgm:prSet/>
      <dgm:spPr/>
      <dgm:t>
        <a:bodyPr/>
        <a:lstStyle/>
        <a:p>
          <a:endParaRPr lang="en-US"/>
        </a:p>
      </dgm:t>
    </dgm:pt>
    <dgm:pt modelId="{A35C4282-8DC4-46A5-AA41-06A0B2FB431E}" type="sibTrans" cxnId="{82378C3F-9E90-4E67-AB32-79FB854588BE}">
      <dgm:prSet/>
      <dgm:spPr/>
      <dgm:t>
        <a:bodyPr/>
        <a:lstStyle/>
        <a:p>
          <a:endParaRPr lang="en-US"/>
        </a:p>
      </dgm:t>
    </dgm:pt>
    <dgm:pt modelId="{BA62A0C3-A434-416E-B976-80C016147C03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Calibri" panose="020F0502020204030204" pitchFamily="34" charset="0"/>
            </a:rPr>
            <a:t>Ảnh được tạo nên từ nhiều lớp</a:t>
          </a:r>
          <a:endParaRPr lang="en-US"/>
        </a:p>
      </dgm:t>
    </dgm:pt>
    <dgm:pt modelId="{11F47113-E3BA-43A3-8C71-27A67D5E32B7}" type="parTrans" cxnId="{3D356632-BC12-4A90-9A84-F9AFBE445332}">
      <dgm:prSet/>
      <dgm:spPr/>
      <dgm:t>
        <a:bodyPr/>
        <a:lstStyle/>
        <a:p>
          <a:endParaRPr lang="en-US"/>
        </a:p>
      </dgm:t>
    </dgm:pt>
    <dgm:pt modelId="{018974A5-29BF-4242-803A-5C52E467D29B}" type="sibTrans" cxnId="{3D356632-BC12-4A90-9A84-F9AFBE445332}">
      <dgm:prSet/>
      <dgm:spPr/>
      <dgm:t>
        <a:bodyPr/>
        <a:lstStyle/>
        <a:p>
          <a:endParaRPr lang="en-US"/>
        </a:p>
      </dgm:t>
    </dgm:pt>
    <dgm:pt modelId="{9C21A51F-D1D9-4A1F-BE73-80D7CB4DCE8C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Calibri" panose="020F0502020204030204" pitchFamily="34" charset="0"/>
            </a:rPr>
            <a:t>Các thao tác chỉnh sửa chỉ có tác dụng với các đối tượng đang được chọn, lớp ảnh đang chọn.</a:t>
          </a:r>
          <a:endParaRPr lang="en-US"/>
        </a:p>
      </dgm:t>
    </dgm:pt>
    <dgm:pt modelId="{D6CCD28E-00CD-4992-AD6D-952627C25168}" type="parTrans" cxnId="{C4E56A49-054F-4D55-BF85-8347DA6A817F}">
      <dgm:prSet/>
      <dgm:spPr/>
      <dgm:t>
        <a:bodyPr/>
        <a:lstStyle/>
        <a:p>
          <a:endParaRPr lang="en-US"/>
        </a:p>
      </dgm:t>
    </dgm:pt>
    <dgm:pt modelId="{83AF0918-5187-4CC1-84C0-9FA448D824BA}" type="sibTrans" cxnId="{C4E56A49-054F-4D55-BF85-8347DA6A817F}">
      <dgm:prSet/>
      <dgm:spPr/>
      <dgm:t>
        <a:bodyPr/>
        <a:lstStyle/>
        <a:p>
          <a:endParaRPr lang="en-US"/>
        </a:p>
      </dgm:t>
    </dgm:pt>
    <dgm:pt modelId="{A818C363-8227-49E3-96A9-2227444359EF}">
      <dgm:prSet phldrT="[Text]"/>
      <dgm:spPr/>
      <dgm:t>
        <a:bodyPr/>
        <a:lstStyle/>
        <a:p>
          <a:r>
            <a:rPr lang="en-US" smtClean="0"/>
            <a:t>Đọc thông tin ảnh</a:t>
          </a:r>
          <a:endParaRPr lang="en-US"/>
        </a:p>
      </dgm:t>
    </dgm:pt>
    <dgm:pt modelId="{DC37A35B-8597-4C2B-A03E-3885106441E8}" type="parTrans" cxnId="{8BC0F8BB-0802-4895-BC45-A4814012A9FF}">
      <dgm:prSet/>
      <dgm:spPr/>
      <dgm:t>
        <a:bodyPr/>
        <a:lstStyle/>
        <a:p>
          <a:endParaRPr lang="en-US"/>
        </a:p>
      </dgm:t>
    </dgm:pt>
    <dgm:pt modelId="{71DC2C43-1556-4F47-A86B-B21A7B5813D6}" type="sibTrans" cxnId="{8BC0F8BB-0802-4895-BC45-A4814012A9FF}">
      <dgm:prSet/>
      <dgm:spPr/>
      <dgm:t>
        <a:bodyPr/>
        <a:lstStyle/>
        <a:p>
          <a:endParaRPr lang="en-US"/>
        </a:p>
      </dgm:t>
    </dgm:pt>
    <dgm:pt modelId="{F09C24D9-3DC4-4974-9259-247974777E23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Calibri" panose="020F0502020204030204" pitchFamily="34" charset="0"/>
            </a:rPr>
            <a:t>Kích thước của ảnh tính theo đơn vị độ dài (inch) hoặc pixel,cm, m,... và được biểu diễn dưới dạng tích số của chiều rộng và chiều cao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/>
        </a:p>
      </dgm:t>
    </dgm:pt>
    <dgm:pt modelId="{C58617B0-B3AD-4D72-BAE9-5C3A1B9B194D}" type="parTrans" cxnId="{5349137B-E136-4A3F-A688-D056352F4464}">
      <dgm:prSet/>
      <dgm:spPr/>
      <dgm:t>
        <a:bodyPr/>
        <a:lstStyle/>
        <a:p>
          <a:endParaRPr lang="en-US"/>
        </a:p>
      </dgm:t>
    </dgm:pt>
    <dgm:pt modelId="{35B53925-05E6-4C2F-9F30-6AB45A706A15}" type="sibTrans" cxnId="{5349137B-E136-4A3F-A688-D056352F4464}">
      <dgm:prSet/>
      <dgm:spPr/>
      <dgm:t>
        <a:bodyPr/>
        <a:lstStyle/>
        <a:p>
          <a:endParaRPr lang="en-US"/>
        </a:p>
      </dgm:t>
    </dgm:pt>
    <dgm:pt modelId="{BF716FFF-F258-43F0-9059-13811C790845}" type="pres">
      <dgm:prSet presAssocID="{B6193A09-13B5-4AC1-AB98-25D93E838A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3BB5F-C0D1-44AF-AA78-3BE271EC20A9}" type="pres">
      <dgm:prSet presAssocID="{6111E76F-C2DD-4ED6-854F-D78B6F58A0C6}" presName="linNode" presStyleCnt="0"/>
      <dgm:spPr/>
    </dgm:pt>
    <dgm:pt modelId="{B5372AB9-EE76-4CAC-AEF3-307E21BE63AB}" type="pres">
      <dgm:prSet presAssocID="{6111E76F-C2DD-4ED6-854F-D78B6F58A0C6}" presName="parentText" presStyleLbl="node1" presStyleIdx="0" presStyleCnt="3" custLinFactNeighborX="-47006" custLinFactNeighborY="-549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6DF7B-0C9E-49F8-A2F8-F5AC74537C9D}" type="pres">
      <dgm:prSet presAssocID="{6111E76F-C2DD-4ED6-854F-D78B6F58A0C6}" presName="descendantText" presStyleLbl="alignAccFollowNode1" presStyleIdx="0" presStyleCnt="3" custLinFactNeighborX="1502" custLinFactNeighborY="-2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E8355-2905-4EE1-8EB5-6843FFA34ADF}" type="pres">
      <dgm:prSet presAssocID="{005D9D10-4F34-4C42-AE78-4B002CC976BA}" presName="sp" presStyleCnt="0"/>
      <dgm:spPr/>
    </dgm:pt>
    <dgm:pt modelId="{93055103-36EF-4199-A27B-610D5C2F0381}" type="pres">
      <dgm:prSet presAssocID="{BBC4E085-774C-47F1-AC95-B573A125C34A}" presName="linNode" presStyleCnt="0"/>
      <dgm:spPr/>
    </dgm:pt>
    <dgm:pt modelId="{A70B4397-CE77-469A-BE81-4925745EADF9}" type="pres">
      <dgm:prSet presAssocID="{BBC4E085-774C-47F1-AC95-B573A125C34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A6B74-EC66-430A-8E3E-026E310776F6}" type="pres">
      <dgm:prSet presAssocID="{BBC4E085-774C-47F1-AC95-B573A125C34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FC376-CB3F-4F11-8748-799A931CADF0}" type="pres">
      <dgm:prSet presAssocID="{A35C4282-8DC4-46A5-AA41-06A0B2FB431E}" presName="sp" presStyleCnt="0"/>
      <dgm:spPr/>
    </dgm:pt>
    <dgm:pt modelId="{96BCA7EC-ADFA-42CE-826A-0381BD95E710}" type="pres">
      <dgm:prSet presAssocID="{A818C363-8227-49E3-96A9-2227444359EF}" presName="linNode" presStyleCnt="0"/>
      <dgm:spPr/>
    </dgm:pt>
    <dgm:pt modelId="{A293615A-EEAA-4DA4-BB8B-B911ECA1A246}" type="pres">
      <dgm:prSet presAssocID="{A818C363-8227-49E3-96A9-2227444359E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50AD5-76BF-429A-A648-341AE833E8A2}" type="pres">
      <dgm:prSet presAssocID="{A818C363-8227-49E3-96A9-2227444359E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3CAE31-5984-43BD-82C3-589D6089893B}" type="presOf" srcId="{BA62A0C3-A434-416E-B976-80C016147C03}" destId="{447A6B74-EC66-430A-8E3E-026E310776F6}" srcOrd="0" destOrd="0" presId="urn:microsoft.com/office/officeart/2005/8/layout/vList5"/>
    <dgm:cxn modelId="{3D356632-BC12-4A90-9A84-F9AFBE445332}" srcId="{BBC4E085-774C-47F1-AC95-B573A125C34A}" destId="{BA62A0C3-A434-416E-B976-80C016147C03}" srcOrd="0" destOrd="0" parTransId="{11F47113-E3BA-43A3-8C71-27A67D5E32B7}" sibTransId="{018974A5-29BF-4242-803A-5C52E467D29B}"/>
    <dgm:cxn modelId="{FE8E25A9-D307-43F2-ADEC-0162D67136E9}" srcId="{B6193A09-13B5-4AC1-AB98-25D93E838A97}" destId="{6111E76F-C2DD-4ED6-854F-D78B6F58A0C6}" srcOrd="0" destOrd="0" parTransId="{EC63200E-4D65-45E3-A4FB-1EA79E5ABED7}" sibTransId="{005D9D10-4F34-4C42-AE78-4B002CC976BA}"/>
    <dgm:cxn modelId="{467DE205-A75A-4860-A289-5405555E5D8E}" type="presOf" srcId="{6111E76F-C2DD-4ED6-854F-D78B6F58A0C6}" destId="{B5372AB9-EE76-4CAC-AEF3-307E21BE63AB}" srcOrd="0" destOrd="0" presId="urn:microsoft.com/office/officeart/2005/8/layout/vList5"/>
    <dgm:cxn modelId="{C1E9BDB6-1F39-46B4-81BA-8B43208489D8}" type="presOf" srcId="{A2BD26B3-A28F-459E-B281-D490169CF375}" destId="{8FF6DF7B-0C9E-49F8-A2F8-F5AC74537C9D}" srcOrd="0" destOrd="0" presId="urn:microsoft.com/office/officeart/2005/8/layout/vList5"/>
    <dgm:cxn modelId="{627F3F46-F3AE-45DC-908D-E71414A7FE1C}" type="presOf" srcId="{BBC4E085-774C-47F1-AC95-B573A125C34A}" destId="{A70B4397-CE77-469A-BE81-4925745EADF9}" srcOrd="0" destOrd="0" presId="urn:microsoft.com/office/officeart/2005/8/layout/vList5"/>
    <dgm:cxn modelId="{5349137B-E136-4A3F-A688-D056352F4464}" srcId="{A818C363-8227-49E3-96A9-2227444359EF}" destId="{F09C24D9-3DC4-4974-9259-247974777E23}" srcOrd="0" destOrd="0" parTransId="{C58617B0-B3AD-4D72-BAE9-5C3A1B9B194D}" sibTransId="{35B53925-05E6-4C2F-9F30-6AB45A706A15}"/>
    <dgm:cxn modelId="{010D3C66-0CE7-400A-A656-E45C6201A8FD}" srcId="{6111E76F-C2DD-4ED6-854F-D78B6F58A0C6}" destId="{A2BD26B3-A28F-459E-B281-D490169CF375}" srcOrd="0" destOrd="0" parTransId="{E587F9FD-9D4E-49BC-8473-AA5746A3E08A}" sibTransId="{EE59F170-B557-44CF-BC62-A32B397F1427}"/>
    <dgm:cxn modelId="{C4E56A49-054F-4D55-BF85-8347DA6A817F}" srcId="{BBC4E085-774C-47F1-AC95-B573A125C34A}" destId="{9C21A51F-D1D9-4A1F-BE73-80D7CB4DCE8C}" srcOrd="1" destOrd="0" parTransId="{D6CCD28E-00CD-4992-AD6D-952627C25168}" sibTransId="{83AF0918-5187-4CC1-84C0-9FA448D824BA}"/>
    <dgm:cxn modelId="{C4EB2DBA-CBBF-4FA3-9E91-E4A52E413122}" type="presOf" srcId="{B6193A09-13B5-4AC1-AB98-25D93E838A97}" destId="{BF716FFF-F258-43F0-9059-13811C790845}" srcOrd="0" destOrd="0" presId="urn:microsoft.com/office/officeart/2005/8/layout/vList5"/>
    <dgm:cxn modelId="{1B8942DA-BD78-4766-A930-B18028C3304A}" type="presOf" srcId="{9C21A51F-D1D9-4A1F-BE73-80D7CB4DCE8C}" destId="{447A6B74-EC66-430A-8E3E-026E310776F6}" srcOrd="0" destOrd="1" presId="urn:microsoft.com/office/officeart/2005/8/layout/vList5"/>
    <dgm:cxn modelId="{8BC0F8BB-0802-4895-BC45-A4814012A9FF}" srcId="{B6193A09-13B5-4AC1-AB98-25D93E838A97}" destId="{A818C363-8227-49E3-96A9-2227444359EF}" srcOrd="2" destOrd="0" parTransId="{DC37A35B-8597-4C2B-A03E-3885106441E8}" sibTransId="{71DC2C43-1556-4F47-A86B-B21A7B5813D6}"/>
    <dgm:cxn modelId="{2435E664-C1AC-473F-9729-444F629A646A}" type="presOf" srcId="{F09C24D9-3DC4-4974-9259-247974777E23}" destId="{04A50AD5-76BF-429A-A648-341AE833E8A2}" srcOrd="0" destOrd="0" presId="urn:microsoft.com/office/officeart/2005/8/layout/vList5"/>
    <dgm:cxn modelId="{82378C3F-9E90-4E67-AB32-79FB854588BE}" srcId="{B6193A09-13B5-4AC1-AB98-25D93E838A97}" destId="{BBC4E085-774C-47F1-AC95-B573A125C34A}" srcOrd="1" destOrd="0" parTransId="{A716AB7F-DEC2-48D5-8D3F-84C256338CC0}" sibTransId="{A35C4282-8DC4-46A5-AA41-06A0B2FB431E}"/>
    <dgm:cxn modelId="{4E08B836-25DB-4DC7-B49B-92A5F39DBEF7}" type="presOf" srcId="{A818C363-8227-49E3-96A9-2227444359EF}" destId="{A293615A-EEAA-4DA4-BB8B-B911ECA1A246}" srcOrd="0" destOrd="0" presId="urn:microsoft.com/office/officeart/2005/8/layout/vList5"/>
    <dgm:cxn modelId="{4949DCD4-7634-4904-9046-DB45EC485C02}" type="presParOf" srcId="{BF716FFF-F258-43F0-9059-13811C790845}" destId="{0EE3BB5F-C0D1-44AF-AA78-3BE271EC20A9}" srcOrd="0" destOrd="0" presId="urn:microsoft.com/office/officeart/2005/8/layout/vList5"/>
    <dgm:cxn modelId="{79A77631-5763-4E51-A484-0B47E5EAE73D}" type="presParOf" srcId="{0EE3BB5F-C0D1-44AF-AA78-3BE271EC20A9}" destId="{B5372AB9-EE76-4CAC-AEF3-307E21BE63AB}" srcOrd="0" destOrd="0" presId="urn:microsoft.com/office/officeart/2005/8/layout/vList5"/>
    <dgm:cxn modelId="{472A8EAC-6F23-431D-AB91-308BE9B1C625}" type="presParOf" srcId="{0EE3BB5F-C0D1-44AF-AA78-3BE271EC20A9}" destId="{8FF6DF7B-0C9E-49F8-A2F8-F5AC74537C9D}" srcOrd="1" destOrd="0" presId="urn:microsoft.com/office/officeart/2005/8/layout/vList5"/>
    <dgm:cxn modelId="{F0D04626-1AB0-464F-AA11-60FF3EBC15A2}" type="presParOf" srcId="{BF716FFF-F258-43F0-9059-13811C790845}" destId="{3B8E8355-2905-4EE1-8EB5-6843FFA34ADF}" srcOrd="1" destOrd="0" presId="urn:microsoft.com/office/officeart/2005/8/layout/vList5"/>
    <dgm:cxn modelId="{85347A48-68B3-434C-9A89-65E1B331A0B5}" type="presParOf" srcId="{BF716FFF-F258-43F0-9059-13811C790845}" destId="{93055103-36EF-4199-A27B-610D5C2F0381}" srcOrd="2" destOrd="0" presId="urn:microsoft.com/office/officeart/2005/8/layout/vList5"/>
    <dgm:cxn modelId="{F0596292-97C1-40A1-B2DA-18509DD811EC}" type="presParOf" srcId="{93055103-36EF-4199-A27B-610D5C2F0381}" destId="{A70B4397-CE77-469A-BE81-4925745EADF9}" srcOrd="0" destOrd="0" presId="urn:microsoft.com/office/officeart/2005/8/layout/vList5"/>
    <dgm:cxn modelId="{FB709BAC-2502-4D1C-8F95-7021E7B8DD46}" type="presParOf" srcId="{93055103-36EF-4199-A27B-610D5C2F0381}" destId="{447A6B74-EC66-430A-8E3E-026E310776F6}" srcOrd="1" destOrd="0" presId="urn:microsoft.com/office/officeart/2005/8/layout/vList5"/>
    <dgm:cxn modelId="{361D4DFA-5966-4DEA-ACF2-96D9A57B9C1D}" type="presParOf" srcId="{BF716FFF-F258-43F0-9059-13811C790845}" destId="{874FC376-CB3F-4F11-8748-799A931CADF0}" srcOrd="3" destOrd="0" presId="urn:microsoft.com/office/officeart/2005/8/layout/vList5"/>
    <dgm:cxn modelId="{08759E29-9671-4025-9D4A-CA3967491455}" type="presParOf" srcId="{BF716FFF-F258-43F0-9059-13811C790845}" destId="{96BCA7EC-ADFA-42CE-826A-0381BD95E710}" srcOrd="4" destOrd="0" presId="urn:microsoft.com/office/officeart/2005/8/layout/vList5"/>
    <dgm:cxn modelId="{66638D97-D48D-491B-AB99-C4512A192CA6}" type="presParOf" srcId="{96BCA7EC-ADFA-42CE-826A-0381BD95E710}" destId="{A293615A-EEAA-4DA4-BB8B-B911ECA1A246}" srcOrd="0" destOrd="0" presId="urn:microsoft.com/office/officeart/2005/8/layout/vList5"/>
    <dgm:cxn modelId="{69AB9CD4-5A87-4D4D-B279-00FB1615682D}" type="presParOf" srcId="{96BCA7EC-ADFA-42CE-826A-0381BD95E710}" destId="{04A50AD5-76BF-429A-A648-341AE833E8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6DF7B-0C9E-49F8-A2F8-F5AC74537C9D}">
      <dsp:nvSpPr>
        <dsp:cNvPr id="0" name=""/>
        <dsp:cNvSpPr/>
      </dsp:nvSpPr>
      <dsp:spPr>
        <a:xfrm rot="5400000">
          <a:off x="4828539" y="-1764388"/>
          <a:ext cx="1397000" cy="5201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Chỉnh sửa ảnh là thay đổi hình ảnh  ban đầu để tạo ra hình ảnh mới.</a:t>
          </a:r>
          <a:endParaRPr lang="en-US" sz="2000" kern="1200"/>
        </a:p>
      </dsp:txBody>
      <dsp:txXfrm rot="-5400000">
        <a:off x="2926079" y="206268"/>
        <a:ext cx="5133724" cy="1260608"/>
      </dsp:txXfrm>
    </dsp:sp>
    <dsp:sp modelId="{B5372AB9-EE76-4CAC-AEF3-307E21BE63AB}">
      <dsp:nvSpPr>
        <dsp:cNvPr id="0" name=""/>
        <dsp:cNvSpPr/>
      </dsp:nvSpPr>
      <dsp:spPr>
        <a:xfrm>
          <a:off x="0" y="0"/>
          <a:ext cx="2926080" cy="1746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Phần mềm </a:t>
          </a:r>
          <a:endParaRPr lang="en-US" sz="3600" kern="1200"/>
        </a:p>
      </dsp:txBody>
      <dsp:txXfrm>
        <a:off x="85245" y="85245"/>
        <a:ext cx="2755590" cy="1575760"/>
      </dsp:txXfrm>
    </dsp:sp>
    <dsp:sp modelId="{447A6B74-EC66-430A-8E3E-026E310776F6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ea typeface="Calibri" panose="020F0502020204030204" pitchFamily="34" charset="0"/>
            </a:rPr>
            <a:t>Ảnh được tạo nên từ nhiều lớp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ea typeface="Calibri" panose="020F0502020204030204" pitchFamily="34" charset="0"/>
            </a:rPr>
            <a:t>Các thao tác chỉnh sửa chỉ có tác dụng với các đối tượng đang được chọn, lớp ảnh đang chọn.</a:t>
          </a:r>
          <a:endParaRPr lang="en-US" sz="2000" kern="1200"/>
        </a:p>
      </dsp:txBody>
      <dsp:txXfrm rot="-5400000">
        <a:off x="2926079" y="2079029"/>
        <a:ext cx="5133724" cy="1260608"/>
      </dsp:txXfrm>
    </dsp:sp>
    <dsp:sp modelId="{A70B4397-CE77-469A-BE81-4925745EADF9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Đối tượng và các lớp trong ảnh</a:t>
          </a:r>
          <a:endParaRPr lang="en-US" sz="3400" kern="1200"/>
        </a:p>
      </dsp:txBody>
      <dsp:txXfrm>
        <a:off x="85245" y="1921453"/>
        <a:ext cx="2755590" cy="1575760"/>
      </dsp:txXfrm>
    </dsp:sp>
    <dsp:sp modelId="{04A50AD5-76BF-429A-A648-341AE833E8A2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ea typeface="Calibri" panose="020F0502020204030204" pitchFamily="34" charset="0"/>
            </a:rPr>
            <a:t>Kích thước của ảnh tính theo đơn vị độ dài (inch) hoặc pixel,cm, m,... và được biểu diễn dưới dạng tích số của chiều rộng và chiều cao</a:t>
          </a: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/>
        </a:p>
      </dsp:txBody>
      <dsp:txXfrm rot="-5400000">
        <a:off x="2926079" y="3912592"/>
        <a:ext cx="5133724" cy="1260608"/>
      </dsp:txXfrm>
    </dsp:sp>
    <dsp:sp modelId="{A293615A-EEAA-4DA4-BB8B-B911ECA1A246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Đọc thông tin ảnh</a:t>
          </a:r>
          <a:endParaRPr lang="en-US" sz="3400" kern="1200"/>
        </a:p>
      </dsp:txBody>
      <dsp:txXfrm>
        <a:off x="85245" y="3755016"/>
        <a:ext cx="2755590" cy="157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9A7646-64A1-4BED-BA0B-77C27DE51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BEFC0-5AA8-4302-B8B2-9ACD77A2E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F98B-3DC8-431B-BBBF-B7C2B94E730B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656EA-4150-44D1-821F-53CA0DBA1A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84F06-C917-4D16-B46F-633E54CA4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F4691-38BC-4357-BA2E-AC7731A10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6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300D2-6E0D-49B5-9AB1-C6683F5C846D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5FD9-6782-4777-BD37-B8EEBEF1E4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3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5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4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7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7" r:id="rId8"/>
    <p:sldLayoutId id="2147483876" r:id="rId9"/>
    <p:sldLayoutId id="2147483872" r:id="rId10"/>
    <p:sldLayoutId id="2147483873" r:id="rId11"/>
    <p:sldLayoutId id="2147483874" r:id="rId12"/>
    <p:sldLayoutId id="214748387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lans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4" y="758952"/>
            <a:ext cx="4503685" cy="3813048"/>
          </a:xfrm>
        </p:spPr>
        <p:txBody>
          <a:bodyPr>
            <a:normAutofit fontScale="90000"/>
          </a:bodyPr>
          <a:lstStyle/>
          <a:p>
            <a:pPr marL="0" marR="1841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 LÀM QUEN VỚI PHẦN MỀM CHỈNH SỬA ẢNH</a:t>
            </a:r>
            <a:br>
              <a:rPr lang="nl-NL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2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BÀI </a:t>
            </a:r>
            <a:r>
              <a:rPr lang="nl-NL" sz="3200" b="1" kern="0">
                <a:solidFill>
                  <a:srgbClr val="002060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8B</a:t>
            </a:r>
            <a:r>
              <a:rPr lang="nl-NL" sz="32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nl-NL" sz="32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nl-NL" sz="32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PHẦN MỀM CHỈNH SỬA ẢNH</a:t>
            </a:r>
            <a:endParaRPr lang="en-US" sz="3200" b="1" kern="0">
              <a:solidFill>
                <a:srgbClr val="00206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31" y="4873752"/>
            <a:ext cx="3685070" cy="914400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4DA96-DF6A-4F5C-A5DD-48D1629948B2}"/>
              </a:ext>
            </a:extLst>
          </p:cNvPr>
          <p:cNvSpPr txBox="1"/>
          <p:nvPr/>
        </p:nvSpPr>
        <p:spPr>
          <a:xfrm>
            <a:off x="231775" y="230520"/>
            <a:ext cx="1016943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cap="all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cap="all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3200" b="1" cap="all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thông tin ảnh</a:t>
            </a:r>
            <a:endParaRPr lang="en-US" sz="3200" b="1" cap="all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ướng dẫn chỉnh sửa ảnh phong cảnh đẹp đơn giản bằng phần mềm Camera Raw và  Lightroom CC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375" y="1245570"/>
            <a:ext cx="10673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50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của ảnh tính theo đơn vị độ dài (inch) hoặc </a:t>
            </a:r>
            <a:r>
              <a:rPr lang="en-US" sz="2800" smtClean="0">
                <a:solidFill>
                  <a:srgbClr val="050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pixel,cm, m,... </a:t>
            </a:r>
            <a:r>
              <a:rPr lang="en-US" sz="2800">
                <a:solidFill>
                  <a:srgbClr val="050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được biểu diễn dưới dạng tích số của chiều rộng và chiều cao.</a:t>
            </a:r>
          </a:p>
          <a:p>
            <a:endParaRPr lang="en-US" sz="2800">
              <a:solidFill>
                <a:srgbClr val="0504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4760106"/>
            <a:ext cx="1716894" cy="1716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5064906"/>
            <a:ext cx="1716894" cy="1716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890" y="2401966"/>
            <a:ext cx="5362577" cy="34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43" y="14876"/>
            <a:ext cx="12192000" cy="68431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671138" y="86078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9205053" y="1383530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5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42457" y="486107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6" action="ppaction://hlinksldjump"/>
          </p:cNvPr>
          <p:cNvSpPr/>
          <p:nvPr/>
        </p:nvSpPr>
        <p:spPr>
          <a:xfrm>
            <a:off x="10064194" y="5374090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Rectangle 70">
            <a:hlinkClick r:id="rId7" action="ppaction://hlinksldjump"/>
          </p:cNvPr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8" grpId="0"/>
      <p:bldP spid="59" grpId="0" animBg="1"/>
      <p:bldP spid="59" grpId="1" animBg="1"/>
      <p:bldP spid="60" grpId="0"/>
      <p:bldP spid="62" grpId="0"/>
      <p:bldP spid="63" grpId="0" animBg="1"/>
      <p:bldP spid="63" grpId="1" animBg="1"/>
      <p:bldP spid="66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hlinkClick r:id="rId2" action="ppaction://hlinksldjump"/>
          </p:cNvPr>
          <p:cNvSpPr/>
          <p:nvPr/>
        </p:nvSpPr>
        <p:spPr>
          <a:xfrm flipH="1">
            <a:off x="8669867" y="6105130"/>
            <a:ext cx="3363392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Ngôi sao may mắn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6267" y="855133"/>
            <a:ext cx="87460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A.Chỉnh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5-Point Star 9">
            <a:hlinkClick r:id="rId3" action="ppaction://hlinksldjump"/>
          </p:cNvPr>
          <p:cNvSpPr/>
          <p:nvPr/>
        </p:nvSpPr>
        <p:spPr>
          <a:xfrm>
            <a:off x="228709" y="313262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826" y="5317722"/>
            <a:ext cx="1320032" cy="1320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ĐIỂM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10980130" y="4629280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526143" y="4273680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" y="5317722"/>
            <a:ext cx="1320033" cy="13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hlinkClick r:id="rId2" action="ppaction://hlinksldjump"/>
          </p:cNvPr>
          <p:cNvSpPr/>
          <p:nvPr/>
        </p:nvSpPr>
        <p:spPr>
          <a:xfrm flipH="1">
            <a:off x="8669867" y="6105130"/>
            <a:ext cx="3363392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Ngôi sao may mắn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3849" y="653446"/>
            <a:ext cx="87460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Muốn chỉnh sửa ảnh chúng ta sử dụng:</a:t>
            </a:r>
          </a:p>
          <a:p>
            <a:pPr lv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Phần mềm soạn thảo văn bản</a:t>
            </a:r>
          </a:p>
          <a:p>
            <a:pPr lv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Phần mềm bảng tính</a:t>
            </a:r>
          </a:p>
          <a:p>
            <a:pPr lv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chỉnh sửa ảnh</a:t>
            </a:r>
          </a:p>
          <a:p>
            <a:pPr lv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Phần mềm Imindmap</a:t>
            </a:r>
          </a:p>
          <a:p>
            <a:pPr>
              <a:lnSpc>
                <a:spcPct val="150000"/>
              </a:lnSpc>
            </a:pP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5-Point Star 9">
            <a:hlinkClick r:id="rId3" action="ppaction://hlinksldjump"/>
          </p:cNvPr>
          <p:cNvSpPr/>
          <p:nvPr/>
        </p:nvSpPr>
        <p:spPr>
          <a:xfrm>
            <a:off x="228709" y="313262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10980130" y="4629280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526143" y="4273680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7002" y="5259429"/>
            <a:ext cx="1320032" cy="1320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ĐIỂM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2" y="5277210"/>
            <a:ext cx="1320033" cy="13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hlinkClick r:id="rId2" action="ppaction://hlinksldjump"/>
          </p:cNvPr>
          <p:cNvSpPr/>
          <p:nvPr/>
        </p:nvSpPr>
        <p:spPr>
          <a:xfrm flipH="1">
            <a:off x="8669867" y="6105130"/>
            <a:ext cx="3363392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Ngôi sao may mắn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6559" y="529426"/>
            <a:ext cx="87460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Các thao tác chỉnh sửa chỉ có tác dụng với các đối tượng đang được chọn, lớp ảnh đang chọn:</a:t>
            </a:r>
          </a:p>
          <a:p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lphaUcPeriod"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  <a:p>
            <a:pPr marL="514350" lvl="0" indent="-514350">
              <a:buAutoNum type="alphaUcPeriod"/>
            </a:pP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  <a:p>
            <a:pPr>
              <a:lnSpc>
                <a:spcPct val="150000"/>
              </a:lnSpc>
            </a:pP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5-Point Star 9">
            <a:hlinkClick r:id="rId3" action="ppaction://hlinksldjump"/>
          </p:cNvPr>
          <p:cNvSpPr/>
          <p:nvPr/>
        </p:nvSpPr>
        <p:spPr>
          <a:xfrm>
            <a:off x="228709" y="313262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10980130" y="4629280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526143" y="4273680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0901" y="5317720"/>
            <a:ext cx="1320032" cy="1320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0" y="5317721"/>
            <a:ext cx="1320033" cy="13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hlinkClick r:id="rId2" action="ppaction://hlinksldjump"/>
          </p:cNvPr>
          <p:cNvSpPr/>
          <p:nvPr/>
        </p:nvSpPr>
        <p:spPr>
          <a:xfrm flipH="1">
            <a:off x="8669867" y="6105130"/>
            <a:ext cx="3363392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Ngôi sao may mắn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1679" y="742832"/>
            <a:ext cx="87460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Ảnh được tạo nên từ:</a:t>
            </a:r>
          </a:p>
          <a:p>
            <a:pPr lvl="0"/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Một lớp</a:t>
            </a:r>
          </a:p>
          <a:p>
            <a:pPr lv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Hai lớp</a:t>
            </a:r>
          </a:p>
          <a:p>
            <a:pPr lv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Ba lớp</a:t>
            </a:r>
          </a:p>
          <a:p>
            <a:pPr lv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Nhiều lớp</a:t>
            </a:r>
          </a:p>
          <a:p>
            <a:pPr>
              <a:lnSpc>
                <a:spcPct val="150000"/>
              </a:lnSpc>
            </a:pP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5-Point Star 9">
            <a:hlinkClick r:id="rId3" action="ppaction://hlinksldjump"/>
          </p:cNvPr>
          <p:cNvSpPr/>
          <p:nvPr/>
        </p:nvSpPr>
        <p:spPr>
          <a:xfrm>
            <a:off x="228709" y="313262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10980130" y="4629280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526143" y="4273680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87850" y="5317720"/>
            <a:ext cx="1320032" cy="1320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0" y="5317721"/>
            <a:ext cx="1320033" cy="13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hlinkClick r:id="rId2" action="ppaction://hlinksldjump"/>
          </p:cNvPr>
          <p:cNvSpPr/>
          <p:nvPr/>
        </p:nvSpPr>
        <p:spPr>
          <a:xfrm flipH="1">
            <a:off x="8669867" y="6105130"/>
            <a:ext cx="3363392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Ngôi sao may mắn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0067" y="748466"/>
            <a:ext cx="87460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Phương án nào sau đây đúng khi biểu diễn kích thước ảnh có chiều cao là 1509 pixcel và chiều rộng 1268 pixcel?</a:t>
            </a:r>
          </a:p>
          <a:p>
            <a:pPr lv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1509+1268</a:t>
            </a:r>
          </a:p>
          <a:p>
            <a:pPr lv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1509;1268</a:t>
            </a:r>
          </a:p>
          <a:p>
            <a:pPr lv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1509 x 1268</a:t>
            </a:r>
          </a:p>
          <a:p>
            <a:pPr lvl="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1268x1509</a:t>
            </a:r>
          </a:p>
          <a:p>
            <a:pPr>
              <a:lnSpc>
                <a:spcPct val="150000"/>
              </a:lnSpc>
            </a:pP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5-Point Star 9">
            <a:hlinkClick r:id="rId3" action="ppaction://hlinksldjump"/>
          </p:cNvPr>
          <p:cNvSpPr/>
          <p:nvPr/>
        </p:nvSpPr>
        <p:spPr>
          <a:xfrm>
            <a:off x="228709" y="313262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10980130" y="4629280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526143" y="4273680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794" y="5317720"/>
            <a:ext cx="1320032" cy="1320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3" y="5317719"/>
            <a:ext cx="1320033" cy="13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2313" y="319127"/>
            <a:ext cx="481753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cap="all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kết bài học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880559"/>
              </p:ext>
            </p:extLst>
          </p:nvPr>
        </p:nvGraphicFramePr>
        <p:xfrm>
          <a:off x="2445238" y="9570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11015" y="1899138"/>
            <a:ext cx="1556239" cy="3727939"/>
          </a:xfrm>
          <a:prstGeom prst="roundRect">
            <a:avLst/>
          </a:prstGeom>
          <a:solidFill>
            <a:srgbClr val="F477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chỉnh sửa ảnh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767254" y="3247292"/>
            <a:ext cx="694593" cy="817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43056" y="1784235"/>
            <a:ext cx="99027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Học bài cũ nội dung hộp kiến thức 1,2 (SGK/57,58).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Đọc trước mục 4 của bài này để tiết sau thực hành.</a:t>
            </a:r>
          </a:p>
          <a:p>
            <a:r>
              <a:rPr lang="en-US" sz="2800"/>
              <a:t> 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FF0066"/>
              </a:buClr>
            </a:pP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1" y="108373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F9DE327-AEAE-44B2-8483-660A265AE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ACB9FA-C8E8-43F1-868B-D328ECFC31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C4F1EBD-59A6-438D-B701-0CA293146A21}"/>
              </a:ext>
            </a:extLst>
          </p:cNvPr>
          <p:cNvSpPr/>
          <p:nvPr/>
        </p:nvSpPr>
        <p:spPr>
          <a:xfrm>
            <a:off x="1137477" y="82597"/>
            <a:ext cx="6588036" cy="291437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HS kể tên các phần mềm chỉnh sửa ảnh mà em biết.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mềm chỉnh sửa ảnh đó, có thể thay đổi những gì trên bức ảnh gốc?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5286" y="2996969"/>
            <a:ext cx="7860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chỉnh sửa ảnh học sinh đã sử dụng trên điện thoại họặc trên máy tính: B612, PicsArt, Snapseed, Gimp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mềm chỉnh sửa ảnh có thể thay đổi: màu sắc, thêm chữ, nền ảnh, kích thước ảnh...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AutoShape 2" descr="B612 AI Chỉnh Ảnh và Video HD - Ứng dụng trên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38" y="5143077"/>
            <a:ext cx="1401762" cy="1401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638" y="5240236"/>
            <a:ext cx="1427162" cy="1427162"/>
          </a:xfrm>
          <a:prstGeom prst="rect">
            <a:avLst/>
          </a:prstGeom>
        </p:spPr>
      </p:pic>
      <p:sp>
        <p:nvSpPr>
          <p:cNvPr id="10" name="AutoShape 8" descr="How to Remove Background from a Photo in Snapseed with my Phone? - iOS and  Android - Gearri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00" y="5168800"/>
            <a:ext cx="1933443" cy="15071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438" y="5143077"/>
            <a:ext cx="2442103" cy="14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4DA96-DF6A-4F5C-A5DD-48D1629948B2}"/>
              </a:ext>
            </a:extLst>
          </p:cNvPr>
          <p:cNvSpPr txBox="1"/>
          <p:nvPr/>
        </p:nvSpPr>
        <p:spPr>
          <a:xfrm>
            <a:off x="257144" y="202731"/>
            <a:ext cx="1016943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cap="all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phần mềm chỉnh sửa ảnh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3407E1E-3A25-4B90-AA93-AA0B0DCB3F42}"/>
              </a:ext>
            </a:extLst>
          </p:cNvPr>
          <p:cNvSpPr/>
          <p:nvPr/>
        </p:nvSpPr>
        <p:spPr>
          <a:xfrm>
            <a:off x="120226" y="1096212"/>
            <a:ext cx="4818984" cy="3045588"/>
          </a:xfrm>
          <a:prstGeom prst="cloudCallout">
            <a:avLst>
              <a:gd name="adj1" fmla="val 52877"/>
              <a:gd name="adj2" fmla="val 409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3733" y="1579850"/>
            <a:ext cx="3855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quan sát 2 hình ảnh so sánh sự giống và khác nhau giữa 2 hình ảnh trước và sau khi chỉnh sửa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933" y="1579850"/>
            <a:ext cx="3228160" cy="23531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41" y="1579849"/>
            <a:ext cx="3099888" cy="2353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03245" y="4141800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Hình 8b.1: Ảnh gốc bị lỗi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15602" y="4141800"/>
            <a:ext cx="322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Hình 8b.2 Ảnh sau khi chỉnh sửa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3506" y="5631934"/>
            <a:ext cx="10477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 sau khi chỉnh sửa có độ nét hơn, sáng hơn so với ảnh gốc.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4DA96-DF6A-4F5C-A5DD-48D1629948B2}"/>
              </a:ext>
            </a:extLst>
          </p:cNvPr>
          <p:cNvSpPr txBox="1"/>
          <p:nvPr/>
        </p:nvSpPr>
        <p:spPr>
          <a:xfrm>
            <a:off x="155575" y="230520"/>
            <a:ext cx="1016943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cap="all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phần mềm chỉnh sửa ảnh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525476"/>
            <a:ext cx="56779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Chỉnh sửa ảnh là thay đổi hình ảnh  ban đầu để tạo ra hình ảnh mới.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Phần mềm chỉnh sửa ảnh là công cụ giúp tạo ra hoặc thay đổi một ảnh gốc để có được ảnh mới theo yêu </a:t>
            </a:r>
            <a:r>
              <a:rPr lang="pt-B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AutoShape 2" descr="Hướng dẫn chỉnh sửa ảnh phong cảnh đẹp đơn giản bằng phần mềm Camera Raw và  Lightroom CC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Bạn đã bị những bức ảnh phong cảnh photoshop &quot;lừa gạt&quot; thế nào?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73278"/>
            <a:ext cx="3776132" cy="507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5064906"/>
            <a:ext cx="1716894" cy="171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4DA96-DF6A-4F5C-A5DD-48D1629948B2}"/>
              </a:ext>
            </a:extLst>
          </p:cNvPr>
          <p:cNvSpPr txBox="1"/>
          <p:nvPr/>
        </p:nvSpPr>
        <p:spPr>
          <a:xfrm>
            <a:off x="257144" y="202731"/>
            <a:ext cx="10169435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32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 tượng và lớp trong ảnh </a:t>
            </a:r>
            <a:endParaRPr lang="en-US" sz="3200" b="1" cap="all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82070" y="1060544"/>
            <a:ext cx="1608666" cy="673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2624" y="1104940"/>
            <a:ext cx="5486182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bức tranh có những thành phần nào?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4" y="1601807"/>
            <a:ext cx="7653193" cy="38078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90736" y="5409646"/>
            <a:ext cx="79279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bức tranh có những thành 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  nền là mặt nước, cây cỏ, có 1 quả bóng màu trắng, một chiếc thuyền màu vàng và một bạn đang chèo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09" y="968426"/>
            <a:ext cx="858034" cy="8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4DA96-DF6A-4F5C-A5DD-48D1629948B2}"/>
              </a:ext>
            </a:extLst>
          </p:cNvPr>
          <p:cNvSpPr txBox="1"/>
          <p:nvPr/>
        </p:nvSpPr>
        <p:spPr>
          <a:xfrm>
            <a:off x="257144" y="202731"/>
            <a:ext cx="1016943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cap="all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cap="all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3200" b="1" cap="all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 tượng và lớp trong ảnh </a:t>
            </a:r>
            <a:endParaRPr lang="en-US" sz="3200" b="1" cap="all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9200" y="1557867"/>
            <a:ext cx="1608666" cy="673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9180" y="1642741"/>
            <a:ext cx="8117928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HS thảo luận nhóm để trả lời câu hỏi hoạt động 3 SGK trang 58</a:t>
            </a:r>
            <a:r>
              <a:rPr lang="pt-BR" sz="2400"/>
              <a:t>.</a:t>
            </a: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4876800" y="2909667"/>
            <a:ext cx="6773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Nếu xếp chồng khít 3 tấm nhựa lên nhau em sẽ nhìn thấy một bức ảnh như hình 8b.5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7" y="1375692"/>
            <a:ext cx="927886" cy="927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442709"/>
            <a:ext cx="3696453" cy="2759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73" y="2442709"/>
            <a:ext cx="3786073" cy="3089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3983602"/>
            <a:ext cx="626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Chữ sẽ nằm trên lớp trên cùng của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8535" y="462665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Để mỗi đối tượng ở một tấm nhựa sẽ dễ dàng cho việc chỉnh sửa từng đối tượng. </a:t>
            </a:r>
          </a:p>
        </p:txBody>
      </p:sp>
    </p:spTree>
    <p:extLst>
      <p:ext uri="{BB962C8B-B14F-4D97-AF65-F5344CB8AC3E}">
        <p14:creationId xmlns:p14="http://schemas.microsoft.com/office/powerpoint/2010/main" val="13009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4DA96-DF6A-4F5C-A5DD-48D1629948B2}"/>
              </a:ext>
            </a:extLst>
          </p:cNvPr>
          <p:cNvSpPr txBox="1"/>
          <p:nvPr/>
        </p:nvSpPr>
        <p:spPr>
          <a:xfrm>
            <a:off x="257144" y="202731"/>
            <a:ext cx="1016943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cap="all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cap="all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3200" b="1" cap="all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 tượng và lớp trong ảnh </a:t>
            </a:r>
            <a:endParaRPr lang="en-US" sz="3200" b="1" cap="all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4511" y="2447075"/>
            <a:ext cx="184731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257144" y="1125399"/>
            <a:ext cx="11226800" cy="314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1710690" algn="l"/>
                <a:tab pos="3330575" algn="l"/>
                <a:tab pos="4951095" algn="l"/>
              </a:tabLs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 Ảnh được tạo nên từ nhiều lớp. Lớp dưới cùng là lớp ảnh nền. Mỗi lớp chứa các đối tượng riêng. Đối tượng nằm ở lớp dưới sẽ bị che bởi đối tượng nằm ở lớp trên.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1710690" algn="l"/>
                <a:tab pos="3330575" algn="l"/>
                <a:tab pos="4951095" algn="l"/>
              </a:tabLs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Các thao tác chỉnh sửa chỉ có tác dụng với các đối tượng đang được chọn, lớp ảnh đang chọn.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184373"/>
            <a:ext cx="2282856" cy="22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4DA96-DF6A-4F5C-A5DD-48D1629948B2}"/>
              </a:ext>
            </a:extLst>
          </p:cNvPr>
          <p:cNvSpPr txBox="1"/>
          <p:nvPr/>
        </p:nvSpPr>
        <p:spPr>
          <a:xfrm>
            <a:off x="231775" y="230520"/>
            <a:ext cx="1016943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cap="all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cap="all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3200" b="1" cap="all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thông tin ảnh</a:t>
            </a:r>
            <a:endParaRPr lang="en-US" sz="3200" b="1" cap="all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ướng dẫn chỉnh sửa ảnh phong cảnh đẹp đơn giản bằng phần mềm Camera Raw và  Lightroom CC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5624946" y="-68923"/>
            <a:ext cx="6456218" cy="407604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?1. Em hãy cho biết làm thế nào để máy tính lưu một hình ảnh?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?2. Làm thế nào máy tính nhớ được màu sắc và hình dạng trong một hình ảnh?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05205"/>
            <a:ext cx="5652655" cy="2521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314" y="959344"/>
            <a:ext cx="3609355" cy="4886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867" y="959344"/>
            <a:ext cx="35242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4DA96-DF6A-4F5C-A5DD-48D1629948B2}"/>
              </a:ext>
            </a:extLst>
          </p:cNvPr>
          <p:cNvSpPr txBox="1"/>
          <p:nvPr/>
        </p:nvSpPr>
        <p:spPr>
          <a:xfrm>
            <a:off x="231775" y="230520"/>
            <a:ext cx="10169435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cap="all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cap="all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3200" b="1" cap="all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thông tin ảnh</a:t>
            </a:r>
            <a:endParaRPr lang="en-US" sz="3200" b="1" cap="all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ướng dẫn chỉnh sửa ảnh phong cảnh đẹp đơn giản bằng phần mềm Camera Raw và  Lightroom CC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1" y="889162"/>
            <a:ext cx="3551677" cy="24376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1775" y="1245570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563" indent="346075">
              <a:buFontTx/>
              <a:buChar char="-"/>
            </a:pPr>
            <a:r>
              <a:rPr lang="vi-VN" sz="240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JPG </a:t>
            </a:r>
            <a:r>
              <a:rPr lang="en-US" sz="240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tiên hiệu quả nén ảnh nhưng khó khôi phục nguyên gốc, không hỗ trợ ảnh nền trong suốt, thường dùng trong nhiếp ảnh.</a:t>
            </a:r>
          </a:p>
          <a:p>
            <a:r>
              <a:rPr lang="en-US" sz="240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vi-VN" sz="240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sz="2400" smtClean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nén ảnh thấp nhưng không làm mất dữ liệu gốc, phù hợp với ảnh sử dụng trên web, logo, ảnh có nền trong suốt,  ảnh đang chỉnh sửa, </a:t>
            </a:r>
            <a:r>
              <a:rPr lang="en-US" sz="240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 phức tạp,...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062" y="5077884"/>
            <a:ext cx="581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ra còn có rất nhiều định dạng ảnh khác:  </a:t>
            </a:r>
          </a:p>
        </p:txBody>
      </p:sp>
      <p:pic>
        <p:nvPicPr>
          <p:cNvPr id="3076" name="Picture 4" descr="định dạng hình ảnh phổ biến hiện 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985486"/>
            <a:ext cx="4704821" cy="26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3965097"/>
</p:tagLst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79D151-6AED-4C4E-9A23-4BEC5BA4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82F57F-EFCE-45E0-9F75-822371CB5F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668657-C50E-4365-A5FD-AC07593EBE57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http://schemas.microsoft.com/office/infopath/2007/PartnerControls"/>
    <ds:schemaRef ds:uri="http://purl.org/dc/elements/1.1/"/>
    <ds:schemaRef ds:uri="http://purl.org/dc/dcmitype/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Architecture design</Template>
  <TotalTime>330</TotalTime>
  <Words>960</Words>
  <Application>Microsoft Office PowerPoint</Application>
  <PresentationFormat>Widescreen</PresentationFormat>
  <Paragraphs>94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Times New Roman</vt:lpstr>
      <vt:lpstr>Wingdings 2</vt:lpstr>
      <vt:lpstr>Frame</vt:lpstr>
      <vt:lpstr> B.  LÀM QUEN VỚI PHẦN MỀM CHỈNH SỬA ẢNH BÀI 8B PHẦN MỀM CHỈNH SỬA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EICT  ỨNG DỤNG TIN HỌC  ICT – PHẦN MỀM THIẾT KẾ ĐỒ HỌA BÀI 1 TẠO VĂN BẢN TÔ MÀU VÀ GHÉP ẢNH</dc:title>
  <dc:creator>HoangThanh Tam</dc:creator>
  <cp:lastModifiedBy>T460</cp:lastModifiedBy>
  <cp:revision>40</cp:revision>
  <dcterms:created xsi:type="dcterms:W3CDTF">2022-02-15T13:38:48Z</dcterms:created>
  <dcterms:modified xsi:type="dcterms:W3CDTF">2023-08-25T14:30:50Z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